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9"/>
  </p:notesMasterIdLst>
  <p:sldIdLst>
    <p:sldId id="256" r:id="rId2"/>
    <p:sldId id="258" r:id="rId3"/>
    <p:sldId id="317" r:id="rId4"/>
    <p:sldId id="316" r:id="rId5"/>
    <p:sldId id="318" r:id="rId6"/>
    <p:sldId id="319" r:id="rId7"/>
    <p:sldId id="267" r:id="rId8"/>
  </p:sldIdLst>
  <p:sldSz cx="9144000" cy="5143500" type="screen16x9"/>
  <p:notesSz cx="6858000" cy="9144000"/>
  <p:embeddedFontLst>
    <p:embeddedFont>
      <p:font typeface="Bebas Neue" panose="020B0604020202020204" charset="0"/>
      <p:regular r:id="rId10"/>
    </p:embeddedFont>
    <p:embeddedFont>
      <p:font typeface="Rubik" panose="020B0604020202020204" charset="-79"/>
      <p:regular r:id="rId11"/>
      <p:bold r:id="rId12"/>
      <p:italic r:id="rId13"/>
      <p:boldItalic r:id="rId14"/>
    </p:embeddedFont>
    <p:embeddedFont>
      <p:font typeface="Ultra" panose="020B0604020202020204" charset="0"/>
      <p:regular r:id="rId15"/>
    </p:embeddedFont>
  </p:embeddedFontLst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606F13-83D9-49FB-82AA-0F9B1184CABB}">
  <a:tblStyle styleId="{95606F13-83D9-49FB-82AA-0F9B1184CA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B0BC018-2960-40AC-BD47-0EBC429610A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customXml" Target="../customXml/item3.xml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5" name="Google Shape;260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6" name="Google Shape;260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8" name="Google Shape;271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9" name="Google Shape;271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" name="Google Shape;2965;g1032b93a58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6" name="Google Shape;2966;g1032b93a58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0551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" name="Google Shape;2965;g1032b93a58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6" name="Google Shape;2966;g1032b93a58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9274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8" name="Google Shape;271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9" name="Google Shape;271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612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8" name="Google Shape;271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9" name="Google Shape;271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3875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4" name="Google Shape;3114;g1032b93a584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5" name="Google Shape;3115;g1032b93a584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1150" y="1482746"/>
            <a:ext cx="63501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375521" y="173453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820800" y="202000"/>
            <a:ext cx="283192" cy="304896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17513" y="2787963"/>
            <a:ext cx="283192" cy="304896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054000" y="751033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081911" y="457299"/>
            <a:ext cx="62349" cy="220270"/>
          </a:xfrm>
          <a:custGeom>
            <a:avLst/>
            <a:gdLst/>
            <a:ahLst/>
            <a:cxnLst/>
            <a:rect l="l" t="t" r="r" b="b"/>
            <a:pathLst>
              <a:path w="3821" h="13499" extrusionOk="0">
                <a:moveTo>
                  <a:pt x="1706" y="1"/>
                </a:moveTo>
                <a:lnTo>
                  <a:pt x="1187" y="20"/>
                </a:lnTo>
                <a:lnTo>
                  <a:pt x="779" y="75"/>
                </a:lnTo>
                <a:lnTo>
                  <a:pt x="557" y="112"/>
                </a:lnTo>
                <a:lnTo>
                  <a:pt x="353" y="168"/>
                </a:lnTo>
                <a:lnTo>
                  <a:pt x="297" y="205"/>
                </a:lnTo>
                <a:lnTo>
                  <a:pt x="260" y="279"/>
                </a:lnTo>
                <a:lnTo>
                  <a:pt x="223" y="390"/>
                </a:lnTo>
                <a:lnTo>
                  <a:pt x="186" y="539"/>
                </a:lnTo>
                <a:lnTo>
                  <a:pt x="112" y="928"/>
                </a:lnTo>
                <a:lnTo>
                  <a:pt x="75" y="1447"/>
                </a:lnTo>
                <a:lnTo>
                  <a:pt x="38" y="2059"/>
                </a:lnTo>
                <a:lnTo>
                  <a:pt x="19" y="2764"/>
                </a:lnTo>
                <a:lnTo>
                  <a:pt x="1" y="4358"/>
                </a:lnTo>
                <a:lnTo>
                  <a:pt x="1" y="6101"/>
                </a:lnTo>
                <a:lnTo>
                  <a:pt x="38" y="7862"/>
                </a:lnTo>
                <a:lnTo>
                  <a:pt x="112" y="10847"/>
                </a:lnTo>
                <a:lnTo>
                  <a:pt x="130" y="11163"/>
                </a:lnTo>
                <a:lnTo>
                  <a:pt x="186" y="12275"/>
                </a:lnTo>
                <a:lnTo>
                  <a:pt x="3820" y="13499"/>
                </a:lnTo>
                <a:lnTo>
                  <a:pt x="3616" y="12127"/>
                </a:lnTo>
                <a:lnTo>
                  <a:pt x="19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 rot="9836571">
            <a:off x="6946048" y="-143539"/>
            <a:ext cx="3261636" cy="1631393"/>
            <a:chOff x="-449225" y="436955"/>
            <a:chExt cx="3261590" cy="1631370"/>
          </a:xfrm>
        </p:grpSpPr>
        <p:sp>
          <p:nvSpPr>
            <p:cNvPr id="17" name="Google Shape;17;p2"/>
            <p:cNvSpPr/>
            <p:nvPr/>
          </p:nvSpPr>
          <p:spPr>
            <a:xfrm>
              <a:off x="-449225" y="486275"/>
              <a:ext cx="3150350" cy="1522575"/>
            </a:xfrm>
            <a:custGeom>
              <a:avLst/>
              <a:gdLst/>
              <a:ahLst/>
              <a:cxnLst/>
              <a:rect l="l" t="t" r="r" b="b"/>
              <a:pathLst>
                <a:path w="126014" h="60903" extrusionOk="0">
                  <a:moveTo>
                    <a:pt x="70605" y="1"/>
                  </a:moveTo>
                  <a:lnTo>
                    <a:pt x="70511" y="1133"/>
                  </a:lnTo>
                  <a:lnTo>
                    <a:pt x="70398" y="2417"/>
                  </a:lnTo>
                  <a:lnTo>
                    <a:pt x="70322" y="3116"/>
                  </a:lnTo>
                  <a:lnTo>
                    <a:pt x="70209" y="3852"/>
                  </a:lnTo>
                  <a:lnTo>
                    <a:pt x="70096" y="4626"/>
                  </a:lnTo>
                  <a:lnTo>
                    <a:pt x="69926" y="5438"/>
                  </a:lnTo>
                  <a:lnTo>
                    <a:pt x="69737" y="6268"/>
                  </a:lnTo>
                  <a:lnTo>
                    <a:pt x="69492" y="7137"/>
                  </a:lnTo>
                  <a:lnTo>
                    <a:pt x="69208" y="8043"/>
                  </a:lnTo>
                  <a:lnTo>
                    <a:pt x="68869" y="8968"/>
                  </a:lnTo>
                  <a:lnTo>
                    <a:pt x="68472" y="9931"/>
                  </a:lnTo>
                  <a:lnTo>
                    <a:pt x="68264" y="10421"/>
                  </a:lnTo>
                  <a:lnTo>
                    <a:pt x="68019" y="10931"/>
                  </a:lnTo>
                  <a:lnTo>
                    <a:pt x="67774" y="11422"/>
                  </a:lnTo>
                  <a:lnTo>
                    <a:pt x="67509" y="11932"/>
                  </a:lnTo>
                  <a:lnTo>
                    <a:pt x="67226" y="12460"/>
                  </a:lnTo>
                  <a:lnTo>
                    <a:pt x="66924" y="12989"/>
                  </a:lnTo>
                  <a:lnTo>
                    <a:pt x="66603" y="13518"/>
                  </a:lnTo>
                  <a:lnTo>
                    <a:pt x="66263" y="14046"/>
                  </a:lnTo>
                  <a:lnTo>
                    <a:pt x="65905" y="14594"/>
                  </a:lnTo>
                  <a:lnTo>
                    <a:pt x="65508" y="15141"/>
                  </a:lnTo>
                  <a:lnTo>
                    <a:pt x="65112" y="15689"/>
                  </a:lnTo>
                  <a:lnTo>
                    <a:pt x="64696" y="16255"/>
                  </a:lnTo>
                  <a:lnTo>
                    <a:pt x="64243" y="16821"/>
                  </a:lnTo>
                  <a:lnTo>
                    <a:pt x="63771" y="17388"/>
                  </a:lnTo>
                  <a:lnTo>
                    <a:pt x="63281" y="17973"/>
                  </a:lnTo>
                  <a:lnTo>
                    <a:pt x="62752" y="18558"/>
                  </a:lnTo>
                  <a:lnTo>
                    <a:pt x="62223" y="19143"/>
                  </a:lnTo>
                  <a:lnTo>
                    <a:pt x="61638" y="19729"/>
                  </a:lnTo>
                  <a:lnTo>
                    <a:pt x="61053" y="20333"/>
                  </a:lnTo>
                  <a:lnTo>
                    <a:pt x="60430" y="20937"/>
                  </a:lnTo>
                  <a:lnTo>
                    <a:pt x="59788" y="21541"/>
                  </a:lnTo>
                  <a:lnTo>
                    <a:pt x="59109" y="22145"/>
                  </a:lnTo>
                  <a:lnTo>
                    <a:pt x="58410" y="22768"/>
                  </a:lnTo>
                  <a:lnTo>
                    <a:pt x="57674" y="23391"/>
                  </a:lnTo>
                  <a:lnTo>
                    <a:pt x="56900" y="24014"/>
                  </a:lnTo>
                  <a:lnTo>
                    <a:pt x="56107" y="24637"/>
                  </a:lnTo>
                  <a:lnTo>
                    <a:pt x="55276" y="25260"/>
                  </a:lnTo>
                  <a:lnTo>
                    <a:pt x="54427" y="25902"/>
                  </a:lnTo>
                  <a:lnTo>
                    <a:pt x="53539" y="26544"/>
                  </a:lnTo>
                  <a:lnTo>
                    <a:pt x="52614" y="27185"/>
                  </a:lnTo>
                  <a:lnTo>
                    <a:pt x="51670" y="27827"/>
                  </a:lnTo>
                  <a:lnTo>
                    <a:pt x="50670" y="28469"/>
                  </a:lnTo>
                  <a:lnTo>
                    <a:pt x="49650" y="29130"/>
                  </a:lnTo>
                  <a:lnTo>
                    <a:pt x="48593" y="29772"/>
                  </a:lnTo>
                  <a:lnTo>
                    <a:pt x="47498" y="30433"/>
                  </a:lnTo>
                  <a:lnTo>
                    <a:pt x="46366" y="31093"/>
                  </a:lnTo>
                  <a:lnTo>
                    <a:pt x="45195" y="31754"/>
                  </a:lnTo>
                  <a:lnTo>
                    <a:pt x="44006" y="32415"/>
                  </a:lnTo>
                  <a:lnTo>
                    <a:pt x="43156" y="33396"/>
                  </a:lnTo>
                  <a:lnTo>
                    <a:pt x="42175" y="34510"/>
                  </a:lnTo>
                  <a:lnTo>
                    <a:pt x="40853" y="35983"/>
                  </a:lnTo>
                  <a:lnTo>
                    <a:pt x="39230" y="37757"/>
                  </a:lnTo>
                  <a:lnTo>
                    <a:pt x="37323" y="39758"/>
                  </a:lnTo>
                  <a:lnTo>
                    <a:pt x="36304" y="40816"/>
                  </a:lnTo>
                  <a:lnTo>
                    <a:pt x="35209" y="41930"/>
                  </a:lnTo>
                  <a:lnTo>
                    <a:pt x="34076" y="43062"/>
                  </a:lnTo>
                  <a:lnTo>
                    <a:pt x="32905" y="44214"/>
                  </a:lnTo>
                  <a:lnTo>
                    <a:pt x="32377" y="44667"/>
                  </a:lnTo>
                  <a:lnTo>
                    <a:pt x="31829" y="45101"/>
                  </a:lnTo>
                  <a:lnTo>
                    <a:pt x="31263" y="45535"/>
                  </a:lnTo>
                  <a:lnTo>
                    <a:pt x="30697" y="45932"/>
                  </a:lnTo>
                  <a:lnTo>
                    <a:pt x="30111" y="46328"/>
                  </a:lnTo>
                  <a:lnTo>
                    <a:pt x="29526" y="46706"/>
                  </a:lnTo>
                  <a:lnTo>
                    <a:pt x="28922" y="47083"/>
                  </a:lnTo>
                  <a:lnTo>
                    <a:pt x="28299" y="47423"/>
                  </a:lnTo>
                  <a:lnTo>
                    <a:pt x="27676" y="47763"/>
                  </a:lnTo>
                  <a:lnTo>
                    <a:pt x="27034" y="48084"/>
                  </a:lnTo>
                  <a:lnTo>
                    <a:pt x="26392" y="48405"/>
                  </a:lnTo>
                  <a:lnTo>
                    <a:pt x="25732" y="48688"/>
                  </a:lnTo>
                  <a:lnTo>
                    <a:pt x="25071" y="48971"/>
                  </a:lnTo>
                  <a:lnTo>
                    <a:pt x="24410" y="49254"/>
                  </a:lnTo>
                  <a:lnTo>
                    <a:pt x="23749" y="49519"/>
                  </a:lnTo>
                  <a:lnTo>
                    <a:pt x="23070" y="49764"/>
                  </a:lnTo>
                  <a:lnTo>
                    <a:pt x="22390" y="50009"/>
                  </a:lnTo>
                  <a:lnTo>
                    <a:pt x="21711" y="50236"/>
                  </a:lnTo>
                  <a:lnTo>
                    <a:pt x="20351" y="50651"/>
                  </a:lnTo>
                  <a:lnTo>
                    <a:pt x="18973" y="51029"/>
                  </a:lnTo>
                  <a:lnTo>
                    <a:pt x="17595" y="51369"/>
                  </a:lnTo>
                  <a:lnTo>
                    <a:pt x="16236" y="51671"/>
                  </a:lnTo>
                  <a:lnTo>
                    <a:pt x="14896" y="51935"/>
                  </a:lnTo>
                  <a:lnTo>
                    <a:pt x="13574" y="52180"/>
                  </a:lnTo>
                  <a:lnTo>
                    <a:pt x="12271" y="52369"/>
                  </a:lnTo>
                  <a:lnTo>
                    <a:pt x="11007" y="52558"/>
                  </a:lnTo>
                  <a:lnTo>
                    <a:pt x="9779" y="52709"/>
                  </a:lnTo>
                  <a:lnTo>
                    <a:pt x="8609" y="52822"/>
                  </a:lnTo>
                  <a:lnTo>
                    <a:pt x="7476" y="52917"/>
                  </a:lnTo>
                  <a:lnTo>
                    <a:pt x="6400" y="53011"/>
                  </a:lnTo>
                  <a:lnTo>
                    <a:pt x="5381" y="53068"/>
                  </a:lnTo>
                  <a:lnTo>
                    <a:pt x="4437" y="53106"/>
                  </a:lnTo>
                  <a:lnTo>
                    <a:pt x="3569" y="53143"/>
                  </a:lnTo>
                  <a:lnTo>
                    <a:pt x="2077" y="53181"/>
                  </a:lnTo>
                  <a:lnTo>
                    <a:pt x="944" y="53181"/>
                  </a:lnTo>
                  <a:lnTo>
                    <a:pt x="1" y="53162"/>
                  </a:lnTo>
                  <a:lnTo>
                    <a:pt x="3512" y="60902"/>
                  </a:lnTo>
                  <a:lnTo>
                    <a:pt x="3738" y="60883"/>
                  </a:lnTo>
                  <a:lnTo>
                    <a:pt x="4418" y="60827"/>
                  </a:lnTo>
                  <a:lnTo>
                    <a:pt x="5475" y="60713"/>
                  </a:lnTo>
                  <a:lnTo>
                    <a:pt x="6872" y="60525"/>
                  </a:lnTo>
                  <a:lnTo>
                    <a:pt x="7684" y="60393"/>
                  </a:lnTo>
                  <a:lnTo>
                    <a:pt x="8571" y="60260"/>
                  </a:lnTo>
                  <a:lnTo>
                    <a:pt x="9534" y="60072"/>
                  </a:lnTo>
                  <a:lnTo>
                    <a:pt x="10535" y="59883"/>
                  </a:lnTo>
                  <a:lnTo>
                    <a:pt x="11611" y="59656"/>
                  </a:lnTo>
                  <a:lnTo>
                    <a:pt x="12725" y="59392"/>
                  </a:lnTo>
                  <a:lnTo>
                    <a:pt x="13895" y="59109"/>
                  </a:lnTo>
                  <a:lnTo>
                    <a:pt x="15084" y="58788"/>
                  </a:lnTo>
                  <a:lnTo>
                    <a:pt x="16311" y="58429"/>
                  </a:lnTo>
                  <a:lnTo>
                    <a:pt x="17576" y="58033"/>
                  </a:lnTo>
                  <a:lnTo>
                    <a:pt x="18860" y="57617"/>
                  </a:lnTo>
                  <a:lnTo>
                    <a:pt x="20144" y="57145"/>
                  </a:lnTo>
                  <a:lnTo>
                    <a:pt x="21446" y="56617"/>
                  </a:lnTo>
                  <a:lnTo>
                    <a:pt x="22768" y="56069"/>
                  </a:lnTo>
                  <a:lnTo>
                    <a:pt x="24070" y="55465"/>
                  </a:lnTo>
                  <a:lnTo>
                    <a:pt x="24731" y="55144"/>
                  </a:lnTo>
                  <a:lnTo>
                    <a:pt x="25392" y="54823"/>
                  </a:lnTo>
                  <a:lnTo>
                    <a:pt x="26034" y="54484"/>
                  </a:lnTo>
                  <a:lnTo>
                    <a:pt x="26676" y="54125"/>
                  </a:lnTo>
                  <a:lnTo>
                    <a:pt x="27317" y="53766"/>
                  </a:lnTo>
                  <a:lnTo>
                    <a:pt x="27959" y="53370"/>
                  </a:lnTo>
                  <a:lnTo>
                    <a:pt x="28582" y="52992"/>
                  </a:lnTo>
                  <a:lnTo>
                    <a:pt x="29205" y="52577"/>
                  </a:lnTo>
                  <a:lnTo>
                    <a:pt x="29828" y="52162"/>
                  </a:lnTo>
                  <a:lnTo>
                    <a:pt x="30451" y="51727"/>
                  </a:lnTo>
                  <a:lnTo>
                    <a:pt x="31036" y="51274"/>
                  </a:lnTo>
                  <a:lnTo>
                    <a:pt x="31641" y="50821"/>
                  </a:lnTo>
                  <a:lnTo>
                    <a:pt x="32226" y="50349"/>
                  </a:lnTo>
                  <a:lnTo>
                    <a:pt x="32792" y="49858"/>
                  </a:lnTo>
                  <a:lnTo>
                    <a:pt x="33358" y="49349"/>
                  </a:lnTo>
                  <a:lnTo>
                    <a:pt x="33906" y="48839"/>
                  </a:lnTo>
                  <a:lnTo>
                    <a:pt x="34453" y="48292"/>
                  </a:lnTo>
                  <a:lnTo>
                    <a:pt x="34982" y="47744"/>
                  </a:lnTo>
                  <a:lnTo>
                    <a:pt x="35492" y="47215"/>
                  </a:lnTo>
                  <a:lnTo>
                    <a:pt x="36020" y="46687"/>
                  </a:lnTo>
                  <a:lnTo>
                    <a:pt x="36549" y="46177"/>
                  </a:lnTo>
                  <a:lnTo>
                    <a:pt x="37115" y="45667"/>
                  </a:lnTo>
                  <a:lnTo>
                    <a:pt x="37682" y="45177"/>
                  </a:lnTo>
                  <a:lnTo>
                    <a:pt x="38248" y="44686"/>
                  </a:lnTo>
                  <a:lnTo>
                    <a:pt x="38833" y="44214"/>
                  </a:lnTo>
                  <a:lnTo>
                    <a:pt x="39437" y="43761"/>
                  </a:lnTo>
                  <a:lnTo>
                    <a:pt x="40060" y="43308"/>
                  </a:lnTo>
                  <a:lnTo>
                    <a:pt x="40683" y="42855"/>
                  </a:lnTo>
                  <a:lnTo>
                    <a:pt x="41325" y="42439"/>
                  </a:lnTo>
                  <a:lnTo>
                    <a:pt x="41967" y="42005"/>
                  </a:lnTo>
                  <a:lnTo>
                    <a:pt x="42628" y="41590"/>
                  </a:lnTo>
                  <a:lnTo>
                    <a:pt x="43307" y="41193"/>
                  </a:lnTo>
                  <a:lnTo>
                    <a:pt x="43987" y="40816"/>
                  </a:lnTo>
                  <a:lnTo>
                    <a:pt x="44667" y="40419"/>
                  </a:lnTo>
                  <a:lnTo>
                    <a:pt x="45384" y="40061"/>
                  </a:lnTo>
                  <a:lnTo>
                    <a:pt x="46082" y="39702"/>
                  </a:lnTo>
                  <a:lnTo>
                    <a:pt x="46800" y="39343"/>
                  </a:lnTo>
                  <a:lnTo>
                    <a:pt x="47536" y="39003"/>
                  </a:lnTo>
                  <a:lnTo>
                    <a:pt x="48272" y="38682"/>
                  </a:lnTo>
                  <a:lnTo>
                    <a:pt x="49027" y="38361"/>
                  </a:lnTo>
                  <a:lnTo>
                    <a:pt x="49783" y="38059"/>
                  </a:lnTo>
                  <a:lnTo>
                    <a:pt x="50538" y="37757"/>
                  </a:lnTo>
                  <a:lnTo>
                    <a:pt x="51312" y="37474"/>
                  </a:lnTo>
                  <a:lnTo>
                    <a:pt x="52086" y="37191"/>
                  </a:lnTo>
                  <a:lnTo>
                    <a:pt x="52879" y="36927"/>
                  </a:lnTo>
                  <a:lnTo>
                    <a:pt x="53672" y="36681"/>
                  </a:lnTo>
                  <a:lnTo>
                    <a:pt x="54483" y="36436"/>
                  </a:lnTo>
                  <a:lnTo>
                    <a:pt x="55276" y="36190"/>
                  </a:lnTo>
                  <a:lnTo>
                    <a:pt x="56107" y="35964"/>
                  </a:lnTo>
                  <a:lnTo>
                    <a:pt x="56919" y="35756"/>
                  </a:lnTo>
                  <a:lnTo>
                    <a:pt x="57749" y="35719"/>
                  </a:lnTo>
                  <a:lnTo>
                    <a:pt x="58618" y="35700"/>
                  </a:lnTo>
                  <a:lnTo>
                    <a:pt x="59543" y="35737"/>
                  </a:lnTo>
                  <a:lnTo>
                    <a:pt x="60487" y="35813"/>
                  </a:lnTo>
                  <a:lnTo>
                    <a:pt x="61449" y="35926"/>
                  </a:lnTo>
                  <a:lnTo>
                    <a:pt x="62450" y="36077"/>
                  </a:lnTo>
                  <a:lnTo>
                    <a:pt x="63469" y="36247"/>
                  </a:lnTo>
                  <a:lnTo>
                    <a:pt x="64508" y="36455"/>
                  </a:lnTo>
                  <a:lnTo>
                    <a:pt x="65565" y="36700"/>
                  </a:lnTo>
                  <a:lnTo>
                    <a:pt x="66622" y="36983"/>
                  </a:lnTo>
                  <a:lnTo>
                    <a:pt x="67698" y="37285"/>
                  </a:lnTo>
                  <a:lnTo>
                    <a:pt x="68774" y="37625"/>
                  </a:lnTo>
                  <a:lnTo>
                    <a:pt x="69850" y="37984"/>
                  </a:lnTo>
                  <a:lnTo>
                    <a:pt x="70907" y="38380"/>
                  </a:lnTo>
                  <a:lnTo>
                    <a:pt x="71984" y="38796"/>
                  </a:lnTo>
                  <a:lnTo>
                    <a:pt x="73041" y="39249"/>
                  </a:lnTo>
                  <a:lnTo>
                    <a:pt x="73399" y="39834"/>
                  </a:lnTo>
                  <a:lnTo>
                    <a:pt x="73758" y="40457"/>
                  </a:lnTo>
                  <a:lnTo>
                    <a:pt x="74117" y="41118"/>
                  </a:lnTo>
                  <a:lnTo>
                    <a:pt x="74475" y="41816"/>
                  </a:lnTo>
                  <a:lnTo>
                    <a:pt x="74796" y="42534"/>
                  </a:lnTo>
                  <a:lnTo>
                    <a:pt x="75117" y="43289"/>
                  </a:lnTo>
                  <a:lnTo>
                    <a:pt x="75382" y="44044"/>
                  </a:lnTo>
                  <a:lnTo>
                    <a:pt x="75627" y="44818"/>
                  </a:lnTo>
                  <a:lnTo>
                    <a:pt x="75740" y="45214"/>
                  </a:lnTo>
                  <a:lnTo>
                    <a:pt x="75835" y="45592"/>
                  </a:lnTo>
                  <a:lnTo>
                    <a:pt x="75929" y="45988"/>
                  </a:lnTo>
                  <a:lnTo>
                    <a:pt x="75986" y="46385"/>
                  </a:lnTo>
                  <a:lnTo>
                    <a:pt x="76042" y="46781"/>
                  </a:lnTo>
                  <a:lnTo>
                    <a:pt x="76080" y="47159"/>
                  </a:lnTo>
                  <a:lnTo>
                    <a:pt x="76118" y="47555"/>
                  </a:lnTo>
                  <a:lnTo>
                    <a:pt x="76118" y="47933"/>
                  </a:lnTo>
                  <a:lnTo>
                    <a:pt x="76118" y="48310"/>
                  </a:lnTo>
                  <a:lnTo>
                    <a:pt x="76099" y="48707"/>
                  </a:lnTo>
                  <a:lnTo>
                    <a:pt x="76061" y="49066"/>
                  </a:lnTo>
                  <a:lnTo>
                    <a:pt x="75986" y="49443"/>
                  </a:lnTo>
                  <a:lnTo>
                    <a:pt x="75910" y="49802"/>
                  </a:lnTo>
                  <a:lnTo>
                    <a:pt x="75797" y="50160"/>
                  </a:lnTo>
                  <a:lnTo>
                    <a:pt x="75684" y="50519"/>
                  </a:lnTo>
                  <a:lnTo>
                    <a:pt x="75533" y="50859"/>
                  </a:lnTo>
                  <a:lnTo>
                    <a:pt x="75646" y="50670"/>
                  </a:lnTo>
                  <a:lnTo>
                    <a:pt x="75759" y="50444"/>
                  </a:lnTo>
                  <a:lnTo>
                    <a:pt x="75910" y="50142"/>
                  </a:lnTo>
                  <a:lnTo>
                    <a:pt x="76061" y="49745"/>
                  </a:lnTo>
                  <a:lnTo>
                    <a:pt x="76212" y="49254"/>
                  </a:lnTo>
                  <a:lnTo>
                    <a:pt x="76288" y="48971"/>
                  </a:lnTo>
                  <a:lnTo>
                    <a:pt x="76344" y="48688"/>
                  </a:lnTo>
                  <a:lnTo>
                    <a:pt x="76401" y="48367"/>
                  </a:lnTo>
                  <a:lnTo>
                    <a:pt x="76439" y="48027"/>
                  </a:lnTo>
                  <a:lnTo>
                    <a:pt x="76477" y="47669"/>
                  </a:lnTo>
                  <a:lnTo>
                    <a:pt x="76495" y="47291"/>
                  </a:lnTo>
                  <a:lnTo>
                    <a:pt x="76495" y="46895"/>
                  </a:lnTo>
                  <a:lnTo>
                    <a:pt x="76495" y="46460"/>
                  </a:lnTo>
                  <a:lnTo>
                    <a:pt x="76458" y="46026"/>
                  </a:lnTo>
                  <a:lnTo>
                    <a:pt x="76420" y="45573"/>
                  </a:lnTo>
                  <a:lnTo>
                    <a:pt x="76344" y="45082"/>
                  </a:lnTo>
                  <a:lnTo>
                    <a:pt x="76250" y="44572"/>
                  </a:lnTo>
                  <a:lnTo>
                    <a:pt x="76118" y="44063"/>
                  </a:lnTo>
                  <a:lnTo>
                    <a:pt x="75986" y="43515"/>
                  </a:lnTo>
                  <a:lnTo>
                    <a:pt x="75797" y="42968"/>
                  </a:lnTo>
                  <a:lnTo>
                    <a:pt x="75589" y="42383"/>
                  </a:lnTo>
                  <a:lnTo>
                    <a:pt x="75344" y="41778"/>
                  </a:lnTo>
                  <a:lnTo>
                    <a:pt x="75080" y="41174"/>
                  </a:lnTo>
                  <a:lnTo>
                    <a:pt x="74759" y="40533"/>
                  </a:lnTo>
                  <a:lnTo>
                    <a:pt x="74419" y="39872"/>
                  </a:lnTo>
                  <a:lnTo>
                    <a:pt x="75325" y="40325"/>
                  </a:lnTo>
                  <a:lnTo>
                    <a:pt x="76250" y="40778"/>
                  </a:lnTo>
                  <a:lnTo>
                    <a:pt x="77175" y="41269"/>
                  </a:lnTo>
                  <a:lnTo>
                    <a:pt x="78081" y="41797"/>
                  </a:lnTo>
                  <a:lnTo>
                    <a:pt x="78987" y="42345"/>
                  </a:lnTo>
                  <a:lnTo>
                    <a:pt x="79875" y="42930"/>
                  </a:lnTo>
                  <a:lnTo>
                    <a:pt x="80724" y="43553"/>
                  </a:lnTo>
                  <a:lnTo>
                    <a:pt x="81158" y="43874"/>
                  </a:lnTo>
                  <a:lnTo>
                    <a:pt x="81555" y="44195"/>
                  </a:lnTo>
                  <a:lnTo>
                    <a:pt x="81970" y="44535"/>
                  </a:lnTo>
                  <a:lnTo>
                    <a:pt x="82367" y="44893"/>
                  </a:lnTo>
                  <a:lnTo>
                    <a:pt x="82744" y="45252"/>
                  </a:lnTo>
                  <a:lnTo>
                    <a:pt x="83122" y="45611"/>
                  </a:lnTo>
                  <a:lnTo>
                    <a:pt x="83480" y="45988"/>
                  </a:lnTo>
                  <a:lnTo>
                    <a:pt x="83820" y="46366"/>
                  </a:lnTo>
                  <a:lnTo>
                    <a:pt x="84160" y="46762"/>
                  </a:lnTo>
                  <a:lnTo>
                    <a:pt x="84481" y="47178"/>
                  </a:lnTo>
                  <a:lnTo>
                    <a:pt x="84783" y="47593"/>
                  </a:lnTo>
                  <a:lnTo>
                    <a:pt x="85066" y="48008"/>
                  </a:lnTo>
                  <a:lnTo>
                    <a:pt x="85349" y="48461"/>
                  </a:lnTo>
                  <a:lnTo>
                    <a:pt x="85595" y="48896"/>
                  </a:lnTo>
                  <a:lnTo>
                    <a:pt x="85840" y="49368"/>
                  </a:lnTo>
                  <a:lnTo>
                    <a:pt x="86067" y="49840"/>
                  </a:lnTo>
                  <a:lnTo>
                    <a:pt x="86256" y="50312"/>
                  </a:lnTo>
                  <a:lnTo>
                    <a:pt x="86444" y="50802"/>
                  </a:lnTo>
                  <a:lnTo>
                    <a:pt x="86709" y="51557"/>
                  </a:lnTo>
                  <a:lnTo>
                    <a:pt x="87011" y="52294"/>
                  </a:lnTo>
                  <a:lnTo>
                    <a:pt x="87162" y="52634"/>
                  </a:lnTo>
                  <a:lnTo>
                    <a:pt x="87332" y="52973"/>
                  </a:lnTo>
                  <a:lnTo>
                    <a:pt x="87501" y="53313"/>
                  </a:lnTo>
                  <a:lnTo>
                    <a:pt x="87690" y="53634"/>
                  </a:lnTo>
                  <a:lnTo>
                    <a:pt x="87898" y="53955"/>
                  </a:lnTo>
                  <a:lnTo>
                    <a:pt x="88106" y="54257"/>
                  </a:lnTo>
                  <a:lnTo>
                    <a:pt x="88351" y="54559"/>
                  </a:lnTo>
                  <a:lnTo>
                    <a:pt x="88596" y="54842"/>
                  </a:lnTo>
                  <a:lnTo>
                    <a:pt x="88842" y="55144"/>
                  </a:lnTo>
                  <a:lnTo>
                    <a:pt x="89125" y="55409"/>
                  </a:lnTo>
                  <a:lnTo>
                    <a:pt x="89427" y="55673"/>
                  </a:lnTo>
                  <a:lnTo>
                    <a:pt x="89748" y="55937"/>
                  </a:lnTo>
                  <a:lnTo>
                    <a:pt x="89748" y="55937"/>
                  </a:lnTo>
                  <a:lnTo>
                    <a:pt x="89333" y="55163"/>
                  </a:lnTo>
                  <a:lnTo>
                    <a:pt x="88936" y="54351"/>
                  </a:lnTo>
                  <a:lnTo>
                    <a:pt x="88559" y="53502"/>
                  </a:lnTo>
                  <a:lnTo>
                    <a:pt x="88181" y="52634"/>
                  </a:lnTo>
                  <a:lnTo>
                    <a:pt x="88181" y="52615"/>
                  </a:lnTo>
                  <a:lnTo>
                    <a:pt x="87879" y="51841"/>
                  </a:lnTo>
                  <a:lnTo>
                    <a:pt x="87841" y="51709"/>
                  </a:lnTo>
                  <a:lnTo>
                    <a:pt x="87577" y="50991"/>
                  </a:lnTo>
                  <a:lnTo>
                    <a:pt x="87520" y="50783"/>
                  </a:lnTo>
                  <a:lnTo>
                    <a:pt x="87218" y="49858"/>
                  </a:lnTo>
                  <a:lnTo>
                    <a:pt x="87048" y="49292"/>
                  </a:lnTo>
                  <a:lnTo>
                    <a:pt x="87011" y="49235"/>
                  </a:lnTo>
                  <a:lnTo>
                    <a:pt x="86841" y="48782"/>
                  </a:lnTo>
                  <a:lnTo>
                    <a:pt x="86633" y="48329"/>
                  </a:lnTo>
                  <a:lnTo>
                    <a:pt x="86407" y="47838"/>
                  </a:lnTo>
                  <a:lnTo>
                    <a:pt x="86142" y="47348"/>
                  </a:lnTo>
                  <a:lnTo>
                    <a:pt x="87426" y="48027"/>
                  </a:lnTo>
                  <a:lnTo>
                    <a:pt x="88691" y="48688"/>
                  </a:lnTo>
                  <a:lnTo>
                    <a:pt x="89937" y="49311"/>
                  </a:lnTo>
                  <a:lnTo>
                    <a:pt x="91164" y="49896"/>
                  </a:lnTo>
                  <a:lnTo>
                    <a:pt x="92372" y="50463"/>
                  </a:lnTo>
                  <a:lnTo>
                    <a:pt x="93543" y="51010"/>
                  </a:lnTo>
                  <a:lnTo>
                    <a:pt x="94713" y="51520"/>
                  </a:lnTo>
                  <a:lnTo>
                    <a:pt x="95846" y="51992"/>
                  </a:lnTo>
                  <a:lnTo>
                    <a:pt x="96960" y="52464"/>
                  </a:lnTo>
                  <a:lnTo>
                    <a:pt x="98036" y="52898"/>
                  </a:lnTo>
                  <a:lnTo>
                    <a:pt x="99112" y="53294"/>
                  </a:lnTo>
                  <a:lnTo>
                    <a:pt x="100150" y="53691"/>
                  </a:lnTo>
                  <a:lnTo>
                    <a:pt x="101169" y="54049"/>
                  </a:lnTo>
                  <a:lnTo>
                    <a:pt x="102170" y="54389"/>
                  </a:lnTo>
                  <a:lnTo>
                    <a:pt x="103152" y="54710"/>
                  </a:lnTo>
                  <a:lnTo>
                    <a:pt x="104114" y="54993"/>
                  </a:lnTo>
                  <a:lnTo>
                    <a:pt x="105039" y="55277"/>
                  </a:lnTo>
                  <a:lnTo>
                    <a:pt x="105946" y="55522"/>
                  </a:lnTo>
                  <a:lnTo>
                    <a:pt x="106852" y="55767"/>
                  </a:lnTo>
                  <a:lnTo>
                    <a:pt x="107720" y="55975"/>
                  </a:lnTo>
                  <a:lnTo>
                    <a:pt x="108570" y="56183"/>
                  </a:lnTo>
                  <a:lnTo>
                    <a:pt x="109381" y="56353"/>
                  </a:lnTo>
                  <a:lnTo>
                    <a:pt x="110193" y="56522"/>
                  </a:lnTo>
                  <a:lnTo>
                    <a:pt x="110986" y="56674"/>
                  </a:lnTo>
                  <a:lnTo>
                    <a:pt x="111741" y="56806"/>
                  </a:lnTo>
                  <a:lnTo>
                    <a:pt x="112496" y="56919"/>
                  </a:lnTo>
                  <a:lnTo>
                    <a:pt x="113214" y="57013"/>
                  </a:lnTo>
                  <a:lnTo>
                    <a:pt x="113912" y="57108"/>
                  </a:lnTo>
                  <a:lnTo>
                    <a:pt x="115253" y="57240"/>
                  </a:lnTo>
                  <a:lnTo>
                    <a:pt x="116499" y="57315"/>
                  </a:lnTo>
                  <a:lnTo>
                    <a:pt x="117688" y="57372"/>
                  </a:lnTo>
                  <a:lnTo>
                    <a:pt x="118783" y="57372"/>
                  </a:lnTo>
                  <a:lnTo>
                    <a:pt x="119802" y="57334"/>
                  </a:lnTo>
                  <a:lnTo>
                    <a:pt x="120727" y="57278"/>
                  </a:lnTo>
                  <a:lnTo>
                    <a:pt x="121596" y="57202"/>
                  </a:lnTo>
                  <a:lnTo>
                    <a:pt x="122370" y="57089"/>
                  </a:lnTo>
                  <a:lnTo>
                    <a:pt x="123068" y="56976"/>
                  </a:lnTo>
                  <a:lnTo>
                    <a:pt x="123691" y="56862"/>
                  </a:lnTo>
                  <a:lnTo>
                    <a:pt x="124239" y="56730"/>
                  </a:lnTo>
                  <a:lnTo>
                    <a:pt x="124711" y="56598"/>
                  </a:lnTo>
                  <a:lnTo>
                    <a:pt x="125107" y="56485"/>
                  </a:lnTo>
                  <a:lnTo>
                    <a:pt x="125428" y="56371"/>
                  </a:lnTo>
                  <a:lnTo>
                    <a:pt x="125862" y="56202"/>
                  </a:lnTo>
                  <a:lnTo>
                    <a:pt x="126013" y="56145"/>
                  </a:lnTo>
                  <a:lnTo>
                    <a:pt x="125069" y="56296"/>
                  </a:lnTo>
                  <a:lnTo>
                    <a:pt x="124125" y="56428"/>
                  </a:lnTo>
                  <a:lnTo>
                    <a:pt x="123144" y="56504"/>
                  </a:lnTo>
                  <a:lnTo>
                    <a:pt x="122143" y="56560"/>
                  </a:lnTo>
                  <a:lnTo>
                    <a:pt x="121143" y="56579"/>
                  </a:lnTo>
                  <a:lnTo>
                    <a:pt x="120123" y="56579"/>
                  </a:lnTo>
                  <a:lnTo>
                    <a:pt x="119104" y="56541"/>
                  </a:lnTo>
                  <a:lnTo>
                    <a:pt x="118047" y="56466"/>
                  </a:lnTo>
                  <a:lnTo>
                    <a:pt x="116989" y="56371"/>
                  </a:lnTo>
                  <a:lnTo>
                    <a:pt x="115932" y="56258"/>
                  </a:lnTo>
                  <a:lnTo>
                    <a:pt x="114875" y="56107"/>
                  </a:lnTo>
                  <a:lnTo>
                    <a:pt x="113799" y="55937"/>
                  </a:lnTo>
                  <a:lnTo>
                    <a:pt x="112723" y="55748"/>
                  </a:lnTo>
                  <a:lnTo>
                    <a:pt x="111647" y="55541"/>
                  </a:lnTo>
                  <a:lnTo>
                    <a:pt x="110571" y="55295"/>
                  </a:lnTo>
                  <a:lnTo>
                    <a:pt x="109476" y="55050"/>
                  </a:lnTo>
                  <a:lnTo>
                    <a:pt x="108400" y="54786"/>
                  </a:lnTo>
                  <a:lnTo>
                    <a:pt x="107343" y="54503"/>
                  </a:lnTo>
                  <a:lnTo>
                    <a:pt x="106267" y="54200"/>
                  </a:lnTo>
                  <a:lnTo>
                    <a:pt x="105209" y="53880"/>
                  </a:lnTo>
                  <a:lnTo>
                    <a:pt x="104152" y="53559"/>
                  </a:lnTo>
                  <a:lnTo>
                    <a:pt x="103114" y="53219"/>
                  </a:lnTo>
                  <a:lnTo>
                    <a:pt x="102076" y="52860"/>
                  </a:lnTo>
                  <a:lnTo>
                    <a:pt x="101056" y="52501"/>
                  </a:lnTo>
                  <a:lnTo>
                    <a:pt x="100037" y="52143"/>
                  </a:lnTo>
                  <a:lnTo>
                    <a:pt x="99055" y="51765"/>
                  </a:lnTo>
                  <a:lnTo>
                    <a:pt x="97111" y="51010"/>
                  </a:lnTo>
                  <a:lnTo>
                    <a:pt x="95260" y="50236"/>
                  </a:lnTo>
                  <a:lnTo>
                    <a:pt x="93486" y="49481"/>
                  </a:lnTo>
                  <a:lnTo>
                    <a:pt x="94864" y="49481"/>
                  </a:lnTo>
                  <a:lnTo>
                    <a:pt x="96186" y="49462"/>
                  </a:lnTo>
                  <a:lnTo>
                    <a:pt x="97450" y="49405"/>
                  </a:lnTo>
                  <a:lnTo>
                    <a:pt x="98677" y="49330"/>
                  </a:lnTo>
                  <a:lnTo>
                    <a:pt x="99848" y="49235"/>
                  </a:lnTo>
                  <a:lnTo>
                    <a:pt x="100981" y="49122"/>
                  </a:lnTo>
                  <a:lnTo>
                    <a:pt x="102057" y="48990"/>
                  </a:lnTo>
                  <a:lnTo>
                    <a:pt x="103076" y="48839"/>
                  </a:lnTo>
                  <a:lnTo>
                    <a:pt x="104058" y="48688"/>
                  </a:lnTo>
                  <a:lnTo>
                    <a:pt x="105002" y="48499"/>
                  </a:lnTo>
                  <a:lnTo>
                    <a:pt x="105889" y="48310"/>
                  </a:lnTo>
                  <a:lnTo>
                    <a:pt x="106720" y="48103"/>
                  </a:lnTo>
                  <a:lnTo>
                    <a:pt x="107513" y="47895"/>
                  </a:lnTo>
                  <a:lnTo>
                    <a:pt x="108268" y="47687"/>
                  </a:lnTo>
                  <a:lnTo>
                    <a:pt x="108985" y="47461"/>
                  </a:lnTo>
                  <a:lnTo>
                    <a:pt x="109646" y="47253"/>
                  </a:lnTo>
                  <a:lnTo>
                    <a:pt x="110269" y="47027"/>
                  </a:lnTo>
                  <a:lnTo>
                    <a:pt x="110835" y="46800"/>
                  </a:lnTo>
                  <a:lnTo>
                    <a:pt x="111364" y="46574"/>
                  </a:lnTo>
                  <a:lnTo>
                    <a:pt x="111855" y="46366"/>
                  </a:lnTo>
                  <a:lnTo>
                    <a:pt x="112723" y="45969"/>
                  </a:lnTo>
                  <a:lnTo>
                    <a:pt x="113403" y="45592"/>
                  </a:lnTo>
                  <a:lnTo>
                    <a:pt x="113950" y="45290"/>
                  </a:lnTo>
                  <a:lnTo>
                    <a:pt x="114309" y="45063"/>
                  </a:lnTo>
                  <a:lnTo>
                    <a:pt x="114611" y="44837"/>
                  </a:lnTo>
                  <a:lnTo>
                    <a:pt x="114611" y="44837"/>
                  </a:lnTo>
                  <a:lnTo>
                    <a:pt x="113988" y="45195"/>
                  </a:lnTo>
                  <a:lnTo>
                    <a:pt x="113327" y="45535"/>
                  </a:lnTo>
                  <a:lnTo>
                    <a:pt x="112629" y="45856"/>
                  </a:lnTo>
                  <a:lnTo>
                    <a:pt x="111911" y="46139"/>
                  </a:lnTo>
                  <a:lnTo>
                    <a:pt x="111194" y="46423"/>
                  </a:lnTo>
                  <a:lnTo>
                    <a:pt x="110439" y="46668"/>
                  </a:lnTo>
                  <a:lnTo>
                    <a:pt x="109665" y="46913"/>
                  </a:lnTo>
                  <a:lnTo>
                    <a:pt x="108872" y="47121"/>
                  </a:lnTo>
                  <a:lnTo>
                    <a:pt x="108079" y="47329"/>
                  </a:lnTo>
                  <a:lnTo>
                    <a:pt x="107267" y="47499"/>
                  </a:lnTo>
                  <a:lnTo>
                    <a:pt x="106455" y="47669"/>
                  </a:lnTo>
                  <a:lnTo>
                    <a:pt x="105625" y="47820"/>
                  </a:lnTo>
                  <a:lnTo>
                    <a:pt x="104794" y="47952"/>
                  </a:lnTo>
                  <a:lnTo>
                    <a:pt x="103963" y="48084"/>
                  </a:lnTo>
                  <a:lnTo>
                    <a:pt x="103152" y="48178"/>
                  </a:lnTo>
                  <a:lnTo>
                    <a:pt x="102321" y="48273"/>
                  </a:lnTo>
                  <a:lnTo>
                    <a:pt x="101490" y="48348"/>
                  </a:lnTo>
                  <a:lnTo>
                    <a:pt x="100679" y="48424"/>
                  </a:lnTo>
                  <a:lnTo>
                    <a:pt x="99093" y="48537"/>
                  </a:lnTo>
                  <a:lnTo>
                    <a:pt x="97564" y="48594"/>
                  </a:lnTo>
                  <a:lnTo>
                    <a:pt x="96110" y="48631"/>
                  </a:lnTo>
                  <a:lnTo>
                    <a:pt x="94732" y="48631"/>
                  </a:lnTo>
                  <a:lnTo>
                    <a:pt x="93486" y="48612"/>
                  </a:lnTo>
                  <a:lnTo>
                    <a:pt x="92372" y="48556"/>
                  </a:lnTo>
                  <a:lnTo>
                    <a:pt x="91390" y="48499"/>
                  </a:lnTo>
                  <a:lnTo>
                    <a:pt x="90239" y="47952"/>
                  </a:lnTo>
                  <a:lnTo>
                    <a:pt x="89144" y="47404"/>
                  </a:lnTo>
                  <a:lnTo>
                    <a:pt x="88124" y="46895"/>
                  </a:lnTo>
                  <a:lnTo>
                    <a:pt x="87199" y="46385"/>
                  </a:lnTo>
                  <a:lnTo>
                    <a:pt x="86350" y="45932"/>
                  </a:lnTo>
                  <a:lnTo>
                    <a:pt x="85595" y="45498"/>
                  </a:lnTo>
                  <a:lnTo>
                    <a:pt x="84934" y="45101"/>
                  </a:lnTo>
                  <a:lnTo>
                    <a:pt x="84387" y="44742"/>
                  </a:lnTo>
                  <a:lnTo>
                    <a:pt x="83745" y="43968"/>
                  </a:lnTo>
                  <a:lnTo>
                    <a:pt x="83046" y="43175"/>
                  </a:lnTo>
                  <a:lnTo>
                    <a:pt x="82914" y="43043"/>
                  </a:lnTo>
                  <a:lnTo>
                    <a:pt x="82291" y="42401"/>
                  </a:lnTo>
                  <a:lnTo>
                    <a:pt x="82159" y="42269"/>
                  </a:lnTo>
                  <a:lnTo>
                    <a:pt x="81423" y="41571"/>
                  </a:lnTo>
                  <a:lnTo>
                    <a:pt x="81140" y="41325"/>
                  </a:lnTo>
                  <a:lnTo>
                    <a:pt x="80630" y="40872"/>
                  </a:lnTo>
                  <a:lnTo>
                    <a:pt x="80271" y="40570"/>
                  </a:lnTo>
                  <a:lnTo>
                    <a:pt x="79686" y="40098"/>
                  </a:lnTo>
                  <a:lnTo>
                    <a:pt x="79157" y="39683"/>
                  </a:lnTo>
                  <a:lnTo>
                    <a:pt x="78610" y="39305"/>
                  </a:lnTo>
                  <a:lnTo>
                    <a:pt x="78176" y="38984"/>
                  </a:lnTo>
                  <a:lnTo>
                    <a:pt x="77647" y="38626"/>
                  </a:lnTo>
                  <a:lnTo>
                    <a:pt x="77213" y="38343"/>
                  </a:lnTo>
                  <a:lnTo>
                    <a:pt x="76307" y="37795"/>
                  </a:lnTo>
                  <a:lnTo>
                    <a:pt x="75854" y="37531"/>
                  </a:lnTo>
                  <a:lnTo>
                    <a:pt x="75231" y="37191"/>
                  </a:lnTo>
                  <a:lnTo>
                    <a:pt x="74759" y="36946"/>
                  </a:lnTo>
                  <a:lnTo>
                    <a:pt x="73909" y="36511"/>
                  </a:lnTo>
                  <a:lnTo>
                    <a:pt x="73437" y="36304"/>
                  </a:lnTo>
                  <a:lnTo>
                    <a:pt x="72569" y="35907"/>
                  </a:lnTo>
                  <a:lnTo>
                    <a:pt x="72116" y="35737"/>
                  </a:lnTo>
                  <a:lnTo>
                    <a:pt x="71247" y="35398"/>
                  </a:lnTo>
                  <a:lnTo>
                    <a:pt x="70889" y="35265"/>
                  </a:lnTo>
                  <a:lnTo>
                    <a:pt x="70266" y="35058"/>
                  </a:lnTo>
                  <a:lnTo>
                    <a:pt x="69643" y="34850"/>
                  </a:lnTo>
                  <a:lnTo>
                    <a:pt x="69303" y="34756"/>
                  </a:lnTo>
                  <a:lnTo>
                    <a:pt x="68283" y="34473"/>
                  </a:lnTo>
                  <a:lnTo>
                    <a:pt x="67887" y="34359"/>
                  </a:lnTo>
                  <a:lnTo>
                    <a:pt x="67207" y="34208"/>
                  </a:lnTo>
                  <a:lnTo>
                    <a:pt x="66528" y="34057"/>
                  </a:lnTo>
                  <a:lnTo>
                    <a:pt x="66509" y="34057"/>
                  </a:lnTo>
                  <a:lnTo>
                    <a:pt x="67566" y="33944"/>
                  </a:lnTo>
                  <a:lnTo>
                    <a:pt x="68642" y="33868"/>
                  </a:lnTo>
                  <a:lnTo>
                    <a:pt x="69850" y="33774"/>
                  </a:lnTo>
                  <a:lnTo>
                    <a:pt x="71058" y="33717"/>
                  </a:lnTo>
                  <a:lnTo>
                    <a:pt x="72267" y="33680"/>
                  </a:lnTo>
                  <a:lnTo>
                    <a:pt x="73475" y="33661"/>
                  </a:lnTo>
                  <a:lnTo>
                    <a:pt x="74702" y="33642"/>
                  </a:lnTo>
                  <a:lnTo>
                    <a:pt x="75910" y="33661"/>
                  </a:lnTo>
                  <a:lnTo>
                    <a:pt x="77137" y="33699"/>
                  </a:lnTo>
                  <a:lnTo>
                    <a:pt x="78364" y="33755"/>
                  </a:lnTo>
                  <a:lnTo>
                    <a:pt x="79573" y="33831"/>
                  </a:lnTo>
                  <a:lnTo>
                    <a:pt x="80800" y="33925"/>
                  </a:lnTo>
                  <a:lnTo>
                    <a:pt x="82008" y="34038"/>
                  </a:lnTo>
                  <a:lnTo>
                    <a:pt x="83235" y="34170"/>
                  </a:lnTo>
                  <a:lnTo>
                    <a:pt x="84443" y="34322"/>
                  </a:lnTo>
                  <a:lnTo>
                    <a:pt x="85651" y="34491"/>
                  </a:lnTo>
                  <a:lnTo>
                    <a:pt x="86860" y="34680"/>
                  </a:lnTo>
                  <a:lnTo>
                    <a:pt x="88049" y="34888"/>
                  </a:lnTo>
                  <a:lnTo>
                    <a:pt x="89540" y="35152"/>
                  </a:lnTo>
                  <a:lnTo>
                    <a:pt x="90994" y="35379"/>
                  </a:lnTo>
                  <a:lnTo>
                    <a:pt x="92391" y="35567"/>
                  </a:lnTo>
                  <a:lnTo>
                    <a:pt x="93750" y="35737"/>
                  </a:lnTo>
                  <a:lnTo>
                    <a:pt x="95072" y="35851"/>
                  </a:lnTo>
                  <a:lnTo>
                    <a:pt x="96355" y="35945"/>
                  </a:lnTo>
                  <a:lnTo>
                    <a:pt x="97601" y="36002"/>
                  </a:lnTo>
                  <a:lnTo>
                    <a:pt x="98810" y="36039"/>
                  </a:lnTo>
                  <a:lnTo>
                    <a:pt x="99980" y="36039"/>
                  </a:lnTo>
                  <a:lnTo>
                    <a:pt x="101113" y="36021"/>
                  </a:lnTo>
                  <a:lnTo>
                    <a:pt x="102227" y="35964"/>
                  </a:lnTo>
                  <a:lnTo>
                    <a:pt x="103284" y="35888"/>
                  </a:lnTo>
                  <a:lnTo>
                    <a:pt x="104322" y="35794"/>
                  </a:lnTo>
                  <a:lnTo>
                    <a:pt x="105304" y="35662"/>
                  </a:lnTo>
                  <a:lnTo>
                    <a:pt x="106267" y="35511"/>
                  </a:lnTo>
                  <a:lnTo>
                    <a:pt x="107192" y="35341"/>
                  </a:lnTo>
                  <a:lnTo>
                    <a:pt x="108098" y="35152"/>
                  </a:lnTo>
                  <a:lnTo>
                    <a:pt x="108966" y="34945"/>
                  </a:lnTo>
                  <a:lnTo>
                    <a:pt x="109797" y="34718"/>
                  </a:lnTo>
                  <a:lnTo>
                    <a:pt x="110590" y="34473"/>
                  </a:lnTo>
                  <a:lnTo>
                    <a:pt x="111364" y="34208"/>
                  </a:lnTo>
                  <a:lnTo>
                    <a:pt x="112100" y="33925"/>
                  </a:lnTo>
                  <a:lnTo>
                    <a:pt x="112817" y="33642"/>
                  </a:lnTo>
                  <a:lnTo>
                    <a:pt x="113497" y="33340"/>
                  </a:lnTo>
                  <a:lnTo>
                    <a:pt x="114158" y="33019"/>
                  </a:lnTo>
                  <a:lnTo>
                    <a:pt x="114781" y="32679"/>
                  </a:lnTo>
                  <a:lnTo>
                    <a:pt x="115385" y="32339"/>
                  </a:lnTo>
                  <a:lnTo>
                    <a:pt x="115951" y="31999"/>
                  </a:lnTo>
                  <a:lnTo>
                    <a:pt x="116499" y="31641"/>
                  </a:lnTo>
                  <a:lnTo>
                    <a:pt x="117027" y="31263"/>
                  </a:lnTo>
                  <a:lnTo>
                    <a:pt x="117537" y="30905"/>
                  </a:lnTo>
                  <a:lnTo>
                    <a:pt x="118009" y="30527"/>
                  </a:lnTo>
                  <a:lnTo>
                    <a:pt x="118462" y="30131"/>
                  </a:lnTo>
                  <a:lnTo>
                    <a:pt x="118877" y="29753"/>
                  </a:lnTo>
                  <a:lnTo>
                    <a:pt x="119293" y="29357"/>
                  </a:lnTo>
                  <a:lnTo>
                    <a:pt x="119670" y="28979"/>
                  </a:lnTo>
                  <a:lnTo>
                    <a:pt x="120029" y="28582"/>
                  </a:lnTo>
                  <a:lnTo>
                    <a:pt x="120388" y="28186"/>
                  </a:lnTo>
                  <a:lnTo>
                    <a:pt x="120708" y="27808"/>
                  </a:lnTo>
                  <a:lnTo>
                    <a:pt x="121010" y="27431"/>
                  </a:lnTo>
                  <a:lnTo>
                    <a:pt x="121294" y="27034"/>
                  </a:lnTo>
                  <a:lnTo>
                    <a:pt x="121558" y="26657"/>
                  </a:lnTo>
                  <a:lnTo>
                    <a:pt x="122030" y="25940"/>
                  </a:lnTo>
                  <a:lnTo>
                    <a:pt x="122445" y="25222"/>
                  </a:lnTo>
                  <a:lnTo>
                    <a:pt x="122785" y="24561"/>
                  </a:lnTo>
                  <a:lnTo>
                    <a:pt x="123087" y="23957"/>
                  </a:lnTo>
                  <a:lnTo>
                    <a:pt x="123314" y="23391"/>
                  </a:lnTo>
                  <a:lnTo>
                    <a:pt x="123502" y="22900"/>
                  </a:lnTo>
                  <a:lnTo>
                    <a:pt x="123653" y="22466"/>
                  </a:lnTo>
                  <a:lnTo>
                    <a:pt x="123748" y="22126"/>
                  </a:lnTo>
                  <a:lnTo>
                    <a:pt x="123823" y="21881"/>
                  </a:lnTo>
                  <a:lnTo>
                    <a:pt x="123880" y="21654"/>
                  </a:lnTo>
                  <a:lnTo>
                    <a:pt x="122974" y="23032"/>
                  </a:lnTo>
                  <a:lnTo>
                    <a:pt x="122521" y="23693"/>
                  </a:lnTo>
                  <a:lnTo>
                    <a:pt x="122049" y="24373"/>
                  </a:lnTo>
                  <a:lnTo>
                    <a:pt x="121577" y="25033"/>
                  </a:lnTo>
                  <a:lnTo>
                    <a:pt x="121067" y="25675"/>
                  </a:lnTo>
                  <a:lnTo>
                    <a:pt x="120539" y="26298"/>
                  </a:lnTo>
                  <a:lnTo>
                    <a:pt x="119972" y="26921"/>
                  </a:lnTo>
                  <a:lnTo>
                    <a:pt x="119387" y="27525"/>
                  </a:lnTo>
                  <a:lnTo>
                    <a:pt x="118783" y="28111"/>
                  </a:lnTo>
                  <a:lnTo>
                    <a:pt x="118122" y="28677"/>
                  </a:lnTo>
                  <a:lnTo>
                    <a:pt x="117424" y="29224"/>
                  </a:lnTo>
                  <a:lnTo>
                    <a:pt x="117065" y="29470"/>
                  </a:lnTo>
                  <a:lnTo>
                    <a:pt x="116687" y="29734"/>
                  </a:lnTo>
                  <a:lnTo>
                    <a:pt x="116291" y="29979"/>
                  </a:lnTo>
                  <a:lnTo>
                    <a:pt x="115894" y="30225"/>
                  </a:lnTo>
                  <a:lnTo>
                    <a:pt x="115479" y="30451"/>
                  </a:lnTo>
                  <a:lnTo>
                    <a:pt x="115064" y="30697"/>
                  </a:lnTo>
                  <a:lnTo>
                    <a:pt x="114611" y="30905"/>
                  </a:lnTo>
                  <a:lnTo>
                    <a:pt x="114158" y="31131"/>
                  </a:lnTo>
                  <a:lnTo>
                    <a:pt x="113705" y="31339"/>
                  </a:lnTo>
                  <a:lnTo>
                    <a:pt x="113214" y="31528"/>
                  </a:lnTo>
                  <a:lnTo>
                    <a:pt x="112723" y="31716"/>
                  </a:lnTo>
                  <a:lnTo>
                    <a:pt x="112194" y="31905"/>
                  </a:lnTo>
                  <a:lnTo>
                    <a:pt x="111666" y="32075"/>
                  </a:lnTo>
                  <a:lnTo>
                    <a:pt x="111118" y="32245"/>
                  </a:lnTo>
                  <a:lnTo>
                    <a:pt x="110571" y="32396"/>
                  </a:lnTo>
                  <a:lnTo>
                    <a:pt x="109986" y="32528"/>
                  </a:lnTo>
                  <a:lnTo>
                    <a:pt x="109381" y="32679"/>
                  </a:lnTo>
                  <a:lnTo>
                    <a:pt x="108758" y="32792"/>
                  </a:lnTo>
                  <a:lnTo>
                    <a:pt x="108135" y="32906"/>
                  </a:lnTo>
                  <a:lnTo>
                    <a:pt x="107475" y="33019"/>
                  </a:lnTo>
                  <a:lnTo>
                    <a:pt x="106795" y="33113"/>
                  </a:lnTo>
                  <a:lnTo>
                    <a:pt x="106116" y="33208"/>
                  </a:lnTo>
                  <a:lnTo>
                    <a:pt x="105398" y="33283"/>
                  </a:lnTo>
                  <a:lnTo>
                    <a:pt x="104662" y="33340"/>
                  </a:lnTo>
                  <a:lnTo>
                    <a:pt x="103907" y="33396"/>
                  </a:lnTo>
                  <a:lnTo>
                    <a:pt x="103133" y="33434"/>
                  </a:lnTo>
                  <a:lnTo>
                    <a:pt x="102321" y="33453"/>
                  </a:lnTo>
                  <a:lnTo>
                    <a:pt x="101490" y="33472"/>
                  </a:lnTo>
                  <a:lnTo>
                    <a:pt x="99791" y="33472"/>
                  </a:lnTo>
                  <a:lnTo>
                    <a:pt x="98885" y="33453"/>
                  </a:lnTo>
                  <a:lnTo>
                    <a:pt x="97979" y="33415"/>
                  </a:lnTo>
                  <a:lnTo>
                    <a:pt x="97035" y="33359"/>
                  </a:lnTo>
                  <a:lnTo>
                    <a:pt x="96053" y="33302"/>
                  </a:lnTo>
                  <a:lnTo>
                    <a:pt x="95072" y="33227"/>
                  </a:lnTo>
                  <a:lnTo>
                    <a:pt x="94052" y="33151"/>
                  </a:lnTo>
                  <a:lnTo>
                    <a:pt x="92995" y="33038"/>
                  </a:lnTo>
                  <a:lnTo>
                    <a:pt x="91938" y="32925"/>
                  </a:lnTo>
                  <a:lnTo>
                    <a:pt x="89691" y="32641"/>
                  </a:lnTo>
                  <a:lnTo>
                    <a:pt x="89144" y="32566"/>
                  </a:lnTo>
                  <a:lnTo>
                    <a:pt x="88596" y="32471"/>
                  </a:lnTo>
                  <a:lnTo>
                    <a:pt x="87483" y="32302"/>
                  </a:lnTo>
                  <a:lnTo>
                    <a:pt x="86841" y="32207"/>
                  </a:lnTo>
                  <a:lnTo>
                    <a:pt x="85217" y="31981"/>
                  </a:lnTo>
                  <a:lnTo>
                    <a:pt x="84594" y="31905"/>
                  </a:lnTo>
                  <a:lnTo>
                    <a:pt x="82499" y="31660"/>
                  </a:lnTo>
                  <a:lnTo>
                    <a:pt x="82140" y="31622"/>
                  </a:lnTo>
                  <a:lnTo>
                    <a:pt x="80403" y="31471"/>
                  </a:lnTo>
                  <a:lnTo>
                    <a:pt x="79724" y="31414"/>
                  </a:lnTo>
                  <a:lnTo>
                    <a:pt x="78232" y="31301"/>
                  </a:lnTo>
                  <a:lnTo>
                    <a:pt x="77628" y="31263"/>
                  </a:lnTo>
                  <a:lnTo>
                    <a:pt x="75703" y="31169"/>
                  </a:lnTo>
                  <a:lnTo>
                    <a:pt x="75098" y="31150"/>
                  </a:lnTo>
                  <a:lnTo>
                    <a:pt x="73739" y="31131"/>
                  </a:lnTo>
                  <a:lnTo>
                    <a:pt x="72984" y="31112"/>
                  </a:lnTo>
                  <a:lnTo>
                    <a:pt x="71700" y="31112"/>
                  </a:lnTo>
                  <a:lnTo>
                    <a:pt x="71040" y="31131"/>
                  </a:lnTo>
                  <a:lnTo>
                    <a:pt x="69322" y="31169"/>
                  </a:lnTo>
                  <a:lnTo>
                    <a:pt x="68548" y="31207"/>
                  </a:lnTo>
                  <a:lnTo>
                    <a:pt x="67490" y="31263"/>
                  </a:lnTo>
                  <a:lnTo>
                    <a:pt x="66660" y="31301"/>
                  </a:lnTo>
                  <a:lnTo>
                    <a:pt x="65640" y="31395"/>
                  </a:lnTo>
                  <a:lnTo>
                    <a:pt x="64338" y="31509"/>
                  </a:lnTo>
                  <a:lnTo>
                    <a:pt x="63356" y="31603"/>
                  </a:lnTo>
                  <a:lnTo>
                    <a:pt x="62431" y="31716"/>
                  </a:lnTo>
                  <a:lnTo>
                    <a:pt x="61676" y="31811"/>
                  </a:lnTo>
                  <a:lnTo>
                    <a:pt x="60732" y="31943"/>
                  </a:lnTo>
                  <a:lnTo>
                    <a:pt x="60128" y="32037"/>
                  </a:lnTo>
                  <a:lnTo>
                    <a:pt x="59184" y="32188"/>
                  </a:lnTo>
                  <a:lnTo>
                    <a:pt x="58278" y="32358"/>
                  </a:lnTo>
                  <a:lnTo>
                    <a:pt x="57787" y="32453"/>
                  </a:lnTo>
                  <a:lnTo>
                    <a:pt x="56768" y="32660"/>
                  </a:lnTo>
                  <a:lnTo>
                    <a:pt x="56296" y="32755"/>
                  </a:lnTo>
                  <a:lnTo>
                    <a:pt x="55427" y="32962"/>
                  </a:lnTo>
                  <a:lnTo>
                    <a:pt x="54559" y="33170"/>
                  </a:lnTo>
                  <a:lnTo>
                    <a:pt x="53690" y="33378"/>
                  </a:lnTo>
                  <a:lnTo>
                    <a:pt x="52860" y="33604"/>
                  </a:lnTo>
                  <a:lnTo>
                    <a:pt x="52633" y="33661"/>
                  </a:lnTo>
                  <a:lnTo>
                    <a:pt x="51538" y="33982"/>
                  </a:lnTo>
                  <a:lnTo>
                    <a:pt x="51331" y="34057"/>
                  </a:lnTo>
                  <a:lnTo>
                    <a:pt x="50462" y="34322"/>
                  </a:lnTo>
                  <a:lnTo>
                    <a:pt x="49613" y="34605"/>
                  </a:lnTo>
                  <a:lnTo>
                    <a:pt x="48782" y="34907"/>
                  </a:lnTo>
                  <a:lnTo>
                    <a:pt x="47951" y="35209"/>
                  </a:lnTo>
                  <a:lnTo>
                    <a:pt x="47876" y="35228"/>
                  </a:lnTo>
                  <a:lnTo>
                    <a:pt x="46743" y="35662"/>
                  </a:lnTo>
                  <a:lnTo>
                    <a:pt x="45648" y="36134"/>
                  </a:lnTo>
                  <a:lnTo>
                    <a:pt x="44553" y="36606"/>
                  </a:lnTo>
                  <a:lnTo>
                    <a:pt x="43496" y="37116"/>
                  </a:lnTo>
                  <a:lnTo>
                    <a:pt x="44025" y="36398"/>
                  </a:lnTo>
                  <a:lnTo>
                    <a:pt x="44591" y="35681"/>
                  </a:lnTo>
                  <a:lnTo>
                    <a:pt x="45157" y="34982"/>
                  </a:lnTo>
                  <a:lnTo>
                    <a:pt x="45743" y="34322"/>
                  </a:lnTo>
                  <a:lnTo>
                    <a:pt x="46309" y="33699"/>
                  </a:lnTo>
                  <a:lnTo>
                    <a:pt x="46592" y="33434"/>
                  </a:lnTo>
                  <a:lnTo>
                    <a:pt x="46875" y="33189"/>
                  </a:lnTo>
                  <a:lnTo>
                    <a:pt x="47140" y="32962"/>
                  </a:lnTo>
                  <a:lnTo>
                    <a:pt x="47385" y="32773"/>
                  </a:lnTo>
                  <a:lnTo>
                    <a:pt x="47649" y="32604"/>
                  </a:lnTo>
                  <a:lnTo>
                    <a:pt x="47876" y="32490"/>
                  </a:lnTo>
                  <a:lnTo>
                    <a:pt x="48461" y="32207"/>
                  </a:lnTo>
                  <a:lnTo>
                    <a:pt x="49046" y="31924"/>
                  </a:lnTo>
                  <a:lnTo>
                    <a:pt x="49613" y="31622"/>
                  </a:lnTo>
                  <a:lnTo>
                    <a:pt x="50198" y="31320"/>
                  </a:lnTo>
                  <a:lnTo>
                    <a:pt x="50783" y="30999"/>
                  </a:lnTo>
                  <a:lnTo>
                    <a:pt x="51350" y="30659"/>
                  </a:lnTo>
                  <a:lnTo>
                    <a:pt x="52501" y="29942"/>
                  </a:lnTo>
                  <a:lnTo>
                    <a:pt x="53634" y="29187"/>
                  </a:lnTo>
                  <a:lnTo>
                    <a:pt x="54748" y="28394"/>
                  </a:lnTo>
                  <a:lnTo>
                    <a:pt x="55861" y="27563"/>
                  </a:lnTo>
                  <a:lnTo>
                    <a:pt x="56938" y="26676"/>
                  </a:lnTo>
                  <a:lnTo>
                    <a:pt x="58014" y="25770"/>
                  </a:lnTo>
                  <a:lnTo>
                    <a:pt x="59052" y="24826"/>
                  </a:lnTo>
                  <a:lnTo>
                    <a:pt x="60071" y="23844"/>
                  </a:lnTo>
                  <a:lnTo>
                    <a:pt x="61053" y="22843"/>
                  </a:lnTo>
                  <a:lnTo>
                    <a:pt x="62016" y="21805"/>
                  </a:lnTo>
                  <a:lnTo>
                    <a:pt x="62941" y="20748"/>
                  </a:lnTo>
                  <a:lnTo>
                    <a:pt x="63809" y="19653"/>
                  </a:lnTo>
                  <a:lnTo>
                    <a:pt x="64659" y="18558"/>
                  </a:lnTo>
                  <a:lnTo>
                    <a:pt x="65074" y="17992"/>
                  </a:lnTo>
                  <a:lnTo>
                    <a:pt x="65452" y="17444"/>
                  </a:lnTo>
                  <a:lnTo>
                    <a:pt x="65848" y="16878"/>
                  </a:lnTo>
                  <a:lnTo>
                    <a:pt x="66226" y="16293"/>
                  </a:lnTo>
                  <a:lnTo>
                    <a:pt x="66584" y="15726"/>
                  </a:lnTo>
                  <a:lnTo>
                    <a:pt x="66924" y="15141"/>
                  </a:lnTo>
                  <a:lnTo>
                    <a:pt x="67264" y="14575"/>
                  </a:lnTo>
                  <a:lnTo>
                    <a:pt x="67585" y="13990"/>
                  </a:lnTo>
                  <a:lnTo>
                    <a:pt x="67887" y="13404"/>
                  </a:lnTo>
                  <a:lnTo>
                    <a:pt x="68189" y="12819"/>
                  </a:lnTo>
                  <a:lnTo>
                    <a:pt x="68472" y="12234"/>
                  </a:lnTo>
                  <a:lnTo>
                    <a:pt x="68736" y="11649"/>
                  </a:lnTo>
                  <a:lnTo>
                    <a:pt x="69001" y="11044"/>
                  </a:lnTo>
                  <a:lnTo>
                    <a:pt x="69227" y="10459"/>
                  </a:lnTo>
                  <a:lnTo>
                    <a:pt x="69454" y="9874"/>
                  </a:lnTo>
                  <a:lnTo>
                    <a:pt x="69661" y="9270"/>
                  </a:lnTo>
                  <a:lnTo>
                    <a:pt x="69850" y="8685"/>
                  </a:lnTo>
                  <a:lnTo>
                    <a:pt x="70039" y="8099"/>
                  </a:lnTo>
                  <a:lnTo>
                    <a:pt x="70190" y="7495"/>
                  </a:lnTo>
                  <a:lnTo>
                    <a:pt x="70341" y="6910"/>
                  </a:lnTo>
                  <a:lnTo>
                    <a:pt x="70454" y="6325"/>
                  </a:lnTo>
                  <a:lnTo>
                    <a:pt x="70568" y="5740"/>
                  </a:lnTo>
                  <a:lnTo>
                    <a:pt x="70662" y="5154"/>
                  </a:lnTo>
                  <a:lnTo>
                    <a:pt x="70719" y="4569"/>
                  </a:lnTo>
                  <a:lnTo>
                    <a:pt x="70775" y="3984"/>
                  </a:lnTo>
                  <a:lnTo>
                    <a:pt x="70813" y="3399"/>
                  </a:lnTo>
                  <a:lnTo>
                    <a:pt x="70832" y="2832"/>
                  </a:lnTo>
                  <a:lnTo>
                    <a:pt x="70832" y="2247"/>
                  </a:lnTo>
                  <a:lnTo>
                    <a:pt x="70794" y="1681"/>
                  </a:lnTo>
                  <a:lnTo>
                    <a:pt x="70756" y="1114"/>
                  </a:lnTo>
                  <a:lnTo>
                    <a:pt x="70700" y="548"/>
                  </a:lnTo>
                  <a:lnTo>
                    <a:pt x="706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" name="Google Shape;18;p2"/>
            <p:cNvGrpSpPr/>
            <p:nvPr/>
          </p:nvGrpSpPr>
          <p:grpSpPr>
            <a:xfrm>
              <a:off x="2464214" y="951103"/>
              <a:ext cx="314426" cy="304947"/>
              <a:chOff x="5013725" y="2633775"/>
              <a:chExt cx="422900" cy="41015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2497939" y="1763378"/>
              <a:ext cx="314426" cy="304947"/>
              <a:chOff x="5013725" y="2633775"/>
              <a:chExt cx="422900" cy="410150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24;p2"/>
            <p:cNvSpPr/>
            <p:nvPr/>
          </p:nvSpPr>
          <p:spPr>
            <a:xfrm rot="5209801">
              <a:off x="1218720" y="419375"/>
              <a:ext cx="192106" cy="240257"/>
            </a:xfrm>
            <a:custGeom>
              <a:avLst/>
              <a:gdLst/>
              <a:ahLst/>
              <a:cxnLst/>
              <a:rect l="l" t="t" r="r" b="b"/>
              <a:pathLst>
                <a:path w="7684" h="9610" extrusionOk="0">
                  <a:moveTo>
                    <a:pt x="5097" y="1"/>
                  </a:moveTo>
                  <a:lnTo>
                    <a:pt x="4588" y="114"/>
                  </a:lnTo>
                  <a:lnTo>
                    <a:pt x="4399" y="2096"/>
                  </a:lnTo>
                  <a:lnTo>
                    <a:pt x="3889" y="246"/>
                  </a:lnTo>
                  <a:lnTo>
                    <a:pt x="2889" y="869"/>
                  </a:lnTo>
                  <a:lnTo>
                    <a:pt x="3681" y="2568"/>
                  </a:lnTo>
                  <a:lnTo>
                    <a:pt x="4229" y="3814"/>
                  </a:lnTo>
                  <a:lnTo>
                    <a:pt x="4399" y="4248"/>
                  </a:lnTo>
                  <a:lnTo>
                    <a:pt x="4512" y="4569"/>
                  </a:lnTo>
                  <a:lnTo>
                    <a:pt x="4550" y="4777"/>
                  </a:lnTo>
                  <a:lnTo>
                    <a:pt x="4550" y="4834"/>
                  </a:lnTo>
                  <a:lnTo>
                    <a:pt x="4531" y="4871"/>
                  </a:lnTo>
                  <a:lnTo>
                    <a:pt x="4512" y="4871"/>
                  </a:lnTo>
                  <a:lnTo>
                    <a:pt x="4455" y="4834"/>
                  </a:lnTo>
                  <a:lnTo>
                    <a:pt x="4304" y="4664"/>
                  </a:lnTo>
                  <a:lnTo>
                    <a:pt x="4097" y="4399"/>
                  </a:lnTo>
                  <a:lnTo>
                    <a:pt x="3832" y="4003"/>
                  </a:lnTo>
                  <a:lnTo>
                    <a:pt x="3077" y="2832"/>
                  </a:lnTo>
                  <a:lnTo>
                    <a:pt x="2077" y="1190"/>
                  </a:lnTo>
                  <a:lnTo>
                    <a:pt x="1322" y="1662"/>
                  </a:lnTo>
                  <a:lnTo>
                    <a:pt x="1548" y="2228"/>
                  </a:lnTo>
                  <a:lnTo>
                    <a:pt x="925" y="2134"/>
                  </a:lnTo>
                  <a:lnTo>
                    <a:pt x="680" y="2436"/>
                  </a:lnTo>
                  <a:lnTo>
                    <a:pt x="548" y="2625"/>
                  </a:lnTo>
                  <a:lnTo>
                    <a:pt x="434" y="2832"/>
                  </a:lnTo>
                  <a:lnTo>
                    <a:pt x="302" y="3116"/>
                  </a:lnTo>
                  <a:lnTo>
                    <a:pt x="208" y="3380"/>
                  </a:lnTo>
                  <a:lnTo>
                    <a:pt x="132" y="3625"/>
                  </a:lnTo>
                  <a:lnTo>
                    <a:pt x="76" y="3833"/>
                  </a:lnTo>
                  <a:lnTo>
                    <a:pt x="1529" y="4362"/>
                  </a:lnTo>
                  <a:lnTo>
                    <a:pt x="0" y="4645"/>
                  </a:lnTo>
                  <a:lnTo>
                    <a:pt x="95" y="5532"/>
                  </a:lnTo>
                  <a:lnTo>
                    <a:pt x="1963" y="5192"/>
                  </a:lnTo>
                  <a:lnTo>
                    <a:pt x="3304" y="4985"/>
                  </a:lnTo>
                  <a:lnTo>
                    <a:pt x="3776" y="4928"/>
                  </a:lnTo>
                  <a:lnTo>
                    <a:pt x="4116" y="4890"/>
                  </a:lnTo>
                  <a:lnTo>
                    <a:pt x="4323" y="4890"/>
                  </a:lnTo>
                  <a:lnTo>
                    <a:pt x="4361" y="4909"/>
                  </a:lnTo>
                  <a:lnTo>
                    <a:pt x="4380" y="4909"/>
                  </a:lnTo>
                  <a:lnTo>
                    <a:pt x="4380" y="4947"/>
                  </a:lnTo>
                  <a:lnTo>
                    <a:pt x="4323" y="4966"/>
                  </a:lnTo>
                  <a:lnTo>
                    <a:pt x="4134" y="5060"/>
                  </a:lnTo>
                  <a:lnTo>
                    <a:pt x="3814" y="5173"/>
                  </a:lnTo>
                  <a:lnTo>
                    <a:pt x="3342" y="5306"/>
                  </a:lnTo>
                  <a:lnTo>
                    <a:pt x="2020" y="5683"/>
                  </a:lnTo>
                  <a:lnTo>
                    <a:pt x="151" y="6174"/>
                  </a:lnTo>
                  <a:lnTo>
                    <a:pt x="378" y="6797"/>
                  </a:lnTo>
                  <a:lnTo>
                    <a:pt x="1322" y="6627"/>
                  </a:lnTo>
                  <a:lnTo>
                    <a:pt x="623" y="7269"/>
                  </a:lnTo>
                  <a:lnTo>
                    <a:pt x="736" y="7458"/>
                  </a:lnTo>
                  <a:lnTo>
                    <a:pt x="869" y="7646"/>
                  </a:lnTo>
                  <a:lnTo>
                    <a:pt x="1038" y="7854"/>
                  </a:lnTo>
                  <a:lnTo>
                    <a:pt x="1208" y="8062"/>
                  </a:lnTo>
                  <a:lnTo>
                    <a:pt x="1378" y="8232"/>
                  </a:lnTo>
                  <a:lnTo>
                    <a:pt x="1548" y="8383"/>
                  </a:lnTo>
                  <a:lnTo>
                    <a:pt x="1869" y="8647"/>
                  </a:lnTo>
                  <a:lnTo>
                    <a:pt x="2851" y="7797"/>
                  </a:lnTo>
                  <a:lnTo>
                    <a:pt x="2473" y="9025"/>
                  </a:lnTo>
                  <a:lnTo>
                    <a:pt x="3115" y="9308"/>
                  </a:lnTo>
                  <a:lnTo>
                    <a:pt x="3644" y="8118"/>
                  </a:lnTo>
                  <a:lnTo>
                    <a:pt x="3946" y="9459"/>
                  </a:lnTo>
                  <a:lnTo>
                    <a:pt x="4739" y="9610"/>
                  </a:lnTo>
                  <a:lnTo>
                    <a:pt x="4569" y="5003"/>
                  </a:lnTo>
                  <a:lnTo>
                    <a:pt x="7684" y="1096"/>
                  </a:lnTo>
                  <a:lnTo>
                    <a:pt x="7684" y="1096"/>
                  </a:lnTo>
                  <a:lnTo>
                    <a:pt x="6475" y="1719"/>
                  </a:lnTo>
                  <a:lnTo>
                    <a:pt x="7117" y="718"/>
                  </a:lnTo>
                  <a:lnTo>
                    <a:pt x="6098" y="76"/>
                  </a:lnTo>
                  <a:lnTo>
                    <a:pt x="5154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" name="Google Shape;25;p2"/>
            <p:cNvGrpSpPr/>
            <p:nvPr/>
          </p:nvGrpSpPr>
          <p:grpSpPr>
            <a:xfrm>
              <a:off x="1357005" y="1640480"/>
              <a:ext cx="174066" cy="168818"/>
              <a:chOff x="5013725" y="2633775"/>
              <a:chExt cx="422900" cy="410150"/>
            </a:xfrm>
          </p:grpSpPr>
          <p:sp>
            <p:nvSpPr>
              <p:cNvPr id="26" name="Google Shape;26;p2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" name="Google Shape;28;p2"/>
            <p:cNvSpPr/>
            <p:nvPr/>
          </p:nvSpPr>
          <p:spPr>
            <a:xfrm rot="6625155">
              <a:off x="2279667" y="1485809"/>
              <a:ext cx="192107" cy="240259"/>
            </a:xfrm>
            <a:custGeom>
              <a:avLst/>
              <a:gdLst/>
              <a:ahLst/>
              <a:cxnLst/>
              <a:rect l="l" t="t" r="r" b="b"/>
              <a:pathLst>
                <a:path w="7684" h="9610" extrusionOk="0">
                  <a:moveTo>
                    <a:pt x="5097" y="1"/>
                  </a:moveTo>
                  <a:lnTo>
                    <a:pt x="4588" y="114"/>
                  </a:lnTo>
                  <a:lnTo>
                    <a:pt x="4399" y="2096"/>
                  </a:lnTo>
                  <a:lnTo>
                    <a:pt x="3889" y="246"/>
                  </a:lnTo>
                  <a:lnTo>
                    <a:pt x="2889" y="869"/>
                  </a:lnTo>
                  <a:lnTo>
                    <a:pt x="3681" y="2568"/>
                  </a:lnTo>
                  <a:lnTo>
                    <a:pt x="4229" y="3814"/>
                  </a:lnTo>
                  <a:lnTo>
                    <a:pt x="4399" y="4248"/>
                  </a:lnTo>
                  <a:lnTo>
                    <a:pt x="4512" y="4569"/>
                  </a:lnTo>
                  <a:lnTo>
                    <a:pt x="4550" y="4777"/>
                  </a:lnTo>
                  <a:lnTo>
                    <a:pt x="4550" y="4834"/>
                  </a:lnTo>
                  <a:lnTo>
                    <a:pt x="4531" y="4871"/>
                  </a:lnTo>
                  <a:lnTo>
                    <a:pt x="4512" y="4871"/>
                  </a:lnTo>
                  <a:lnTo>
                    <a:pt x="4455" y="4834"/>
                  </a:lnTo>
                  <a:lnTo>
                    <a:pt x="4304" y="4664"/>
                  </a:lnTo>
                  <a:lnTo>
                    <a:pt x="4097" y="4399"/>
                  </a:lnTo>
                  <a:lnTo>
                    <a:pt x="3832" y="4003"/>
                  </a:lnTo>
                  <a:lnTo>
                    <a:pt x="3077" y="2832"/>
                  </a:lnTo>
                  <a:lnTo>
                    <a:pt x="2077" y="1190"/>
                  </a:lnTo>
                  <a:lnTo>
                    <a:pt x="1322" y="1662"/>
                  </a:lnTo>
                  <a:lnTo>
                    <a:pt x="1548" y="2228"/>
                  </a:lnTo>
                  <a:lnTo>
                    <a:pt x="925" y="2134"/>
                  </a:lnTo>
                  <a:lnTo>
                    <a:pt x="680" y="2436"/>
                  </a:lnTo>
                  <a:lnTo>
                    <a:pt x="548" y="2625"/>
                  </a:lnTo>
                  <a:lnTo>
                    <a:pt x="434" y="2832"/>
                  </a:lnTo>
                  <a:lnTo>
                    <a:pt x="302" y="3116"/>
                  </a:lnTo>
                  <a:lnTo>
                    <a:pt x="208" y="3380"/>
                  </a:lnTo>
                  <a:lnTo>
                    <a:pt x="132" y="3625"/>
                  </a:lnTo>
                  <a:lnTo>
                    <a:pt x="76" y="3833"/>
                  </a:lnTo>
                  <a:lnTo>
                    <a:pt x="1529" y="4362"/>
                  </a:lnTo>
                  <a:lnTo>
                    <a:pt x="0" y="4645"/>
                  </a:lnTo>
                  <a:lnTo>
                    <a:pt x="95" y="5532"/>
                  </a:lnTo>
                  <a:lnTo>
                    <a:pt x="1963" y="5192"/>
                  </a:lnTo>
                  <a:lnTo>
                    <a:pt x="3304" y="4985"/>
                  </a:lnTo>
                  <a:lnTo>
                    <a:pt x="3776" y="4928"/>
                  </a:lnTo>
                  <a:lnTo>
                    <a:pt x="4116" y="4890"/>
                  </a:lnTo>
                  <a:lnTo>
                    <a:pt x="4323" y="4890"/>
                  </a:lnTo>
                  <a:lnTo>
                    <a:pt x="4361" y="4909"/>
                  </a:lnTo>
                  <a:lnTo>
                    <a:pt x="4380" y="4909"/>
                  </a:lnTo>
                  <a:lnTo>
                    <a:pt x="4380" y="4947"/>
                  </a:lnTo>
                  <a:lnTo>
                    <a:pt x="4323" y="4966"/>
                  </a:lnTo>
                  <a:lnTo>
                    <a:pt x="4134" y="5060"/>
                  </a:lnTo>
                  <a:lnTo>
                    <a:pt x="3814" y="5173"/>
                  </a:lnTo>
                  <a:lnTo>
                    <a:pt x="3342" y="5306"/>
                  </a:lnTo>
                  <a:lnTo>
                    <a:pt x="2020" y="5683"/>
                  </a:lnTo>
                  <a:lnTo>
                    <a:pt x="151" y="6174"/>
                  </a:lnTo>
                  <a:lnTo>
                    <a:pt x="378" y="6797"/>
                  </a:lnTo>
                  <a:lnTo>
                    <a:pt x="1322" y="6627"/>
                  </a:lnTo>
                  <a:lnTo>
                    <a:pt x="623" y="7269"/>
                  </a:lnTo>
                  <a:lnTo>
                    <a:pt x="736" y="7458"/>
                  </a:lnTo>
                  <a:lnTo>
                    <a:pt x="869" y="7646"/>
                  </a:lnTo>
                  <a:lnTo>
                    <a:pt x="1038" y="7854"/>
                  </a:lnTo>
                  <a:lnTo>
                    <a:pt x="1208" y="8062"/>
                  </a:lnTo>
                  <a:lnTo>
                    <a:pt x="1378" y="8232"/>
                  </a:lnTo>
                  <a:lnTo>
                    <a:pt x="1548" y="8383"/>
                  </a:lnTo>
                  <a:lnTo>
                    <a:pt x="1869" y="8647"/>
                  </a:lnTo>
                  <a:lnTo>
                    <a:pt x="2851" y="7797"/>
                  </a:lnTo>
                  <a:lnTo>
                    <a:pt x="2473" y="9025"/>
                  </a:lnTo>
                  <a:lnTo>
                    <a:pt x="3115" y="9308"/>
                  </a:lnTo>
                  <a:lnTo>
                    <a:pt x="3644" y="8118"/>
                  </a:lnTo>
                  <a:lnTo>
                    <a:pt x="3946" y="9459"/>
                  </a:lnTo>
                  <a:lnTo>
                    <a:pt x="4739" y="9610"/>
                  </a:lnTo>
                  <a:lnTo>
                    <a:pt x="4569" y="5003"/>
                  </a:lnTo>
                  <a:lnTo>
                    <a:pt x="7684" y="1096"/>
                  </a:lnTo>
                  <a:lnTo>
                    <a:pt x="7684" y="1096"/>
                  </a:lnTo>
                  <a:lnTo>
                    <a:pt x="6475" y="1719"/>
                  </a:lnTo>
                  <a:lnTo>
                    <a:pt x="7117" y="718"/>
                  </a:lnTo>
                  <a:lnTo>
                    <a:pt x="6098" y="76"/>
                  </a:lnTo>
                  <a:lnTo>
                    <a:pt x="5154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757138" y="1787538"/>
            <a:ext cx="283192" cy="304896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30;p2"/>
          <p:cNvGrpSpPr/>
          <p:nvPr/>
        </p:nvGrpSpPr>
        <p:grpSpPr>
          <a:xfrm>
            <a:off x="-50" y="4276932"/>
            <a:ext cx="9144100" cy="860150"/>
            <a:chOff x="0" y="4327950"/>
            <a:chExt cx="9144100" cy="860150"/>
          </a:xfrm>
        </p:grpSpPr>
        <p:grpSp>
          <p:nvGrpSpPr>
            <p:cNvPr id="31" name="Google Shape;31;p2"/>
            <p:cNvGrpSpPr/>
            <p:nvPr/>
          </p:nvGrpSpPr>
          <p:grpSpPr>
            <a:xfrm>
              <a:off x="0" y="4327950"/>
              <a:ext cx="4552475" cy="860150"/>
              <a:chOff x="1262800" y="4616725"/>
              <a:chExt cx="4552475" cy="860150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1413150" y="5126825"/>
                <a:ext cx="65050" cy="350050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4002" extrusionOk="0">
                    <a:moveTo>
                      <a:pt x="2601" y="0"/>
                    </a:moveTo>
                    <a:lnTo>
                      <a:pt x="2343" y="849"/>
                    </a:lnTo>
                    <a:lnTo>
                      <a:pt x="2085" y="1697"/>
                    </a:lnTo>
                    <a:lnTo>
                      <a:pt x="1845" y="2546"/>
                    </a:lnTo>
                    <a:lnTo>
                      <a:pt x="1623" y="3413"/>
                    </a:lnTo>
                    <a:lnTo>
                      <a:pt x="1402" y="4280"/>
                    </a:lnTo>
                    <a:lnTo>
                      <a:pt x="1199" y="5147"/>
                    </a:lnTo>
                    <a:lnTo>
                      <a:pt x="1015" y="6014"/>
                    </a:lnTo>
                    <a:lnTo>
                      <a:pt x="849" y="6900"/>
                    </a:lnTo>
                    <a:lnTo>
                      <a:pt x="701" y="7785"/>
                    </a:lnTo>
                    <a:lnTo>
                      <a:pt x="553" y="8671"/>
                    </a:lnTo>
                    <a:lnTo>
                      <a:pt x="424" y="9556"/>
                    </a:lnTo>
                    <a:lnTo>
                      <a:pt x="314" y="10442"/>
                    </a:lnTo>
                    <a:lnTo>
                      <a:pt x="221" y="11327"/>
                    </a:lnTo>
                    <a:lnTo>
                      <a:pt x="129" y="12213"/>
                    </a:lnTo>
                    <a:lnTo>
                      <a:pt x="55" y="13117"/>
                    </a:lnTo>
                    <a:lnTo>
                      <a:pt x="0" y="14002"/>
                    </a:lnTo>
                    <a:lnTo>
                      <a:pt x="701" y="14002"/>
                    </a:lnTo>
                    <a:lnTo>
                      <a:pt x="701" y="13117"/>
                    </a:lnTo>
                    <a:lnTo>
                      <a:pt x="719" y="12231"/>
                    </a:lnTo>
                    <a:lnTo>
                      <a:pt x="756" y="11346"/>
                    </a:lnTo>
                    <a:lnTo>
                      <a:pt x="793" y="10460"/>
                    </a:lnTo>
                    <a:lnTo>
                      <a:pt x="867" y="9575"/>
                    </a:lnTo>
                    <a:lnTo>
                      <a:pt x="941" y="8689"/>
                    </a:lnTo>
                    <a:lnTo>
                      <a:pt x="1033" y="7804"/>
                    </a:lnTo>
                    <a:lnTo>
                      <a:pt x="1144" y="6936"/>
                    </a:lnTo>
                    <a:lnTo>
                      <a:pt x="1273" y="6051"/>
                    </a:lnTo>
                    <a:lnTo>
                      <a:pt x="1420" y="5184"/>
                    </a:lnTo>
                    <a:lnTo>
                      <a:pt x="1568" y="4317"/>
                    </a:lnTo>
                    <a:lnTo>
                      <a:pt x="1753" y="3431"/>
                    </a:lnTo>
                    <a:lnTo>
                      <a:pt x="1937" y="2564"/>
                    </a:lnTo>
                    <a:lnTo>
                      <a:pt x="2140" y="1716"/>
                    </a:lnTo>
                    <a:lnTo>
                      <a:pt x="2361" y="849"/>
                    </a:lnTo>
                    <a:lnTo>
                      <a:pt x="26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504450" y="5271625"/>
                <a:ext cx="5905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8210" extrusionOk="0">
                    <a:moveTo>
                      <a:pt x="2362" y="1"/>
                    </a:moveTo>
                    <a:lnTo>
                      <a:pt x="1200" y="4096"/>
                    </a:lnTo>
                    <a:lnTo>
                      <a:pt x="1" y="8210"/>
                    </a:lnTo>
                    <a:lnTo>
                      <a:pt x="1384" y="8210"/>
                    </a:lnTo>
                    <a:lnTo>
                      <a:pt x="1716" y="6088"/>
                    </a:lnTo>
                    <a:lnTo>
                      <a:pt x="1845" y="5037"/>
                    </a:lnTo>
                    <a:lnTo>
                      <a:pt x="1975" y="4004"/>
                    </a:lnTo>
                    <a:lnTo>
                      <a:pt x="2104" y="2971"/>
                    </a:lnTo>
                    <a:lnTo>
                      <a:pt x="2196" y="1956"/>
                    </a:lnTo>
                    <a:lnTo>
                      <a:pt x="2288" y="978"/>
                    </a:lnTo>
                    <a:lnTo>
                      <a:pt x="23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27497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54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285" y="14593"/>
                    </a:lnTo>
                    <a:lnTo>
                      <a:pt x="3359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11" y="25422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39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388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66" y="5609"/>
                    </a:lnTo>
                    <a:lnTo>
                      <a:pt x="2805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19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347792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5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529100" y="5081625"/>
                <a:ext cx="18497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15810" extrusionOk="0">
                    <a:moveTo>
                      <a:pt x="7398" y="0"/>
                    </a:moveTo>
                    <a:lnTo>
                      <a:pt x="6753" y="886"/>
                    </a:lnTo>
                    <a:lnTo>
                      <a:pt x="6144" y="1790"/>
                    </a:lnTo>
                    <a:lnTo>
                      <a:pt x="5535" y="2712"/>
                    </a:lnTo>
                    <a:lnTo>
                      <a:pt x="4963" y="3653"/>
                    </a:lnTo>
                    <a:lnTo>
                      <a:pt x="4410" y="4594"/>
                    </a:lnTo>
                    <a:lnTo>
                      <a:pt x="3875" y="5553"/>
                    </a:lnTo>
                    <a:lnTo>
                      <a:pt x="3377" y="6531"/>
                    </a:lnTo>
                    <a:lnTo>
                      <a:pt x="2897" y="7527"/>
                    </a:lnTo>
                    <a:lnTo>
                      <a:pt x="2436" y="8523"/>
                    </a:lnTo>
                    <a:lnTo>
                      <a:pt x="2012" y="9538"/>
                    </a:lnTo>
                    <a:lnTo>
                      <a:pt x="1606" y="10571"/>
                    </a:lnTo>
                    <a:lnTo>
                      <a:pt x="1237" y="11604"/>
                    </a:lnTo>
                    <a:lnTo>
                      <a:pt x="886" y="12637"/>
                    </a:lnTo>
                    <a:lnTo>
                      <a:pt x="554" y="13688"/>
                    </a:lnTo>
                    <a:lnTo>
                      <a:pt x="259" y="14758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795"/>
                    </a:lnTo>
                    <a:lnTo>
                      <a:pt x="3377" y="13781"/>
                    </a:lnTo>
                    <a:lnTo>
                      <a:pt x="3561" y="12766"/>
                    </a:lnTo>
                    <a:lnTo>
                      <a:pt x="3764" y="11770"/>
                    </a:lnTo>
                    <a:lnTo>
                      <a:pt x="3986" y="10755"/>
                    </a:lnTo>
                    <a:lnTo>
                      <a:pt x="4207" y="9759"/>
                    </a:lnTo>
                    <a:lnTo>
                      <a:pt x="4465" y="8763"/>
                    </a:lnTo>
                    <a:lnTo>
                      <a:pt x="4723" y="7767"/>
                    </a:lnTo>
                    <a:lnTo>
                      <a:pt x="5000" y="6771"/>
                    </a:lnTo>
                    <a:lnTo>
                      <a:pt x="5295" y="5793"/>
                    </a:lnTo>
                    <a:lnTo>
                      <a:pt x="5609" y="4815"/>
                    </a:lnTo>
                    <a:lnTo>
                      <a:pt x="5941" y="3837"/>
                    </a:lnTo>
                    <a:lnTo>
                      <a:pt x="6291" y="2878"/>
                    </a:lnTo>
                    <a:lnTo>
                      <a:pt x="6642" y="1900"/>
                    </a:lnTo>
                    <a:lnTo>
                      <a:pt x="7011" y="941"/>
                    </a:lnTo>
                    <a:lnTo>
                      <a:pt x="739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676225" y="5004125"/>
                <a:ext cx="182650" cy="47275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8910" extrusionOk="0">
                    <a:moveTo>
                      <a:pt x="1" y="1"/>
                    </a:moveTo>
                    <a:lnTo>
                      <a:pt x="296" y="481"/>
                    </a:lnTo>
                    <a:lnTo>
                      <a:pt x="573" y="979"/>
                    </a:lnTo>
                    <a:lnTo>
                      <a:pt x="849" y="1495"/>
                    </a:lnTo>
                    <a:lnTo>
                      <a:pt x="1108" y="2012"/>
                    </a:lnTo>
                    <a:lnTo>
                      <a:pt x="1624" y="3063"/>
                    </a:lnTo>
                    <a:lnTo>
                      <a:pt x="2104" y="4170"/>
                    </a:lnTo>
                    <a:lnTo>
                      <a:pt x="2565" y="5295"/>
                    </a:lnTo>
                    <a:lnTo>
                      <a:pt x="2989" y="6458"/>
                    </a:lnTo>
                    <a:lnTo>
                      <a:pt x="3395" y="7638"/>
                    </a:lnTo>
                    <a:lnTo>
                      <a:pt x="3764" y="8837"/>
                    </a:lnTo>
                    <a:lnTo>
                      <a:pt x="4096" y="10073"/>
                    </a:lnTo>
                    <a:lnTo>
                      <a:pt x="4410" y="11309"/>
                    </a:lnTo>
                    <a:lnTo>
                      <a:pt x="4686" y="12564"/>
                    </a:lnTo>
                    <a:lnTo>
                      <a:pt x="4945" y="13837"/>
                    </a:lnTo>
                    <a:lnTo>
                      <a:pt x="5166" y="15091"/>
                    </a:lnTo>
                    <a:lnTo>
                      <a:pt x="5351" y="16364"/>
                    </a:lnTo>
                    <a:lnTo>
                      <a:pt x="5517" y="17637"/>
                    </a:lnTo>
                    <a:lnTo>
                      <a:pt x="5646" y="18910"/>
                    </a:lnTo>
                    <a:lnTo>
                      <a:pt x="7306" y="18910"/>
                    </a:lnTo>
                    <a:lnTo>
                      <a:pt x="7066" y="17176"/>
                    </a:lnTo>
                    <a:lnTo>
                      <a:pt x="6937" y="16309"/>
                    </a:lnTo>
                    <a:lnTo>
                      <a:pt x="6789" y="15442"/>
                    </a:lnTo>
                    <a:lnTo>
                      <a:pt x="6623" y="14575"/>
                    </a:lnTo>
                    <a:lnTo>
                      <a:pt x="6439" y="13708"/>
                    </a:lnTo>
                    <a:lnTo>
                      <a:pt x="6254" y="12841"/>
                    </a:lnTo>
                    <a:lnTo>
                      <a:pt x="6052" y="11992"/>
                    </a:lnTo>
                    <a:lnTo>
                      <a:pt x="5830" y="11180"/>
                    </a:lnTo>
                    <a:lnTo>
                      <a:pt x="5590" y="10350"/>
                    </a:lnTo>
                    <a:lnTo>
                      <a:pt x="5332" y="9538"/>
                    </a:lnTo>
                    <a:lnTo>
                      <a:pt x="5055" y="8745"/>
                    </a:lnTo>
                    <a:lnTo>
                      <a:pt x="4760" y="7952"/>
                    </a:lnTo>
                    <a:lnTo>
                      <a:pt x="4447" y="7159"/>
                    </a:lnTo>
                    <a:lnTo>
                      <a:pt x="4096" y="6384"/>
                    </a:lnTo>
                    <a:lnTo>
                      <a:pt x="3746" y="5609"/>
                    </a:lnTo>
                    <a:lnTo>
                      <a:pt x="3358" y="4853"/>
                    </a:lnTo>
                    <a:lnTo>
                      <a:pt x="2952" y="4115"/>
                    </a:lnTo>
                    <a:lnTo>
                      <a:pt x="2528" y="3377"/>
                    </a:lnTo>
                    <a:lnTo>
                      <a:pt x="2067" y="2676"/>
                    </a:lnTo>
                    <a:lnTo>
                      <a:pt x="1587" y="1975"/>
                    </a:lnTo>
                    <a:lnTo>
                      <a:pt x="1089" y="1292"/>
                    </a:lnTo>
                    <a:lnTo>
                      <a:pt x="554" y="64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913400" y="4695600"/>
                <a:ext cx="286425" cy="781275"/>
              </a:xfrm>
              <a:custGeom>
                <a:avLst/>
                <a:gdLst/>
                <a:ahLst/>
                <a:cxnLst/>
                <a:rect l="l" t="t" r="r" b="b"/>
                <a:pathLst>
                  <a:path w="11457" h="31251" extrusionOk="0">
                    <a:moveTo>
                      <a:pt x="8487" y="0"/>
                    </a:moveTo>
                    <a:lnTo>
                      <a:pt x="7860" y="1716"/>
                    </a:lnTo>
                    <a:lnTo>
                      <a:pt x="7269" y="3450"/>
                    </a:lnTo>
                    <a:lnTo>
                      <a:pt x="6716" y="5203"/>
                    </a:lnTo>
                    <a:lnTo>
                      <a:pt x="6199" y="6955"/>
                    </a:lnTo>
                    <a:lnTo>
                      <a:pt x="5738" y="8726"/>
                    </a:lnTo>
                    <a:lnTo>
                      <a:pt x="5314" y="10497"/>
                    </a:lnTo>
                    <a:lnTo>
                      <a:pt x="4926" y="12287"/>
                    </a:lnTo>
                    <a:lnTo>
                      <a:pt x="4576" y="14094"/>
                    </a:lnTo>
                    <a:lnTo>
                      <a:pt x="4262" y="15902"/>
                    </a:lnTo>
                    <a:lnTo>
                      <a:pt x="4004" y="17710"/>
                    </a:lnTo>
                    <a:lnTo>
                      <a:pt x="3783" y="19518"/>
                    </a:lnTo>
                    <a:lnTo>
                      <a:pt x="3598" y="21344"/>
                    </a:lnTo>
                    <a:lnTo>
                      <a:pt x="3451" y="23171"/>
                    </a:lnTo>
                    <a:lnTo>
                      <a:pt x="3358" y="24997"/>
                    </a:lnTo>
                    <a:lnTo>
                      <a:pt x="3285" y="26824"/>
                    </a:lnTo>
                    <a:lnTo>
                      <a:pt x="3266" y="28668"/>
                    </a:lnTo>
                    <a:lnTo>
                      <a:pt x="1" y="23466"/>
                    </a:lnTo>
                    <a:lnTo>
                      <a:pt x="1" y="23466"/>
                    </a:lnTo>
                    <a:lnTo>
                      <a:pt x="204" y="23872"/>
                    </a:lnTo>
                    <a:lnTo>
                      <a:pt x="388" y="24278"/>
                    </a:lnTo>
                    <a:lnTo>
                      <a:pt x="776" y="25145"/>
                    </a:lnTo>
                    <a:lnTo>
                      <a:pt x="1126" y="26086"/>
                    </a:lnTo>
                    <a:lnTo>
                      <a:pt x="1477" y="27045"/>
                    </a:lnTo>
                    <a:lnTo>
                      <a:pt x="1790" y="28060"/>
                    </a:lnTo>
                    <a:lnTo>
                      <a:pt x="2104" y="29111"/>
                    </a:lnTo>
                    <a:lnTo>
                      <a:pt x="2381" y="30181"/>
                    </a:lnTo>
                    <a:lnTo>
                      <a:pt x="2639" y="31251"/>
                    </a:lnTo>
                    <a:lnTo>
                      <a:pt x="8524" y="31251"/>
                    </a:lnTo>
                    <a:lnTo>
                      <a:pt x="8561" y="30144"/>
                    </a:lnTo>
                    <a:lnTo>
                      <a:pt x="8598" y="29037"/>
                    </a:lnTo>
                    <a:lnTo>
                      <a:pt x="8671" y="27912"/>
                    </a:lnTo>
                    <a:lnTo>
                      <a:pt x="8764" y="26805"/>
                    </a:lnTo>
                    <a:lnTo>
                      <a:pt x="8874" y="25698"/>
                    </a:lnTo>
                    <a:lnTo>
                      <a:pt x="9003" y="24591"/>
                    </a:lnTo>
                    <a:lnTo>
                      <a:pt x="9169" y="23503"/>
                    </a:lnTo>
                    <a:lnTo>
                      <a:pt x="9335" y="22396"/>
                    </a:lnTo>
                    <a:lnTo>
                      <a:pt x="9520" y="21308"/>
                    </a:lnTo>
                    <a:lnTo>
                      <a:pt x="9741" y="20201"/>
                    </a:lnTo>
                    <a:lnTo>
                      <a:pt x="9981" y="19131"/>
                    </a:lnTo>
                    <a:lnTo>
                      <a:pt x="10239" y="18042"/>
                    </a:lnTo>
                    <a:lnTo>
                      <a:pt x="10516" y="16954"/>
                    </a:lnTo>
                    <a:lnTo>
                      <a:pt x="10811" y="15884"/>
                    </a:lnTo>
                    <a:lnTo>
                      <a:pt x="11125" y="14814"/>
                    </a:lnTo>
                    <a:lnTo>
                      <a:pt x="11457" y="13762"/>
                    </a:lnTo>
                    <a:lnTo>
                      <a:pt x="11070" y="14519"/>
                    </a:lnTo>
                    <a:lnTo>
                      <a:pt x="10701" y="15275"/>
                    </a:lnTo>
                    <a:lnTo>
                      <a:pt x="10350" y="16031"/>
                    </a:lnTo>
                    <a:lnTo>
                      <a:pt x="10000" y="16806"/>
                    </a:lnTo>
                    <a:lnTo>
                      <a:pt x="9649" y="17581"/>
                    </a:lnTo>
                    <a:lnTo>
                      <a:pt x="9317" y="18356"/>
                    </a:lnTo>
                    <a:lnTo>
                      <a:pt x="9003" y="19149"/>
                    </a:lnTo>
                    <a:lnTo>
                      <a:pt x="8690" y="19924"/>
                    </a:lnTo>
                    <a:lnTo>
                      <a:pt x="8395" y="20717"/>
                    </a:lnTo>
                    <a:lnTo>
                      <a:pt x="8099" y="21511"/>
                    </a:lnTo>
                    <a:lnTo>
                      <a:pt x="7823" y="22304"/>
                    </a:lnTo>
                    <a:lnTo>
                      <a:pt x="7564" y="23115"/>
                    </a:lnTo>
                    <a:lnTo>
                      <a:pt x="7306" y="23927"/>
                    </a:lnTo>
                    <a:lnTo>
                      <a:pt x="7066" y="24739"/>
                    </a:lnTo>
                    <a:lnTo>
                      <a:pt x="6845" y="25551"/>
                    </a:lnTo>
                    <a:lnTo>
                      <a:pt x="6624" y="26362"/>
                    </a:lnTo>
                    <a:lnTo>
                      <a:pt x="6550" y="24702"/>
                    </a:lnTo>
                    <a:lnTo>
                      <a:pt x="6513" y="23060"/>
                    </a:lnTo>
                    <a:lnTo>
                      <a:pt x="6476" y="21400"/>
                    </a:lnTo>
                    <a:lnTo>
                      <a:pt x="6495" y="19740"/>
                    </a:lnTo>
                    <a:lnTo>
                      <a:pt x="6513" y="18079"/>
                    </a:lnTo>
                    <a:lnTo>
                      <a:pt x="6568" y="16419"/>
                    </a:lnTo>
                    <a:lnTo>
                      <a:pt x="6661" y="14777"/>
                    </a:lnTo>
                    <a:lnTo>
                      <a:pt x="6753" y="13117"/>
                    </a:lnTo>
                    <a:lnTo>
                      <a:pt x="6882" y="11475"/>
                    </a:lnTo>
                    <a:lnTo>
                      <a:pt x="7048" y="9815"/>
                    </a:lnTo>
                    <a:lnTo>
                      <a:pt x="7214" y="8173"/>
                    </a:lnTo>
                    <a:lnTo>
                      <a:pt x="7417" y="6531"/>
                    </a:lnTo>
                    <a:lnTo>
                      <a:pt x="7657" y="4889"/>
                    </a:lnTo>
                    <a:lnTo>
                      <a:pt x="7897" y="3247"/>
                    </a:lnTo>
                    <a:lnTo>
                      <a:pt x="8173" y="1624"/>
                    </a:lnTo>
                    <a:lnTo>
                      <a:pt x="84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135250" y="5282225"/>
                <a:ext cx="44300" cy="19465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7786" extrusionOk="0">
                    <a:moveTo>
                      <a:pt x="1771" y="1"/>
                    </a:moveTo>
                    <a:lnTo>
                      <a:pt x="0" y="7786"/>
                    </a:lnTo>
                    <a:lnTo>
                      <a:pt x="960" y="7786"/>
                    </a:lnTo>
                    <a:lnTo>
                      <a:pt x="1126" y="5720"/>
                    </a:lnTo>
                    <a:lnTo>
                      <a:pt x="1329" y="3709"/>
                    </a:lnTo>
                    <a:lnTo>
                      <a:pt x="1531" y="1790"/>
                    </a:lnTo>
                    <a:lnTo>
                      <a:pt x="17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881450" y="4722800"/>
                <a:ext cx="1014675" cy="754075"/>
              </a:xfrm>
              <a:custGeom>
                <a:avLst/>
                <a:gdLst/>
                <a:ahLst/>
                <a:cxnLst/>
                <a:rect l="l" t="t" r="r" b="b"/>
                <a:pathLst>
                  <a:path w="40587" h="30163" extrusionOk="0">
                    <a:moveTo>
                      <a:pt x="7841" y="10682"/>
                    </a:moveTo>
                    <a:lnTo>
                      <a:pt x="8247" y="11586"/>
                    </a:lnTo>
                    <a:lnTo>
                      <a:pt x="8616" y="12508"/>
                    </a:lnTo>
                    <a:lnTo>
                      <a:pt x="8967" y="13431"/>
                    </a:lnTo>
                    <a:lnTo>
                      <a:pt x="9299" y="14353"/>
                    </a:lnTo>
                    <a:lnTo>
                      <a:pt x="9594" y="15294"/>
                    </a:lnTo>
                    <a:lnTo>
                      <a:pt x="9871" y="16253"/>
                    </a:lnTo>
                    <a:lnTo>
                      <a:pt x="10110" y="17213"/>
                    </a:lnTo>
                    <a:lnTo>
                      <a:pt x="10332" y="18172"/>
                    </a:lnTo>
                    <a:lnTo>
                      <a:pt x="10516" y="19131"/>
                    </a:lnTo>
                    <a:lnTo>
                      <a:pt x="10682" y="20109"/>
                    </a:lnTo>
                    <a:lnTo>
                      <a:pt x="10811" y="21087"/>
                    </a:lnTo>
                    <a:lnTo>
                      <a:pt x="10922" y="22083"/>
                    </a:lnTo>
                    <a:lnTo>
                      <a:pt x="11014" y="23061"/>
                    </a:lnTo>
                    <a:lnTo>
                      <a:pt x="11070" y="24038"/>
                    </a:lnTo>
                    <a:lnTo>
                      <a:pt x="11088" y="25034"/>
                    </a:lnTo>
                    <a:lnTo>
                      <a:pt x="11088" y="26031"/>
                    </a:lnTo>
                    <a:lnTo>
                      <a:pt x="10904" y="25440"/>
                    </a:lnTo>
                    <a:lnTo>
                      <a:pt x="10701" y="24868"/>
                    </a:lnTo>
                    <a:lnTo>
                      <a:pt x="10479" y="24297"/>
                    </a:lnTo>
                    <a:lnTo>
                      <a:pt x="10239" y="23743"/>
                    </a:lnTo>
                    <a:lnTo>
                      <a:pt x="9981" y="23190"/>
                    </a:lnTo>
                    <a:lnTo>
                      <a:pt x="9704" y="22655"/>
                    </a:lnTo>
                    <a:lnTo>
                      <a:pt x="9409" y="22120"/>
                    </a:lnTo>
                    <a:lnTo>
                      <a:pt x="9096" y="21585"/>
                    </a:lnTo>
                    <a:lnTo>
                      <a:pt x="8764" y="21068"/>
                    </a:lnTo>
                    <a:lnTo>
                      <a:pt x="8432" y="20570"/>
                    </a:lnTo>
                    <a:lnTo>
                      <a:pt x="8081" y="20072"/>
                    </a:lnTo>
                    <a:lnTo>
                      <a:pt x="7712" y="19592"/>
                    </a:lnTo>
                    <a:lnTo>
                      <a:pt x="7325" y="19113"/>
                    </a:lnTo>
                    <a:lnTo>
                      <a:pt x="6919" y="18652"/>
                    </a:lnTo>
                    <a:lnTo>
                      <a:pt x="6495" y="18209"/>
                    </a:lnTo>
                    <a:lnTo>
                      <a:pt x="6070" y="17784"/>
                    </a:lnTo>
                    <a:lnTo>
                      <a:pt x="6255" y="16862"/>
                    </a:lnTo>
                    <a:lnTo>
                      <a:pt x="6439" y="15958"/>
                    </a:lnTo>
                    <a:lnTo>
                      <a:pt x="6642" y="15054"/>
                    </a:lnTo>
                    <a:lnTo>
                      <a:pt x="6864" y="14169"/>
                    </a:lnTo>
                    <a:lnTo>
                      <a:pt x="7085" y="13283"/>
                    </a:lnTo>
                    <a:lnTo>
                      <a:pt x="7325" y="12398"/>
                    </a:lnTo>
                    <a:lnTo>
                      <a:pt x="7583" y="11531"/>
                    </a:lnTo>
                    <a:lnTo>
                      <a:pt x="7841" y="10682"/>
                    </a:lnTo>
                    <a:close/>
                    <a:moveTo>
                      <a:pt x="17250" y="1"/>
                    </a:moveTo>
                    <a:lnTo>
                      <a:pt x="17822" y="978"/>
                    </a:lnTo>
                    <a:lnTo>
                      <a:pt x="18393" y="1956"/>
                    </a:lnTo>
                    <a:lnTo>
                      <a:pt x="18947" y="2952"/>
                    </a:lnTo>
                    <a:lnTo>
                      <a:pt x="19482" y="3949"/>
                    </a:lnTo>
                    <a:lnTo>
                      <a:pt x="19998" y="4945"/>
                    </a:lnTo>
                    <a:lnTo>
                      <a:pt x="20515" y="5959"/>
                    </a:lnTo>
                    <a:lnTo>
                      <a:pt x="21013" y="6974"/>
                    </a:lnTo>
                    <a:lnTo>
                      <a:pt x="21511" y="7989"/>
                    </a:lnTo>
                    <a:lnTo>
                      <a:pt x="21972" y="9003"/>
                    </a:lnTo>
                    <a:lnTo>
                      <a:pt x="22452" y="10036"/>
                    </a:lnTo>
                    <a:lnTo>
                      <a:pt x="22895" y="11069"/>
                    </a:lnTo>
                    <a:lnTo>
                      <a:pt x="23337" y="12121"/>
                    </a:lnTo>
                    <a:lnTo>
                      <a:pt x="23762" y="13154"/>
                    </a:lnTo>
                    <a:lnTo>
                      <a:pt x="24186" y="14206"/>
                    </a:lnTo>
                    <a:lnTo>
                      <a:pt x="24592" y="15276"/>
                    </a:lnTo>
                    <a:lnTo>
                      <a:pt x="24979" y="16327"/>
                    </a:lnTo>
                    <a:lnTo>
                      <a:pt x="24721" y="17268"/>
                    </a:lnTo>
                    <a:lnTo>
                      <a:pt x="24463" y="18227"/>
                    </a:lnTo>
                    <a:lnTo>
                      <a:pt x="24002" y="20146"/>
                    </a:lnTo>
                    <a:lnTo>
                      <a:pt x="23559" y="22064"/>
                    </a:lnTo>
                    <a:lnTo>
                      <a:pt x="23153" y="24001"/>
                    </a:lnTo>
                    <a:lnTo>
                      <a:pt x="22563" y="23393"/>
                    </a:lnTo>
                    <a:lnTo>
                      <a:pt x="22766" y="22747"/>
                    </a:lnTo>
                    <a:lnTo>
                      <a:pt x="22987" y="22101"/>
                    </a:lnTo>
                    <a:lnTo>
                      <a:pt x="23208" y="21456"/>
                    </a:lnTo>
                    <a:lnTo>
                      <a:pt x="23448" y="20810"/>
                    </a:lnTo>
                    <a:lnTo>
                      <a:pt x="23098" y="21345"/>
                    </a:lnTo>
                    <a:lnTo>
                      <a:pt x="22766" y="21880"/>
                    </a:lnTo>
                    <a:lnTo>
                      <a:pt x="22434" y="22415"/>
                    </a:lnTo>
                    <a:lnTo>
                      <a:pt x="22120" y="22968"/>
                    </a:lnTo>
                    <a:lnTo>
                      <a:pt x="21677" y="22544"/>
                    </a:lnTo>
                    <a:lnTo>
                      <a:pt x="21216" y="22120"/>
                    </a:lnTo>
                    <a:lnTo>
                      <a:pt x="20755" y="21732"/>
                    </a:lnTo>
                    <a:lnTo>
                      <a:pt x="20275" y="21326"/>
                    </a:lnTo>
                    <a:lnTo>
                      <a:pt x="19795" y="20939"/>
                    </a:lnTo>
                    <a:lnTo>
                      <a:pt x="19297" y="20570"/>
                    </a:lnTo>
                    <a:lnTo>
                      <a:pt x="18799" y="20201"/>
                    </a:lnTo>
                    <a:lnTo>
                      <a:pt x="18301" y="19832"/>
                    </a:lnTo>
                    <a:lnTo>
                      <a:pt x="18449" y="18412"/>
                    </a:lnTo>
                    <a:lnTo>
                      <a:pt x="18633" y="16973"/>
                    </a:lnTo>
                    <a:lnTo>
                      <a:pt x="18172" y="18209"/>
                    </a:lnTo>
                    <a:lnTo>
                      <a:pt x="17729" y="19445"/>
                    </a:lnTo>
                    <a:lnTo>
                      <a:pt x="16825" y="18854"/>
                    </a:lnTo>
                    <a:lnTo>
                      <a:pt x="15866" y="18301"/>
                    </a:lnTo>
                    <a:lnTo>
                      <a:pt x="14907" y="17766"/>
                    </a:lnTo>
                    <a:lnTo>
                      <a:pt x="13929" y="17268"/>
                    </a:lnTo>
                    <a:lnTo>
                      <a:pt x="14815" y="18061"/>
                    </a:lnTo>
                    <a:lnTo>
                      <a:pt x="15700" y="18891"/>
                    </a:lnTo>
                    <a:lnTo>
                      <a:pt x="16549" y="19721"/>
                    </a:lnTo>
                    <a:lnTo>
                      <a:pt x="17360" y="20589"/>
                    </a:lnTo>
                    <a:lnTo>
                      <a:pt x="17010" y="21751"/>
                    </a:lnTo>
                    <a:lnTo>
                      <a:pt x="16678" y="22913"/>
                    </a:lnTo>
                    <a:lnTo>
                      <a:pt x="16364" y="24075"/>
                    </a:lnTo>
                    <a:lnTo>
                      <a:pt x="16069" y="25237"/>
                    </a:lnTo>
                    <a:lnTo>
                      <a:pt x="15792" y="26418"/>
                    </a:lnTo>
                    <a:lnTo>
                      <a:pt x="15552" y="27599"/>
                    </a:lnTo>
                    <a:lnTo>
                      <a:pt x="15331" y="28798"/>
                    </a:lnTo>
                    <a:lnTo>
                      <a:pt x="15110" y="29979"/>
                    </a:lnTo>
                    <a:lnTo>
                      <a:pt x="15202" y="29314"/>
                    </a:lnTo>
                    <a:lnTo>
                      <a:pt x="15276" y="28632"/>
                    </a:lnTo>
                    <a:lnTo>
                      <a:pt x="15313" y="27949"/>
                    </a:lnTo>
                    <a:lnTo>
                      <a:pt x="15331" y="27267"/>
                    </a:lnTo>
                    <a:lnTo>
                      <a:pt x="15331" y="26584"/>
                    </a:lnTo>
                    <a:lnTo>
                      <a:pt x="15294" y="25920"/>
                    </a:lnTo>
                    <a:lnTo>
                      <a:pt x="15257" y="25237"/>
                    </a:lnTo>
                    <a:lnTo>
                      <a:pt x="15184" y="24555"/>
                    </a:lnTo>
                    <a:lnTo>
                      <a:pt x="15110" y="23891"/>
                    </a:lnTo>
                    <a:lnTo>
                      <a:pt x="14999" y="23208"/>
                    </a:lnTo>
                    <a:lnTo>
                      <a:pt x="14870" y="22544"/>
                    </a:lnTo>
                    <a:lnTo>
                      <a:pt x="14722" y="21880"/>
                    </a:lnTo>
                    <a:lnTo>
                      <a:pt x="14556" y="21216"/>
                    </a:lnTo>
                    <a:lnTo>
                      <a:pt x="14372" y="20570"/>
                    </a:lnTo>
                    <a:lnTo>
                      <a:pt x="14169" y="19906"/>
                    </a:lnTo>
                    <a:lnTo>
                      <a:pt x="13948" y="19279"/>
                    </a:lnTo>
                    <a:lnTo>
                      <a:pt x="13708" y="18633"/>
                    </a:lnTo>
                    <a:lnTo>
                      <a:pt x="13449" y="18006"/>
                    </a:lnTo>
                    <a:lnTo>
                      <a:pt x="13173" y="17379"/>
                    </a:lnTo>
                    <a:lnTo>
                      <a:pt x="12878" y="16770"/>
                    </a:lnTo>
                    <a:lnTo>
                      <a:pt x="12545" y="16161"/>
                    </a:lnTo>
                    <a:lnTo>
                      <a:pt x="12213" y="15571"/>
                    </a:lnTo>
                    <a:lnTo>
                      <a:pt x="11863" y="14999"/>
                    </a:lnTo>
                    <a:lnTo>
                      <a:pt x="11494" y="14427"/>
                    </a:lnTo>
                    <a:lnTo>
                      <a:pt x="11125" y="13855"/>
                    </a:lnTo>
                    <a:lnTo>
                      <a:pt x="10719" y="13302"/>
                    </a:lnTo>
                    <a:lnTo>
                      <a:pt x="10295" y="12767"/>
                    </a:lnTo>
                    <a:lnTo>
                      <a:pt x="9871" y="12250"/>
                    </a:lnTo>
                    <a:lnTo>
                      <a:pt x="9409" y="11734"/>
                    </a:lnTo>
                    <a:lnTo>
                      <a:pt x="8948" y="11254"/>
                    </a:lnTo>
                    <a:lnTo>
                      <a:pt x="8468" y="10774"/>
                    </a:lnTo>
                    <a:lnTo>
                      <a:pt x="7970" y="10295"/>
                    </a:lnTo>
                    <a:lnTo>
                      <a:pt x="8395" y="9040"/>
                    </a:lnTo>
                    <a:lnTo>
                      <a:pt x="8837" y="7804"/>
                    </a:lnTo>
                    <a:lnTo>
                      <a:pt x="9317" y="6605"/>
                    </a:lnTo>
                    <a:lnTo>
                      <a:pt x="9834" y="5443"/>
                    </a:lnTo>
                    <a:lnTo>
                      <a:pt x="9372" y="5978"/>
                    </a:lnTo>
                    <a:lnTo>
                      <a:pt x="8930" y="6513"/>
                    </a:lnTo>
                    <a:lnTo>
                      <a:pt x="8487" y="7048"/>
                    </a:lnTo>
                    <a:lnTo>
                      <a:pt x="8063" y="7601"/>
                    </a:lnTo>
                    <a:lnTo>
                      <a:pt x="7657" y="8173"/>
                    </a:lnTo>
                    <a:lnTo>
                      <a:pt x="7251" y="8745"/>
                    </a:lnTo>
                    <a:lnTo>
                      <a:pt x="6864" y="9335"/>
                    </a:lnTo>
                    <a:lnTo>
                      <a:pt x="6476" y="9926"/>
                    </a:lnTo>
                    <a:lnTo>
                      <a:pt x="6126" y="10516"/>
                    </a:lnTo>
                    <a:lnTo>
                      <a:pt x="5775" y="11125"/>
                    </a:lnTo>
                    <a:lnTo>
                      <a:pt x="5425" y="11734"/>
                    </a:lnTo>
                    <a:lnTo>
                      <a:pt x="5111" y="12361"/>
                    </a:lnTo>
                    <a:lnTo>
                      <a:pt x="4797" y="12988"/>
                    </a:lnTo>
                    <a:lnTo>
                      <a:pt x="4502" y="13615"/>
                    </a:lnTo>
                    <a:lnTo>
                      <a:pt x="4207" y="14261"/>
                    </a:lnTo>
                    <a:lnTo>
                      <a:pt x="3949" y="14907"/>
                    </a:lnTo>
                    <a:lnTo>
                      <a:pt x="4023" y="14113"/>
                    </a:lnTo>
                    <a:lnTo>
                      <a:pt x="4078" y="13338"/>
                    </a:lnTo>
                    <a:lnTo>
                      <a:pt x="4115" y="12564"/>
                    </a:lnTo>
                    <a:lnTo>
                      <a:pt x="4152" y="11770"/>
                    </a:lnTo>
                    <a:lnTo>
                      <a:pt x="4170" y="10996"/>
                    </a:lnTo>
                    <a:lnTo>
                      <a:pt x="4170" y="10202"/>
                    </a:lnTo>
                    <a:lnTo>
                      <a:pt x="4152" y="9428"/>
                    </a:lnTo>
                    <a:lnTo>
                      <a:pt x="4133" y="8653"/>
                    </a:lnTo>
                    <a:lnTo>
                      <a:pt x="4078" y="7859"/>
                    </a:lnTo>
                    <a:lnTo>
                      <a:pt x="4041" y="7085"/>
                    </a:lnTo>
                    <a:lnTo>
                      <a:pt x="3967" y="6310"/>
                    </a:lnTo>
                    <a:lnTo>
                      <a:pt x="3875" y="5535"/>
                    </a:lnTo>
                    <a:lnTo>
                      <a:pt x="3783" y="4760"/>
                    </a:lnTo>
                    <a:lnTo>
                      <a:pt x="3672" y="3985"/>
                    </a:lnTo>
                    <a:lnTo>
                      <a:pt x="3561" y="3211"/>
                    </a:lnTo>
                    <a:lnTo>
                      <a:pt x="3432" y="2436"/>
                    </a:lnTo>
                    <a:lnTo>
                      <a:pt x="3395" y="3727"/>
                    </a:lnTo>
                    <a:lnTo>
                      <a:pt x="3358" y="5000"/>
                    </a:lnTo>
                    <a:lnTo>
                      <a:pt x="3303" y="6291"/>
                    </a:lnTo>
                    <a:lnTo>
                      <a:pt x="3248" y="7583"/>
                    </a:lnTo>
                    <a:lnTo>
                      <a:pt x="3156" y="8856"/>
                    </a:lnTo>
                    <a:lnTo>
                      <a:pt x="3063" y="10147"/>
                    </a:lnTo>
                    <a:lnTo>
                      <a:pt x="2971" y="11420"/>
                    </a:lnTo>
                    <a:lnTo>
                      <a:pt x="2842" y="12711"/>
                    </a:lnTo>
                    <a:lnTo>
                      <a:pt x="2713" y="13984"/>
                    </a:lnTo>
                    <a:lnTo>
                      <a:pt x="2584" y="15257"/>
                    </a:lnTo>
                    <a:lnTo>
                      <a:pt x="2418" y="16530"/>
                    </a:lnTo>
                    <a:lnTo>
                      <a:pt x="2252" y="17821"/>
                    </a:lnTo>
                    <a:lnTo>
                      <a:pt x="2067" y="19094"/>
                    </a:lnTo>
                    <a:lnTo>
                      <a:pt x="1883" y="20349"/>
                    </a:lnTo>
                    <a:lnTo>
                      <a:pt x="1680" y="21622"/>
                    </a:lnTo>
                    <a:lnTo>
                      <a:pt x="1458" y="22895"/>
                    </a:lnTo>
                    <a:lnTo>
                      <a:pt x="1" y="13006"/>
                    </a:lnTo>
                    <a:lnTo>
                      <a:pt x="149" y="15146"/>
                    </a:lnTo>
                    <a:lnTo>
                      <a:pt x="241" y="17286"/>
                    </a:lnTo>
                    <a:lnTo>
                      <a:pt x="315" y="19426"/>
                    </a:lnTo>
                    <a:lnTo>
                      <a:pt x="351" y="21585"/>
                    </a:lnTo>
                    <a:lnTo>
                      <a:pt x="370" y="23725"/>
                    </a:lnTo>
                    <a:lnTo>
                      <a:pt x="351" y="25883"/>
                    </a:lnTo>
                    <a:lnTo>
                      <a:pt x="296" y="28023"/>
                    </a:lnTo>
                    <a:lnTo>
                      <a:pt x="204" y="30163"/>
                    </a:lnTo>
                    <a:lnTo>
                      <a:pt x="4779" y="30163"/>
                    </a:lnTo>
                    <a:lnTo>
                      <a:pt x="4816" y="28687"/>
                    </a:lnTo>
                    <a:lnTo>
                      <a:pt x="4908" y="27211"/>
                    </a:lnTo>
                    <a:lnTo>
                      <a:pt x="5019" y="25717"/>
                    </a:lnTo>
                    <a:lnTo>
                      <a:pt x="5148" y="24223"/>
                    </a:lnTo>
                    <a:lnTo>
                      <a:pt x="5314" y="22710"/>
                    </a:lnTo>
                    <a:lnTo>
                      <a:pt x="5517" y="21216"/>
                    </a:lnTo>
                    <a:lnTo>
                      <a:pt x="5738" y="19740"/>
                    </a:lnTo>
                    <a:lnTo>
                      <a:pt x="5978" y="18264"/>
                    </a:lnTo>
                    <a:lnTo>
                      <a:pt x="6292" y="18910"/>
                    </a:lnTo>
                    <a:lnTo>
                      <a:pt x="6605" y="19574"/>
                    </a:lnTo>
                    <a:lnTo>
                      <a:pt x="6882" y="20275"/>
                    </a:lnTo>
                    <a:lnTo>
                      <a:pt x="7159" y="20976"/>
                    </a:lnTo>
                    <a:lnTo>
                      <a:pt x="7435" y="21677"/>
                    </a:lnTo>
                    <a:lnTo>
                      <a:pt x="7675" y="22415"/>
                    </a:lnTo>
                    <a:lnTo>
                      <a:pt x="7915" y="23153"/>
                    </a:lnTo>
                    <a:lnTo>
                      <a:pt x="8155" y="23909"/>
                    </a:lnTo>
                    <a:lnTo>
                      <a:pt x="8358" y="24666"/>
                    </a:lnTo>
                    <a:lnTo>
                      <a:pt x="8561" y="25440"/>
                    </a:lnTo>
                    <a:lnTo>
                      <a:pt x="8764" y="26215"/>
                    </a:lnTo>
                    <a:lnTo>
                      <a:pt x="8930" y="27008"/>
                    </a:lnTo>
                    <a:lnTo>
                      <a:pt x="9096" y="27783"/>
                    </a:lnTo>
                    <a:lnTo>
                      <a:pt x="9243" y="28576"/>
                    </a:lnTo>
                    <a:lnTo>
                      <a:pt x="9372" y="29370"/>
                    </a:lnTo>
                    <a:lnTo>
                      <a:pt x="9502" y="30163"/>
                    </a:lnTo>
                    <a:lnTo>
                      <a:pt x="17803" y="30163"/>
                    </a:lnTo>
                    <a:lnTo>
                      <a:pt x="17803" y="29075"/>
                    </a:lnTo>
                    <a:lnTo>
                      <a:pt x="17822" y="27986"/>
                    </a:lnTo>
                    <a:lnTo>
                      <a:pt x="17840" y="26898"/>
                    </a:lnTo>
                    <a:lnTo>
                      <a:pt x="17877" y="25809"/>
                    </a:lnTo>
                    <a:lnTo>
                      <a:pt x="17932" y="24721"/>
                    </a:lnTo>
                    <a:lnTo>
                      <a:pt x="17988" y="23632"/>
                    </a:lnTo>
                    <a:lnTo>
                      <a:pt x="18061" y="22544"/>
                    </a:lnTo>
                    <a:lnTo>
                      <a:pt x="18154" y="21456"/>
                    </a:lnTo>
                    <a:lnTo>
                      <a:pt x="18910" y="22323"/>
                    </a:lnTo>
                    <a:lnTo>
                      <a:pt x="19648" y="23208"/>
                    </a:lnTo>
                    <a:lnTo>
                      <a:pt x="20367" y="24112"/>
                    </a:lnTo>
                    <a:lnTo>
                      <a:pt x="21050" y="25034"/>
                    </a:lnTo>
                    <a:lnTo>
                      <a:pt x="20773" y="25662"/>
                    </a:lnTo>
                    <a:lnTo>
                      <a:pt x="20496" y="26289"/>
                    </a:lnTo>
                    <a:lnTo>
                      <a:pt x="20238" y="26916"/>
                    </a:lnTo>
                    <a:lnTo>
                      <a:pt x="19998" y="27562"/>
                    </a:lnTo>
                    <a:lnTo>
                      <a:pt x="19759" y="28208"/>
                    </a:lnTo>
                    <a:lnTo>
                      <a:pt x="19556" y="28853"/>
                    </a:lnTo>
                    <a:lnTo>
                      <a:pt x="19353" y="29517"/>
                    </a:lnTo>
                    <a:lnTo>
                      <a:pt x="19150" y="30163"/>
                    </a:lnTo>
                    <a:lnTo>
                      <a:pt x="21179" y="30163"/>
                    </a:lnTo>
                    <a:lnTo>
                      <a:pt x="21308" y="29167"/>
                    </a:lnTo>
                    <a:lnTo>
                      <a:pt x="21456" y="28152"/>
                    </a:lnTo>
                    <a:lnTo>
                      <a:pt x="21640" y="27156"/>
                    </a:lnTo>
                    <a:lnTo>
                      <a:pt x="21843" y="26160"/>
                    </a:lnTo>
                    <a:lnTo>
                      <a:pt x="22194" y="26676"/>
                    </a:lnTo>
                    <a:lnTo>
                      <a:pt x="22544" y="27211"/>
                    </a:lnTo>
                    <a:lnTo>
                      <a:pt x="22286" y="28687"/>
                    </a:lnTo>
                    <a:lnTo>
                      <a:pt x="22028" y="30163"/>
                    </a:lnTo>
                    <a:lnTo>
                      <a:pt x="27802" y="30163"/>
                    </a:lnTo>
                    <a:lnTo>
                      <a:pt x="27304" y="29370"/>
                    </a:lnTo>
                    <a:lnTo>
                      <a:pt x="26806" y="28576"/>
                    </a:lnTo>
                    <a:lnTo>
                      <a:pt x="26271" y="27783"/>
                    </a:lnTo>
                    <a:lnTo>
                      <a:pt x="25717" y="27027"/>
                    </a:lnTo>
                    <a:lnTo>
                      <a:pt x="25846" y="25348"/>
                    </a:lnTo>
                    <a:lnTo>
                      <a:pt x="25976" y="23669"/>
                    </a:lnTo>
                    <a:lnTo>
                      <a:pt x="26142" y="21991"/>
                    </a:lnTo>
                    <a:lnTo>
                      <a:pt x="26326" y="20312"/>
                    </a:lnTo>
                    <a:lnTo>
                      <a:pt x="26695" y="21529"/>
                    </a:lnTo>
                    <a:lnTo>
                      <a:pt x="27064" y="22747"/>
                    </a:lnTo>
                    <a:lnTo>
                      <a:pt x="27396" y="23965"/>
                    </a:lnTo>
                    <a:lnTo>
                      <a:pt x="27728" y="25201"/>
                    </a:lnTo>
                    <a:lnTo>
                      <a:pt x="28042" y="26437"/>
                    </a:lnTo>
                    <a:lnTo>
                      <a:pt x="28337" y="27673"/>
                    </a:lnTo>
                    <a:lnTo>
                      <a:pt x="28614" y="28927"/>
                    </a:lnTo>
                    <a:lnTo>
                      <a:pt x="28872" y="30163"/>
                    </a:lnTo>
                    <a:lnTo>
                      <a:pt x="33650" y="30163"/>
                    </a:lnTo>
                    <a:lnTo>
                      <a:pt x="32893" y="28318"/>
                    </a:lnTo>
                    <a:lnTo>
                      <a:pt x="32119" y="26492"/>
                    </a:lnTo>
                    <a:lnTo>
                      <a:pt x="31307" y="24666"/>
                    </a:lnTo>
                    <a:lnTo>
                      <a:pt x="30477" y="22839"/>
                    </a:lnTo>
                    <a:lnTo>
                      <a:pt x="29628" y="21050"/>
                    </a:lnTo>
                    <a:lnTo>
                      <a:pt x="28743" y="19242"/>
                    </a:lnTo>
                    <a:lnTo>
                      <a:pt x="27857" y="17471"/>
                    </a:lnTo>
                    <a:lnTo>
                      <a:pt x="26916" y="15700"/>
                    </a:lnTo>
                    <a:lnTo>
                      <a:pt x="27248" y="13541"/>
                    </a:lnTo>
                    <a:lnTo>
                      <a:pt x="27617" y="11401"/>
                    </a:lnTo>
                    <a:lnTo>
                      <a:pt x="28392" y="12435"/>
                    </a:lnTo>
                    <a:lnTo>
                      <a:pt x="29130" y="13486"/>
                    </a:lnTo>
                    <a:lnTo>
                      <a:pt x="29831" y="14575"/>
                    </a:lnTo>
                    <a:lnTo>
                      <a:pt x="30495" y="15681"/>
                    </a:lnTo>
                    <a:lnTo>
                      <a:pt x="31141" y="16807"/>
                    </a:lnTo>
                    <a:lnTo>
                      <a:pt x="31731" y="17932"/>
                    </a:lnTo>
                    <a:lnTo>
                      <a:pt x="32303" y="19094"/>
                    </a:lnTo>
                    <a:lnTo>
                      <a:pt x="32820" y="20275"/>
                    </a:lnTo>
                    <a:lnTo>
                      <a:pt x="33318" y="21474"/>
                    </a:lnTo>
                    <a:lnTo>
                      <a:pt x="33760" y="22673"/>
                    </a:lnTo>
                    <a:lnTo>
                      <a:pt x="34185" y="23909"/>
                    </a:lnTo>
                    <a:lnTo>
                      <a:pt x="34554" y="25127"/>
                    </a:lnTo>
                    <a:lnTo>
                      <a:pt x="34904" y="26381"/>
                    </a:lnTo>
                    <a:lnTo>
                      <a:pt x="35199" y="27636"/>
                    </a:lnTo>
                    <a:lnTo>
                      <a:pt x="35458" y="28890"/>
                    </a:lnTo>
                    <a:lnTo>
                      <a:pt x="35679" y="30163"/>
                    </a:lnTo>
                    <a:lnTo>
                      <a:pt x="40586" y="30163"/>
                    </a:lnTo>
                    <a:lnTo>
                      <a:pt x="40383" y="29462"/>
                    </a:lnTo>
                    <a:lnTo>
                      <a:pt x="40162" y="28779"/>
                    </a:lnTo>
                    <a:lnTo>
                      <a:pt x="39922" y="28097"/>
                    </a:lnTo>
                    <a:lnTo>
                      <a:pt x="39664" y="27414"/>
                    </a:lnTo>
                    <a:lnTo>
                      <a:pt x="39406" y="26732"/>
                    </a:lnTo>
                    <a:lnTo>
                      <a:pt x="39129" y="26049"/>
                    </a:lnTo>
                    <a:lnTo>
                      <a:pt x="38834" y="25385"/>
                    </a:lnTo>
                    <a:lnTo>
                      <a:pt x="38538" y="24721"/>
                    </a:lnTo>
                    <a:lnTo>
                      <a:pt x="38225" y="24075"/>
                    </a:lnTo>
                    <a:lnTo>
                      <a:pt x="37893" y="23430"/>
                    </a:lnTo>
                    <a:lnTo>
                      <a:pt x="37542" y="22784"/>
                    </a:lnTo>
                    <a:lnTo>
                      <a:pt x="37192" y="22157"/>
                    </a:lnTo>
                    <a:lnTo>
                      <a:pt x="36823" y="21529"/>
                    </a:lnTo>
                    <a:lnTo>
                      <a:pt x="36435" y="20902"/>
                    </a:lnTo>
                    <a:lnTo>
                      <a:pt x="36048" y="20293"/>
                    </a:lnTo>
                    <a:lnTo>
                      <a:pt x="35642" y="19685"/>
                    </a:lnTo>
                    <a:lnTo>
                      <a:pt x="35218" y="19094"/>
                    </a:lnTo>
                    <a:lnTo>
                      <a:pt x="34794" y="18504"/>
                    </a:lnTo>
                    <a:lnTo>
                      <a:pt x="34351" y="17932"/>
                    </a:lnTo>
                    <a:lnTo>
                      <a:pt x="33908" y="17360"/>
                    </a:lnTo>
                    <a:lnTo>
                      <a:pt x="33447" y="16807"/>
                    </a:lnTo>
                    <a:lnTo>
                      <a:pt x="32967" y="16253"/>
                    </a:lnTo>
                    <a:lnTo>
                      <a:pt x="32469" y="15700"/>
                    </a:lnTo>
                    <a:lnTo>
                      <a:pt x="31971" y="15183"/>
                    </a:lnTo>
                    <a:lnTo>
                      <a:pt x="31473" y="14648"/>
                    </a:lnTo>
                    <a:lnTo>
                      <a:pt x="30956" y="14150"/>
                    </a:lnTo>
                    <a:lnTo>
                      <a:pt x="30421" y="13652"/>
                    </a:lnTo>
                    <a:lnTo>
                      <a:pt x="29886" y="13154"/>
                    </a:lnTo>
                    <a:lnTo>
                      <a:pt x="29333" y="12693"/>
                    </a:lnTo>
                    <a:lnTo>
                      <a:pt x="28780" y="12213"/>
                    </a:lnTo>
                    <a:lnTo>
                      <a:pt x="28208" y="11770"/>
                    </a:lnTo>
                    <a:lnTo>
                      <a:pt x="27636" y="11328"/>
                    </a:lnTo>
                    <a:lnTo>
                      <a:pt x="27857" y="10073"/>
                    </a:lnTo>
                    <a:lnTo>
                      <a:pt x="28097" y="8819"/>
                    </a:lnTo>
                    <a:lnTo>
                      <a:pt x="28577" y="6365"/>
                    </a:lnTo>
                    <a:lnTo>
                      <a:pt x="28189" y="7251"/>
                    </a:lnTo>
                    <a:lnTo>
                      <a:pt x="27802" y="8136"/>
                    </a:lnTo>
                    <a:lnTo>
                      <a:pt x="27433" y="9040"/>
                    </a:lnTo>
                    <a:lnTo>
                      <a:pt x="27082" y="9944"/>
                    </a:lnTo>
                    <a:lnTo>
                      <a:pt x="26732" y="10866"/>
                    </a:lnTo>
                    <a:lnTo>
                      <a:pt x="26400" y="11770"/>
                    </a:lnTo>
                    <a:lnTo>
                      <a:pt x="26086" y="12693"/>
                    </a:lnTo>
                    <a:lnTo>
                      <a:pt x="25791" y="13615"/>
                    </a:lnTo>
                    <a:lnTo>
                      <a:pt x="24813" y="11863"/>
                    </a:lnTo>
                    <a:lnTo>
                      <a:pt x="23799" y="10129"/>
                    </a:lnTo>
                    <a:lnTo>
                      <a:pt x="22766" y="8413"/>
                    </a:lnTo>
                    <a:lnTo>
                      <a:pt x="21714" y="6697"/>
                    </a:lnTo>
                    <a:lnTo>
                      <a:pt x="20626" y="5000"/>
                    </a:lnTo>
                    <a:lnTo>
                      <a:pt x="19537" y="3321"/>
                    </a:lnTo>
                    <a:lnTo>
                      <a:pt x="18412" y="1661"/>
                    </a:lnTo>
                    <a:lnTo>
                      <a:pt x="1725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4584325" y="4669300"/>
                <a:ext cx="686750" cy="80757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32303" extrusionOk="0">
                    <a:moveTo>
                      <a:pt x="0" y="1"/>
                    </a:moveTo>
                    <a:lnTo>
                      <a:pt x="812" y="794"/>
                    </a:lnTo>
                    <a:lnTo>
                      <a:pt x="1587" y="1606"/>
                    </a:lnTo>
                    <a:lnTo>
                      <a:pt x="2362" y="2436"/>
                    </a:lnTo>
                    <a:lnTo>
                      <a:pt x="3100" y="3284"/>
                    </a:lnTo>
                    <a:lnTo>
                      <a:pt x="3819" y="4151"/>
                    </a:lnTo>
                    <a:lnTo>
                      <a:pt x="4502" y="5037"/>
                    </a:lnTo>
                    <a:lnTo>
                      <a:pt x="5184" y="5941"/>
                    </a:lnTo>
                    <a:lnTo>
                      <a:pt x="5830" y="6863"/>
                    </a:lnTo>
                    <a:lnTo>
                      <a:pt x="6457" y="7786"/>
                    </a:lnTo>
                    <a:lnTo>
                      <a:pt x="7066" y="8745"/>
                    </a:lnTo>
                    <a:lnTo>
                      <a:pt x="7638" y="9723"/>
                    </a:lnTo>
                    <a:lnTo>
                      <a:pt x="8191" y="10700"/>
                    </a:lnTo>
                    <a:lnTo>
                      <a:pt x="8708" y="11697"/>
                    </a:lnTo>
                    <a:lnTo>
                      <a:pt x="9224" y="12693"/>
                    </a:lnTo>
                    <a:lnTo>
                      <a:pt x="9704" y="13726"/>
                    </a:lnTo>
                    <a:lnTo>
                      <a:pt x="10147" y="14759"/>
                    </a:lnTo>
                    <a:lnTo>
                      <a:pt x="10571" y="15792"/>
                    </a:lnTo>
                    <a:lnTo>
                      <a:pt x="10977" y="16862"/>
                    </a:lnTo>
                    <a:lnTo>
                      <a:pt x="11346" y="17914"/>
                    </a:lnTo>
                    <a:lnTo>
                      <a:pt x="11696" y="18984"/>
                    </a:lnTo>
                    <a:lnTo>
                      <a:pt x="12028" y="20072"/>
                    </a:lnTo>
                    <a:lnTo>
                      <a:pt x="12324" y="21160"/>
                    </a:lnTo>
                    <a:lnTo>
                      <a:pt x="12582" y="22249"/>
                    </a:lnTo>
                    <a:lnTo>
                      <a:pt x="12822" y="23356"/>
                    </a:lnTo>
                    <a:lnTo>
                      <a:pt x="13043" y="24463"/>
                    </a:lnTo>
                    <a:lnTo>
                      <a:pt x="13228" y="25570"/>
                    </a:lnTo>
                    <a:lnTo>
                      <a:pt x="13375" y="26695"/>
                    </a:lnTo>
                    <a:lnTo>
                      <a:pt x="13504" y="27802"/>
                    </a:lnTo>
                    <a:lnTo>
                      <a:pt x="13615" y="28927"/>
                    </a:lnTo>
                    <a:lnTo>
                      <a:pt x="13670" y="30052"/>
                    </a:lnTo>
                    <a:lnTo>
                      <a:pt x="13726" y="31178"/>
                    </a:lnTo>
                    <a:lnTo>
                      <a:pt x="13726" y="32303"/>
                    </a:lnTo>
                    <a:lnTo>
                      <a:pt x="26639" y="32303"/>
                    </a:lnTo>
                    <a:lnTo>
                      <a:pt x="26639" y="30661"/>
                    </a:lnTo>
                    <a:lnTo>
                      <a:pt x="26676" y="29001"/>
                    </a:lnTo>
                    <a:lnTo>
                      <a:pt x="26750" y="27341"/>
                    </a:lnTo>
                    <a:lnTo>
                      <a:pt x="26842" y="25699"/>
                    </a:lnTo>
                    <a:lnTo>
                      <a:pt x="26953" y="24057"/>
                    </a:lnTo>
                    <a:lnTo>
                      <a:pt x="27100" y="22396"/>
                    </a:lnTo>
                    <a:lnTo>
                      <a:pt x="27266" y="20755"/>
                    </a:lnTo>
                    <a:lnTo>
                      <a:pt x="27469" y="19113"/>
                    </a:lnTo>
                    <a:lnTo>
                      <a:pt x="26879" y="20699"/>
                    </a:lnTo>
                    <a:lnTo>
                      <a:pt x="26344" y="22286"/>
                    </a:lnTo>
                    <a:lnTo>
                      <a:pt x="25846" y="23909"/>
                    </a:lnTo>
                    <a:lnTo>
                      <a:pt x="25385" y="25533"/>
                    </a:lnTo>
                    <a:lnTo>
                      <a:pt x="24960" y="27156"/>
                    </a:lnTo>
                    <a:lnTo>
                      <a:pt x="24591" y="28816"/>
                    </a:lnTo>
                    <a:lnTo>
                      <a:pt x="24241" y="30458"/>
                    </a:lnTo>
                    <a:lnTo>
                      <a:pt x="23964" y="32119"/>
                    </a:lnTo>
                    <a:lnTo>
                      <a:pt x="24038" y="31418"/>
                    </a:lnTo>
                    <a:lnTo>
                      <a:pt x="24112" y="30735"/>
                    </a:lnTo>
                    <a:lnTo>
                      <a:pt x="24149" y="30034"/>
                    </a:lnTo>
                    <a:lnTo>
                      <a:pt x="24167" y="29314"/>
                    </a:lnTo>
                    <a:lnTo>
                      <a:pt x="24167" y="28613"/>
                    </a:lnTo>
                    <a:lnTo>
                      <a:pt x="24130" y="27912"/>
                    </a:lnTo>
                    <a:lnTo>
                      <a:pt x="24075" y="27211"/>
                    </a:lnTo>
                    <a:lnTo>
                      <a:pt x="24020" y="26529"/>
                    </a:lnTo>
                    <a:lnTo>
                      <a:pt x="23909" y="25828"/>
                    </a:lnTo>
                    <a:lnTo>
                      <a:pt x="23798" y="25127"/>
                    </a:lnTo>
                    <a:lnTo>
                      <a:pt x="23669" y="24444"/>
                    </a:lnTo>
                    <a:lnTo>
                      <a:pt x="23503" y="23762"/>
                    </a:lnTo>
                    <a:lnTo>
                      <a:pt x="23319" y="23079"/>
                    </a:lnTo>
                    <a:lnTo>
                      <a:pt x="23134" y="22415"/>
                    </a:lnTo>
                    <a:lnTo>
                      <a:pt x="22913" y="21732"/>
                    </a:lnTo>
                    <a:lnTo>
                      <a:pt x="22673" y="21087"/>
                    </a:lnTo>
                    <a:lnTo>
                      <a:pt x="22396" y="20423"/>
                    </a:lnTo>
                    <a:lnTo>
                      <a:pt x="22119" y="19777"/>
                    </a:lnTo>
                    <a:lnTo>
                      <a:pt x="21824" y="19150"/>
                    </a:lnTo>
                    <a:lnTo>
                      <a:pt x="21511" y="18522"/>
                    </a:lnTo>
                    <a:lnTo>
                      <a:pt x="21160" y="17895"/>
                    </a:lnTo>
                    <a:lnTo>
                      <a:pt x="20810" y="17305"/>
                    </a:lnTo>
                    <a:lnTo>
                      <a:pt x="20441" y="16696"/>
                    </a:lnTo>
                    <a:lnTo>
                      <a:pt x="20035" y="16124"/>
                    </a:lnTo>
                    <a:lnTo>
                      <a:pt x="19629" y="15552"/>
                    </a:lnTo>
                    <a:lnTo>
                      <a:pt x="19205" y="14999"/>
                    </a:lnTo>
                    <a:lnTo>
                      <a:pt x="18762" y="14464"/>
                    </a:lnTo>
                    <a:lnTo>
                      <a:pt x="18301" y="13929"/>
                    </a:lnTo>
                    <a:lnTo>
                      <a:pt x="17821" y="13412"/>
                    </a:lnTo>
                    <a:lnTo>
                      <a:pt x="17323" y="12914"/>
                    </a:lnTo>
                    <a:lnTo>
                      <a:pt x="16806" y="12435"/>
                    </a:lnTo>
                    <a:lnTo>
                      <a:pt x="16271" y="11973"/>
                    </a:lnTo>
                    <a:lnTo>
                      <a:pt x="16271" y="11973"/>
                    </a:lnTo>
                    <a:lnTo>
                      <a:pt x="16714" y="12933"/>
                    </a:lnTo>
                    <a:lnTo>
                      <a:pt x="17139" y="13892"/>
                    </a:lnTo>
                    <a:lnTo>
                      <a:pt x="17544" y="14851"/>
                    </a:lnTo>
                    <a:lnTo>
                      <a:pt x="17895" y="15829"/>
                    </a:lnTo>
                    <a:lnTo>
                      <a:pt x="18245" y="16825"/>
                    </a:lnTo>
                    <a:lnTo>
                      <a:pt x="18541" y="17821"/>
                    </a:lnTo>
                    <a:lnTo>
                      <a:pt x="18817" y="18836"/>
                    </a:lnTo>
                    <a:lnTo>
                      <a:pt x="19057" y="19851"/>
                    </a:lnTo>
                    <a:lnTo>
                      <a:pt x="19278" y="20884"/>
                    </a:lnTo>
                    <a:lnTo>
                      <a:pt x="19463" y="21917"/>
                    </a:lnTo>
                    <a:lnTo>
                      <a:pt x="19611" y="22950"/>
                    </a:lnTo>
                    <a:lnTo>
                      <a:pt x="19740" y="23983"/>
                    </a:lnTo>
                    <a:lnTo>
                      <a:pt x="19832" y="25035"/>
                    </a:lnTo>
                    <a:lnTo>
                      <a:pt x="19906" y="26068"/>
                    </a:lnTo>
                    <a:lnTo>
                      <a:pt x="19924" y="27119"/>
                    </a:lnTo>
                    <a:lnTo>
                      <a:pt x="19924" y="28171"/>
                    </a:lnTo>
                    <a:lnTo>
                      <a:pt x="19647" y="27341"/>
                    </a:lnTo>
                    <a:lnTo>
                      <a:pt x="19352" y="26529"/>
                    </a:lnTo>
                    <a:lnTo>
                      <a:pt x="19002" y="25736"/>
                    </a:lnTo>
                    <a:lnTo>
                      <a:pt x="18614" y="24961"/>
                    </a:lnTo>
                    <a:lnTo>
                      <a:pt x="18208" y="24186"/>
                    </a:lnTo>
                    <a:lnTo>
                      <a:pt x="17747" y="23448"/>
                    </a:lnTo>
                    <a:lnTo>
                      <a:pt x="17268" y="22729"/>
                    </a:lnTo>
                    <a:lnTo>
                      <a:pt x="16770" y="22028"/>
                    </a:lnTo>
                    <a:lnTo>
                      <a:pt x="16493" y="21179"/>
                    </a:lnTo>
                    <a:lnTo>
                      <a:pt x="16198" y="20349"/>
                    </a:lnTo>
                    <a:lnTo>
                      <a:pt x="15884" y="19537"/>
                    </a:lnTo>
                    <a:lnTo>
                      <a:pt x="15552" y="18707"/>
                    </a:lnTo>
                    <a:lnTo>
                      <a:pt x="15201" y="17895"/>
                    </a:lnTo>
                    <a:lnTo>
                      <a:pt x="14833" y="17102"/>
                    </a:lnTo>
                    <a:lnTo>
                      <a:pt x="14445" y="16309"/>
                    </a:lnTo>
                    <a:lnTo>
                      <a:pt x="14058" y="15515"/>
                    </a:lnTo>
                    <a:lnTo>
                      <a:pt x="13633" y="14741"/>
                    </a:lnTo>
                    <a:lnTo>
                      <a:pt x="13209" y="13966"/>
                    </a:lnTo>
                    <a:lnTo>
                      <a:pt x="12748" y="13209"/>
                    </a:lnTo>
                    <a:lnTo>
                      <a:pt x="12287" y="12453"/>
                    </a:lnTo>
                    <a:lnTo>
                      <a:pt x="11807" y="11715"/>
                    </a:lnTo>
                    <a:lnTo>
                      <a:pt x="11309" y="10996"/>
                    </a:lnTo>
                    <a:lnTo>
                      <a:pt x="10811" y="10276"/>
                    </a:lnTo>
                    <a:lnTo>
                      <a:pt x="10276" y="9557"/>
                    </a:lnTo>
                    <a:lnTo>
                      <a:pt x="9741" y="8874"/>
                    </a:lnTo>
                    <a:lnTo>
                      <a:pt x="9187" y="8173"/>
                    </a:lnTo>
                    <a:lnTo>
                      <a:pt x="8616" y="7509"/>
                    </a:lnTo>
                    <a:lnTo>
                      <a:pt x="8025" y="6845"/>
                    </a:lnTo>
                    <a:lnTo>
                      <a:pt x="7435" y="6199"/>
                    </a:lnTo>
                    <a:lnTo>
                      <a:pt x="6826" y="5554"/>
                    </a:lnTo>
                    <a:lnTo>
                      <a:pt x="6199" y="4945"/>
                    </a:lnTo>
                    <a:lnTo>
                      <a:pt x="5553" y="4336"/>
                    </a:lnTo>
                    <a:lnTo>
                      <a:pt x="4908" y="3746"/>
                    </a:lnTo>
                    <a:lnTo>
                      <a:pt x="4243" y="3155"/>
                    </a:lnTo>
                    <a:lnTo>
                      <a:pt x="3561" y="2602"/>
                    </a:lnTo>
                    <a:lnTo>
                      <a:pt x="2878" y="2048"/>
                    </a:lnTo>
                    <a:lnTo>
                      <a:pt x="2177" y="1513"/>
                    </a:lnTo>
                    <a:lnTo>
                      <a:pt x="1458" y="997"/>
                    </a:lnTo>
                    <a:lnTo>
                      <a:pt x="738" y="49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620550" y="5243025"/>
                <a:ext cx="107025" cy="233850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9354" extrusionOk="0">
                    <a:moveTo>
                      <a:pt x="4280" y="1"/>
                    </a:moveTo>
                    <a:lnTo>
                      <a:pt x="3930" y="536"/>
                    </a:lnTo>
                    <a:lnTo>
                      <a:pt x="3579" y="1089"/>
                    </a:lnTo>
                    <a:lnTo>
                      <a:pt x="3247" y="1643"/>
                    </a:lnTo>
                    <a:lnTo>
                      <a:pt x="2934" y="2196"/>
                    </a:lnTo>
                    <a:lnTo>
                      <a:pt x="2620" y="2768"/>
                    </a:lnTo>
                    <a:lnTo>
                      <a:pt x="2325" y="3340"/>
                    </a:lnTo>
                    <a:lnTo>
                      <a:pt x="2030" y="3912"/>
                    </a:lnTo>
                    <a:lnTo>
                      <a:pt x="1753" y="4502"/>
                    </a:lnTo>
                    <a:lnTo>
                      <a:pt x="1495" y="5093"/>
                    </a:lnTo>
                    <a:lnTo>
                      <a:pt x="1255" y="5683"/>
                    </a:lnTo>
                    <a:lnTo>
                      <a:pt x="1015" y="6292"/>
                    </a:lnTo>
                    <a:lnTo>
                      <a:pt x="775" y="6900"/>
                    </a:lnTo>
                    <a:lnTo>
                      <a:pt x="572" y="7509"/>
                    </a:lnTo>
                    <a:lnTo>
                      <a:pt x="369" y="8118"/>
                    </a:lnTo>
                    <a:lnTo>
                      <a:pt x="185" y="8745"/>
                    </a:lnTo>
                    <a:lnTo>
                      <a:pt x="0" y="9354"/>
                    </a:lnTo>
                    <a:lnTo>
                      <a:pt x="2011" y="9354"/>
                    </a:lnTo>
                    <a:lnTo>
                      <a:pt x="2159" y="8155"/>
                    </a:lnTo>
                    <a:lnTo>
                      <a:pt x="2362" y="6974"/>
                    </a:lnTo>
                    <a:lnTo>
                      <a:pt x="2583" y="5794"/>
                    </a:lnTo>
                    <a:lnTo>
                      <a:pt x="2860" y="4613"/>
                    </a:lnTo>
                    <a:lnTo>
                      <a:pt x="3155" y="3432"/>
                    </a:lnTo>
                    <a:lnTo>
                      <a:pt x="3487" y="2288"/>
                    </a:lnTo>
                    <a:lnTo>
                      <a:pt x="3875" y="1126"/>
                    </a:lnTo>
                    <a:lnTo>
                      <a:pt x="42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692500" y="4881925"/>
                <a:ext cx="163750" cy="594950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3798" extrusionOk="0">
                    <a:moveTo>
                      <a:pt x="6549" y="0"/>
                    </a:moveTo>
                    <a:lnTo>
                      <a:pt x="5922" y="1402"/>
                    </a:lnTo>
                    <a:lnTo>
                      <a:pt x="5332" y="2841"/>
                    </a:lnTo>
                    <a:lnTo>
                      <a:pt x="4778" y="4280"/>
                    </a:lnTo>
                    <a:lnTo>
                      <a:pt x="4262" y="5737"/>
                    </a:lnTo>
                    <a:lnTo>
                      <a:pt x="3764" y="7195"/>
                    </a:lnTo>
                    <a:lnTo>
                      <a:pt x="3321" y="8671"/>
                    </a:lnTo>
                    <a:lnTo>
                      <a:pt x="2878" y="10147"/>
                    </a:lnTo>
                    <a:lnTo>
                      <a:pt x="2491" y="11641"/>
                    </a:lnTo>
                    <a:lnTo>
                      <a:pt x="2103" y="13154"/>
                    </a:lnTo>
                    <a:lnTo>
                      <a:pt x="1753" y="14648"/>
                    </a:lnTo>
                    <a:lnTo>
                      <a:pt x="1421" y="16161"/>
                    </a:lnTo>
                    <a:lnTo>
                      <a:pt x="1107" y="17692"/>
                    </a:lnTo>
                    <a:lnTo>
                      <a:pt x="812" y="19204"/>
                    </a:lnTo>
                    <a:lnTo>
                      <a:pt x="517" y="20736"/>
                    </a:lnTo>
                    <a:lnTo>
                      <a:pt x="259" y="22267"/>
                    </a:lnTo>
                    <a:lnTo>
                      <a:pt x="0" y="23798"/>
                    </a:lnTo>
                    <a:lnTo>
                      <a:pt x="3505" y="23798"/>
                    </a:lnTo>
                    <a:lnTo>
                      <a:pt x="3579" y="22304"/>
                    </a:lnTo>
                    <a:lnTo>
                      <a:pt x="3671" y="20791"/>
                    </a:lnTo>
                    <a:lnTo>
                      <a:pt x="3782" y="19260"/>
                    </a:lnTo>
                    <a:lnTo>
                      <a:pt x="3893" y="17747"/>
                    </a:lnTo>
                    <a:lnTo>
                      <a:pt x="4040" y="16234"/>
                    </a:lnTo>
                    <a:lnTo>
                      <a:pt x="4206" y="14722"/>
                    </a:lnTo>
                    <a:lnTo>
                      <a:pt x="4372" y="13209"/>
                    </a:lnTo>
                    <a:lnTo>
                      <a:pt x="4557" y="11696"/>
                    </a:lnTo>
                    <a:lnTo>
                      <a:pt x="4760" y="10202"/>
                    </a:lnTo>
                    <a:lnTo>
                      <a:pt x="4981" y="8708"/>
                    </a:lnTo>
                    <a:lnTo>
                      <a:pt x="5203" y="7213"/>
                    </a:lnTo>
                    <a:lnTo>
                      <a:pt x="5442" y="5756"/>
                    </a:lnTo>
                    <a:lnTo>
                      <a:pt x="5701" y="4280"/>
                    </a:lnTo>
                    <a:lnTo>
                      <a:pt x="5977" y="2841"/>
                    </a:lnTo>
                    <a:lnTo>
                      <a:pt x="6254" y="1402"/>
                    </a:lnTo>
                    <a:lnTo>
                      <a:pt x="6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262800" y="4616725"/>
                <a:ext cx="515175" cy="860150"/>
              </a:xfrm>
              <a:custGeom>
                <a:avLst/>
                <a:gdLst/>
                <a:ahLst/>
                <a:cxnLst/>
                <a:rect l="l" t="t" r="r" b="b"/>
                <a:pathLst>
                  <a:path w="20607" h="34406" extrusionOk="0">
                    <a:moveTo>
                      <a:pt x="6567" y="1"/>
                    </a:moveTo>
                    <a:lnTo>
                      <a:pt x="5977" y="1513"/>
                    </a:lnTo>
                    <a:lnTo>
                      <a:pt x="5424" y="3026"/>
                    </a:lnTo>
                    <a:lnTo>
                      <a:pt x="4870" y="4557"/>
                    </a:lnTo>
                    <a:lnTo>
                      <a:pt x="4354" y="6088"/>
                    </a:lnTo>
                    <a:lnTo>
                      <a:pt x="3856" y="7638"/>
                    </a:lnTo>
                    <a:lnTo>
                      <a:pt x="3394" y="9206"/>
                    </a:lnTo>
                    <a:lnTo>
                      <a:pt x="2952" y="10756"/>
                    </a:lnTo>
                    <a:lnTo>
                      <a:pt x="2527" y="12324"/>
                    </a:lnTo>
                    <a:lnTo>
                      <a:pt x="2122" y="13910"/>
                    </a:lnTo>
                    <a:lnTo>
                      <a:pt x="1753" y="15478"/>
                    </a:lnTo>
                    <a:lnTo>
                      <a:pt x="1402" y="17065"/>
                    </a:lnTo>
                    <a:lnTo>
                      <a:pt x="1070" y="18651"/>
                    </a:lnTo>
                    <a:lnTo>
                      <a:pt x="775" y="20256"/>
                    </a:lnTo>
                    <a:lnTo>
                      <a:pt x="498" y="21861"/>
                    </a:lnTo>
                    <a:lnTo>
                      <a:pt x="240" y="23466"/>
                    </a:lnTo>
                    <a:lnTo>
                      <a:pt x="0" y="25071"/>
                    </a:lnTo>
                    <a:lnTo>
                      <a:pt x="0" y="34406"/>
                    </a:lnTo>
                    <a:lnTo>
                      <a:pt x="5497" y="34406"/>
                    </a:lnTo>
                    <a:lnTo>
                      <a:pt x="5479" y="33410"/>
                    </a:lnTo>
                    <a:lnTo>
                      <a:pt x="5461" y="32414"/>
                    </a:lnTo>
                    <a:lnTo>
                      <a:pt x="5461" y="31436"/>
                    </a:lnTo>
                    <a:lnTo>
                      <a:pt x="5497" y="30440"/>
                    </a:lnTo>
                    <a:lnTo>
                      <a:pt x="5534" y="29444"/>
                    </a:lnTo>
                    <a:lnTo>
                      <a:pt x="5571" y="28447"/>
                    </a:lnTo>
                    <a:lnTo>
                      <a:pt x="5645" y="27451"/>
                    </a:lnTo>
                    <a:lnTo>
                      <a:pt x="5737" y="26473"/>
                    </a:lnTo>
                    <a:lnTo>
                      <a:pt x="5830" y="25477"/>
                    </a:lnTo>
                    <a:lnTo>
                      <a:pt x="5940" y="24481"/>
                    </a:lnTo>
                    <a:lnTo>
                      <a:pt x="6088" y="23503"/>
                    </a:lnTo>
                    <a:lnTo>
                      <a:pt x="6217" y="22526"/>
                    </a:lnTo>
                    <a:lnTo>
                      <a:pt x="6383" y="21529"/>
                    </a:lnTo>
                    <a:lnTo>
                      <a:pt x="6567" y="20552"/>
                    </a:lnTo>
                    <a:lnTo>
                      <a:pt x="6752" y="19592"/>
                    </a:lnTo>
                    <a:lnTo>
                      <a:pt x="6973" y="18615"/>
                    </a:lnTo>
                    <a:lnTo>
                      <a:pt x="7342" y="18984"/>
                    </a:lnTo>
                    <a:lnTo>
                      <a:pt x="7730" y="19371"/>
                    </a:lnTo>
                    <a:lnTo>
                      <a:pt x="8468" y="20164"/>
                    </a:lnTo>
                    <a:lnTo>
                      <a:pt x="9205" y="21013"/>
                    </a:lnTo>
                    <a:lnTo>
                      <a:pt x="9906" y="21898"/>
                    </a:lnTo>
                    <a:lnTo>
                      <a:pt x="10589" y="22821"/>
                    </a:lnTo>
                    <a:lnTo>
                      <a:pt x="11235" y="23762"/>
                    </a:lnTo>
                    <a:lnTo>
                      <a:pt x="11880" y="24739"/>
                    </a:lnTo>
                    <a:lnTo>
                      <a:pt x="12489" y="25754"/>
                    </a:lnTo>
                    <a:lnTo>
                      <a:pt x="13080" y="26787"/>
                    </a:lnTo>
                    <a:lnTo>
                      <a:pt x="13633" y="27820"/>
                    </a:lnTo>
                    <a:lnTo>
                      <a:pt x="14168" y="28890"/>
                    </a:lnTo>
                    <a:lnTo>
                      <a:pt x="14684" y="29979"/>
                    </a:lnTo>
                    <a:lnTo>
                      <a:pt x="15183" y="31085"/>
                    </a:lnTo>
                    <a:lnTo>
                      <a:pt x="15644" y="32174"/>
                    </a:lnTo>
                    <a:lnTo>
                      <a:pt x="16068" y="33299"/>
                    </a:lnTo>
                    <a:lnTo>
                      <a:pt x="16474" y="34406"/>
                    </a:lnTo>
                    <a:lnTo>
                      <a:pt x="20606" y="34406"/>
                    </a:lnTo>
                    <a:lnTo>
                      <a:pt x="20366" y="33779"/>
                    </a:lnTo>
                    <a:lnTo>
                      <a:pt x="20127" y="33152"/>
                    </a:lnTo>
                    <a:lnTo>
                      <a:pt x="19868" y="32524"/>
                    </a:lnTo>
                    <a:lnTo>
                      <a:pt x="19592" y="31916"/>
                    </a:lnTo>
                    <a:lnTo>
                      <a:pt x="19296" y="31307"/>
                    </a:lnTo>
                    <a:lnTo>
                      <a:pt x="19001" y="30698"/>
                    </a:lnTo>
                    <a:lnTo>
                      <a:pt x="18688" y="30089"/>
                    </a:lnTo>
                    <a:lnTo>
                      <a:pt x="18356" y="29499"/>
                    </a:lnTo>
                    <a:lnTo>
                      <a:pt x="18005" y="28927"/>
                    </a:lnTo>
                    <a:lnTo>
                      <a:pt x="17655" y="28355"/>
                    </a:lnTo>
                    <a:lnTo>
                      <a:pt x="17286" y="27783"/>
                    </a:lnTo>
                    <a:lnTo>
                      <a:pt x="16917" y="27230"/>
                    </a:lnTo>
                    <a:lnTo>
                      <a:pt x="16529" y="26676"/>
                    </a:lnTo>
                    <a:lnTo>
                      <a:pt x="16123" y="26123"/>
                    </a:lnTo>
                    <a:lnTo>
                      <a:pt x="15699" y="25588"/>
                    </a:lnTo>
                    <a:lnTo>
                      <a:pt x="15275" y="25071"/>
                    </a:lnTo>
                    <a:lnTo>
                      <a:pt x="14851" y="24555"/>
                    </a:lnTo>
                    <a:lnTo>
                      <a:pt x="14389" y="24038"/>
                    </a:lnTo>
                    <a:lnTo>
                      <a:pt x="13928" y="23559"/>
                    </a:lnTo>
                    <a:lnTo>
                      <a:pt x="13467" y="23061"/>
                    </a:lnTo>
                    <a:lnTo>
                      <a:pt x="12987" y="22581"/>
                    </a:lnTo>
                    <a:lnTo>
                      <a:pt x="12489" y="22120"/>
                    </a:lnTo>
                    <a:lnTo>
                      <a:pt x="11991" y="21658"/>
                    </a:lnTo>
                    <a:lnTo>
                      <a:pt x="11493" y="21216"/>
                    </a:lnTo>
                    <a:lnTo>
                      <a:pt x="10958" y="20791"/>
                    </a:lnTo>
                    <a:lnTo>
                      <a:pt x="10441" y="20367"/>
                    </a:lnTo>
                    <a:lnTo>
                      <a:pt x="9906" y="19961"/>
                    </a:lnTo>
                    <a:lnTo>
                      <a:pt x="9353" y="19574"/>
                    </a:lnTo>
                    <a:lnTo>
                      <a:pt x="8800" y="19186"/>
                    </a:lnTo>
                    <a:lnTo>
                      <a:pt x="8228" y="18818"/>
                    </a:lnTo>
                    <a:lnTo>
                      <a:pt x="7656" y="18449"/>
                    </a:lnTo>
                    <a:lnTo>
                      <a:pt x="7084" y="18098"/>
                    </a:lnTo>
                    <a:lnTo>
                      <a:pt x="7398" y="16825"/>
                    </a:lnTo>
                    <a:lnTo>
                      <a:pt x="7730" y="15534"/>
                    </a:lnTo>
                    <a:lnTo>
                      <a:pt x="8099" y="14279"/>
                    </a:lnTo>
                    <a:lnTo>
                      <a:pt x="8486" y="13006"/>
                    </a:lnTo>
                    <a:lnTo>
                      <a:pt x="7490" y="15386"/>
                    </a:lnTo>
                    <a:lnTo>
                      <a:pt x="7010" y="16585"/>
                    </a:lnTo>
                    <a:lnTo>
                      <a:pt x="6531" y="17784"/>
                    </a:lnTo>
                    <a:lnTo>
                      <a:pt x="5866" y="17434"/>
                    </a:lnTo>
                    <a:lnTo>
                      <a:pt x="5202" y="17102"/>
                    </a:lnTo>
                    <a:lnTo>
                      <a:pt x="5811" y="17581"/>
                    </a:lnTo>
                    <a:lnTo>
                      <a:pt x="6401" y="18098"/>
                    </a:lnTo>
                    <a:lnTo>
                      <a:pt x="6032" y="19076"/>
                    </a:lnTo>
                    <a:lnTo>
                      <a:pt x="5682" y="20072"/>
                    </a:lnTo>
                    <a:lnTo>
                      <a:pt x="5331" y="21068"/>
                    </a:lnTo>
                    <a:lnTo>
                      <a:pt x="4999" y="22046"/>
                    </a:lnTo>
                    <a:lnTo>
                      <a:pt x="4686" y="23061"/>
                    </a:lnTo>
                    <a:lnTo>
                      <a:pt x="4391" y="24057"/>
                    </a:lnTo>
                    <a:lnTo>
                      <a:pt x="4114" y="25053"/>
                    </a:lnTo>
                    <a:lnTo>
                      <a:pt x="3856" y="26068"/>
                    </a:lnTo>
                    <a:lnTo>
                      <a:pt x="3634" y="27082"/>
                    </a:lnTo>
                    <a:lnTo>
                      <a:pt x="3413" y="28097"/>
                    </a:lnTo>
                    <a:lnTo>
                      <a:pt x="3247" y="29111"/>
                    </a:lnTo>
                    <a:lnTo>
                      <a:pt x="3081" y="30108"/>
                    </a:lnTo>
                    <a:lnTo>
                      <a:pt x="2970" y="31122"/>
                    </a:lnTo>
                    <a:lnTo>
                      <a:pt x="2878" y="32137"/>
                    </a:lnTo>
                    <a:lnTo>
                      <a:pt x="2823" y="33152"/>
                    </a:lnTo>
                    <a:lnTo>
                      <a:pt x="2786" y="34148"/>
                    </a:lnTo>
                    <a:lnTo>
                      <a:pt x="2693" y="33096"/>
                    </a:lnTo>
                    <a:lnTo>
                      <a:pt x="2620" y="32026"/>
                    </a:lnTo>
                    <a:lnTo>
                      <a:pt x="2546" y="30956"/>
                    </a:lnTo>
                    <a:lnTo>
                      <a:pt x="2509" y="29886"/>
                    </a:lnTo>
                    <a:lnTo>
                      <a:pt x="2472" y="28816"/>
                    </a:lnTo>
                    <a:lnTo>
                      <a:pt x="2454" y="27728"/>
                    </a:lnTo>
                    <a:lnTo>
                      <a:pt x="2454" y="26658"/>
                    </a:lnTo>
                    <a:lnTo>
                      <a:pt x="2472" y="25588"/>
                    </a:lnTo>
                    <a:lnTo>
                      <a:pt x="2509" y="24499"/>
                    </a:lnTo>
                    <a:lnTo>
                      <a:pt x="2546" y="23429"/>
                    </a:lnTo>
                    <a:lnTo>
                      <a:pt x="2620" y="22341"/>
                    </a:lnTo>
                    <a:lnTo>
                      <a:pt x="2693" y="21271"/>
                    </a:lnTo>
                    <a:lnTo>
                      <a:pt x="2786" y="20183"/>
                    </a:lnTo>
                    <a:lnTo>
                      <a:pt x="2878" y="19113"/>
                    </a:lnTo>
                    <a:lnTo>
                      <a:pt x="3007" y="18024"/>
                    </a:lnTo>
                    <a:lnTo>
                      <a:pt x="3136" y="16954"/>
                    </a:lnTo>
                    <a:lnTo>
                      <a:pt x="3265" y="15866"/>
                    </a:lnTo>
                    <a:lnTo>
                      <a:pt x="3413" y="14796"/>
                    </a:lnTo>
                    <a:lnTo>
                      <a:pt x="3579" y="13726"/>
                    </a:lnTo>
                    <a:lnTo>
                      <a:pt x="3763" y="12656"/>
                    </a:lnTo>
                    <a:lnTo>
                      <a:pt x="4132" y="10516"/>
                    </a:lnTo>
                    <a:lnTo>
                      <a:pt x="4557" y="8376"/>
                    </a:lnTo>
                    <a:lnTo>
                      <a:pt x="5018" y="6254"/>
                    </a:lnTo>
                    <a:lnTo>
                      <a:pt x="5497" y="4151"/>
                    </a:lnTo>
                    <a:lnTo>
                      <a:pt x="6032" y="2067"/>
                    </a:lnTo>
                    <a:lnTo>
                      <a:pt x="65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498450" y="4664700"/>
                <a:ext cx="372675" cy="812175"/>
              </a:xfrm>
              <a:custGeom>
                <a:avLst/>
                <a:gdLst/>
                <a:ahLst/>
                <a:cxnLst/>
                <a:rect l="l" t="t" r="r" b="b"/>
                <a:pathLst>
                  <a:path w="14907" h="32487" extrusionOk="0">
                    <a:moveTo>
                      <a:pt x="1" y="0"/>
                    </a:moveTo>
                    <a:lnTo>
                      <a:pt x="536" y="960"/>
                    </a:lnTo>
                    <a:lnTo>
                      <a:pt x="1052" y="1900"/>
                    </a:lnTo>
                    <a:lnTo>
                      <a:pt x="1569" y="2860"/>
                    </a:lnTo>
                    <a:lnTo>
                      <a:pt x="2067" y="3819"/>
                    </a:lnTo>
                    <a:lnTo>
                      <a:pt x="2547" y="4797"/>
                    </a:lnTo>
                    <a:lnTo>
                      <a:pt x="3026" y="5756"/>
                    </a:lnTo>
                    <a:lnTo>
                      <a:pt x="3488" y="6734"/>
                    </a:lnTo>
                    <a:lnTo>
                      <a:pt x="3949" y="7711"/>
                    </a:lnTo>
                    <a:lnTo>
                      <a:pt x="4391" y="8708"/>
                    </a:lnTo>
                    <a:lnTo>
                      <a:pt x="4816" y="9704"/>
                    </a:lnTo>
                    <a:lnTo>
                      <a:pt x="5240" y="10700"/>
                    </a:lnTo>
                    <a:lnTo>
                      <a:pt x="5664" y="11696"/>
                    </a:lnTo>
                    <a:lnTo>
                      <a:pt x="6052" y="12711"/>
                    </a:lnTo>
                    <a:lnTo>
                      <a:pt x="6439" y="13707"/>
                    </a:lnTo>
                    <a:lnTo>
                      <a:pt x="6827" y="14722"/>
                    </a:lnTo>
                    <a:lnTo>
                      <a:pt x="7196" y="15736"/>
                    </a:lnTo>
                    <a:lnTo>
                      <a:pt x="7546" y="16769"/>
                    </a:lnTo>
                    <a:lnTo>
                      <a:pt x="7897" y="17802"/>
                    </a:lnTo>
                    <a:lnTo>
                      <a:pt x="8229" y="18817"/>
                    </a:lnTo>
                    <a:lnTo>
                      <a:pt x="8542" y="19850"/>
                    </a:lnTo>
                    <a:lnTo>
                      <a:pt x="8856" y="20902"/>
                    </a:lnTo>
                    <a:lnTo>
                      <a:pt x="9151" y="21935"/>
                    </a:lnTo>
                    <a:lnTo>
                      <a:pt x="9446" y="22986"/>
                    </a:lnTo>
                    <a:lnTo>
                      <a:pt x="9723" y="24019"/>
                    </a:lnTo>
                    <a:lnTo>
                      <a:pt x="9981" y="25071"/>
                    </a:lnTo>
                    <a:lnTo>
                      <a:pt x="10239" y="26122"/>
                    </a:lnTo>
                    <a:lnTo>
                      <a:pt x="10479" y="27174"/>
                    </a:lnTo>
                    <a:lnTo>
                      <a:pt x="10719" y="28244"/>
                    </a:lnTo>
                    <a:lnTo>
                      <a:pt x="10940" y="29296"/>
                    </a:lnTo>
                    <a:lnTo>
                      <a:pt x="11143" y="30365"/>
                    </a:lnTo>
                    <a:lnTo>
                      <a:pt x="11346" y="31417"/>
                    </a:lnTo>
                    <a:lnTo>
                      <a:pt x="11531" y="32487"/>
                    </a:lnTo>
                    <a:lnTo>
                      <a:pt x="14907" y="32487"/>
                    </a:lnTo>
                    <a:lnTo>
                      <a:pt x="14261" y="30329"/>
                    </a:lnTo>
                    <a:lnTo>
                      <a:pt x="13597" y="28152"/>
                    </a:lnTo>
                    <a:lnTo>
                      <a:pt x="12914" y="25993"/>
                    </a:lnTo>
                    <a:lnTo>
                      <a:pt x="12213" y="23853"/>
                    </a:lnTo>
                    <a:lnTo>
                      <a:pt x="11475" y="21713"/>
                    </a:lnTo>
                    <a:lnTo>
                      <a:pt x="10701" y="19573"/>
                    </a:lnTo>
                    <a:lnTo>
                      <a:pt x="10295" y="18522"/>
                    </a:lnTo>
                    <a:lnTo>
                      <a:pt x="9889" y="17470"/>
                    </a:lnTo>
                    <a:lnTo>
                      <a:pt x="9465" y="16437"/>
                    </a:lnTo>
                    <a:lnTo>
                      <a:pt x="9040" y="15404"/>
                    </a:lnTo>
                    <a:lnTo>
                      <a:pt x="8579" y="14371"/>
                    </a:lnTo>
                    <a:lnTo>
                      <a:pt x="8118" y="13338"/>
                    </a:lnTo>
                    <a:lnTo>
                      <a:pt x="7657" y="12323"/>
                    </a:lnTo>
                    <a:lnTo>
                      <a:pt x="7159" y="11327"/>
                    </a:lnTo>
                    <a:lnTo>
                      <a:pt x="6661" y="10313"/>
                    </a:lnTo>
                    <a:lnTo>
                      <a:pt x="6144" y="9335"/>
                    </a:lnTo>
                    <a:lnTo>
                      <a:pt x="5609" y="8339"/>
                    </a:lnTo>
                    <a:lnTo>
                      <a:pt x="5074" y="7379"/>
                    </a:lnTo>
                    <a:lnTo>
                      <a:pt x="4502" y="6420"/>
                    </a:lnTo>
                    <a:lnTo>
                      <a:pt x="3912" y="5461"/>
                    </a:lnTo>
                    <a:lnTo>
                      <a:pt x="3321" y="4520"/>
                    </a:lnTo>
                    <a:lnTo>
                      <a:pt x="2694" y="3598"/>
                    </a:lnTo>
                    <a:lnTo>
                      <a:pt x="2049" y="2675"/>
                    </a:lnTo>
                    <a:lnTo>
                      <a:pt x="1384" y="1771"/>
                    </a:lnTo>
                    <a:lnTo>
                      <a:pt x="720" y="8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759025" y="5134200"/>
                <a:ext cx="178050" cy="342675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13707" extrusionOk="0">
                    <a:moveTo>
                      <a:pt x="1" y="0"/>
                    </a:moveTo>
                    <a:lnTo>
                      <a:pt x="554" y="757"/>
                    </a:lnTo>
                    <a:lnTo>
                      <a:pt x="1071" y="1531"/>
                    </a:lnTo>
                    <a:lnTo>
                      <a:pt x="1551" y="2325"/>
                    </a:lnTo>
                    <a:lnTo>
                      <a:pt x="2030" y="3136"/>
                    </a:lnTo>
                    <a:lnTo>
                      <a:pt x="2454" y="3948"/>
                    </a:lnTo>
                    <a:lnTo>
                      <a:pt x="2860" y="4778"/>
                    </a:lnTo>
                    <a:lnTo>
                      <a:pt x="3248" y="5627"/>
                    </a:lnTo>
                    <a:lnTo>
                      <a:pt x="3598" y="6494"/>
                    </a:lnTo>
                    <a:lnTo>
                      <a:pt x="3912" y="7379"/>
                    </a:lnTo>
                    <a:lnTo>
                      <a:pt x="4207" y="8246"/>
                    </a:lnTo>
                    <a:lnTo>
                      <a:pt x="4465" y="9150"/>
                    </a:lnTo>
                    <a:lnTo>
                      <a:pt x="4705" y="10054"/>
                    </a:lnTo>
                    <a:lnTo>
                      <a:pt x="4908" y="10958"/>
                    </a:lnTo>
                    <a:lnTo>
                      <a:pt x="5074" y="11862"/>
                    </a:lnTo>
                    <a:lnTo>
                      <a:pt x="5222" y="12785"/>
                    </a:lnTo>
                    <a:lnTo>
                      <a:pt x="5332" y="13707"/>
                    </a:lnTo>
                    <a:lnTo>
                      <a:pt x="7122" y="13707"/>
                    </a:lnTo>
                    <a:lnTo>
                      <a:pt x="6900" y="12766"/>
                    </a:lnTo>
                    <a:lnTo>
                      <a:pt x="6661" y="11807"/>
                    </a:lnTo>
                    <a:lnTo>
                      <a:pt x="6384" y="10884"/>
                    </a:lnTo>
                    <a:lnTo>
                      <a:pt x="6070" y="9962"/>
                    </a:lnTo>
                    <a:lnTo>
                      <a:pt x="5720" y="9040"/>
                    </a:lnTo>
                    <a:lnTo>
                      <a:pt x="5332" y="8136"/>
                    </a:lnTo>
                    <a:lnTo>
                      <a:pt x="4926" y="7250"/>
                    </a:lnTo>
                    <a:lnTo>
                      <a:pt x="4502" y="6383"/>
                    </a:lnTo>
                    <a:lnTo>
                      <a:pt x="4041" y="5516"/>
                    </a:lnTo>
                    <a:lnTo>
                      <a:pt x="3543" y="4668"/>
                    </a:lnTo>
                    <a:lnTo>
                      <a:pt x="3008" y="3837"/>
                    </a:lnTo>
                    <a:lnTo>
                      <a:pt x="2473" y="3044"/>
                    </a:lnTo>
                    <a:lnTo>
                      <a:pt x="1883" y="2251"/>
                    </a:lnTo>
                    <a:lnTo>
                      <a:pt x="1292" y="1476"/>
                    </a:lnTo>
                    <a:lnTo>
                      <a:pt x="665" y="7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689850" y="4921125"/>
                <a:ext cx="343150" cy="555750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22230" extrusionOk="0">
                    <a:moveTo>
                      <a:pt x="1" y="0"/>
                    </a:moveTo>
                    <a:lnTo>
                      <a:pt x="517" y="591"/>
                    </a:lnTo>
                    <a:lnTo>
                      <a:pt x="1034" y="1162"/>
                    </a:lnTo>
                    <a:lnTo>
                      <a:pt x="1513" y="1771"/>
                    </a:lnTo>
                    <a:lnTo>
                      <a:pt x="2012" y="2362"/>
                    </a:lnTo>
                    <a:lnTo>
                      <a:pt x="2473" y="2989"/>
                    </a:lnTo>
                    <a:lnTo>
                      <a:pt x="2934" y="3616"/>
                    </a:lnTo>
                    <a:lnTo>
                      <a:pt x="3377" y="4243"/>
                    </a:lnTo>
                    <a:lnTo>
                      <a:pt x="3819" y="4889"/>
                    </a:lnTo>
                    <a:lnTo>
                      <a:pt x="4225" y="5535"/>
                    </a:lnTo>
                    <a:lnTo>
                      <a:pt x="4631" y="6199"/>
                    </a:lnTo>
                    <a:lnTo>
                      <a:pt x="5037" y="6863"/>
                    </a:lnTo>
                    <a:lnTo>
                      <a:pt x="5406" y="7545"/>
                    </a:lnTo>
                    <a:lnTo>
                      <a:pt x="5775" y="8228"/>
                    </a:lnTo>
                    <a:lnTo>
                      <a:pt x="6125" y="8911"/>
                    </a:lnTo>
                    <a:lnTo>
                      <a:pt x="6476" y="9612"/>
                    </a:lnTo>
                    <a:lnTo>
                      <a:pt x="6790" y="10313"/>
                    </a:lnTo>
                    <a:lnTo>
                      <a:pt x="7103" y="11014"/>
                    </a:lnTo>
                    <a:lnTo>
                      <a:pt x="7398" y="11733"/>
                    </a:lnTo>
                    <a:lnTo>
                      <a:pt x="7675" y="12453"/>
                    </a:lnTo>
                    <a:lnTo>
                      <a:pt x="7952" y="13191"/>
                    </a:lnTo>
                    <a:lnTo>
                      <a:pt x="8210" y="13928"/>
                    </a:lnTo>
                    <a:lnTo>
                      <a:pt x="8450" y="14666"/>
                    </a:lnTo>
                    <a:lnTo>
                      <a:pt x="8671" y="15404"/>
                    </a:lnTo>
                    <a:lnTo>
                      <a:pt x="8874" y="16142"/>
                    </a:lnTo>
                    <a:lnTo>
                      <a:pt x="9077" y="16899"/>
                    </a:lnTo>
                    <a:lnTo>
                      <a:pt x="9243" y="17655"/>
                    </a:lnTo>
                    <a:lnTo>
                      <a:pt x="9409" y="18411"/>
                    </a:lnTo>
                    <a:lnTo>
                      <a:pt x="9557" y="19168"/>
                    </a:lnTo>
                    <a:lnTo>
                      <a:pt x="9686" y="19924"/>
                    </a:lnTo>
                    <a:lnTo>
                      <a:pt x="9815" y="20699"/>
                    </a:lnTo>
                    <a:lnTo>
                      <a:pt x="9907" y="21474"/>
                    </a:lnTo>
                    <a:lnTo>
                      <a:pt x="9999" y="22230"/>
                    </a:lnTo>
                    <a:lnTo>
                      <a:pt x="13726" y="22230"/>
                    </a:lnTo>
                    <a:lnTo>
                      <a:pt x="13339" y="20754"/>
                    </a:lnTo>
                    <a:lnTo>
                      <a:pt x="12914" y="19278"/>
                    </a:lnTo>
                    <a:lnTo>
                      <a:pt x="12471" y="17821"/>
                    </a:lnTo>
                    <a:lnTo>
                      <a:pt x="12010" y="16382"/>
                    </a:lnTo>
                    <a:lnTo>
                      <a:pt x="11752" y="15663"/>
                    </a:lnTo>
                    <a:lnTo>
                      <a:pt x="11494" y="14943"/>
                    </a:lnTo>
                    <a:lnTo>
                      <a:pt x="11217" y="14242"/>
                    </a:lnTo>
                    <a:lnTo>
                      <a:pt x="10922" y="13523"/>
                    </a:lnTo>
                    <a:lnTo>
                      <a:pt x="10627" y="12822"/>
                    </a:lnTo>
                    <a:lnTo>
                      <a:pt x="10313" y="12139"/>
                    </a:lnTo>
                    <a:lnTo>
                      <a:pt x="9981" y="11438"/>
                    </a:lnTo>
                    <a:lnTo>
                      <a:pt x="9649" y="10755"/>
                    </a:lnTo>
                    <a:lnTo>
                      <a:pt x="9225" y="9944"/>
                    </a:lnTo>
                    <a:lnTo>
                      <a:pt x="8763" y="9150"/>
                    </a:lnTo>
                    <a:lnTo>
                      <a:pt x="8302" y="8357"/>
                    </a:lnTo>
                    <a:lnTo>
                      <a:pt x="7804" y="7582"/>
                    </a:lnTo>
                    <a:lnTo>
                      <a:pt x="7288" y="6826"/>
                    </a:lnTo>
                    <a:lnTo>
                      <a:pt x="6734" y="6088"/>
                    </a:lnTo>
                    <a:lnTo>
                      <a:pt x="6162" y="5369"/>
                    </a:lnTo>
                    <a:lnTo>
                      <a:pt x="5572" y="4668"/>
                    </a:lnTo>
                    <a:lnTo>
                      <a:pt x="4963" y="3985"/>
                    </a:lnTo>
                    <a:lnTo>
                      <a:pt x="4318" y="3339"/>
                    </a:lnTo>
                    <a:lnTo>
                      <a:pt x="3672" y="2712"/>
                    </a:lnTo>
                    <a:lnTo>
                      <a:pt x="2971" y="2103"/>
                    </a:lnTo>
                    <a:lnTo>
                      <a:pt x="2270" y="1531"/>
                    </a:lnTo>
                    <a:lnTo>
                      <a:pt x="1532" y="996"/>
                    </a:lnTo>
                    <a:lnTo>
                      <a:pt x="776" y="48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798225" y="4645325"/>
                <a:ext cx="363450" cy="831550"/>
              </a:xfrm>
              <a:custGeom>
                <a:avLst/>
                <a:gdLst/>
                <a:ahLst/>
                <a:cxnLst/>
                <a:rect l="l" t="t" r="r" b="b"/>
                <a:pathLst>
                  <a:path w="14538" h="33262" extrusionOk="0">
                    <a:moveTo>
                      <a:pt x="1" y="0"/>
                    </a:moveTo>
                    <a:lnTo>
                      <a:pt x="610" y="904"/>
                    </a:lnTo>
                    <a:lnTo>
                      <a:pt x="1200" y="1845"/>
                    </a:lnTo>
                    <a:lnTo>
                      <a:pt x="1790" y="2768"/>
                    </a:lnTo>
                    <a:lnTo>
                      <a:pt x="2344" y="3727"/>
                    </a:lnTo>
                    <a:lnTo>
                      <a:pt x="2879" y="4686"/>
                    </a:lnTo>
                    <a:lnTo>
                      <a:pt x="3414" y="5664"/>
                    </a:lnTo>
                    <a:lnTo>
                      <a:pt x="3912" y="6642"/>
                    </a:lnTo>
                    <a:lnTo>
                      <a:pt x="4392" y="7638"/>
                    </a:lnTo>
                    <a:lnTo>
                      <a:pt x="4853" y="8634"/>
                    </a:lnTo>
                    <a:lnTo>
                      <a:pt x="5314" y="9649"/>
                    </a:lnTo>
                    <a:lnTo>
                      <a:pt x="5738" y="10663"/>
                    </a:lnTo>
                    <a:lnTo>
                      <a:pt x="6144" y="11678"/>
                    </a:lnTo>
                    <a:lnTo>
                      <a:pt x="6532" y="12711"/>
                    </a:lnTo>
                    <a:lnTo>
                      <a:pt x="6900" y="13763"/>
                    </a:lnTo>
                    <a:lnTo>
                      <a:pt x="7251" y="14814"/>
                    </a:lnTo>
                    <a:lnTo>
                      <a:pt x="7583" y="15866"/>
                    </a:lnTo>
                    <a:lnTo>
                      <a:pt x="7878" y="16917"/>
                    </a:lnTo>
                    <a:lnTo>
                      <a:pt x="8173" y="17987"/>
                    </a:lnTo>
                    <a:lnTo>
                      <a:pt x="8450" y="19057"/>
                    </a:lnTo>
                    <a:lnTo>
                      <a:pt x="8690" y="20127"/>
                    </a:lnTo>
                    <a:lnTo>
                      <a:pt x="8930" y="21216"/>
                    </a:lnTo>
                    <a:lnTo>
                      <a:pt x="9133" y="22285"/>
                    </a:lnTo>
                    <a:lnTo>
                      <a:pt x="9317" y="23374"/>
                    </a:lnTo>
                    <a:lnTo>
                      <a:pt x="9483" y="24462"/>
                    </a:lnTo>
                    <a:lnTo>
                      <a:pt x="9631" y="25569"/>
                    </a:lnTo>
                    <a:lnTo>
                      <a:pt x="9760" y="26658"/>
                    </a:lnTo>
                    <a:lnTo>
                      <a:pt x="9852" y="27765"/>
                    </a:lnTo>
                    <a:lnTo>
                      <a:pt x="9944" y="28853"/>
                    </a:lnTo>
                    <a:lnTo>
                      <a:pt x="10000" y="29960"/>
                    </a:lnTo>
                    <a:lnTo>
                      <a:pt x="10037" y="31067"/>
                    </a:lnTo>
                    <a:lnTo>
                      <a:pt x="10055" y="32155"/>
                    </a:lnTo>
                    <a:lnTo>
                      <a:pt x="10055" y="33262"/>
                    </a:lnTo>
                    <a:lnTo>
                      <a:pt x="14538" y="33262"/>
                    </a:lnTo>
                    <a:lnTo>
                      <a:pt x="14353" y="31067"/>
                    </a:lnTo>
                    <a:lnTo>
                      <a:pt x="14132" y="28871"/>
                    </a:lnTo>
                    <a:lnTo>
                      <a:pt x="14003" y="27765"/>
                    </a:lnTo>
                    <a:lnTo>
                      <a:pt x="13874" y="26676"/>
                    </a:lnTo>
                    <a:lnTo>
                      <a:pt x="13726" y="25588"/>
                    </a:lnTo>
                    <a:lnTo>
                      <a:pt x="13560" y="24499"/>
                    </a:lnTo>
                    <a:lnTo>
                      <a:pt x="13394" y="23411"/>
                    </a:lnTo>
                    <a:lnTo>
                      <a:pt x="13191" y="22322"/>
                    </a:lnTo>
                    <a:lnTo>
                      <a:pt x="12970" y="21234"/>
                    </a:lnTo>
                    <a:lnTo>
                      <a:pt x="12748" y="20164"/>
                    </a:lnTo>
                    <a:lnTo>
                      <a:pt x="12490" y="19094"/>
                    </a:lnTo>
                    <a:lnTo>
                      <a:pt x="12213" y="18024"/>
                    </a:lnTo>
                    <a:lnTo>
                      <a:pt x="11918" y="16972"/>
                    </a:lnTo>
                    <a:lnTo>
                      <a:pt x="11586" y="15921"/>
                    </a:lnTo>
                    <a:lnTo>
                      <a:pt x="11180" y="14740"/>
                    </a:lnTo>
                    <a:lnTo>
                      <a:pt x="10719" y="13541"/>
                    </a:lnTo>
                    <a:lnTo>
                      <a:pt x="10240" y="12379"/>
                    </a:lnTo>
                    <a:lnTo>
                      <a:pt x="9963" y="11807"/>
                    </a:lnTo>
                    <a:lnTo>
                      <a:pt x="9705" y="11235"/>
                    </a:lnTo>
                    <a:lnTo>
                      <a:pt x="9409" y="10663"/>
                    </a:lnTo>
                    <a:lnTo>
                      <a:pt x="9133" y="10110"/>
                    </a:lnTo>
                    <a:lnTo>
                      <a:pt x="8819" y="9556"/>
                    </a:lnTo>
                    <a:lnTo>
                      <a:pt x="8505" y="9003"/>
                    </a:lnTo>
                    <a:lnTo>
                      <a:pt x="8192" y="8468"/>
                    </a:lnTo>
                    <a:lnTo>
                      <a:pt x="7860" y="7933"/>
                    </a:lnTo>
                    <a:lnTo>
                      <a:pt x="7509" y="7398"/>
                    </a:lnTo>
                    <a:lnTo>
                      <a:pt x="7159" y="6881"/>
                    </a:lnTo>
                    <a:lnTo>
                      <a:pt x="6790" y="6365"/>
                    </a:lnTo>
                    <a:lnTo>
                      <a:pt x="6421" y="5867"/>
                    </a:lnTo>
                    <a:lnTo>
                      <a:pt x="6033" y="5369"/>
                    </a:lnTo>
                    <a:lnTo>
                      <a:pt x="5628" y="4889"/>
                    </a:lnTo>
                    <a:lnTo>
                      <a:pt x="5222" y="4409"/>
                    </a:lnTo>
                    <a:lnTo>
                      <a:pt x="4797" y="3948"/>
                    </a:lnTo>
                    <a:lnTo>
                      <a:pt x="4373" y="3506"/>
                    </a:lnTo>
                    <a:lnTo>
                      <a:pt x="3930" y="3063"/>
                    </a:lnTo>
                    <a:lnTo>
                      <a:pt x="3469" y="2638"/>
                    </a:lnTo>
                    <a:lnTo>
                      <a:pt x="3008" y="2214"/>
                    </a:lnTo>
                    <a:lnTo>
                      <a:pt x="2528" y="1808"/>
                    </a:lnTo>
                    <a:lnTo>
                      <a:pt x="2049" y="1421"/>
                    </a:lnTo>
                    <a:lnTo>
                      <a:pt x="1551" y="1033"/>
                    </a:lnTo>
                    <a:lnTo>
                      <a:pt x="1052" y="683"/>
                    </a:lnTo>
                    <a:lnTo>
                      <a:pt x="518" y="3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2163500" y="4830725"/>
                <a:ext cx="129175" cy="646150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25846" extrusionOk="0">
                    <a:moveTo>
                      <a:pt x="5166" y="0"/>
                    </a:moveTo>
                    <a:lnTo>
                      <a:pt x="4834" y="757"/>
                    </a:lnTo>
                    <a:lnTo>
                      <a:pt x="4520" y="1495"/>
                    </a:lnTo>
                    <a:lnTo>
                      <a:pt x="4207" y="2251"/>
                    </a:lnTo>
                    <a:lnTo>
                      <a:pt x="3930" y="3026"/>
                    </a:lnTo>
                    <a:lnTo>
                      <a:pt x="3672" y="3782"/>
                    </a:lnTo>
                    <a:lnTo>
                      <a:pt x="3432" y="4557"/>
                    </a:lnTo>
                    <a:lnTo>
                      <a:pt x="3211" y="5350"/>
                    </a:lnTo>
                    <a:lnTo>
                      <a:pt x="3008" y="6125"/>
                    </a:lnTo>
                    <a:lnTo>
                      <a:pt x="2823" y="6918"/>
                    </a:lnTo>
                    <a:lnTo>
                      <a:pt x="2657" y="7712"/>
                    </a:lnTo>
                    <a:lnTo>
                      <a:pt x="2491" y="8505"/>
                    </a:lnTo>
                    <a:lnTo>
                      <a:pt x="2362" y="9317"/>
                    </a:lnTo>
                    <a:lnTo>
                      <a:pt x="2233" y="10110"/>
                    </a:lnTo>
                    <a:lnTo>
                      <a:pt x="2122" y="10922"/>
                    </a:lnTo>
                    <a:lnTo>
                      <a:pt x="2030" y="11733"/>
                    </a:lnTo>
                    <a:lnTo>
                      <a:pt x="1938" y="12545"/>
                    </a:lnTo>
                    <a:lnTo>
                      <a:pt x="1864" y="13375"/>
                    </a:lnTo>
                    <a:lnTo>
                      <a:pt x="1809" y="14187"/>
                    </a:lnTo>
                    <a:lnTo>
                      <a:pt x="1698" y="15829"/>
                    </a:lnTo>
                    <a:lnTo>
                      <a:pt x="1643" y="17489"/>
                    </a:lnTo>
                    <a:lnTo>
                      <a:pt x="1606" y="19149"/>
                    </a:lnTo>
                    <a:lnTo>
                      <a:pt x="1606" y="20791"/>
                    </a:lnTo>
                    <a:lnTo>
                      <a:pt x="1606" y="22452"/>
                    </a:lnTo>
                    <a:lnTo>
                      <a:pt x="1661" y="25735"/>
                    </a:lnTo>
                    <a:lnTo>
                      <a:pt x="1" y="9575"/>
                    </a:lnTo>
                    <a:lnTo>
                      <a:pt x="111" y="25846"/>
                    </a:lnTo>
                    <a:lnTo>
                      <a:pt x="3506" y="25846"/>
                    </a:lnTo>
                    <a:lnTo>
                      <a:pt x="3487" y="24223"/>
                    </a:lnTo>
                    <a:lnTo>
                      <a:pt x="3506" y="22581"/>
                    </a:lnTo>
                    <a:lnTo>
                      <a:pt x="3506" y="20920"/>
                    </a:lnTo>
                    <a:lnTo>
                      <a:pt x="3543" y="19279"/>
                    </a:lnTo>
                    <a:lnTo>
                      <a:pt x="3598" y="17618"/>
                    </a:lnTo>
                    <a:lnTo>
                      <a:pt x="3653" y="15958"/>
                    </a:lnTo>
                    <a:lnTo>
                      <a:pt x="3727" y="14298"/>
                    </a:lnTo>
                    <a:lnTo>
                      <a:pt x="3819" y="12656"/>
                    </a:lnTo>
                    <a:lnTo>
                      <a:pt x="3930" y="11014"/>
                    </a:lnTo>
                    <a:lnTo>
                      <a:pt x="4059" y="9390"/>
                    </a:lnTo>
                    <a:lnTo>
                      <a:pt x="4207" y="7767"/>
                    </a:lnTo>
                    <a:lnTo>
                      <a:pt x="4373" y="6181"/>
                    </a:lnTo>
                    <a:lnTo>
                      <a:pt x="4539" y="4594"/>
                    </a:lnTo>
                    <a:lnTo>
                      <a:pt x="4742" y="3044"/>
                    </a:lnTo>
                    <a:lnTo>
                      <a:pt x="4945" y="1513"/>
                    </a:lnTo>
                    <a:lnTo>
                      <a:pt x="516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537572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73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303" y="14593"/>
                    </a:lnTo>
                    <a:lnTo>
                      <a:pt x="3358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30" y="25403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58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406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85" y="5609"/>
                    </a:lnTo>
                    <a:lnTo>
                      <a:pt x="2823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37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557867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4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5629850" y="5081625"/>
                <a:ext cx="18542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15810" extrusionOk="0">
                    <a:moveTo>
                      <a:pt x="7417" y="0"/>
                    </a:moveTo>
                    <a:lnTo>
                      <a:pt x="6974" y="590"/>
                    </a:lnTo>
                    <a:lnTo>
                      <a:pt x="6365" y="1439"/>
                    </a:lnTo>
                    <a:lnTo>
                      <a:pt x="5775" y="2325"/>
                    </a:lnTo>
                    <a:lnTo>
                      <a:pt x="5221" y="3210"/>
                    </a:lnTo>
                    <a:lnTo>
                      <a:pt x="4686" y="4114"/>
                    </a:lnTo>
                    <a:lnTo>
                      <a:pt x="4152" y="5036"/>
                    </a:lnTo>
                    <a:lnTo>
                      <a:pt x="3672" y="5959"/>
                    </a:lnTo>
                    <a:lnTo>
                      <a:pt x="3192" y="6900"/>
                    </a:lnTo>
                    <a:lnTo>
                      <a:pt x="2749" y="7859"/>
                    </a:lnTo>
                    <a:lnTo>
                      <a:pt x="2307" y="8818"/>
                    </a:lnTo>
                    <a:lnTo>
                      <a:pt x="1919" y="9796"/>
                    </a:lnTo>
                    <a:lnTo>
                      <a:pt x="1532" y="10774"/>
                    </a:lnTo>
                    <a:lnTo>
                      <a:pt x="1181" y="11770"/>
                    </a:lnTo>
                    <a:lnTo>
                      <a:pt x="849" y="12766"/>
                    </a:lnTo>
                    <a:lnTo>
                      <a:pt x="536" y="13781"/>
                    </a:lnTo>
                    <a:lnTo>
                      <a:pt x="259" y="14795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869"/>
                    </a:lnTo>
                    <a:lnTo>
                      <a:pt x="3358" y="13928"/>
                    </a:lnTo>
                    <a:lnTo>
                      <a:pt x="3524" y="12987"/>
                    </a:lnTo>
                    <a:lnTo>
                      <a:pt x="3709" y="12047"/>
                    </a:lnTo>
                    <a:lnTo>
                      <a:pt x="3912" y="11106"/>
                    </a:lnTo>
                    <a:lnTo>
                      <a:pt x="4115" y="10165"/>
                    </a:lnTo>
                    <a:lnTo>
                      <a:pt x="4336" y="9243"/>
                    </a:lnTo>
                    <a:lnTo>
                      <a:pt x="4576" y="8320"/>
                    </a:lnTo>
                    <a:lnTo>
                      <a:pt x="4834" y="7398"/>
                    </a:lnTo>
                    <a:lnTo>
                      <a:pt x="5092" y="6475"/>
                    </a:lnTo>
                    <a:lnTo>
                      <a:pt x="5369" y="5553"/>
                    </a:lnTo>
                    <a:lnTo>
                      <a:pt x="5664" y="4649"/>
                    </a:lnTo>
                    <a:lnTo>
                      <a:pt x="5978" y="3745"/>
                    </a:lnTo>
                    <a:lnTo>
                      <a:pt x="6291" y="2841"/>
                    </a:lnTo>
                    <a:lnTo>
                      <a:pt x="6624" y="1956"/>
                    </a:lnTo>
                    <a:lnTo>
                      <a:pt x="6974" y="1052"/>
                    </a:lnTo>
                    <a:lnTo>
                      <a:pt x="741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53;p2"/>
            <p:cNvGrpSpPr/>
            <p:nvPr/>
          </p:nvGrpSpPr>
          <p:grpSpPr>
            <a:xfrm>
              <a:off x="4591625" y="4327950"/>
              <a:ext cx="4552475" cy="860150"/>
              <a:chOff x="1262800" y="4616725"/>
              <a:chExt cx="4552475" cy="860150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13150" y="5126825"/>
                <a:ext cx="65050" cy="350050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4002" extrusionOk="0">
                    <a:moveTo>
                      <a:pt x="2601" y="0"/>
                    </a:moveTo>
                    <a:lnTo>
                      <a:pt x="2343" y="849"/>
                    </a:lnTo>
                    <a:lnTo>
                      <a:pt x="2085" y="1697"/>
                    </a:lnTo>
                    <a:lnTo>
                      <a:pt x="1845" y="2546"/>
                    </a:lnTo>
                    <a:lnTo>
                      <a:pt x="1623" y="3413"/>
                    </a:lnTo>
                    <a:lnTo>
                      <a:pt x="1402" y="4280"/>
                    </a:lnTo>
                    <a:lnTo>
                      <a:pt x="1199" y="5147"/>
                    </a:lnTo>
                    <a:lnTo>
                      <a:pt x="1015" y="6014"/>
                    </a:lnTo>
                    <a:lnTo>
                      <a:pt x="849" y="6900"/>
                    </a:lnTo>
                    <a:lnTo>
                      <a:pt x="701" y="7785"/>
                    </a:lnTo>
                    <a:lnTo>
                      <a:pt x="553" y="8671"/>
                    </a:lnTo>
                    <a:lnTo>
                      <a:pt x="424" y="9556"/>
                    </a:lnTo>
                    <a:lnTo>
                      <a:pt x="314" y="10442"/>
                    </a:lnTo>
                    <a:lnTo>
                      <a:pt x="221" y="11327"/>
                    </a:lnTo>
                    <a:lnTo>
                      <a:pt x="129" y="12213"/>
                    </a:lnTo>
                    <a:lnTo>
                      <a:pt x="55" y="13117"/>
                    </a:lnTo>
                    <a:lnTo>
                      <a:pt x="0" y="14002"/>
                    </a:lnTo>
                    <a:lnTo>
                      <a:pt x="701" y="14002"/>
                    </a:lnTo>
                    <a:lnTo>
                      <a:pt x="701" y="13117"/>
                    </a:lnTo>
                    <a:lnTo>
                      <a:pt x="719" y="12231"/>
                    </a:lnTo>
                    <a:lnTo>
                      <a:pt x="756" y="11346"/>
                    </a:lnTo>
                    <a:lnTo>
                      <a:pt x="793" y="10460"/>
                    </a:lnTo>
                    <a:lnTo>
                      <a:pt x="867" y="9575"/>
                    </a:lnTo>
                    <a:lnTo>
                      <a:pt x="941" y="8689"/>
                    </a:lnTo>
                    <a:lnTo>
                      <a:pt x="1033" y="7804"/>
                    </a:lnTo>
                    <a:lnTo>
                      <a:pt x="1144" y="6936"/>
                    </a:lnTo>
                    <a:lnTo>
                      <a:pt x="1273" y="6051"/>
                    </a:lnTo>
                    <a:lnTo>
                      <a:pt x="1420" y="5184"/>
                    </a:lnTo>
                    <a:lnTo>
                      <a:pt x="1568" y="4317"/>
                    </a:lnTo>
                    <a:lnTo>
                      <a:pt x="1753" y="3431"/>
                    </a:lnTo>
                    <a:lnTo>
                      <a:pt x="1937" y="2564"/>
                    </a:lnTo>
                    <a:lnTo>
                      <a:pt x="2140" y="1716"/>
                    </a:lnTo>
                    <a:lnTo>
                      <a:pt x="2361" y="849"/>
                    </a:lnTo>
                    <a:lnTo>
                      <a:pt x="26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504450" y="5271625"/>
                <a:ext cx="5905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8210" extrusionOk="0">
                    <a:moveTo>
                      <a:pt x="2362" y="1"/>
                    </a:moveTo>
                    <a:lnTo>
                      <a:pt x="1200" y="4096"/>
                    </a:lnTo>
                    <a:lnTo>
                      <a:pt x="1" y="8210"/>
                    </a:lnTo>
                    <a:lnTo>
                      <a:pt x="1384" y="8210"/>
                    </a:lnTo>
                    <a:lnTo>
                      <a:pt x="1716" y="6088"/>
                    </a:lnTo>
                    <a:lnTo>
                      <a:pt x="1845" y="5037"/>
                    </a:lnTo>
                    <a:lnTo>
                      <a:pt x="1975" y="4004"/>
                    </a:lnTo>
                    <a:lnTo>
                      <a:pt x="2104" y="2971"/>
                    </a:lnTo>
                    <a:lnTo>
                      <a:pt x="2196" y="1956"/>
                    </a:lnTo>
                    <a:lnTo>
                      <a:pt x="2288" y="978"/>
                    </a:lnTo>
                    <a:lnTo>
                      <a:pt x="23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27497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54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285" y="14593"/>
                    </a:lnTo>
                    <a:lnTo>
                      <a:pt x="3359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11" y="25422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39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388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66" y="5609"/>
                    </a:lnTo>
                    <a:lnTo>
                      <a:pt x="2805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19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47792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5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529100" y="5081625"/>
                <a:ext cx="18497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15810" extrusionOk="0">
                    <a:moveTo>
                      <a:pt x="7398" y="0"/>
                    </a:moveTo>
                    <a:lnTo>
                      <a:pt x="6753" y="886"/>
                    </a:lnTo>
                    <a:lnTo>
                      <a:pt x="6144" y="1790"/>
                    </a:lnTo>
                    <a:lnTo>
                      <a:pt x="5535" y="2712"/>
                    </a:lnTo>
                    <a:lnTo>
                      <a:pt x="4963" y="3653"/>
                    </a:lnTo>
                    <a:lnTo>
                      <a:pt x="4410" y="4594"/>
                    </a:lnTo>
                    <a:lnTo>
                      <a:pt x="3875" y="5553"/>
                    </a:lnTo>
                    <a:lnTo>
                      <a:pt x="3377" y="6531"/>
                    </a:lnTo>
                    <a:lnTo>
                      <a:pt x="2897" y="7527"/>
                    </a:lnTo>
                    <a:lnTo>
                      <a:pt x="2436" y="8523"/>
                    </a:lnTo>
                    <a:lnTo>
                      <a:pt x="2012" y="9538"/>
                    </a:lnTo>
                    <a:lnTo>
                      <a:pt x="1606" y="10571"/>
                    </a:lnTo>
                    <a:lnTo>
                      <a:pt x="1237" y="11604"/>
                    </a:lnTo>
                    <a:lnTo>
                      <a:pt x="886" y="12637"/>
                    </a:lnTo>
                    <a:lnTo>
                      <a:pt x="554" y="13688"/>
                    </a:lnTo>
                    <a:lnTo>
                      <a:pt x="259" y="14758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795"/>
                    </a:lnTo>
                    <a:lnTo>
                      <a:pt x="3377" y="13781"/>
                    </a:lnTo>
                    <a:lnTo>
                      <a:pt x="3561" y="12766"/>
                    </a:lnTo>
                    <a:lnTo>
                      <a:pt x="3764" y="11770"/>
                    </a:lnTo>
                    <a:lnTo>
                      <a:pt x="3986" y="10755"/>
                    </a:lnTo>
                    <a:lnTo>
                      <a:pt x="4207" y="9759"/>
                    </a:lnTo>
                    <a:lnTo>
                      <a:pt x="4465" y="8763"/>
                    </a:lnTo>
                    <a:lnTo>
                      <a:pt x="4723" y="7767"/>
                    </a:lnTo>
                    <a:lnTo>
                      <a:pt x="5000" y="6771"/>
                    </a:lnTo>
                    <a:lnTo>
                      <a:pt x="5295" y="5793"/>
                    </a:lnTo>
                    <a:lnTo>
                      <a:pt x="5609" y="4815"/>
                    </a:lnTo>
                    <a:lnTo>
                      <a:pt x="5941" y="3837"/>
                    </a:lnTo>
                    <a:lnTo>
                      <a:pt x="6291" y="2878"/>
                    </a:lnTo>
                    <a:lnTo>
                      <a:pt x="6642" y="1900"/>
                    </a:lnTo>
                    <a:lnTo>
                      <a:pt x="7011" y="941"/>
                    </a:lnTo>
                    <a:lnTo>
                      <a:pt x="739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676225" y="5004125"/>
                <a:ext cx="182650" cy="47275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8910" extrusionOk="0">
                    <a:moveTo>
                      <a:pt x="1" y="1"/>
                    </a:moveTo>
                    <a:lnTo>
                      <a:pt x="296" y="481"/>
                    </a:lnTo>
                    <a:lnTo>
                      <a:pt x="573" y="979"/>
                    </a:lnTo>
                    <a:lnTo>
                      <a:pt x="849" y="1495"/>
                    </a:lnTo>
                    <a:lnTo>
                      <a:pt x="1108" y="2012"/>
                    </a:lnTo>
                    <a:lnTo>
                      <a:pt x="1624" y="3063"/>
                    </a:lnTo>
                    <a:lnTo>
                      <a:pt x="2104" y="4170"/>
                    </a:lnTo>
                    <a:lnTo>
                      <a:pt x="2565" y="5295"/>
                    </a:lnTo>
                    <a:lnTo>
                      <a:pt x="2989" y="6458"/>
                    </a:lnTo>
                    <a:lnTo>
                      <a:pt x="3395" y="7638"/>
                    </a:lnTo>
                    <a:lnTo>
                      <a:pt x="3764" y="8837"/>
                    </a:lnTo>
                    <a:lnTo>
                      <a:pt x="4096" y="10073"/>
                    </a:lnTo>
                    <a:lnTo>
                      <a:pt x="4410" y="11309"/>
                    </a:lnTo>
                    <a:lnTo>
                      <a:pt x="4686" y="12564"/>
                    </a:lnTo>
                    <a:lnTo>
                      <a:pt x="4945" y="13837"/>
                    </a:lnTo>
                    <a:lnTo>
                      <a:pt x="5166" y="15091"/>
                    </a:lnTo>
                    <a:lnTo>
                      <a:pt x="5351" y="16364"/>
                    </a:lnTo>
                    <a:lnTo>
                      <a:pt x="5517" y="17637"/>
                    </a:lnTo>
                    <a:lnTo>
                      <a:pt x="5646" y="18910"/>
                    </a:lnTo>
                    <a:lnTo>
                      <a:pt x="7306" y="18910"/>
                    </a:lnTo>
                    <a:lnTo>
                      <a:pt x="7066" y="17176"/>
                    </a:lnTo>
                    <a:lnTo>
                      <a:pt x="6937" y="16309"/>
                    </a:lnTo>
                    <a:lnTo>
                      <a:pt x="6789" y="15442"/>
                    </a:lnTo>
                    <a:lnTo>
                      <a:pt x="6623" y="14575"/>
                    </a:lnTo>
                    <a:lnTo>
                      <a:pt x="6439" y="13708"/>
                    </a:lnTo>
                    <a:lnTo>
                      <a:pt x="6254" y="12841"/>
                    </a:lnTo>
                    <a:lnTo>
                      <a:pt x="6052" y="11992"/>
                    </a:lnTo>
                    <a:lnTo>
                      <a:pt x="5830" y="11180"/>
                    </a:lnTo>
                    <a:lnTo>
                      <a:pt x="5590" y="10350"/>
                    </a:lnTo>
                    <a:lnTo>
                      <a:pt x="5332" y="9538"/>
                    </a:lnTo>
                    <a:lnTo>
                      <a:pt x="5055" y="8745"/>
                    </a:lnTo>
                    <a:lnTo>
                      <a:pt x="4760" y="7952"/>
                    </a:lnTo>
                    <a:lnTo>
                      <a:pt x="4447" y="7159"/>
                    </a:lnTo>
                    <a:lnTo>
                      <a:pt x="4096" y="6384"/>
                    </a:lnTo>
                    <a:lnTo>
                      <a:pt x="3746" y="5609"/>
                    </a:lnTo>
                    <a:lnTo>
                      <a:pt x="3358" y="4853"/>
                    </a:lnTo>
                    <a:lnTo>
                      <a:pt x="2952" y="4115"/>
                    </a:lnTo>
                    <a:lnTo>
                      <a:pt x="2528" y="3377"/>
                    </a:lnTo>
                    <a:lnTo>
                      <a:pt x="2067" y="2676"/>
                    </a:lnTo>
                    <a:lnTo>
                      <a:pt x="1587" y="1975"/>
                    </a:lnTo>
                    <a:lnTo>
                      <a:pt x="1089" y="1292"/>
                    </a:lnTo>
                    <a:lnTo>
                      <a:pt x="554" y="64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2913400" y="4695600"/>
                <a:ext cx="286425" cy="781275"/>
              </a:xfrm>
              <a:custGeom>
                <a:avLst/>
                <a:gdLst/>
                <a:ahLst/>
                <a:cxnLst/>
                <a:rect l="l" t="t" r="r" b="b"/>
                <a:pathLst>
                  <a:path w="11457" h="31251" extrusionOk="0">
                    <a:moveTo>
                      <a:pt x="8487" y="0"/>
                    </a:moveTo>
                    <a:lnTo>
                      <a:pt x="7860" y="1716"/>
                    </a:lnTo>
                    <a:lnTo>
                      <a:pt x="7269" y="3450"/>
                    </a:lnTo>
                    <a:lnTo>
                      <a:pt x="6716" y="5203"/>
                    </a:lnTo>
                    <a:lnTo>
                      <a:pt x="6199" y="6955"/>
                    </a:lnTo>
                    <a:lnTo>
                      <a:pt x="5738" y="8726"/>
                    </a:lnTo>
                    <a:lnTo>
                      <a:pt x="5314" y="10497"/>
                    </a:lnTo>
                    <a:lnTo>
                      <a:pt x="4926" y="12287"/>
                    </a:lnTo>
                    <a:lnTo>
                      <a:pt x="4576" y="14094"/>
                    </a:lnTo>
                    <a:lnTo>
                      <a:pt x="4262" y="15902"/>
                    </a:lnTo>
                    <a:lnTo>
                      <a:pt x="4004" y="17710"/>
                    </a:lnTo>
                    <a:lnTo>
                      <a:pt x="3783" y="19518"/>
                    </a:lnTo>
                    <a:lnTo>
                      <a:pt x="3598" y="21344"/>
                    </a:lnTo>
                    <a:lnTo>
                      <a:pt x="3451" y="23171"/>
                    </a:lnTo>
                    <a:lnTo>
                      <a:pt x="3358" y="24997"/>
                    </a:lnTo>
                    <a:lnTo>
                      <a:pt x="3285" y="26824"/>
                    </a:lnTo>
                    <a:lnTo>
                      <a:pt x="3266" y="28668"/>
                    </a:lnTo>
                    <a:lnTo>
                      <a:pt x="1" y="23466"/>
                    </a:lnTo>
                    <a:lnTo>
                      <a:pt x="1" y="23466"/>
                    </a:lnTo>
                    <a:lnTo>
                      <a:pt x="204" y="23872"/>
                    </a:lnTo>
                    <a:lnTo>
                      <a:pt x="388" y="24278"/>
                    </a:lnTo>
                    <a:lnTo>
                      <a:pt x="776" y="25145"/>
                    </a:lnTo>
                    <a:lnTo>
                      <a:pt x="1126" y="26086"/>
                    </a:lnTo>
                    <a:lnTo>
                      <a:pt x="1477" y="27045"/>
                    </a:lnTo>
                    <a:lnTo>
                      <a:pt x="1790" y="28060"/>
                    </a:lnTo>
                    <a:lnTo>
                      <a:pt x="2104" y="29111"/>
                    </a:lnTo>
                    <a:lnTo>
                      <a:pt x="2381" y="30181"/>
                    </a:lnTo>
                    <a:lnTo>
                      <a:pt x="2639" y="31251"/>
                    </a:lnTo>
                    <a:lnTo>
                      <a:pt x="8524" y="31251"/>
                    </a:lnTo>
                    <a:lnTo>
                      <a:pt x="8561" y="30144"/>
                    </a:lnTo>
                    <a:lnTo>
                      <a:pt x="8598" y="29037"/>
                    </a:lnTo>
                    <a:lnTo>
                      <a:pt x="8671" y="27912"/>
                    </a:lnTo>
                    <a:lnTo>
                      <a:pt x="8764" y="26805"/>
                    </a:lnTo>
                    <a:lnTo>
                      <a:pt x="8874" y="25698"/>
                    </a:lnTo>
                    <a:lnTo>
                      <a:pt x="9003" y="24591"/>
                    </a:lnTo>
                    <a:lnTo>
                      <a:pt x="9169" y="23503"/>
                    </a:lnTo>
                    <a:lnTo>
                      <a:pt x="9335" y="22396"/>
                    </a:lnTo>
                    <a:lnTo>
                      <a:pt x="9520" y="21308"/>
                    </a:lnTo>
                    <a:lnTo>
                      <a:pt x="9741" y="20201"/>
                    </a:lnTo>
                    <a:lnTo>
                      <a:pt x="9981" y="19131"/>
                    </a:lnTo>
                    <a:lnTo>
                      <a:pt x="10239" y="18042"/>
                    </a:lnTo>
                    <a:lnTo>
                      <a:pt x="10516" y="16954"/>
                    </a:lnTo>
                    <a:lnTo>
                      <a:pt x="10811" y="15884"/>
                    </a:lnTo>
                    <a:lnTo>
                      <a:pt x="11125" y="14814"/>
                    </a:lnTo>
                    <a:lnTo>
                      <a:pt x="11457" y="13762"/>
                    </a:lnTo>
                    <a:lnTo>
                      <a:pt x="11070" y="14519"/>
                    </a:lnTo>
                    <a:lnTo>
                      <a:pt x="10701" y="15275"/>
                    </a:lnTo>
                    <a:lnTo>
                      <a:pt x="10350" y="16031"/>
                    </a:lnTo>
                    <a:lnTo>
                      <a:pt x="10000" y="16806"/>
                    </a:lnTo>
                    <a:lnTo>
                      <a:pt x="9649" y="17581"/>
                    </a:lnTo>
                    <a:lnTo>
                      <a:pt x="9317" y="18356"/>
                    </a:lnTo>
                    <a:lnTo>
                      <a:pt x="9003" y="19149"/>
                    </a:lnTo>
                    <a:lnTo>
                      <a:pt x="8690" y="19924"/>
                    </a:lnTo>
                    <a:lnTo>
                      <a:pt x="8395" y="20717"/>
                    </a:lnTo>
                    <a:lnTo>
                      <a:pt x="8099" y="21511"/>
                    </a:lnTo>
                    <a:lnTo>
                      <a:pt x="7823" y="22304"/>
                    </a:lnTo>
                    <a:lnTo>
                      <a:pt x="7564" y="23115"/>
                    </a:lnTo>
                    <a:lnTo>
                      <a:pt x="7306" y="23927"/>
                    </a:lnTo>
                    <a:lnTo>
                      <a:pt x="7066" y="24739"/>
                    </a:lnTo>
                    <a:lnTo>
                      <a:pt x="6845" y="25551"/>
                    </a:lnTo>
                    <a:lnTo>
                      <a:pt x="6624" y="26362"/>
                    </a:lnTo>
                    <a:lnTo>
                      <a:pt x="6550" y="24702"/>
                    </a:lnTo>
                    <a:lnTo>
                      <a:pt x="6513" y="23060"/>
                    </a:lnTo>
                    <a:lnTo>
                      <a:pt x="6476" y="21400"/>
                    </a:lnTo>
                    <a:lnTo>
                      <a:pt x="6495" y="19740"/>
                    </a:lnTo>
                    <a:lnTo>
                      <a:pt x="6513" y="18079"/>
                    </a:lnTo>
                    <a:lnTo>
                      <a:pt x="6568" y="16419"/>
                    </a:lnTo>
                    <a:lnTo>
                      <a:pt x="6661" y="14777"/>
                    </a:lnTo>
                    <a:lnTo>
                      <a:pt x="6753" y="13117"/>
                    </a:lnTo>
                    <a:lnTo>
                      <a:pt x="6882" y="11475"/>
                    </a:lnTo>
                    <a:lnTo>
                      <a:pt x="7048" y="9815"/>
                    </a:lnTo>
                    <a:lnTo>
                      <a:pt x="7214" y="8173"/>
                    </a:lnTo>
                    <a:lnTo>
                      <a:pt x="7417" y="6531"/>
                    </a:lnTo>
                    <a:lnTo>
                      <a:pt x="7657" y="4889"/>
                    </a:lnTo>
                    <a:lnTo>
                      <a:pt x="7897" y="3247"/>
                    </a:lnTo>
                    <a:lnTo>
                      <a:pt x="8173" y="1624"/>
                    </a:lnTo>
                    <a:lnTo>
                      <a:pt x="84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3135250" y="5282225"/>
                <a:ext cx="44300" cy="19465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7786" extrusionOk="0">
                    <a:moveTo>
                      <a:pt x="1771" y="1"/>
                    </a:moveTo>
                    <a:lnTo>
                      <a:pt x="0" y="7786"/>
                    </a:lnTo>
                    <a:lnTo>
                      <a:pt x="960" y="7786"/>
                    </a:lnTo>
                    <a:lnTo>
                      <a:pt x="1126" y="5720"/>
                    </a:lnTo>
                    <a:lnTo>
                      <a:pt x="1329" y="3709"/>
                    </a:lnTo>
                    <a:lnTo>
                      <a:pt x="1531" y="1790"/>
                    </a:lnTo>
                    <a:lnTo>
                      <a:pt x="17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3881450" y="4722800"/>
                <a:ext cx="1014675" cy="754075"/>
              </a:xfrm>
              <a:custGeom>
                <a:avLst/>
                <a:gdLst/>
                <a:ahLst/>
                <a:cxnLst/>
                <a:rect l="l" t="t" r="r" b="b"/>
                <a:pathLst>
                  <a:path w="40587" h="30163" extrusionOk="0">
                    <a:moveTo>
                      <a:pt x="7841" y="10682"/>
                    </a:moveTo>
                    <a:lnTo>
                      <a:pt x="8247" y="11586"/>
                    </a:lnTo>
                    <a:lnTo>
                      <a:pt x="8616" y="12508"/>
                    </a:lnTo>
                    <a:lnTo>
                      <a:pt x="8967" y="13431"/>
                    </a:lnTo>
                    <a:lnTo>
                      <a:pt x="9299" y="14353"/>
                    </a:lnTo>
                    <a:lnTo>
                      <a:pt x="9594" y="15294"/>
                    </a:lnTo>
                    <a:lnTo>
                      <a:pt x="9871" y="16253"/>
                    </a:lnTo>
                    <a:lnTo>
                      <a:pt x="10110" y="17213"/>
                    </a:lnTo>
                    <a:lnTo>
                      <a:pt x="10332" y="18172"/>
                    </a:lnTo>
                    <a:lnTo>
                      <a:pt x="10516" y="19131"/>
                    </a:lnTo>
                    <a:lnTo>
                      <a:pt x="10682" y="20109"/>
                    </a:lnTo>
                    <a:lnTo>
                      <a:pt x="10811" y="21087"/>
                    </a:lnTo>
                    <a:lnTo>
                      <a:pt x="10922" y="22083"/>
                    </a:lnTo>
                    <a:lnTo>
                      <a:pt x="11014" y="23061"/>
                    </a:lnTo>
                    <a:lnTo>
                      <a:pt x="11070" y="24038"/>
                    </a:lnTo>
                    <a:lnTo>
                      <a:pt x="11088" y="25034"/>
                    </a:lnTo>
                    <a:lnTo>
                      <a:pt x="11088" y="26031"/>
                    </a:lnTo>
                    <a:lnTo>
                      <a:pt x="10904" y="25440"/>
                    </a:lnTo>
                    <a:lnTo>
                      <a:pt x="10701" y="24868"/>
                    </a:lnTo>
                    <a:lnTo>
                      <a:pt x="10479" y="24297"/>
                    </a:lnTo>
                    <a:lnTo>
                      <a:pt x="10239" y="23743"/>
                    </a:lnTo>
                    <a:lnTo>
                      <a:pt x="9981" y="23190"/>
                    </a:lnTo>
                    <a:lnTo>
                      <a:pt x="9704" y="22655"/>
                    </a:lnTo>
                    <a:lnTo>
                      <a:pt x="9409" y="22120"/>
                    </a:lnTo>
                    <a:lnTo>
                      <a:pt x="9096" y="21585"/>
                    </a:lnTo>
                    <a:lnTo>
                      <a:pt x="8764" y="21068"/>
                    </a:lnTo>
                    <a:lnTo>
                      <a:pt x="8432" y="20570"/>
                    </a:lnTo>
                    <a:lnTo>
                      <a:pt x="8081" y="20072"/>
                    </a:lnTo>
                    <a:lnTo>
                      <a:pt x="7712" y="19592"/>
                    </a:lnTo>
                    <a:lnTo>
                      <a:pt x="7325" y="19113"/>
                    </a:lnTo>
                    <a:lnTo>
                      <a:pt x="6919" y="18652"/>
                    </a:lnTo>
                    <a:lnTo>
                      <a:pt x="6495" y="18209"/>
                    </a:lnTo>
                    <a:lnTo>
                      <a:pt x="6070" y="17784"/>
                    </a:lnTo>
                    <a:lnTo>
                      <a:pt x="6255" y="16862"/>
                    </a:lnTo>
                    <a:lnTo>
                      <a:pt x="6439" y="15958"/>
                    </a:lnTo>
                    <a:lnTo>
                      <a:pt x="6642" y="15054"/>
                    </a:lnTo>
                    <a:lnTo>
                      <a:pt x="6864" y="14169"/>
                    </a:lnTo>
                    <a:lnTo>
                      <a:pt x="7085" y="13283"/>
                    </a:lnTo>
                    <a:lnTo>
                      <a:pt x="7325" y="12398"/>
                    </a:lnTo>
                    <a:lnTo>
                      <a:pt x="7583" y="11531"/>
                    </a:lnTo>
                    <a:lnTo>
                      <a:pt x="7841" y="10682"/>
                    </a:lnTo>
                    <a:close/>
                    <a:moveTo>
                      <a:pt x="17250" y="1"/>
                    </a:moveTo>
                    <a:lnTo>
                      <a:pt x="17822" y="978"/>
                    </a:lnTo>
                    <a:lnTo>
                      <a:pt x="18393" y="1956"/>
                    </a:lnTo>
                    <a:lnTo>
                      <a:pt x="18947" y="2952"/>
                    </a:lnTo>
                    <a:lnTo>
                      <a:pt x="19482" y="3949"/>
                    </a:lnTo>
                    <a:lnTo>
                      <a:pt x="19998" y="4945"/>
                    </a:lnTo>
                    <a:lnTo>
                      <a:pt x="20515" y="5959"/>
                    </a:lnTo>
                    <a:lnTo>
                      <a:pt x="21013" y="6974"/>
                    </a:lnTo>
                    <a:lnTo>
                      <a:pt x="21511" y="7989"/>
                    </a:lnTo>
                    <a:lnTo>
                      <a:pt x="21972" y="9003"/>
                    </a:lnTo>
                    <a:lnTo>
                      <a:pt x="22452" y="10036"/>
                    </a:lnTo>
                    <a:lnTo>
                      <a:pt x="22895" y="11069"/>
                    </a:lnTo>
                    <a:lnTo>
                      <a:pt x="23337" y="12121"/>
                    </a:lnTo>
                    <a:lnTo>
                      <a:pt x="23762" y="13154"/>
                    </a:lnTo>
                    <a:lnTo>
                      <a:pt x="24186" y="14206"/>
                    </a:lnTo>
                    <a:lnTo>
                      <a:pt x="24592" y="15276"/>
                    </a:lnTo>
                    <a:lnTo>
                      <a:pt x="24979" y="16327"/>
                    </a:lnTo>
                    <a:lnTo>
                      <a:pt x="24721" y="17268"/>
                    </a:lnTo>
                    <a:lnTo>
                      <a:pt x="24463" y="18227"/>
                    </a:lnTo>
                    <a:lnTo>
                      <a:pt x="24002" y="20146"/>
                    </a:lnTo>
                    <a:lnTo>
                      <a:pt x="23559" y="22064"/>
                    </a:lnTo>
                    <a:lnTo>
                      <a:pt x="23153" y="24001"/>
                    </a:lnTo>
                    <a:lnTo>
                      <a:pt x="22563" y="23393"/>
                    </a:lnTo>
                    <a:lnTo>
                      <a:pt x="22766" y="22747"/>
                    </a:lnTo>
                    <a:lnTo>
                      <a:pt x="22987" y="22101"/>
                    </a:lnTo>
                    <a:lnTo>
                      <a:pt x="23208" y="21456"/>
                    </a:lnTo>
                    <a:lnTo>
                      <a:pt x="23448" y="20810"/>
                    </a:lnTo>
                    <a:lnTo>
                      <a:pt x="23098" y="21345"/>
                    </a:lnTo>
                    <a:lnTo>
                      <a:pt x="22766" y="21880"/>
                    </a:lnTo>
                    <a:lnTo>
                      <a:pt x="22434" y="22415"/>
                    </a:lnTo>
                    <a:lnTo>
                      <a:pt x="22120" y="22968"/>
                    </a:lnTo>
                    <a:lnTo>
                      <a:pt x="21677" y="22544"/>
                    </a:lnTo>
                    <a:lnTo>
                      <a:pt x="21216" y="22120"/>
                    </a:lnTo>
                    <a:lnTo>
                      <a:pt x="20755" y="21732"/>
                    </a:lnTo>
                    <a:lnTo>
                      <a:pt x="20275" y="21326"/>
                    </a:lnTo>
                    <a:lnTo>
                      <a:pt x="19795" y="20939"/>
                    </a:lnTo>
                    <a:lnTo>
                      <a:pt x="19297" y="20570"/>
                    </a:lnTo>
                    <a:lnTo>
                      <a:pt x="18799" y="20201"/>
                    </a:lnTo>
                    <a:lnTo>
                      <a:pt x="18301" y="19832"/>
                    </a:lnTo>
                    <a:lnTo>
                      <a:pt x="18449" y="18412"/>
                    </a:lnTo>
                    <a:lnTo>
                      <a:pt x="18633" y="16973"/>
                    </a:lnTo>
                    <a:lnTo>
                      <a:pt x="18172" y="18209"/>
                    </a:lnTo>
                    <a:lnTo>
                      <a:pt x="17729" y="19445"/>
                    </a:lnTo>
                    <a:lnTo>
                      <a:pt x="16825" y="18854"/>
                    </a:lnTo>
                    <a:lnTo>
                      <a:pt x="15866" y="18301"/>
                    </a:lnTo>
                    <a:lnTo>
                      <a:pt x="14907" y="17766"/>
                    </a:lnTo>
                    <a:lnTo>
                      <a:pt x="13929" y="17268"/>
                    </a:lnTo>
                    <a:lnTo>
                      <a:pt x="14815" y="18061"/>
                    </a:lnTo>
                    <a:lnTo>
                      <a:pt x="15700" y="18891"/>
                    </a:lnTo>
                    <a:lnTo>
                      <a:pt x="16549" y="19721"/>
                    </a:lnTo>
                    <a:lnTo>
                      <a:pt x="17360" y="20589"/>
                    </a:lnTo>
                    <a:lnTo>
                      <a:pt x="17010" y="21751"/>
                    </a:lnTo>
                    <a:lnTo>
                      <a:pt x="16678" y="22913"/>
                    </a:lnTo>
                    <a:lnTo>
                      <a:pt x="16364" y="24075"/>
                    </a:lnTo>
                    <a:lnTo>
                      <a:pt x="16069" y="25237"/>
                    </a:lnTo>
                    <a:lnTo>
                      <a:pt x="15792" y="26418"/>
                    </a:lnTo>
                    <a:lnTo>
                      <a:pt x="15552" y="27599"/>
                    </a:lnTo>
                    <a:lnTo>
                      <a:pt x="15331" y="28798"/>
                    </a:lnTo>
                    <a:lnTo>
                      <a:pt x="15110" y="29979"/>
                    </a:lnTo>
                    <a:lnTo>
                      <a:pt x="15202" y="29314"/>
                    </a:lnTo>
                    <a:lnTo>
                      <a:pt x="15276" y="28632"/>
                    </a:lnTo>
                    <a:lnTo>
                      <a:pt x="15313" y="27949"/>
                    </a:lnTo>
                    <a:lnTo>
                      <a:pt x="15331" y="27267"/>
                    </a:lnTo>
                    <a:lnTo>
                      <a:pt x="15331" y="26584"/>
                    </a:lnTo>
                    <a:lnTo>
                      <a:pt x="15294" y="25920"/>
                    </a:lnTo>
                    <a:lnTo>
                      <a:pt x="15257" y="25237"/>
                    </a:lnTo>
                    <a:lnTo>
                      <a:pt x="15184" y="24555"/>
                    </a:lnTo>
                    <a:lnTo>
                      <a:pt x="15110" y="23891"/>
                    </a:lnTo>
                    <a:lnTo>
                      <a:pt x="14999" y="23208"/>
                    </a:lnTo>
                    <a:lnTo>
                      <a:pt x="14870" y="22544"/>
                    </a:lnTo>
                    <a:lnTo>
                      <a:pt x="14722" y="21880"/>
                    </a:lnTo>
                    <a:lnTo>
                      <a:pt x="14556" y="21216"/>
                    </a:lnTo>
                    <a:lnTo>
                      <a:pt x="14372" y="20570"/>
                    </a:lnTo>
                    <a:lnTo>
                      <a:pt x="14169" y="19906"/>
                    </a:lnTo>
                    <a:lnTo>
                      <a:pt x="13948" y="19279"/>
                    </a:lnTo>
                    <a:lnTo>
                      <a:pt x="13708" y="18633"/>
                    </a:lnTo>
                    <a:lnTo>
                      <a:pt x="13449" y="18006"/>
                    </a:lnTo>
                    <a:lnTo>
                      <a:pt x="13173" y="17379"/>
                    </a:lnTo>
                    <a:lnTo>
                      <a:pt x="12878" y="16770"/>
                    </a:lnTo>
                    <a:lnTo>
                      <a:pt x="12545" y="16161"/>
                    </a:lnTo>
                    <a:lnTo>
                      <a:pt x="12213" y="15571"/>
                    </a:lnTo>
                    <a:lnTo>
                      <a:pt x="11863" y="14999"/>
                    </a:lnTo>
                    <a:lnTo>
                      <a:pt x="11494" y="14427"/>
                    </a:lnTo>
                    <a:lnTo>
                      <a:pt x="11125" y="13855"/>
                    </a:lnTo>
                    <a:lnTo>
                      <a:pt x="10719" y="13302"/>
                    </a:lnTo>
                    <a:lnTo>
                      <a:pt x="10295" y="12767"/>
                    </a:lnTo>
                    <a:lnTo>
                      <a:pt x="9871" y="12250"/>
                    </a:lnTo>
                    <a:lnTo>
                      <a:pt x="9409" y="11734"/>
                    </a:lnTo>
                    <a:lnTo>
                      <a:pt x="8948" y="11254"/>
                    </a:lnTo>
                    <a:lnTo>
                      <a:pt x="8468" y="10774"/>
                    </a:lnTo>
                    <a:lnTo>
                      <a:pt x="7970" y="10295"/>
                    </a:lnTo>
                    <a:lnTo>
                      <a:pt x="8395" y="9040"/>
                    </a:lnTo>
                    <a:lnTo>
                      <a:pt x="8837" y="7804"/>
                    </a:lnTo>
                    <a:lnTo>
                      <a:pt x="9317" y="6605"/>
                    </a:lnTo>
                    <a:lnTo>
                      <a:pt x="9834" y="5443"/>
                    </a:lnTo>
                    <a:lnTo>
                      <a:pt x="9372" y="5978"/>
                    </a:lnTo>
                    <a:lnTo>
                      <a:pt x="8930" y="6513"/>
                    </a:lnTo>
                    <a:lnTo>
                      <a:pt x="8487" y="7048"/>
                    </a:lnTo>
                    <a:lnTo>
                      <a:pt x="8063" y="7601"/>
                    </a:lnTo>
                    <a:lnTo>
                      <a:pt x="7657" y="8173"/>
                    </a:lnTo>
                    <a:lnTo>
                      <a:pt x="7251" y="8745"/>
                    </a:lnTo>
                    <a:lnTo>
                      <a:pt x="6864" y="9335"/>
                    </a:lnTo>
                    <a:lnTo>
                      <a:pt x="6476" y="9926"/>
                    </a:lnTo>
                    <a:lnTo>
                      <a:pt x="6126" y="10516"/>
                    </a:lnTo>
                    <a:lnTo>
                      <a:pt x="5775" y="11125"/>
                    </a:lnTo>
                    <a:lnTo>
                      <a:pt x="5425" y="11734"/>
                    </a:lnTo>
                    <a:lnTo>
                      <a:pt x="5111" y="12361"/>
                    </a:lnTo>
                    <a:lnTo>
                      <a:pt x="4797" y="12988"/>
                    </a:lnTo>
                    <a:lnTo>
                      <a:pt x="4502" y="13615"/>
                    </a:lnTo>
                    <a:lnTo>
                      <a:pt x="4207" y="14261"/>
                    </a:lnTo>
                    <a:lnTo>
                      <a:pt x="3949" y="14907"/>
                    </a:lnTo>
                    <a:lnTo>
                      <a:pt x="4023" y="14113"/>
                    </a:lnTo>
                    <a:lnTo>
                      <a:pt x="4078" y="13338"/>
                    </a:lnTo>
                    <a:lnTo>
                      <a:pt x="4115" y="12564"/>
                    </a:lnTo>
                    <a:lnTo>
                      <a:pt x="4152" y="11770"/>
                    </a:lnTo>
                    <a:lnTo>
                      <a:pt x="4170" y="10996"/>
                    </a:lnTo>
                    <a:lnTo>
                      <a:pt x="4170" y="10202"/>
                    </a:lnTo>
                    <a:lnTo>
                      <a:pt x="4152" y="9428"/>
                    </a:lnTo>
                    <a:lnTo>
                      <a:pt x="4133" y="8653"/>
                    </a:lnTo>
                    <a:lnTo>
                      <a:pt x="4078" y="7859"/>
                    </a:lnTo>
                    <a:lnTo>
                      <a:pt x="4041" y="7085"/>
                    </a:lnTo>
                    <a:lnTo>
                      <a:pt x="3967" y="6310"/>
                    </a:lnTo>
                    <a:lnTo>
                      <a:pt x="3875" y="5535"/>
                    </a:lnTo>
                    <a:lnTo>
                      <a:pt x="3783" y="4760"/>
                    </a:lnTo>
                    <a:lnTo>
                      <a:pt x="3672" y="3985"/>
                    </a:lnTo>
                    <a:lnTo>
                      <a:pt x="3561" y="3211"/>
                    </a:lnTo>
                    <a:lnTo>
                      <a:pt x="3432" y="2436"/>
                    </a:lnTo>
                    <a:lnTo>
                      <a:pt x="3395" y="3727"/>
                    </a:lnTo>
                    <a:lnTo>
                      <a:pt x="3358" y="5000"/>
                    </a:lnTo>
                    <a:lnTo>
                      <a:pt x="3303" y="6291"/>
                    </a:lnTo>
                    <a:lnTo>
                      <a:pt x="3248" y="7583"/>
                    </a:lnTo>
                    <a:lnTo>
                      <a:pt x="3156" y="8856"/>
                    </a:lnTo>
                    <a:lnTo>
                      <a:pt x="3063" y="10147"/>
                    </a:lnTo>
                    <a:lnTo>
                      <a:pt x="2971" y="11420"/>
                    </a:lnTo>
                    <a:lnTo>
                      <a:pt x="2842" y="12711"/>
                    </a:lnTo>
                    <a:lnTo>
                      <a:pt x="2713" y="13984"/>
                    </a:lnTo>
                    <a:lnTo>
                      <a:pt x="2584" y="15257"/>
                    </a:lnTo>
                    <a:lnTo>
                      <a:pt x="2418" y="16530"/>
                    </a:lnTo>
                    <a:lnTo>
                      <a:pt x="2252" y="17821"/>
                    </a:lnTo>
                    <a:lnTo>
                      <a:pt x="2067" y="19094"/>
                    </a:lnTo>
                    <a:lnTo>
                      <a:pt x="1883" y="20349"/>
                    </a:lnTo>
                    <a:lnTo>
                      <a:pt x="1680" y="21622"/>
                    </a:lnTo>
                    <a:lnTo>
                      <a:pt x="1458" y="22895"/>
                    </a:lnTo>
                    <a:lnTo>
                      <a:pt x="1" y="13006"/>
                    </a:lnTo>
                    <a:lnTo>
                      <a:pt x="149" y="15146"/>
                    </a:lnTo>
                    <a:lnTo>
                      <a:pt x="241" y="17286"/>
                    </a:lnTo>
                    <a:lnTo>
                      <a:pt x="315" y="19426"/>
                    </a:lnTo>
                    <a:lnTo>
                      <a:pt x="351" y="21585"/>
                    </a:lnTo>
                    <a:lnTo>
                      <a:pt x="370" y="23725"/>
                    </a:lnTo>
                    <a:lnTo>
                      <a:pt x="351" y="25883"/>
                    </a:lnTo>
                    <a:lnTo>
                      <a:pt x="296" y="28023"/>
                    </a:lnTo>
                    <a:lnTo>
                      <a:pt x="204" y="30163"/>
                    </a:lnTo>
                    <a:lnTo>
                      <a:pt x="4779" y="30163"/>
                    </a:lnTo>
                    <a:lnTo>
                      <a:pt x="4816" y="28687"/>
                    </a:lnTo>
                    <a:lnTo>
                      <a:pt x="4908" y="27211"/>
                    </a:lnTo>
                    <a:lnTo>
                      <a:pt x="5019" y="25717"/>
                    </a:lnTo>
                    <a:lnTo>
                      <a:pt x="5148" y="24223"/>
                    </a:lnTo>
                    <a:lnTo>
                      <a:pt x="5314" y="22710"/>
                    </a:lnTo>
                    <a:lnTo>
                      <a:pt x="5517" y="21216"/>
                    </a:lnTo>
                    <a:lnTo>
                      <a:pt x="5738" y="19740"/>
                    </a:lnTo>
                    <a:lnTo>
                      <a:pt x="5978" y="18264"/>
                    </a:lnTo>
                    <a:lnTo>
                      <a:pt x="6292" y="18910"/>
                    </a:lnTo>
                    <a:lnTo>
                      <a:pt x="6605" y="19574"/>
                    </a:lnTo>
                    <a:lnTo>
                      <a:pt x="6882" y="20275"/>
                    </a:lnTo>
                    <a:lnTo>
                      <a:pt x="7159" y="20976"/>
                    </a:lnTo>
                    <a:lnTo>
                      <a:pt x="7435" y="21677"/>
                    </a:lnTo>
                    <a:lnTo>
                      <a:pt x="7675" y="22415"/>
                    </a:lnTo>
                    <a:lnTo>
                      <a:pt x="7915" y="23153"/>
                    </a:lnTo>
                    <a:lnTo>
                      <a:pt x="8155" y="23909"/>
                    </a:lnTo>
                    <a:lnTo>
                      <a:pt x="8358" y="24666"/>
                    </a:lnTo>
                    <a:lnTo>
                      <a:pt x="8561" y="25440"/>
                    </a:lnTo>
                    <a:lnTo>
                      <a:pt x="8764" y="26215"/>
                    </a:lnTo>
                    <a:lnTo>
                      <a:pt x="8930" y="27008"/>
                    </a:lnTo>
                    <a:lnTo>
                      <a:pt x="9096" y="27783"/>
                    </a:lnTo>
                    <a:lnTo>
                      <a:pt x="9243" y="28576"/>
                    </a:lnTo>
                    <a:lnTo>
                      <a:pt x="9372" y="29370"/>
                    </a:lnTo>
                    <a:lnTo>
                      <a:pt x="9502" y="30163"/>
                    </a:lnTo>
                    <a:lnTo>
                      <a:pt x="17803" y="30163"/>
                    </a:lnTo>
                    <a:lnTo>
                      <a:pt x="17803" y="29075"/>
                    </a:lnTo>
                    <a:lnTo>
                      <a:pt x="17822" y="27986"/>
                    </a:lnTo>
                    <a:lnTo>
                      <a:pt x="17840" y="26898"/>
                    </a:lnTo>
                    <a:lnTo>
                      <a:pt x="17877" y="25809"/>
                    </a:lnTo>
                    <a:lnTo>
                      <a:pt x="17932" y="24721"/>
                    </a:lnTo>
                    <a:lnTo>
                      <a:pt x="17988" y="23632"/>
                    </a:lnTo>
                    <a:lnTo>
                      <a:pt x="18061" y="22544"/>
                    </a:lnTo>
                    <a:lnTo>
                      <a:pt x="18154" y="21456"/>
                    </a:lnTo>
                    <a:lnTo>
                      <a:pt x="18910" y="22323"/>
                    </a:lnTo>
                    <a:lnTo>
                      <a:pt x="19648" y="23208"/>
                    </a:lnTo>
                    <a:lnTo>
                      <a:pt x="20367" y="24112"/>
                    </a:lnTo>
                    <a:lnTo>
                      <a:pt x="21050" y="25034"/>
                    </a:lnTo>
                    <a:lnTo>
                      <a:pt x="20773" y="25662"/>
                    </a:lnTo>
                    <a:lnTo>
                      <a:pt x="20496" y="26289"/>
                    </a:lnTo>
                    <a:lnTo>
                      <a:pt x="20238" y="26916"/>
                    </a:lnTo>
                    <a:lnTo>
                      <a:pt x="19998" y="27562"/>
                    </a:lnTo>
                    <a:lnTo>
                      <a:pt x="19759" y="28208"/>
                    </a:lnTo>
                    <a:lnTo>
                      <a:pt x="19556" y="28853"/>
                    </a:lnTo>
                    <a:lnTo>
                      <a:pt x="19353" y="29517"/>
                    </a:lnTo>
                    <a:lnTo>
                      <a:pt x="19150" y="30163"/>
                    </a:lnTo>
                    <a:lnTo>
                      <a:pt x="21179" y="30163"/>
                    </a:lnTo>
                    <a:lnTo>
                      <a:pt x="21308" y="29167"/>
                    </a:lnTo>
                    <a:lnTo>
                      <a:pt x="21456" y="28152"/>
                    </a:lnTo>
                    <a:lnTo>
                      <a:pt x="21640" y="27156"/>
                    </a:lnTo>
                    <a:lnTo>
                      <a:pt x="21843" y="26160"/>
                    </a:lnTo>
                    <a:lnTo>
                      <a:pt x="22194" y="26676"/>
                    </a:lnTo>
                    <a:lnTo>
                      <a:pt x="22544" y="27211"/>
                    </a:lnTo>
                    <a:lnTo>
                      <a:pt x="22286" y="28687"/>
                    </a:lnTo>
                    <a:lnTo>
                      <a:pt x="22028" y="30163"/>
                    </a:lnTo>
                    <a:lnTo>
                      <a:pt x="27802" y="30163"/>
                    </a:lnTo>
                    <a:lnTo>
                      <a:pt x="27304" y="29370"/>
                    </a:lnTo>
                    <a:lnTo>
                      <a:pt x="26806" y="28576"/>
                    </a:lnTo>
                    <a:lnTo>
                      <a:pt x="26271" y="27783"/>
                    </a:lnTo>
                    <a:lnTo>
                      <a:pt x="25717" y="27027"/>
                    </a:lnTo>
                    <a:lnTo>
                      <a:pt x="25846" y="25348"/>
                    </a:lnTo>
                    <a:lnTo>
                      <a:pt x="25976" y="23669"/>
                    </a:lnTo>
                    <a:lnTo>
                      <a:pt x="26142" y="21991"/>
                    </a:lnTo>
                    <a:lnTo>
                      <a:pt x="26326" y="20312"/>
                    </a:lnTo>
                    <a:lnTo>
                      <a:pt x="26695" y="21529"/>
                    </a:lnTo>
                    <a:lnTo>
                      <a:pt x="27064" y="22747"/>
                    </a:lnTo>
                    <a:lnTo>
                      <a:pt x="27396" y="23965"/>
                    </a:lnTo>
                    <a:lnTo>
                      <a:pt x="27728" y="25201"/>
                    </a:lnTo>
                    <a:lnTo>
                      <a:pt x="28042" y="26437"/>
                    </a:lnTo>
                    <a:lnTo>
                      <a:pt x="28337" y="27673"/>
                    </a:lnTo>
                    <a:lnTo>
                      <a:pt x="28614" y="28927"/>
                    </a:lnTo>
                    <a:lnTo>
                      <a:pt x="28872" y="30163"/>
                    </a:lnTo>
                    <a:lnTo>
                      <a:pt x="33650" y="30163"/>
                    </a:lnTo>
                    <a:lnTo>
                      <a:pt x="32893" y="28318"/>
                    </a:lnTo>
                    <a:lnTo>
                      <a:pt x="32119" y="26492"/>
                    </a:lnTo>
                    <a:lnTo>
                      <a:pt x="31307" y="24666"/>
                    </a:lnTo>
                    <a:lnTo>
                      <a:pt x="30477" y="22839"/>
                    </a:lnTo>
                    <a:lnTo>
                      <a:pt x="29628" y="21050"/>
                    </a:lnTo>
                    <a:lnTo>
                      <a:pt x="28743" y="19242"/>
                    </a:lnTo>
                    <a:lnTo>
                      <a:pt x="27857" y="17471"/>
                    </a:lnTo>
                    <a:lnTo>
                      <a:pt x="26916" y="15700"/>
                    </a:lnTo>
                    <a:lnTo>
                      <a:pt x="27248" y="13541"/>
                    </a:lnTo>
                    <a:lnTo>
                      <a:pt x="27617" y="11401"/>
                    </a:lnTo>
                    <a:lnTo>
                      <a:pt x="28392" y="12435"/>
                    </a:lnTo>
                    <a:lnTo>
                      <a:pt x="29130" y="13486"/>
                    </a:lnTo>
                    <a:lnTo>
                      <a:pt x="29831" y="14575"/>
                    </a:lnTo>
                    <a:lnTo>
                      <a:pt x="30495" y="15681"/>
                    </a:lnTo>
                    <a:lnTo>
                      <a:pt x="31141" y="16807"/>
                    </a:lnTo>
                    <a:lnTo>
                      <a:pt x="31731" y="17932"/>
                    </a:lnTo>
                    <a:lnTo>
                      <a:pt x="32303" y="19094"/>
                    </a:lnTo>
                    <a:lnTo>
                      <a:pt x="32820" y="20275"/>
                    </a:lnTo>
                    <a:lnTo>
                      <a:pt x="33318" y="21474"/>
                    </a:lnTo>
                    <a:lnTo>
                      <a:pt x="33760" y="22673"/>
                    </a:lnTo>
                    <a:lnTo>
                      <a:pt x="34185" y="23909"/>
                    </a:lnTo>
                    <a:lnTo>
                      <a:pt x="34554" y="25127"/>
                    </a:lnTo>
                    <a:lnTo>
                      <a:pt x="34904" y="26381"/>
                    </a:lnTo>
                    <a:lnTo>
                      <a:pt x="35199" y="27636"/>
                    </a:lnTo>
                    <a:lnTo>
                      <a:pt x="35458" y="28890"/>
                    </a:lnTo>
                    <a:lnTo>
                      <a:pt x="35679" y="30163"/>
                    </a:lnTo>
                    <a:lnTo>
                      <a:pt x="40586" y="30163"/>
                    </a:lnTo>
                    <a:lnTo>
                      <a:pt x="40383" y="29462"/>
                    </a:lnTo>
                    <a:lnTo>
                      <a:pt x="40162" y="28779"/>
                    </a:lnTo>
                    <a:lnTo>
                      <a:pt x="39922" y="28097"/>
                    </a:lnTo>
                    <a:lnTo>
                      <a:pt x="39664" y="27414"/>
                    </a:lnTo>
                    <a:lnTo>
                      <a:pt x="39406" y="26732"/>
                    </a:lnTo>
                    <a:lnTo>
                      <a:pt x="39129" y="26049"/>
                    </a:lnTo>
                    <a:lnTo>
                      <a:pt x="38834" y="25385"/>
                    </a:lnTo>
                    <a:lnTo>
                      <a:pt x="38538" y="24721"/>
                    </a:lnTo>
                    <a:lnTo>
                      <a:pt x="38225" y="24075"/>
                    </a:lnTo>
                    <a:lnTo>
                      <a:pt x="37893" y="23430"/>
                    </a:lnTo>
                    <a:lnTo>
                      <a:pt x="37542" y="22784"/>
                    </a:lnTo>
                    <a:lnTo>
                      <a:pt x="37192" y="22157"/>
                    </a:lnTo>
                    <a:lnTo>
                      <a:pt x="36823" y="21529"/>
                    </a:lnTo>
                    <a:lnTo>
                      <a:pt x="36435" y="20902"/>
                    </a:lnTo>
                    <a:lnTo>
                      <a:pt x="36048" y="20293"/>
                    </a:lnTo>
                    <a:lnTo>
                      <a:pt x="35642" y="19685"/>
                    </a:lnTo>
                    <a:lnTo>
                      <a:pt x="35218" y="19094"/>
                    </a:lnTo>
                    <a:lnTo>
                      <a:pt x="34794" y="18504"/>
                    </a:lnTo>
                    <a:lnTo>
                      <a:pt x="34351" y="17932"/>
                    </a:lnTo>
                    <a:lnTo>
                      <a:pt x="33908" y="17360"/>
                    </a:lnTo>
                    <a:lnTo>
                      <a:pt x="33447" y="16807"/>
                    </a:lnTo>
                    <a:lnTo>
                      <a:pt x="32967" y="16253"/>
                    </a:lnTo>
                    <a:lnTo>
                      <a:pt x="32469" y="15700"/>
                    </a:lnTo>
                    <a:lnTo>
                      <a:pt x="31971" y="15183"/>
                    </a:lnTo>
                    <a:lnTo>
                      <a:pt x="31473" y="14648"/>
                    </a:lnTo>
                    <a:lnTo>
                      <a:pt x="30956" y="14150"/>
                    </a:lnTo>
                    <a:lnTo>
                      <a:pt x="30421" y="13652"/>
                    </a:lnTo>
                    <a:lnTo>
                      <a:pt x="29886" y="13154"/>
                    </a:lnTo>
                    <a:lnTo>
                      <a:pt x="29333" y="12693"/>
                    </a:lnTo>
                    <a:lnTo>
                      <a:pt x="28780" y="12213"/>
                    </a:lnTo>
                    <a:lnTo>
                      <a:pt x="28208" y="11770"/>
                    </a:lnTo>
                    <a:lnTo>
                      <a:pt x="27636" y="11328"/>
                    </a:lnTo>
                    <a:lnTo>
                      <a:pt x="27857" y="10073"/>
                    </a:lnTo>
                    <a:lnTo>
                      <a:pt x="28097" y="8819"/>
                    </a:lnTo>
                    <a:lnTo>
                      <a:pt x="28577" y="6365"/>
                    </a:lnTo>
                    <a:lnTo>
                      <a:pt x="28189" y="7251"/>
                    </a:lnTo>
                    <a:lnTo>
                      <a:pt x="27802" y="8136"/>
                    </a:lnTo>
                    <a:lnTo>
                      <a:pt x="27433" y="9040"/>
                    </a:lnTo>
                    <a:lnTo>
                      <a:pt x="27082" y="9944"/>
                    </a:lnTo>
                    <a:lnTo>
                      <a:pt x="26732" y="10866"/>
                    </a:lnTo>
                    <a:lnTo>
                      <a:pt x="26400" y="11770"/>
                    </a:lnTo>
                    <a:lnTo>
                      <a:pt x="26086" y="12693"/>
                    </a:lnTo>
                    <a:lnTo>
                      <a:pt x="25791" y="13615"/>
                    </a:lnTo>
                    <a:lnTo>
                      <a:pt x="24813" y="11863"/>
                    </a:lnTo>
                    <a:lnTo>
                      <a:pt x="23799" y="10129"/>
                    </a:lnTo>
                    <a:lnTo>
                      <a:pt x="22766" y="8413"/>
                    </a:lnTo>
                    <a:lnTo>
                      <a:pt x="21714" y="6697"/>
                    </a:lnTo>
                    <a:lnTo>
                      <a:pt x="20626" y="5000"/>
                    </a:lnTo>
                    <a:lnTo>
                      <a:pt x="19537" y="3321"/>
                    </a:lnTo>
                    <a:lnTo>
                      <a:pt x="18412" y="1661"/>
                    </a:lnTo>
                    <a:lnTo>
                      <a:pt x="1725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584325" y="4669300"/>
                <a:ext cx="686750" cy="80757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32303" extrusionOk="0">
                    <a:moveTo>
                      <a:pt x="0" y="1"/>
                    </a:moveTo>
                    <a:lnTo>
                      <a:pt x="812" y="794"/>
                    </a:lnTo>
                    <a:lnTo>
                      <a:pt x="1587" y="1606"/>
                    </a:lnTo>
                    <a:lnTo>
                      <a:pt x="2362" y="2436"/>
                    </a:lnTo>
                    <a:lnTo>
                      <a:pt x="3100" y="3284"/>
                    </a:lnTo>
                    <a:lnTo>
                      <a:pt x="3819" y="4151"/>
                    </a:lnTo>
                    <a:lnTo>
                      <a:pt x="4502" y="5037"/>
                    </a:lnTo>
                    <a:lnTo>
                      <a:pt x="5184" y="5941"/>
                    </a:lnTo>
                    <a:lnTo>
                      <a:pt x="5830" y="6863"/>
                    </a:lnTo>
                    <a:lnTo>
                      <a:pt x="6457" y="7786"/>
                    </a:lnTo>
                    <a:lnTo>
                      <a:pt x="7066" y="8745"/>
                    </a:lnTo>
                    <a:lnTo>
                      <a:pt x="7638" y="9723"/>
                    </a:lnTo>
                    <a:lnTo>
                      <a:pt x="8191" y="10700"/>
                    </a:lnTo>
                    <a:lnTo>
                      <a:pt x="8708" y="11697"/>
                    </a:lnTo>
                    <a:lnTo>
                      <a:pt x="9224" y="12693"/>
                    </a:lnTo>
                    <a:lnTo>
                      <a:pt x="9704" y="13726"/>
                    </a:lnTo>
                    <a:lnTo>
                      <a:pt x="10147" y="14759"/>
                    </a:lnTo>
                    <a:lnTo>
                      <a:pt x="10571" y="15792"/>
                    </a:lnTo>
                    <a:lnTo>
                      <a:pt x="10977" y="16862"/>
                    </a:lnTo>
                    <a:lnTo>
                      <a:pt x="11346" y="17914"/>
                    </a:lnTo>
                    <a:lnTo>
                      <a:pt x="11696" y="18984"/>
                    </a:lnTo>
                    <a:lnTo>
                      <a:pt x="12028" y="20072"/>
                    </a:lnTo>
                    <a:lnTo>
                      <a:pt x="12324" y="21160"/>
                    </a:lnTo>
                    <a:lnTo>
                      <a:pt x="12582" y="22249"/>
                    </a:lnTo>
                    <a:lnTo>
                      <a:pt x="12822" y="23356"/>
                    </a:lnTo>
                    <a:lnTo>
                      <a:pt x="13043" y="24463"/>
                    </a:lnTo>
                    <a:lnTo>
                      <a:pt x="13228" y="25570"/>
                    </a:lnTo>
                    <a:lnTo>
                      <a:pt x="13375" y="26695"/>
                    </a:lnTo>
                    <a:lnTo>
                      <a:pt x="13504" y="27802"/>
                    </a:lnTo>
                    <a:lnTo>
                      <a:pt x="13615" y="28927"/>
                    </a:lnTo>
                    <a:lnTo>
                      <a:pt x="13670" y="30052"/>
                    </a:lnTo>
                    <a:lnTo>
                      <a:pt x="13726" y="31178"/>
                    </a:lnTo>
                    <a:lnTo>
                      <a:pt x="13726" y="32303"/>
                    </a:lnTo>
                    <a:lnTo>
                      <a:pt x="26639" y="32303"/>
                    </a:lnTo>
                    <a:lnTo>
                      <a:pt x="26639" y="30661"/>
                    </a:lnTo>
                    <a:lnTo>
                      <a:pt x="26676" y="29001"/>
                    </a:lnTo>
                    <a:lnTo>
                      <a:pt x="26750" y="27341"/>
                    </a:lnTo>
                    <a:lnTo>
                      <a:pt x="26842" y="25699"/>
                    </a:lnTo>
                    <a:lnTo>
                      <a:pt x="26953" y="24057"/>
                    </a:lnTo>
                    <a:lnTo>
                      <a:pt x="27100" y="22396"/>
                    </a:lnTo>
                    <a:lnTo>
                      <a:pt x="27266" y="20755"/>
                    </a:lnTo>
                    <a:lnTo>
                      <a:pt x="27469" y="19113"/>
                    </a:lnTo>
                    <a:lnTo>
                      <a:pt x="26879" y="20699"/>
                    </a:lnTo>
                    <a:lnTo>
                      <a:pt x="26344" y="22286"/>
                    </a:lnTo>
                    <a:lnTo>
                      <a:pt x="25846" y="23909"/>
                    </a:lnTo>
                    <a:lnTo>
                      <a:pt x="25385" y="25533"/>
                    </a:lnTo>
                    <a:lnTo>
                      <a:pt x="24960" y="27156"/>
                    </a:lnTo>
                    <a:lnTo>
                      <a:pt x="24591" y="28816"/>
                    </a:lnTo>
                    <a:lnTo>
                      <a:pt x="24241" y="30458"/>
                    </a:lnTo>
                    <a:lnTo>
                      <a:pt x="23964" y="32119"/>
                    </a:lnTo>
                    <a:lnTo>
                      <a:pt x="24038" y="31418"/>
                    </a:lnTo>
                    <a:lnTo>
                      <a:pt x="24112" y="30735"/>
                    </a:lnTo>
                    <a:lnTo>
                      <a:pt x="24149" y="30034"/>
                    </a:lnTo>
                    <a:lnTo>
                      <a:pt x="24167" y="29314"/>
                    </a:lnTo>
                    <a:lnTo>
                      <a:pt x="24167" y="28613"/>
                    </a:lnTo>
                    <a:lnTo>
                      <a:pt x="24130" y="27912"/>
                    </a:lnTo>
                    <a:lnTo>
                      <a:pt x="24075" y="27211"/>
                    </a:lnTo>
                    <a:lnTo>
                      <a:pt x="24020" y="26529"/>
                    </a:lnTo>
                    <a:lnTo>
                      <a:pt x="23909" y="25828"/>
                    </a:lnTo>
                    <a:lnTo>
                      <a:pt x="23798" y="25127"/>
                    </a:lnTo>
                    <a:lnTo>
                      <a:pt x="23669" y="24444"/>
                    </a:lnTo>
                    <a:lnTo>
                      <a:pt x="23503" y="23762"/>
                    </a:lnTo>
                    <a:lnTo>
                      <a:pt x="23319" y="23079"/>
                    </a:lnTo>
                    <a:lnTo>
                      <a:pt x="23134" y="22415"/>
                    </a:lnTo>
                    <a:lnTo>
                      <a:pt x="22913" y="21732"/>
                    </a:lnTo>
                    <a:lnTo>
                      <a:pt x="22673" y="21087"/>
                    </a:lnTo>
                    <a:lnTo>
                      <a:pt x="22396" y="20423"/>
                    </a:lnTo>
                    <a:lnTo>
                      <a:pt x="22119" y="19777"/>
                    </a:lnTo>
                    <a:lnTo>
                      <a:pt x="21824" y="19150"/>
                    </a:lnTo>
                    <a:lnTo>
                      <a:pt x="21511" y="18522"/>
                    </a:lnTo>
                    <a:lnTo>
                      <a:pt x="21160" y="17895"/>
                    </a:lnTo>
                    <a:lnTo>
                      <a:pt x="20810" y="17305"/>
                    </a:lnTo>
                    <a:lnTo>
                      <a:pt x="20441" y="16696"/>
                    </a:lnTo>
                    <a:lnTo>
                      <a:pt x="20035" y="16124"/>
                    </a:lnTo>
                    <a:lnTo>
                      <a:pt x="19629" y="15552"/>
                    </a:lnTo>
                    <a:lnTo>
                      <a:pt x="19205" y="14999"/>
                    </a:lnTo>
                    <a:lnTo>
                      <a:pt x="18762" y="14464"/>
                    </a:lnTo>
                    <a:lnTo>
                      <a:pt x="18301" y="13929"/>
                    </a:lnTo>
                    <a:lnTo>
                      <a:pt x="17821" y="13412"/>
                    </a:lnTo>
                    <a:lnTo>
                      <a:pt x="17323" y="12914"/>
                    </a:lnTo>
                    <a:lnTo>
                      <a:pt x="16806" y="12435"/>
                    </a:lnTo>
                    <a:lnTo>
                      <a:pt x="16271" y="11973"/>
                    </a:lnTo>
                    <a:lnTo>
                      <a:pt x="16271" y="11973"/>
                    </a:lnTo>
                    <a:lnTo>
                      <a:pt x="16714" y="12933"/>
                    </a:lnTo>
                    <a:lnTo>
                      <a:pt x="17139" y="13892"/>
                    </a:lnTo>
                    <a:lnTo>
                      <a:pt x="17544" y="14851"/>
                    </a:lnTo>
                    <a:lnTo>
                      <a:pt x="17895" y="15829"/>
                    </a:lnTo>
                    <a:lnTo>
                      <a:pt x="18245" y="16825"/>
                    </a:lnTo>
                    <a:lnTo>
                      <a:pt x="18541" y="17821"/>
                    </a:lnTo>
                    <a:lnTo>
                      <a:pt x="18817" y="18836"/>
                    </a:lnTo>
                    <a:lnTo>
                      <a:pt x="19057" y="19851"/>
                    </a:lnTo>
                    <a:lnTo>
                      <a:pt x="19278" y="20884"/>
                    </a:lnTo>
                    <a:lnTo>
                      <a:pt x="19463" y="21917"/>
                    </a:lnTo>
                    <a:lnTo>
                      <a:pt x="19611" y="22950"/>
                    </a:lnTo>
                    <a:lnTo>
                      <a:pt x="19740" y="23983"/>
                    </a:lnTo>
                    <a:lnTo>
                      <a:pt x="19832" y="25035"/>
                    </a:lnTo>
                    <a:lnTo>
                      <a:pt x="19906" y="26068"/>
                    </a:lnTo>
                    <a:lnTo>
                      <a:pt x="19924" y="27119"/>
                    </a:lnTo>
                    <a:lnTo>
                      <a:pt x="19924" y="28171"/>
                    </a:lnTo>
                    <a:lnTo>
                      <a:pt x="19647" y="27341"/>
                    </a:lnTo>
                    <a:lnTo>
                      <a:pt x="19352" y="26529"/>
                    </a:lnTo>
                    <a:lnTo>
                      <a:pt x="19002" y="25736"/>
                    </a:lnTo>
                    <a:lnTo>
                      <a:pt x="18614" y="24961"/>
                    </a:lnTo>
                    <a:lnTo>
                      <a:pt x="18208" y="24186"/>
                    </a:lnTo>
                    <a:lnTo>
                      <a:pt x="17747" y="23448"/>
                    </a:lnTo>
                    <a:lnTo>
                      <a:pt x="17268" y="22729"/>
                    </a:lnTo>
                    <a:lnTo>
                      <a:pt x="16770" y="22028"/>
                    </a:lnTo>
                    <a:lnTo>
                      <a:pt x="16493" y="21179"/>
                    </a:lnTo>
                    <a:lnTo>
                      <a:pt x="16198" y="20349"/>
                    </a:lnTo>
                    <a:lnTo>
                      <a:pt x="15884" y="19537"/>
                    </a:lnTo>
                    <a:lnTo>
                      <a:pt x="15552" y="18707"/>
                    </a:lnTo>
                    <a:lnTo>
                      <a:pt x="15201" y="17895"/>
                    </a:lnTo>
                    <a:lnTo>
                      <a:pt x="14833" y="17102"/>
                    </a:lnTo>
                    <a:lnTo>
                      <a:pt x="14445" y="16309"/>
                    </a:lnTo>
                    <a:lnTo>
                      <a:pt x="14058" y="15515"/>
                    </a:lnTo>
                    <a:lnTo>
                      <a:pt x="13633" y="14741"/>
                    </a:lnTo>
                    <a:lnTo>
                      <a:pt x="13209" y="13966"/>
                    </a:lnTo>
                    <a:lnTo>
                      <a:pt x="12748" y="13209"/>
                    </a:lnTo>
                    <a:lnTo>
                      <a:pt x="12287" y="12453"/>
                    </a:lnTo>
                    <a:lnTo>
                      <a:pt x="11807" y="11715"/>
                    </a:lnTo>
                    <a:lnTo>
                      <a:pt x="11309" y="10996"/>
                    </a:lnTo>
                    <a:lnTo>
                      <a:pt x="10811" y="10276"/>
                    </a:lnTo>
                    <a:lnTo>
                      <a:pt x="10276" y="9557"/>
                    </a:lnTo>
                    <a:lnTo>
                      <a:pt x="9741" y="8874"/>
                    </a:lnTo>
                    <a:lnTo>
                      <a:pt x="9187" y="8173"/>
                    </a:lnTo>
                    <a:lnTo>
                      <a:pt x="8616" y="7509"/>
                    </a:lnTo>
                    <a:lnTo>
                      <a:pt x="8025" y="6845"/>
                    </a:lnTo>
                    <a:lnTo>
                      <a:pt x="7435" y="6199"/>
                    </a:lnTo>
                    <a:lnTo>
                      <a:pt x="6826" y="5554"/>
                    </a:lnTo>
                    <a:lnTo>
                      <a:pt x="6199" y="4945"/>
                    </a:lnTo>
                    <a:lnTo>
                      <a:pt x="5553" y="4336"/>
                    </a:lnTo>
                    <a:lnTo>
                      <a:pt x="4908" y="3746"/>
                    </a:lnTo>
                    <a:lnTo>
                      <a:pt x="4243" y="3155"/>
                    </a:lnTo>
                    <a:lnTo>
                      <a:pt x="3561" y="2602"/>
                    </a:lnTo>
                    <a:lnTo>
                      <a:pt x="2878" y="2048"/>
                    </a:lnTo>
                    <a:lnTo>
                      <a:pt x="2177" y="1513"/>
                    </a:lnTo>
                    <a:lnTo>
                      <a:pt x="1458" y="997"/>
                    </a:lnTo>
                    <a:lnTo>
                      <a:pt x="738" y="49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2620550" y="5243025"/>
                <a:ext cx="107025" cy="233850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9354" extrusionOk="0">
                    <a:moveTo>
                      <a:pt x="4280" y="1"/>
                    </a:moveTo>
                    <a:lnTo>
                      <a:pt x="3930" y="536"/>
                    </a:lnTo>
                    <a:lnTo>
                      <a:pt x="3579" y="1089"/>
                    </a:lnTo>
                    <a:lnTo>
                      <a:pt x="3247" y="1643"/>
                    </a:lnTo>
                    <a:lnTo>
                      <a:pt x="2934" y="2196"/>
                    </a:lnTo>
                    <a:lnTo>
                      <a:pt x="2620" y="2768"/>
                    </a:lnTo>
                    <a:lnTo>
                      <a:pt x="2325" y="3340"/>
                    </a:lnTo>
                    <a:lnTo>
                      <a:pt x="2030" y="3912"/>
                    </a:lnTo>
                    <a:lnTo>
                      <a:pt x="1753" y="4502"/>
                    </a:lnTo>
                    <a:lnTo>
                      <a:pt x="1495" y="5093"/>
                    </a:lnTo>
                    <a:lnTo>
                      <a:pt x="1255" y="5683"/>
                    </a:lnTo>
                    <a:lnTo>
                      <a:pt x="1015" y="6292"/>
                    </a:lnTo>
                    <a:lnTo>
                      <a:pt x="775" y="6900"/>
                    </a:lnTo>
                    <a:lnTo>
                      <a:pt x="572" y="7509"/>
                    </a:lnTo>
                    <a:lnTo>
                      <a:pt x="369" y="8118"/>
                    </a:lnTo>
                    <a:lnTo>
                      <a:pt x="185" y="8745"/>
                    </a:lnTo>
                    <a:lnTo>
                      <a:pt x="0" y="9354"/>
                    </a:lnTo>
                    <a:lnTo>
                      <a:pt x="2011" y="9354"/>
                    </a:lnTo>
                    <a:lnTo>
                      <a:pt x="2159" y="8155"/>
                    </a:lnTo>
                    <a:lnTo>
                      <a:pt x="2362" y="6974"/>
                    </a:lnTo>
                    <a:lnTo>
                      <a:pt x="2583" y="5794"/>
                    </a:lnTo>
                    <a:lnTo>
                      <a:pt x="2860" y="4613"/>
                    </a:lnTo>
                    <a:lnTo>
                      <a:pt x="3155" y="3432"/>
                    </a:lnTo>
                    <a:lnTo>
                      <a:pt x="3487" y="2288"/>
                    </a:lnTo>
                    <a:lnTo>
                      <a:pt x="3875" y="1126"/>
                    </a:lnTo>
                    <a:lnTo>
                      <a:pt x="42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2692500" y="4881925"/>
                <a:ext cx="163750" cy="594950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3798" extrusionOk="0">
                    <a:moveTo>
                      <a:pt x="6549" y="0"/>
                    </a:moveTo>
                    <a:lnTo>
                      <a:pt x="5922" y="1402"/>
                    </a:lnTo>
                    <a:lnTo>
                      <a:pt x="5332" y="2841"/>
                    </a:lnTo>
                    <a:lnTo>
                      <a:pt x="4778" y="4280"/>
                    </a:lnTo>
                    <a:lnTo>
                      <a:pt x="4262" y="5737"/>
                    </a:lnTo>
                    <a:lnTo>
                      <a:pt x="3764" y="7195"/>
                    </a:lnTo>
                    <a:lnTo>
                      <a:pt x="3321" y="8671"/>
                    </a:lnTo>
                    <a:lnTo>
                      <a:pt x="2878" y="10147"/>
                    </a:lnTo>
                    <a:lnTo>
                      <a:pt x="2491" y="11641"/>
                    </a:lnTo>
                    <a:lnTo>
                      <a:pt x="2103" y="13154"/>
                    </a:lnTo>
                    <a:lnTo>
                      <a:pt x="1753" y="14648"/>
                    </a:lnTo>
                    <a:lnTo>
                      <a:pt x="1421" y="16161"/>
                    </a:lnTo>
                    <a:lnTo>
                      <a:pt x="1107" y="17692"/>
                    </a:lnTo>
                    <a:lnTo>
                      <a:pt x="812" y="19204"/>
                    </a:lnTo>
                    <a:lnTo>
                      <a:pt x="517" y="20736"/>
                    </a:lnTo>
                    <a:lnTo>
                      <a:pt x="259" y="22267"/>
                    </a:lnTo>
                    <a:lnTo>
                      <a:pt x="0" y="23798"/>
                    </a:lnTo>
                    <a:lnTo>
                      <a:pt x="3505" y="23798"/>
                    </a:lnTo>
                    <a:lnTo>
                      <a:pt x="3579" y="22304"/>
                    </a:lnTo>
                    <a:lnTo>
                      <a:pt x="3671" y="20791"/>
                    </a:lnTo>
                    <a:lnTo>
                      <a:pt x="3782" y="19260"/>
                    </a:lnTo>
                    <a:lnTo>
                      <a:pt x="3893" y="17747"/>
                    </a:lnTo>
                    <a:lnTo>
                      <a:pt x="4040" y="16234"/>
                    </a:lnTo>
                    <a:lnTo>
                      <a:pt x="4206" y="14722"/>
                    </a:lnTo>
                    <a:lnTo>
                      <a:pt x="4372" y="13209"/>
                    </a:lnTo>
                    <a:lnTo>
                      <a:pt x="4557" y="11696"/>
                    </a:lnTo>
                    <a:lnTo>
                      <a:pt x="4760" y="10202"/>
                    </a:lnTo>
                    <a:lnTo>
                      <a:pt x="4981" y="8708"/>
                    </a:lnTo>
                    <a:lnTo>
                      <a:pt x="5203" y="7213"/>
                    </a:lnTo>
                    <a:lnTo>
                      <a:pt x="5442" y="5756"/>
                    </a:lnTo>
                    <a:lnTo>
                      <a:pt x="5701" y="4280"/>
                    </a:lnTo>
                    <a:lnTo>
                      <a:pt x="5977" y="2841"/>
                    </a:lnTo>
                    <a:lnTo>
                      <a:pt x="6254" y="1402"/>
                    </a:lnTo>
                    <a:lnTo>
                      <a:pt x="6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262800" y="4616725"/>
                <a:ext cx="515175" cy="860150"/>
              </a:xfrm>
              <a:custGeom>
                <a:avLst/>
                <a:gdLst/>
                <a:ahLst/>
                <a:cxnLst/>
                <a:rect l="l" t="t" r="r" b="b"/>
                <a:pathLst>
                  <a:path w="20607" h="34406" extrusionOk="0">
                    <a:moveTo>
                      <a:pt x="6567" y="1"/>
                    </a:moveTo>
                    <a:lnTo>
                      <a:pt x="5977" y="1513"/>
                    </a:lnTo>
                    <a:lnTo>
                      <a:pt x="5424" y="3026"/>
                    </a:lnTo>
                    <a:lnTo>
                      <a:pt x="4870" y="4557"/>
                    </a:lnTo>
                    <a:lnTo>
                      <a:pt x="4354" y="6088"/>
                    </a:lnTo>
                    <a:lnTo>
                      <a:pt x="3856" y="7638"/>
                    </a:lnTo>
                    <a:lnTo>
                      <a:pt x="3394" y="9206"/>
                    </a:lnTo>
                    <a:lnTo>
                      <a:pt x="2952" y="10756"/>
                    </a:lnTo>
                    <a:lnTo>
                      <a:pt x="2527" y="12324"/>
                    </a:lnTo>
                    <a:lnTo>
                      <a:pt x="2122" y="13910"/>
                    </a:lnTo>
                    <a:lnTo>
                      <a:pt x="1753" y="15478"/>
                    </a:lnTo>
                    <a:lnTo>
                      <a:pt x="1402" y="17065"/>
                    </a:lnTo>
                    <a:lnTo>
                      <a:pt x="1070" y="18651"/>
                    </a:lnTo>
                    <a:lnTo>
                      <a:pt x="775" y="20256"/>
                    </a:lnTo>
                    <a:lnTo>
                      <a:pt x="498" y="21861"/>
                    </a:lnTo>
                    <a:lnTo>
                      <a:pt x="240" y="23466"/>
                    </a:lnTo>
                    <a:lnTo>
                      <a:pt x="0" y="25071"/>
                    </a:lnTo>
                    <a:lnTo>
                      <a:pt x="0" y="34406"/>
                    </a:lnTo>
                    <a:lnTo>
                      <a:pt x="5497" y="34406"/>
                    </a:lnTo>
                    <a:lnTo>
                      <a:pt x="5479" y="33410"/>
                    </a:lnTo>
                    <a:lnTo>
                      <a:pt x="5461" y="32414"/>
                    </a:lnTo>
                    <a:lnTo>
                      <a:pt x="5461" y="31436"/>
                    </a:lnTo>
                    <a:lnTo>
                      <a:pt x="5497" y="30440"/>
                    </a:lnTo>
                    <a:lnTo>
                      <a:pt x="5534" y="29444"/>
                    </a:lnTo>
                    <a:lnTo>
                      <a:pt x="5571" y="28447"/>
                    </a:lnTo>
                    <a:lnTo>
                      <a:pt x="5645" y="27451"/>
                    </a:lnTo>
                    <a:lnTo>
                      <a:pt x="5737" y="26473"/>
                    </a:lnTo>
                    <a:lnTo>
                      <a:pt x="5830" y="25477"/>
                    </a:lnTo>
                    <a:lnTo>
                      <a:pt x="5940" y="24481"/>
                    </a:lnTo>
                    <a:lnTo>
                      <a:pt x="6088" y="23503"/>
                    </a:lnTo>
                    <a:lnTo>
                      <a:pt x="6217" y="22526"/>
                    </a:lnTo>
                    <a:lnTo>
                      <a:pt x="6383" y="21529"/>
                    </a:lnTo>
                    <a:lnTo>
                      <a:pt x="6567" y="20552"/>
                    </a:lnTo>
                    <a:lnTo>
                      <a:pt x="6752" y="19592"/>
                    </a:lnTo>
                    <a:lnTo>
                      <a:pt x="6973" y="18615"/>
                    </a:lnTo>
                    <a:lnTo>
                      <a:pt x="7342" y="18984"/>
                    </a:lnTo>
                    <a:lnTo>
                      <a:pt x="7730" y="19371"/>
                    </a:lnTo>
                    <a:lnTo>
                      <a:pt x="8468" y="20164"/>
                    </a:lnTo>
                    <a:lnTo>
                      <a:pt x="9205" y="21013"/>
                    </a:lnTo>
                    <a:lnTo>
                      <a:pt x="9906" y="21898"/>
                    </a:lnTo>
                    <a:lnTo>
                      <a:pt x="10589" y="22821"/>
                    </a:lnTo>
                    <a:lnTo>
                      <a:pt x="11235" y="23762"/>
                    </a:lnTo>
                    <a:lnTo>
                      <a:pt x="11880" y="24739"/>
                    </a:lnTo>
                    <a:lnTo>
                      <a:pt x="12489" y="25754"/>
                    </a:lnTo>
                    <a:lnTo>
                      <a:pt x="13080" y="26787"/>
                    </a:lnTo>
                    <a:lnTo>
                      <a:pt x="13633" y="27820"/>
                    </a:lnTo>
                    <a:lnTo>
                      <a:pt x="14168" y="28890"/>
                    </a:lnTo>
                    <a:lnTo>
                      <a:pt x="14684" y="29979"/>
                    </a:lnTo>
                    <a:lnTo>
                      <a:pt x="15183" y="31085"/>
                    </a:lnTo>
                    <a:lnTo>
                      <a:pt x="15644" y="32174"/>
                    </a:lnTo>
                    <a:lnTo>
                      <a:pt x="16068" y="33299"/>
                    </a:lnTo>
                    <a:lnTo>
                      <a:pt x="16474" y="34406"/>
                    </a:lnTo>
                    <a:lnTo>
                      <a:pt x="20606" y="34406"/>
                    </a:lnTo>
                    <a:lnTo>
                      <a:pt x="20366" y="33779"/>
                    </a:lnTo>
                    <a:lnTo>
                      <a:pt x="20127" y="33152"/>
                    </a:lnTo>
                    <a:lnTo>
                      <a:pt x="19868" y="32524"/>
                    </a:lnTo>
                    <a:lnTo>
                      <a:pt x="19592" y="31916"/>
                    </a:lnTo>
                    <a:lnTo>
                      <a:pt x="19296" y="31307"/>
                    </a:lnTo>
                    <a:lnTo>
                      <a:pt x="19001" y="30698"/>
                    </a:lnTo>
                    <a:lnTo>
                      <a:pt x="18688" y="30089"/>
                    </a:lnTo>
                    <a:lnTo>
                      <a:pt x="18356" y="29499"/>
                    </a:lnTo>
                    <a:lnTo>
                      <a:pt x="18005" y="28927"/>
                    </a:lnTo>
                    <a:lnTo>
                      <a:pt x="17655" y="28355"/>
                    </a:lnTo>
                    <a:lnTo>
                      <a:pt x="17286" y="27783"/>
                    </a:lnTo>
                    <a:lnTo>
                      <a:pt x="16917" y="27230"/>
                    </a:lnTo>
                    <a:lnTo>
                      <a:pt x="16529" y="26676"/>
                    </a:lnTo>
                    <a:lnTo>
                      <a:pt x="16123" y="26123"/>
                    </a:lnTo>
                    <a:lnTo>
                      <a:pt x="15699" y="25588"/>
                    </a:lnTo>
                    <a:lnTo>
                      <a:pt x="15275" y="25071"/>
                    </a:lnTo>
                    <a:lnTo>
                      <a:pt x="14851" y="24555"/>
                    </a:lnTo>
                    <a:lnTo>
                      <a:pt x="14389" y="24038"/>
                    </a:lnTo>
                    <a:lnTo>
                      <a:pt x="13928" y="23559"/>
                    </a:lnTo>
                    <a:lnTo>
                      <a:pt x="13467" y="23061"/>
                    </a:lnTo>
                    <a:lnTo>
                      <a:pt x="12987" y="22581"/>
                    </a:lnTo>
                    <a:lnTo>
                      <a:pt x="12489" y="22120"/>
                    </a:lnTo>
                    <a:lnTo>
                      <a:pt x="11991" y="21658"/>
                    </a:lnTo>
                    <a:lnTo>
                      <a:pt x="11493" y="21216"/>
                    </a:lnTo>
                    <a:lnTo>
                      <a:pt x="10958" y="20791"/>
                    </a:lnTo>
                    <a:lnTo>
                      <a:pt x="10441" y="20367"/>
                    </a:lnTo>
                    <a:lnTo>
                      <a:pt x="9906" y="19961"/>
                    </a:lnTo>
                    <a:lnTo>
                      <a:pt x="9353" y="19574"/>
                    </a:lnTo>
                    <a:lnTo>
                      <a:pt x="8800" y="19186"/>
                    </a:lnTo>
                    <a:lnTo>
                      <a:pt x="8228" y="18818"/>
                    </a:lnTo>
                    <a:lnTo>
                      <a:pt x="7656" y="18449"/>
                    </a:lnTo>
                    <a:lnTo>
                      <a:pt x="7084" y="18098"/>
                    </a:lnTo>
                    <a:lnTo>
                      <a:pt x="7398" y="16825"/>
                    </a:lnTo>
                    <a:lnTo>
                      <a:pt x="7730" y="15534"/>
                    </a:lnTo>
                    <a:lnTo>
                      <a:pt x="8099" y="14279"/>
                    </a:lnTo>
                    <a:lnTo>
                      <a:pt x="8486" y="13006"/>
                    </a:lnTo>
                    <a:lnTo>
                      <a:pt x="7490" y="15386"/>
                    </a:lnTo>
                    <a:lnTo>
                      <a:pt x="7010" y="16585"/>
                    </a:lnTo>
                    <a:lnTo>
                      <a:pt x="6531" y="17784"/>
                    </a:lnTo>
                    <a:lnTo>
                      <a:pt x="5866" y="17434"/>
                    </a:lnTo>
                    <a:lnTo>
                      <a:pt x="5202" y="17102"/>
                    </a:lnTo>
                    <a:lnTo>
                      <a:pt x="5811" y="17581"/>
                    </a:lnTo>
                    <a:lnTo>
                      <a:pt x="6401" y="18098"/>
                    </a:lnTo>
                    <a:lnTo>
                      <a:pt x="6032" y="19076"/>
                    </a:lnTo>
                    <a:lnTo>
                      <a:pt x="5682" y="20072"/>
                    </a:lnTo>
                    <a:lnTo>
                      <a:pt x="5331" y="21068"/>
                    </a:lnTo>
                    <a:lnTo>
                      <a:pt x="4999" y="22046"/>
                    </a:lnTo>
                    <a:lnTo>
                      <a:pt x="4686" y="23061"/>
                    </a:lnTo>
                    <a:lnTo>
                      <a:pt x="4391" y="24057"/>
                    </a:lnTo>
                    <a:lnTo>
                      <a:pt x="4114" y="25053"/>
                    </a:lnTo>
                    <a:lnTo>
                      <a:pt x="3856" y="26068"/>
                    </a:lnTo>
                    <a:lnTo>
                      <a:pt x="3634" y="27082"/>
                    </a:lnTo>
                    <a:lnTo>
                      <a:pt x="3413" y="28097"/>
                    </a:lnTo>
                    <a:lnTo>
                      <a:pt x="3247" y="29111"/>
                    </a:lnTo>
                    <a:lnTo>
                      <a:pt x="3081" y="30108"/>
                    </a:lnTo>
                    <a:lnTo>
                      <a:pt x="2970" y="31122"/>
                    </a:lnTo>
                    <a:lnTo>
                      <a:pt x="2878" y="32137"/>
                    </a:lnTo>
                    <a:lnTo>
                      <a:pt x="2823" y="33152"/>
                    </a:lnTo>
                    <a:lnTo>
                      <a:pt x="2786" y="34148"/>
                    </a:lnTo>
                    <a:lnTo>
                      <a:pt x="2693" y="33096"/>
                    </a:lnTo>
                    <a:lnTo>
                      <a:pt x="2620" y="32026"/>
                    </a:lnTo>
                    <a:lnTo>
                      <a:pt x="2546" y="30956"/>
                    </a:lnTo>
                    <a:lnTo>
                      <a:pt x="2509" y="29886"/>
                    </a:lnTo>
                    <a:lnTo>
                      <a:pt x="2472" y="28816"/>
                    </a:lnTo>
                    <a:lnTo>
                      <a:pt x="2454" y="27728"/>
                    </a:lnTo>
                    <a:lnTo>
                      <a:pt x="2454" y="26658"/>
                    </a:lnTo>
                    <a:lnTo>
                      <a:pt x="2472" y="25588"/>
                    </a:lnTo>
                    <a:lnTo>
                      <a:pt x="2509" y="24499"/>
                    </a:lnTo>
                    <a:lnTo>
                      <a:pt x="2546" y="23429"/>
                    </a:lnTo>
                    <a:lnTo>
                      <a:pt x="2620" y="22341"/>
                    </a:lnTo>
                    <a:lnTo>
                      <a:pt x="2693" y="21271"/>
                    </a:lnTo>
                    <a:lnTo>
                      <a:pt x="2786" y="20183"/>
                    </a:lnTo>
                    <a:lnTo>
                      <a:pt x="2878" y="19113"/>
                    </a:lnTo>
                    <a:lnTo>
                      <a:pt x="3007" y="18024"/>
                    </a:lnTo>
                    <a:lnTo>
                      <a:pt x="3136" y="16954"/>
                    </a:lnTo>
                    <a:lnTo>
                      <a:pt x="3265" y="15866"/>
                    </a:lnTo>
                    <a:lnTo>
                      <a:pt x="3413" y="14796"/>
                    </a:lnTo>
                    <a:lnTo>
                      <a:pt x="3579" y="13726"/>
                    </a:lnTo>
                    <a:lnTo>
                      <a:pt x="3763" y="12656"/>
                    </a:lnTo>
                    <a:lnTo>
                      <a:pt x="4132" y="10516"/>
                    </a:lnTo>
                    <a:lnTo>
                      <a:pt x="4557" y="8376"/>
                    </a:lnTo>
                    <a:lnTo>
                      <a:pt x="5018" y="6254"/>
                    </a:lnTo>
                    <a:lnTo>
                      <a:pt x="5497" y="4151"/>
                    </a:lnTo>
                    <a:lnTo>
                      <a:pt x="6032" y="2067"/>
                    </a:lnTo>
                    <a:lnTo>
                      <a:pt x="65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498450" y="4664700"/>
                <a:ext cx="372675" cy="812175"/>
              </a:xfrm>
              <a:custGeom>
                <a:avLst/>
                <a:gdLst/>
                <a:ahLst/>
                <a:cxnLst/>
                <a:rect l="l" t="t" r="r" b="b"/>
                <a:pathLst>
                  <a:path w="14907" h="32487" extrusionOk="0">
                    <a:moveTo>
                      <a:pt x="1" y="0"/>
                    </a:moveTo>
                    <a:lnTo>
                      <a:pt x="536" y="960"/>
                    </a:lnTo>
                    <a:lnTo>
                      <a:pt x="1052" y="1900"/>
                    </a:lnTo>
                    <a:lnTo>
                      <a:pt x="1569" y="2860"/>
                    </a:lnTo>
                    <a:lnTo>
                      <a:pt x="2067" y="3819"/>
                    </a:lnTo>
                    <a:lnTo>
                      <a:pt x="2547" y="4797"/>
                    </a:lnTo>
                    <a:lnTo>
                      <a:pt x="3026" y="5756"/>
                    </a:lnTo>
                    <a:lnTo>
                      <a:pt x="3488" y="6734"/>
                    </a:lnTo>
                    <a:lnTo>
                      <a:pt x="3949" y="7711"/>
                    </a:lnTo>
                    <a:lnTo>
                      <a:pt x="4391" y="8708"/>
                    </a:lnTo>
                    <a:lnTo>
                      <a:pt x="4816" y="9704"/>
                    </a:lnTo>
                    <a:lnTo>
                      <a:pt x="5240" y="10700"/>
                    </a:lnTo>
                    <a:lnTo>
                      <a:pt x="5664" y="11696"/>
                    </a:lnTo>
                    <a:lnTo>
                      <a:pt x="6052" y="12711"/>
                    </a:lnTo>
                    <a:lnTo>
                      <a:pt x="6439" y="13707"/>
                    </a:lnTo>
                    <a:lnTo>
                      <a:pt x="6827" y="14722"/>
                    </a:lnTo>
                    <a:lnTo>
                      <a:pt x="7196" y="15736"/>
                    </a:lnTo>
                    <a:lnTo>
                      <a:pt x="7546" y="16769"/>
                    </a:lnTo>
                    <a:lnTo>
                      <a:pt x="7897" y="17802"/>
                    </a:lnTo>
                    <a:lnTo>
                      <a:pt x="8229" y="18817"/>
                    </a:lnTo>
                    <a:lnTo>
                      <a:pt x="8542" y="19850"/>
                    </a:lnTo>
                    <a:lnTo>
                      <a:pt x="8856" y="20902"/>
                    </a:lnTo>
                    <a:lnTo>
                      <a:pt x="9151" y="21935"/>
                    </a:lnTo>
                    <a:lnTo>
                      <a:pt x="9446" y="22986"/>
                    </a:lnTo>
                    <a:lnTo>
                      <a:pt x="9723" y="24019"/>
                    </a:lnTo>
                    <a:lnTo>
                      <a:pt x="9981" y="25071"/>
                    </a:lnTo>
                    <a:lnTo>
                      <a:pt x="10239" y="26122"/>
                    </a:lnTo>
                    <a:lnTo>
                      <a:pt x="10479" y="27174"/>
                    </a:lnTo>
                    <a:lnTo>
                      <a:pt x="10719" y="28244"/>
                    </a:lnTo>
                    <a:lnTo>
                      <a:pt x="10940" y="29296"/>
                    </a:lnTo>
                    <a:lnTo>
                      <a:pt x="11143" y="30365"/>
                    </a:lnTo>
                    <a:lnTo>
                      <a:pt x="11346" y="31417"/>
                    </a:lnTo>
                    <a:lnTo>
                      <a:pt x="11531" y="32487"/>
                    </a:lnTo>
                    <a:lnTo>
                      <a:pt x="14907" y="32487"/>
                    </a:lnTo>
                    <a:lnTo>
                      <a:pt x="14261" y="30329"/>
                    </a:lnTo>
                    <a:lnTo>
                      <a:pt x="13597" y="28152"/>
                    </a:lnTo>
                    <a:lnTo>
                      <a:pt x="12914" y="25993"/>
                    </a:lnTo>
                    <a:lnTo>
                      <a:pt x="12213" y="23853"/>
                    </a:lnTo>
                    <a:lnTo>
                      <a:pt x="11475" y="21713"/>
                    </a:lnTo>
                    <a:lnTo>
                      <a:pt x="10701" y="19573"/>
                    </a:lnTo>
                    <a:lnTo>
                      <a:pt x="10295" y="18522"/>
                    </a:lnTo>
                    <a:lnTo>
                      <a:pt x="9889" y="17470"/>
                    </a:lnTo>
                    <a:lnTo>
                      <a:pt x="9465" y="16437"/>
                    </a:lnTo>
                    <a:lnTo>
                      <a:pt x="9040" y="15404"/>
                    </a:lnTo>
                    <a:lnTo>
                      <a:pt x="8579" y="14371"/>
                    </a:lnTo>
                    <a:lnTo>
                      <a:pt x="8118" y="13338"/>
                    </a:lnTo>
                    <a:lnTo>
                      <a:pt x="7657" y="12323"/>
                    </a:lnTo>
                    <a:lnTo>
                      <a:pt x="7159" y="11327"/>
                    </a:lnTo>
                    <a:lnTo>
                      <a:pt x="6661" y="10313"/>
                    </a:lnTo>
                    <a:lnTo>
                      <a:pt x="6144" y="9335"/>
                    </a:lnTo>
                    <a:lnTo>
                      <a:pt x="5609" y="8339"/>
                    </a:lnTo>
                    <a:lnTo>
                      <a:pt x="5074" y="7379"/>
                    </a:lnTo>
                    <a:lnTo>
                      <a:pt x="4502" y="6420"/>
                    </a:lnTo>
                    <a:lnTo>
                      <a:pt x="3912" y="5461"/>
                    </a:lnTo>
                    <a:lnTo>
                      <a:pt x="3321" y="4520"/>
                    </a:lnTo>
                    <a:lnTo>
                      <a:pt x="2694" y="3598"/>
                    </a:lnTo>
                    <a:lnTo>
                      <a:pt x="2049" y="2675"/>
                    </a:lnTo>
                    <a:lnTo>
                      <a:pt x="1384" y="1771"/>
                    </a:lnTo>
                    <a:lnTo>
                      <a:pt x="720" y="8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759025" y="5134200"/>
                <a:ext cx="178050" cy="342675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13707" extrusionOk="0">
                    <a:moveTo>
                      <a:pt x="1" y="0"/>
                    </a:moveTo>
                    <a:lnTo>
                      <a:pt x="554" y="757"/>
                    </a:lnTo>
                    <a:lnTo>
                      <a:pt x="1071" y="1531"/>
                    </a:lnTo>
                    <a:lnTo>
                      <a:pt x="1551" y="2325"/>
                    </a:lnTo>
                    <a:lnTo>
                      <a:pt x="2030" y="3136"/>
                    </a:lnTo>
                    <a:lnTo>
                      <a:pt x="2454" y="3948"/>
                    </a:lnTo>
                    <a:lnTo>
                      <a:pt x="2860" y="4778"/>
                    </a:lnTo>
                    <a:lnTo>
                      <a:pt x="3248" y="5627"/>
                    </a:lnTo>
                    <a:lnTo>
                      <a:pt x="3598" y="6494"/>
                    </a:lnTo>
                    <a:lnTo>
                      <a:pt x="3912" y="7379"/>
                    </a:lnTo>
                    <a:lnTo>
                      <a:pt x="4207" y="8246"/>
                    </a:lnTo>
                    <a:lnTo>
                      <a:pt x="4465" y="9150"/>
                    </a:lnTo>
                    <a:lnTo>
                      <a:pt x="4705" y="10054"/>
                    </a:lnTo>
                    <a:lnTo>
                      <a:pt x="4908" y="10958"/>
                    </a:lnTo>
                    <a:lnTo>
                      <a:pt x="5074" y="11862"/>
                    </a:lnTo>
                    <a:lnTo>
                      <a:pt x="5222" y="12785"/>
                    </a:lnTo>
                    <a:lnTo>
                      <a:pt x="5332" y="13707"/>
                    </a:lnTo>
                    <a:lnTo>
                      <a:pt x="7122" y="13707"/>
                    </a:lnTo>
                    <a:lnTo>
                      <a:pt x="6900" y="12766"/>
                    </a:lnTo>
                    <a:lnTo>
                      <a:pt x="6661" y="11807"/>
                    </a:lnTo>
                    <a:lnTo>
                      <a:pt x="6384" y="10884"/>
                    </a:lnTo>
                    <a:lnTo>
                      <a:pt x="6070" y="9962"/>
                    </a:lnTo>
                    <a:lnTo>
                      <a:pt x="5720" y="9040"/>
                    </a:lnTo>
                    <a:lnTo>
                      <a:pt x="5332" y="8136"/>
                    </a:lnTo>
                    <a:lnTo>
                      <a:pt x="4926" y="7250"/>
                    </a:lnTo>
                    <a:lnTo>
                      <a:pt x="4502" y="6383"/>
                    </a:lnTo>
                    <a:lnTo>
                      <a:pt x="4041" y="5516"/>
                    </a:lnTo>
                    <a:lnTo>
                      <a:pt x="3543" y="4668"/>
                    </a:lnTo>
                    <a:lnTo>
                      <a:pt x="3008" y="3837"/>
                    </a:lnTo>
                    <a:lnTo>
                      <a:pt x="2473" y="3044"/>
                    </a:lnTo>
                    <a:lnTo>
                      <a:pt x="1883" y="2251"/>
                    </a:lnTo>
                    <a:lnTo>
                      <a:pt x="1292" y="1476"/>
                    </a:lnTo>
                    <a:lnTo>
                      <a:pt x="665" y="7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689850" y="4921125"/>
                <a:ext cx="343150" cy="555750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22230" extrusionOk="0">
                    <a:moveTo>
                      <a:pt x="1" y="0"/>
                    </a:moveTo>
                    <a:lnTo>
                      <a:pt x="517" y="591"/>
                    </a:lnTo>
                    <a:lnTo>
                      <a:pt x="1034" y="1162"/>
                    </a:lnTo>
                    <a:lnTo>
                      <a:pt x="1513" y="1771"/>
                    </a:lnTo>
                    <a:lnTo>
                      <a:pt x="2012" y="2362"/>
                    </a:lnTo>
                    <a:lnTo>
                      <a:pt x="2473" y="2989"/>
                    </a:lnTo>
                    <a:lnTo>
                      <a:pt x="2934" y="3616"/>
                    </a:lnTo>
                    <a:lnTo>
                      <a:pt x="3377" y="4243"/>
                    </a:lnTo>
                    <a:lnTo>
                      <a:pt x="3819" y="4889"/>
                    </a:lnTo>
                    <a:lnTo>
                      <a:pt x="4225" y="5535"/>
                    </a:lnTo>
                    <a:lnTo>
                      <a:pt x="4631" y="6199"/>
                    </a:lnTo>
                    <a:lnTo>
                      <a:pt x="5037" y="6863"/>
                    </a:lnTo>
                    <a:lnTo>
                      <a:pt x="5406" y="7545"/>
                    </a:lnTo>
                    <a:lnTo>
                      <a:pt x="5775" y="8228"/>
                    </a:lnTo>
                    <a:lnTo>
                      <a:pt x="6125" y="8911"/>
                    </a:lnTo>
                    <a:lnTo>
                      <a:pt x="6476" y="9612"/>
                    </a:lnTo>
                    <a:lnTo>
                      <a:pt x="6790" y="10313"/>
                    </a:lnTo>
                    <a:lnTo>
                      <a:pt x="7103" y="11014"/>
                    </a:lnTo>
                    <a:lnTo>
                      <a:pt x="7398" y="11733"/>
                    </a:lnTo>
                    <a:lnTo>
                      <a:pt x="7675" y="12453"/>
                    </a:lnTo>
                    <a:lnTo>
                      <a:pt x="7952" y="13191"/>
                    </a:lnTo>
                    <a:lnTo>
                      <a:pt x="8210" y="13928"/>
                    </a:lnTo>
                    <a:lnTo>
                      <a:pt x="8450" y="14666"/>
                    </a:lnTo>
                    <a:lnTo>
                      <a:pt x="8671" y="15404"/>
                    </a:lnTo>
                    <a:lnTo>
                      <a:pt x="8874" y="16142"/>
                    </a:lnTo>
                    <a:lnTo>
                      <a:pt x="9077" y="16899"/>
                    </a:lnTo>
                    <a:lnTo>
                      <a:pt x="9243" y="17655"/>
                    </a:lnTo>
                    <a:lnTo>
                      <a:pt x="9409" y="18411"/>
                    </a:lnTo>
                    <a:lnTo>
                      <a:pt x="9557" y="19168"/>
                    </a:lnTo>
                    <a:lnTo>
                      <a:pt x="9686" y="19924"/>
                    </a:lnTo>
                    <a:lnTo>
                      <a:pt x="9815" y="20699"/>
                    </a:lnTo>
                    <a:lnTo>
                      <a:pt x="9907" y="21474"/>
                    </a:lnTo>
                    <a:lnTo>
                      <a:pt x="9999" y="22230"/>
                    </a:lnTo>
                    <a:lnTo>
                      <a:pt x="13726" y="22230"/>
                    </a:lnTo>
                    <a:lnTo>
                      <a:pt x="13339" y="20754"/>
                    </a:lnTo>
                    <a:lnTo>
                      <a:pt x="12914" y="19278"/>
                    </a:lnTo>
                    <a:lnTo>
                      <a:pt x="12471" y="17821"/>
                    </a:lnTo>
                    <a:lnTo>
                      <a:pt x="12010" y="16382"/>
                    </a:lnTo>
                    <a:lnTo>
                      <a:pt x="11752" y="15663"/>
                    </a:lnTo>
                    <a:lnTo>
                      <a:pt x="11494" y="14943"/>
                    </a:lnTo>
                    <a:lnTo>
                      <a:pt x="11217" y="14242"/>
                    </a:lnTo>
                    <a:lnTo>
                      <a:pt x="10922" y="13523"/>
                    </a:lnTo>
                    <a:lnTo>
                      <a:pt x="10627" y="12822"/>
                    </a:lnTo>
                    <a:lnTo>
                      <a:pt x="10313" y="12139"/>
                    </a:lnTo>
                    <a:lnTo>
                      <a:pt x="9981" y="11438"/>
                    </a:lnTo>
                    <a:lnTo>
                      <a:pt x="9649" y="10755"/>
                    </a:lnTo>
                    <a:lnTo>
                      <a:pt x="9225" y="9944"/>
                    </a:lnTo>
                    <a:lnTo>
                      <a:pt x="8763" y="9150"/>
                    </a:lnTo>
                    <a:lnTo>
                      <a:pt x="8302" y="8357"/>
                    </a:lnTo>
                    <a:lnTo>
                      <a:pt x="7804" y="7582"/>
                    </a:lnTo>
                    <a:lnTo>
                      <a:pt x="7288" y="6826"/>
                    </a:lnTo>
                    <a:lnTo>
                      <a:pt x="6734" y="6088"/>
                    </a:lnTo>
                    <a:lnTo>
                      <a:pt x="6162" y="5369"/>
                    </a:lnTo>
                    <a:lnTo>
                      <a:pt x="5572" y="4668"/>
                    </a:lnTo>
                    <a:lnTo>
                      <a:pt x="4963" y="3985"/>
                    </a:lnTo>
                    <a:lnTo>
                      <a:pt x="4318" y="3339"/>
                    </a:lnTo>
                    <a:lnTo>
                      <a:pt x="3672" y="2712"/>
                    </a:lnTo>
                    <a:lnTo>
                      <a:pt x="2971" y="2103"/>
                    </a:lnTo>
                    <a:lnTo>
                      <a:pt x="2270" y="1531"/>
                    </a:lnTo>
                    <a:lnTo>
                      <a:pt x="1532" y="996"/>
                    </a:lnTo>
                    <a:lnTo>
                      <a:pt x="776" y="48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798225" y="4645325"/>
                <a:ext cx="363450" cy="831550"/>
              </a:xfrm>
              <a:custGeom>
                <a:avLst/>
                <a:gdLst/>
                <a:ahLst/>
                <a:cxnLst/>
                <a:rect l="l" t="t" r="r" b="b"/>
                <a:pathLst>
                  <a:path w="14538" h="33262" extrusionOk="0">
                    <a:moveTo>
                      <a:pt x="1" y="0"/>
                    </a:moveTo>
                    <a:lnTo>
                      <a:pt x="610" y="904"/>
                    </a:lnTo>
                    <a:lnTo>
                      <a:pt x="1200" y="1845"/>
                    </a:lnTo>
                    <a:lnTo>
                      <a:pt x="1790" y="2768"/>
                    </a:lnTo>
                    <a:lnTo>
                      <a:pt x="2344" y="3727"/>
                    </a:lnTo>
                    <a:lnTo>
                      <a:pt x="2879" y="4686"/>
                    </a:lnTo>
                    <a:lnTo>
                      <a:pt x="3414" y="5664"/>
                    </a:lnTo>
                    <a:lnTo>
                      <a:pt x="3912" y="6642"/>
                    </a:lnTo>
                    <a:lnTo>
                      <a:pt x="4392" y="7638"/>
                    </a:lnTo>
                    <a:lnTo>
                      <a:pt x="4853" y="8634"/>
                    </a:lnTo>
                    <a:lnTo>
                      <a:pt x="5314" y="9649"/>
                    </a:lnTo>
                    <a:lnTo>
                      <a:pt x="5738" y="10663"/>
                    </a:lnTo>
                    <a:lnTo>
                      <a:pt x="6144" y="11678"/>
                    </a:lnTo>
                    <a:lnTo>
                      <a:pt x="6532" y="12711"/>
                    </a:lnTo>
                    <a:lnTo>
                      <a:pt x="6900" y="13763"/>
                    </a:lnTo>
                    <a:lnTo>
                      <a:pt x="7251" y="14814"/>
                    </a:lnTo>
                    <a:lnTo>
                      <a:pt x="7583" y="15866"/>
                    </a:lnTo>
                    <a:lnTo>
                      <a:pt x="7878" y="16917"/>
                    </a:lnTo>
                    <a:lnTo>
                      <a:pt x="8173" y="17987"/>
                    </a:lnTo>
                    <a:lnTo>
                      <a:pt x="8450" y="19057"/>
                    </a:lnTo>
                    <a:lnTo>
                      <a:pt x="8690" y="20127"/>
                    </a:lnTo>
                    <a:lnTo>
                      <a:pt x="8930" y="21216"/>
                    </a:lnTo>
                    <a:lnTo>
                      <a:pt x="9133" y="22285"/>
                    </a:lnTo>
                    <a:lnTo>
                      <a:pt x="9317" y="23374"/>
                    </a:lnTo>
                    <a:lnTo>
                      <a:pt x="9483" y="24462"/>
                    </a:lnTo>
                    <a:lnTo>
                      <a:pt x="9631" y="25569"/>
                    </a:lnTo>
                    <a:lnTo>
                      <a:pt x="9760" y="26658"/>
                    </a:lnTo>
                    <a:lnTo>
                      <a:pt x="9852" y="27765"/>
                    </a:lnTo>
                    <a:lnTo>
                      <a:pt x="9944" y="28853"/>
                    </a:lnTo>
                    <a:lnTo>
                      <a:pt x="10000" y="29960"/>
                    </a:lnTo>
                    <a:lnTo>
                      <a:pt x="10037" y="31067"/>
                    </a:lnTo>
                    <a:lnTo>
                      <a:pt x="10055" y="32155"/>
                    </a:lnTo>
                    <a:lnTo>
                      <a:pt x="10055" y="33262"/>
                    </a:lnTo>
                    <a:lnTo>
                      <a:pt x="14538" y="33262"/>
                    </a:lnTo>
                    <a:lnTo>
                      <a:pt x="14353" y="31067"/>
                    </a:lnTo>
                    <a:lnTo>
                      <a:pt x="14132" y="28871"/>
                    </a:lnTo>
                    <a:lnTo>
                      <a:pt x="14003" y="27765"/>
                    </a:lnTo>
                    <a:lnTo>
                      <a:pt x="13874" y="26676"/>
                    </a:lnTo>
                    <a:lnTo>
                      <a:pt x="13726" y="25588"/>
                    </a:lnTo>
                    <a:lnTo>
                      <a:pt x="13560" y="24499"/>
                    </a:lnTo>
                    <a:lnTo>
                      <a:pt x="13394" y="23411"/>
                    </a:lnTo>
                    <a:lnTo>
                      <a:pt x="13191" y="22322"/>
                    </a:lnTo>
                    <a:lnTo>
                      <a:pt x="12970" y="21234"/>
                    </a:lnTo>
                    <a:lnTo>
                      <a:pt x="12748" y="20164"/>
                    </a:lnTo>
                    <a:lnTo>
                      <a:pt x="12490" y="19094"/>
                    </a:lnTo>
                    <a:lnTo>
                      <a:pt x="12213" y="18024"/>
                    </a:lnTo>
                    <a:lnTo>
                      <a:pt x="11918" y="16972"/>
                    </a:lnTo>
                    <a:lnTo>
                      <a:pt x="11586" y="15921"/>
                    </a:lnTo>
                    <a:lnTo>
                      <a:pt x="11180" y="14740"/>
                    </a:lnTo>
                    <a:lnTo>
                      <a:pt x="10719" y="13541"/>
                    </a:lnTo>
                    <a:lnTo>
                      <a:pt x="10240" y="12379"/>
                    </a:lnTo>
                    <a:lnTo>
                      <a:pt x="9963" y="11807"/>
                    </a:lnTo>
                    <a:lnTo>
                      <a:pt x="9705" y="11235"/>
                    </a:lnTo>
                    <a:lnTo>
                      <a:pt x="9409" y="10663"/>
                    </a:lnTo>
                    <a:lnTo>
                      <a:pt x="9133" y="10110"/>
                    </a:lnTo>
                    <a:lnTo>
                      <a:pt x="8819" y="9556"/>
                    </a:lnTo>
                    <a:lnTo>
                      <a:pt x="8505" y="9003"/>
                    </a:lnTo>
                    <a:lnTo>
                      <a:pt x="8192" y="8468"/>
                    </a:lnTo>
                    <a:lnTo>
                      <a:pt x="7860" y="7933"/>
                    </a:lnTo>
                    <a:lnTo>
                      <a:pt x="7509" y="7398"/>
                    </a:lnTo>
                    <a:lnTo>
                      <a:pt x="7159" y="6881"/>
                    </a:lnTo>
                    <a:lnTo>
                      <a:pt x="6790" y="6365"/>
                    </a:lnTo>
                    <a:lnTo>
                      <a:pt x="6421" y="5867"/>
                    </a:lnTo>
                    <a:lnTo>
                      <a:pt x="6033" y="5369"/>
                    </a:lnTo>
                    <a:lnTo>
                      <a:pt x="5628" y="4889"/>
                    </a:lnTo>
                    <a:lnTo>
                      <a:pt x="5222" y="4409"/>
                    </a:lnTo>
                    <a:lnTo>
                      <a:pt x="4797" y="3948"/>
                    </a:lnTo>
                    <a:lnTo>
                      <a:pt x="4373" y="3506"/>
                    </a:lnTo>
                    <a:lnTo>
                      <a:pt x="3930" y="3063"/>
                    </a:lnTo>
                    <a:lnTo>
                      <a:pt x="3469" y="2638"/>
                    </a:lnTo>
                    <a:lnTo>
                      <a:pt x="3008" y="2214"/>
                    </a:lnTo>
                    <a:lnTo>
                      <a:pt x="2528" y="1808"/>
                    </a:lnTo>
                    <a:lnTo>
                      <a:pt x="2049" y="1421"/>
                    </a:lnTo>
                    <a:lnTo>
                      <a:pt x="1551" y="1033"/>
                    </a:lnTo>
                    <a:lnTo>
                      <a:pt x="1052" y="683"/>
                    </a:lnTo>
                    <a:lnTo>
                      <a:pt x="518" y="3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163500" y="4830725"/>
                <a:ext cx="129175" cy="646150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25846" extrusionOk="0">
                    <a:moveTo>
                      <a:pt x="5166" y="0"/>
                    </a:moveTo>
                    <a:lnTo>
                      <a:pt x="4834" y="757"/>
                    </a:lnTo>
                    <a:lnTo>
                      <a:pt x="4520" y="1495"/>
                    </a:lnTo>
                    <a:lnTo>
                      <a:pt x="4207" y="2251"/>
                    </a:lnTo>
                    <a:lnTo>
                      <a:pt x="3930" y="3026"/>
                    </a:lnTo>
                    <a:lnTo>
                      <a:pt x="3672" y="3782"/>
                    </a:lnTo>
                    <a:lnTo>
                      <a:pt x="3432" y="4557"/>
                    </a:lnTo>
                    <a:lnTo>
                      <a:pt x="3211" y="5350"/>
                    </a:lnTo>
                    <a:lnTo>
                      <a:pt x="3008" y="6125"/>
                    </a:lnTo>
                    <a:lnTo>
                      <a:pt x="2823" y="6918"/>
                    </a:lnTo>
                    <a:lnTo>
                      <a:pt x="2657" y="7712"/>
                    </a:lnTo>
                    <a:lnTo>
                      <a:pt x="2491" y="8505"/>
                    </a:lnTo>
                    <a:lnTo>
                      <a:pt x="2362" y="9317"/>
                    </a:lnTo>
                    <a:lnTo>
                      <a:pt x="2233" y="10110"/>
                    </a:lnTo>
                    <a:lnTo>
                      <a:pt x="2122" y="10922"/>
                    </a:lnTo>
                    <a:lnTo>
                      <a:pt x="2030" y="11733"/>
                    </a:lnTo>
                    <a:lnTo>
                      <a:pt x="1938" y="12545"/>
                    </a:lnTo>
                    <a:lnTo>
                      <a:pt x="1864" y="13375"/>
                    </a:lnTo>
                    <a:lnTo>
                      <a:pt x="1809" y="14187"/>
                    </a:lnTo>
                    <a:lnTo>
                      <a:pt x="1698" y="15829"/>
                    </a:lnTo>
                    <a:lnTo>
                      <a:pt x="1643" y="17489"/>
                    </a:lnTo>
                    <a:lnTo>
                      <a:pt x="1606" y="19149"/>
                    </a:lnTo>
                    <a:lnTo>
                      <a:pt x="1606" y="20791"/>
                    </a:lnTo>
                    <a:lnTo>
                      <a:pt x="1606" y="22452"/>
                    </a:lnTo>
                    <a:lnTo>
                      <a:pt x="1661" y="25735"/>
                    </a:lnTo>
                    <a:lnTo>
                      <a:pt x="1" y="9575"/>
                    </a:lnTo>
                    <a:lnTo>
                      <a:pt x="111" y="25846"/>
                    </a:lnTo>
                    <a:lnTo>
                      <a:pt x="3506" y="25846"/>
                    </a:lnTo>
                    <a:lnTo>
                      <a:pt x="3487" y="24223"/>
                    </a:lnTo>
                    <a:lnTo>
                      <a:pt x="3506" y="22581"/>
                    </a:lnTo>
                    <a:lnTo>
                      <a:pt x="3506" y="20920"/>
                    </a:lnTo>
                    <a:lnTo>
                      <a:pt x="3543" y="19279"/>
                    </a:lnTo>
                    <a:lnTo>
                      <a:pt x="3598" y="17618"/>
                    </a:lnTo>
                    <a:lnTo>
                      <a:pt x="3653" y="15958"/>
                    </a:lnTo>
                    <a:lnTo>
                      <a:pt x="3727" y="14298"/>
                    </a:lnTo>
                    <a:lnTo>
                      <a:pt x="3819" y="12656"/>
                    </a:lnTo>
                    <a:lnTo>
                      <a:pt x="3930" y="11014"/>
                    </a:lnTo>
                    <a:lnTo>
                      <a:pt x="4059" y="9390"/>
                    </a:lnTo>
                    <a:lnTo>
                      <a:pt x="4207" y="7767"/>
                    </a:lnTo>
                    <a:lnTo>
                      <a:pt x="4373" y="6181"/>
                    </a:lnTo>
                    <a:lnTo>
                      <a:pt x="4539" y="4594"/>
                    </a:lnTo>
                    <a:lnTo>
                      <a:pt x="4742" y="3044"/>
                    </a:lnTo>
                    <a:lnTo>
                      <a:pt x="4945" y="1513"/>
                    </a:lnTo>
                    <a:lnTo>
                      <a:pt x="516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537572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73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303" y="14593"/>
                    </a:lnTo>
                    <a:lnTo>
                      <a:pt x="3358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30" y="25403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58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406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85" y="5609"/>
                    </a:lnTo>
                    <a:lnTo>
                      <a:pt x="2823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37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557867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4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5629850" y="5081625"/>
                <a:ext cx="18542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15810" extrusionOk="0">
                    <a:moveTo>
                      <a:pt x="7417" y="0"/>
                    </a:moveTo>
                    <a:lnTo>
                      <a:pt x="6974" y="590"/>
                    </a:lnTo>
                    <a:lnTo>
                      <a:pt x="6365" y="1439"/>
                    </a:lnTo>
                    <a:lnTo>
                      <a:pt x="5775" y="2325"/>
                    </a:lnTo>
                    <a:lnTo>
                      <a:pt x="5221" y="3210"/>
                    </a:lnTo>
                    <a:lnTo>
                      <a:pt x="4686" y="4114"/>
                    </a:lnTo>
                    <a:lnTo>
                      <a:pt x="4152" y="5036"/>
                    </a:lnTo>
                    <a:lnTo>
                      <a:pt x="3672" y="5959"/>
                    </a:lnTo>
                    <a:lnTo>
                      <a:pt x="3192" y="6900"/>
                    </a:lnTo>
                    <a:lnTo>
                      <a:pt x="2749" y="7859"/>
                    </a:lnTo>
                    <a:lnTo>
                      <a:pt x="2307" y="8818"/>
                    </a:lnTo>
                    <a:lnTo>
                      <a:pt x="1919" y="9796"/>
                    </a:lnTo>
                    <a:lnTo>
                      <a:pt x="1532" y="10774"/>
                    </a:lnTo>
                    <a:lnTo>
                      <a:pt x="1181" y="11770"/>
                    </a:lnTo>
                    <a:lnTo>
                      <a:pt x="849" y="12766"/>
                    </a:lnTo>
                    <a:lnTo>
                      <a:pt x="536" y="13781"/>
                    </a:lnTo>
                    <a:lnTo>
                      <a:pt x="259" y="14795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869"/>
                    </a:lnTo>
                    <a:lnTo>
                      <a:pt x="3358" y="13928"/>
                    </a:lnTo>
                    <a:lnTo>
                      <a:pt x="3524" y="12987"/>
                    </a:lnTo>
                    <a:lnTo>
                      <a:pt x="3709" y="12047"/>
                    </a:lnTo>
                    <a:lnTo>
                      <a:pt x="3912" y="11106"/>
                    </a:lnTo>
                    <a:lnTo>
                      <a:pt x="4115" y="10165"/>
                    </a:lnTo>
                    <a:lnTo>
                      <a:pt x="4336" y="9243"/>
                    </a:lnTo>
                    <a:lnTo>
                      <a:pt x="4576" y="8320"/>
                    </a:lnTo>
                    <a:lnTo>
                      <a:pt x="4834" y="7398"/>
                    </a:lnTo>
                    <a:lnTo>
                      <a:pt x="5092" y="6475"/>
                    </a:lnTo>
                    <a:lnTo>
                      <a:pt x="5369" y="5553"/>
                    </a:lnTo>
                    <a:lnTo>
                      <a:pt x="5664" y="4649"/>
                    </a:lnTo>
                    <a:lnTo>
                      <a:pt x="5978" y="3745"/>
                    </a:lnTo>
                    <a:lnTo>
                      <a:pt x="6291" y="2841"/>
                    </a:lnTo>
                    <a:lnTo>
                      <a:pt x="6624" y="1956"/>
                    </a:lnTo>
                    <a:lnTo>
                      <a:pt x="6974" y="1052"/>
                    </a:lnTo>
                    <a:lnTo>
                      <a:pt x="741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875618" y="3184738"/>
            <a:ext cx="4528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76" name="Google Shape;76;p2"/>
          <p:cNvGrpSpPr/>
          <p:nvPr/>
        </p:nvGrpSpPr>
        <p:grpSpPr>
          <a:xfrm flipH="1">
            <a:off x="-104560" y="3744300"/>
            <a:ext cx="1571958" cy="1610184"/>
            <a:chOff x="-3128300" y="3184750"/>
            <a:chExt cx="1745650" cy="1788100"/>
          </a:xfrm>
        </p:grpSpPr>
        <p:sp>
          <p:nvSpPr>
            <p:cNvPr id="77" name="Google Shape;77;p2"/>
            <p:cNvSpPr/>
            <p:nvPr/>
          </p:nvSpPr>
          <p:spPr>
            <a:xfrm>
              <a:off x="-3128300" y="3184750"/>
              <a:ext cx="1745650" cy="1788100"/>
            </a:xfrm>
            <a:custGeom>
              <a:avLst/>
              <a:gdLst/>
              <a:ahLst/>
              <a:cxnLst/>
              <a:rect l="l" t="t" r="r" b="b"/>
              <a:pathLst>
                <a:path w="69826" h="71524" extrusionOk="0">
                  <a:moveTo>
                    <a:pt x="62244" y="1"/>
                  </a:moveTo>
                  <a:lnTo>
                    <a:pt x="61580" y="19"/>
                  </a:lnTo>
                  <a:lnTo>
                    <a:pt x="60934" y="56"/>
                  </a:lnTo>
                  <a:lnTo>
                    <a:pt x="60270" y="130"/>
                  </a:lnTo>
                  <a:lnTo>
                    <a:pt x="59624" y="222"/>
                  </a:lnTo>
                  <a:lnTo>
                    <a:pt x="59034" y="333"/>
                  </a:lnTo>
                  <a:lnTo>
                    <a:pt x="58462" y="481"/>
                  </a:lnTo>
                  <a:lnTo>
                    <a:pt x="57890" y="647"/>
                  </a:lnTo>
                  <a:lnTo>
                    <a:pt x="57337" y="813"/>
                  </a:lnTo>
                  <a:lnTo>
                    <a:pt x="56783" y="1016"/>
                  </a:lnTo>
                  <a:lnTo>
                    <a:pt x="56248" y="1255"/>
                  </a:lnTo>
                  <a:lnTo>
                    <a:pt x="55695" y="1495"/>
                  </a:lnTo>
                  <a:lnTo>
                    <a:pt x="55178" y="1754"/>
                  </a:lnTo>
                  <a:lnTo>
                    <a:pt x="54662" y="2030"/>
                  </a:lnTo>
                  <a:lnTo>
                    <a:pt x="54145" y="2325"/>
                  </a:lnTo>
                  <a:lnTo>
                    <a:pt x="53647" y="2639"/>
                  </a:lnTo>
                  <a:lnTo>
                    <a:pt x="53167" y="2971"/>
                  </a:lnTo>
                  <a:lnTo>
                    <a:pt x="52688" y="3322"/>
                  </a:lnTo>
                  <a:lnTo>
                    <a:pt x="52226" y="3691"/>
                  </a:lnTo>
                  <a:lnTo>
                    <a:pt x="51784" y="4078"/>
                  </a:lnTo>
                  <a:lnTo>
                    <a:pt x="51341" y="4465"/>
                  </a:lnTo>
                  <a:lnTo>
                    <a:pt x="50917" y="4871"/>
                  </a:lnTo>
                  <a:lnTo>
                    <a:pt x="50492" y="5296"/>
                  </a:lnTo>
                  <a:lnTo>
                    <a:pt x="50087" y="5738"/>
                  </a:lnTo>
                  <a:lnTo>
                    <a:pt x="49699" y="6199"/>
                  </a:lnTo>
                  <a:lnTo>
                    <a:pt x="49330" y="6661"/>
                  </a:lnTo>
                  <a:lnTo>
                    <a:pt x="48980" y="7122"/>
                  </a:lnTo>
                  <a:lnTo>
                    <a:pt x="48629" y="7620"/>
                  </a:lnTo>
                  <a:lnTo>
                    <a:pt x="48316" y="8118"/>
                  </a:lnTo>
                  <a:lnTo>
                    <a:pt x="48002" y="8616"/>
                  </a:lnTo>
                  <a:lnTo>
                    <a:pt x="47707" y="9133"/>
                  </a:lnTo>
                  <a:lnTo>
                    <a:pt x="47430" y="9668"/>
                  </a:lnTo>
                  <a:lnTo>
                    <a:pt x="47172" y="10203"/>
                  </a:lnTo>
                  <a:lnTo>
                    <a:pt x="46932" y="10738"/>
                  </a:lnTo>
                  <a:lnTo>
                    <a:pt x="46711" y="11291"/>
                  </a:lnTo>
                  <a:lnTo>
                    <a:pt x="46508" y="11845"/>
                  </a:lnTo>
                  <a:lnTo>
                    <a:pt x="46323" y="12398"/>
                  </a:lnTo>
                  <a:lnTo>
                    <a:pt x="46176" y="12933"/>
                  </a:lnTo>
                  <a:lnTo>
                    <a:pt x="46046" y="13450"/>
                  </a:lnTo>
                  <a:lnTo>
                    <a:pt x="45917" y="13966"/>
                  </a:lnTo>
                  <a:lnTo>
                    <a:pt x="45807" y="14501"/>
                  </a:lnTo>
                  <a:lnTo>
                    <a:pt x="45714" y="15036"/>
                  </a:lnTo>
                  <a:lnTo>
                    <a:pt x="45641" y="15571"/>
                  </a:lnTo>
                  <a:lnTo>
                    <a:pt x="45585" y="16106"/>
                  </a:lnTo>
                  <a:lnTo>
                    <a:pt x="45548" y="16641"/>
                  </a:lnTo>
                  <a:lnTo>
                    <a:pt x="45511" y="17176"/>
                  </a:lnTo>
                  <a:lnTo>
                    <a:pt x="45493" y="17711"/>
                  </a:lnTo>
                  <a:lnTo>
                    <a:pt x="45493" y="18264"/>
                  </a:lnTo>
                  <a:lnTo>
                    <a:pt x="45493" y="18799"/>
                  </a:lnTo>
                  <a:lnTo>
                    <a:pt x="45530" y="19334"/>
                  </a:lnTo>
                  <a:lnTo>
                    <a:pt x="45567" y="19869"/>
                  </a:lnTo>
                  <a:lnTo>
                    <a:pt x="45622" y="20404"/>
                  </a:lnTo>
                  <a:lnTo>
                    <a:pt x="45677" y="20958"/>
                  </a:lnTo>
                  <a:lnTo>
                    <a:pt x="45770" y="21493"/>
                  </a:lnTo>
                  <a:lnTo>
                    <a:pt x="45862" y="22009"/>
                  </a:lnTo>
                  <a:lnTo>
                    <a:pt x="45973" y="22544"/>
                  </a:lnTo>
                  <a:lnTo>
                    <a:pt x="46083" y="23079"/>
                  </a:lnTo>
                  <a:lnTo>
                    <a:pt x="46212" y="23596"/>
                  </a:lnTo>
                  <a:lnTo>
                    <a:pt x="46360" y="24131"/>
                  </a:lnTo>
                  <a:lnTo>
                    <a:pt x="46526" y="24647"/>
                  </a:lnTo>
                  <a:lnTo>
                    <a:pt x="46692" y="25164"/>
                  </a:lnTo>
                  <a:lnTo>
                    <a:pt x="46877" y="25680"/>
                  </a:lnTo>
                  <a:lnTo>
                    <a:pt x="47061" y="26179"/>
                  </a:lnTo>
                  <a:lnTo>
                    <a:pt x="47282" y="26677"/>
                  </a:lnTo>
                  <a:lnTo>
                    <a:pt x="47485" y="27175"/>
                  </a:lnTo>
                  <a:lnTo>
                    <a:pt x="47725" y="27673"/>
                  </a:lnTo>
                  <a:lnTo>
                    <a:pt x="47965" y="28153"/>
                  </a:lnTo>
                  <a:lnTo>
                    <a:pt x="48223" y="28632"/>
                  </a:lnTo>
                  <a:lnTo>
                    <a:pt x="48482" y="29112"/>
                  </a:lnTo>
                  <a:lnTo>
                    <a:pt x="48223" y="28872"/>
                  </a:lnTo>
                  <a:lnTo>
                    <a:pt x="47947" y="28669"/>
                  </a:lnTo>
                  <a:lnTo>
                    <a:pt x="47651" y="28485"/>
                  </a:lnTo>
                  <a:lnTo>
                    <a:pt x="47319" y="28319"/>
                  </a:lnTo>
                  <a:lnTo>
                    <a:pt x="46987" y="28189"/>
                  </a:lnTo>
                  <a:lnTo>
                    <a:pt x="46655" y="28079"/>
                  </a:lnTo>
                  <a:lnTo>
                    <a:pt x="46305" y="27986"/>
                  </a:lnTo>
                  <a:lnTo>
                    <a:pt x="45936" y="27931"/>
                  </a:lnTo>
                  <a:lnTo>
                    <a:pt x="45585" y="27894"/>
                  </a:lnTo>
                  <a:lnTo>
                    <a:pt x="45216" y="27894"/>
                  </a:lnTo>
                  <a:lnTo>
                    <a:pt x="44847" y="27913"/>
                  </a:lnTo>
                  <a:lnTo>
                    <a:pt x="44478" y="27950"/>
                  </a:lnTo>
                  <a:lnTo>
                    <a:pt x="44128" y="28023"/>
                  </a:lnTo>
                  <a:lnTo>
                    <a:pt x="43777" y="28134"/>
                  </a:lnTo>
                  <a:lnTo>
                    <a:pt x="43445" y="28263"/>
                  </a:lnTo>
                  <a:lnTo>
                    <a:pt x="43113" y="28411"/>
                  </a:lnTo>
                  <a:lnTo>
                    <a:pt x="42726" y="28651"/>
                  </a:lnTo>
                  <a:lnTo>
                    <a:pt x="42338" y="28927"/>
                  </a:lnTo>
                  <a:lnTo>
                    <a:pt x="41988" y="29223"/>
                  </a:lnTo>
                  <a:lnTo>
                    <a:pt x="41674" y="29555"/>
                  </a:lnTo>
                  <a:lnTo>
                    <a:pt x="41361" y="29905"/>
                  </a:lnTo>
                  <a:lnTo>
                    <a:pt x="41102" y="30274"/>
                  </a:lnTo>
                  <a:lnTo>
                    <a:pt x="40844" y="30661"/>
                  </a:lnTo>
                  <a:lnTo>
                    <a:pt x="40623" y="31067"/>
                  </a:lnTo>
                  <a:lnTo>
                    <a:pt x="40420" y="31492"/>
                  </a:lnTo>
                  <a:lnTo>
                    <a:pt x="40254" y="31934"/>
                  </a:lnTo>
                  <a:lnTo>
                    <a:pt x="40106" y="32396"/>
                  </a:lnTo>
                  <a:lnTo>
                    <a:pt x="39977" y="32857"/>
                  </a:lnTo>
                  <a:lnTo>
                    <a:pt x="39885" y="33318"/>
                  </a:lnTo>
                  <a:lnTo>
                    <a:pt x="39811" y="33779"/>
                  </a:lnTo>
                  <a:lnTo>
                    <a:pt x="39756" y="34259"/>
                  </a:lnTo>
                  <a:lnTo>
                    <a:pt x="39737" y="34720"/>
                  </a:lnTo>
                  <a:lnTo>
                    <a:pt x="39737" y="35200"/>
                  </a:lnTo>
                  <a:lnTo>
                    <a:pt x="39737" y="35661"/>
                  </a:lnTo>
                  <a:lnTo>
                    <a:pt x="39774" y="36122"/>
                  </a:lnTo>
                  <a:lnTo>
                    <a:pt x="39829" y="36583"/>
                  </a:lnTo>
                  <a:lnTo>
                    <a:pt x="39903" y="37044"/>
                  </a:lnTo>
                  <a:lnTo>
                    <a:pt x="39977" y="37506"/>
                  </a:lnTo>
                  <a:lnTo>
                    <a:pt x="40069" y="37967"/>
                  </a:lnTo>
                  <a:lnTo>
                    <a:pt x="40180" y="38428"/>
                  </a:lnTo>
                  <a:lnTo>
                    <a:pt x="40420" y="39332"/>
                  </a:lnTo>
                  <a:lnTo>
                    <a:pt x="40678" y="40236"/>
                  </a:lnTo>
                  <a:lnTo>
                    <a:pt x="40973" y="41140"/>
                  </a:lnTo>
                  <a:lnTo>
                    <a:pt x="41268" y="42025"/>
                  </a:lnTo>
                  <a:lnTo>
                    <a:pt x="41047" y="41472"/>
                  </a:lnTo>
                  <a:lnTo>
                    <a:pt x="40789" y="40918"/>
                  </a:lnTo>
                  <a:lnTo>
                    <a:pt x="40512" y="40402"/>
                  </a:lnTo>
                  <a:lnTo>
                    <a:pt x="40198" y="39904"/>
                  </a:lnTo>
                  <a:lnTo>
                    <a:pt x="39866" y="39424"/>
                  </a:lnTo>
                  <a:lnTo>
                    <a:pt x="39497" y="38963"/>
                  </a:lnTo>
                  <a:lnTo>
                    <a:pt x="39110" y="38520"/>
                  </a:lnTo>
                  <a:lnTo>
                    <a:pt x="38686" y="38096"/>
                  </a:lnTo>
                  <a:lnTo>
                    <a:pt x="38243" y="37690"/>
                  </a:lnTo>
                  <a:lnTo>
                    <a:pt x="37782" y="37321"/>
                  </a:lnTo>
                  <a:lnTo>
                    <a:pt x="37302" y="36971"/>
                  </a:lnTo>
                  <a:lnTo>
                    <a:pt x="36804" y="36639"/>
                  </a:lnTo>
                  <a:lnTo>
                    <a:pt x="36288" y="36343"/>
                  </a:lnTo>
                  <a:lnTo>
                    <a:pt x="35771" y="36067"/>
                  </a:lnTo>
                  <a:lnTo>
                    <a:pt x="35218" y="35808"/>
                  </a:lnTo>
                  <a:lnTo>
                    <a:pt x="34664" y="35587"/>
                  </a:lnTo>
                  <a:lnTo>
                    <a:pt x="34111" y="35384"/>
                  </a:lnTo>
                  <a:lnTo>
                    <a:pt x="33520" y="35218"/>
                  </a:lnTo>
                  <a:lnTo>
                    <a:pt x="32948" y="35070"/>
                  </a:lnTo>
                  <a:lnTo>
                    <a:pt x="32358" y="34960"/>
                  </a:lnTo>
                  <a:lnTo>
                    <a:pt x="31768" y="34868"/>
                  </a:lnTo>
                  <a:lnTo>
                    <a:pt x="31177" y="34812"/>
                  </a:lnTo>
                  <a:lnTo>
                    <a:pt x="30587" y="34794"/>
                  </a:lnTo>
                  <a:lnTo>
                    <a:pt x="29997" y="34794"/>
                  </a:lnTo>
                  <a:lnTo>
                    <a:pt x="29406" y="34831"/>
                  </a:lnTo>
                  <a:lnTo>
                    <a:pt x="28816" y="34904"/>
                  </a:lnTo>
                  <a:lnTo>
                    <a:pt x="28226" y="35015"/>
                  </a:lnTo>
                  <a:lnTo>
                    <a:pt x="27654" y="35144"/>
                  </a:lnTo>
                  <a:lnTo>
                    <a:pt x="27100" y="35310"/>
                  </a:lnTo>
                  <a:lnTo>
                    <a:pt x="26529" y="35513"/>
                  </a:lnTo>
                  <a:lnTo>
                    <a:pt x="25994" y="35753"/>
                  </a:lnTo>
                  <a:lnTo>
                    <a:pt x="25459" y="36030"/>
                  </a:lnTo>
                  <a:lnTo>
                    <a:pt x="24961" y="36343"/>
                  </a:lnTo>
                  <a:lnTo>
                    <a:pt x="24481" y="36675"/>
                  </a:lnTo>
                  <a:lnTo>
                    <a:pt x="24020" y="37026"/>
                  </a:lnTo>
                  <a:lnTo>
                    <a:pt x="23595" y="37413"/>
                  </a:lnTo>
                  <a:lnTo>
                    <a:pt x="23190" y="37819"/>
                  </a:lnTo>
                  <a:lnTo>
                    <a:pt x="22802" y="38244"/>
                  </a:lnTo>
                  <a:lnTo>
                    <a:pt x="22433" y="38686"/>
                  </a:lnTo>
                  <a:lnTo>
                    <a:pt x="22101" y="39166"/>
                  </a:lnTo>
                  <a:lnTo>
                    <a:pt x="21787" y="39646"/>
                  </a:lnTo>
                  <a:lnTo>
                    <a:pt x="21492" y="40162"/>
                  </a:lnTo>
                  <a:lnTo>
                    <a:pt x="21234" y="40679"/>
                  </a:lnTo>
                  <a:lnTo>
                    <a:pt x="20994" y="41214"/>
                  </a:lnTo>
                  <a:lnTo>
                    <a:pt x="20791" y="41749"/>
                  </a:lnTo>
                  <a:lnTo>
                    <a:pt x="20607" y="42302"/>
                  </a:lnTo>
                  <a:lnTo>
                    <a:pt x="20441" y="42856"/>
                  </a:lnTo>
                  <a:lnTo>
                    <a:pt x="20312" y="43427"/>
                  </a:lnTo>
                  <a:lnTo>
                    <a:pt x="20201" y="43999"/>
                  </a:lnTo>
                  <a:lnTo>
                    <a:pt x="20127" y="44590"/>
                  </a:lnTo>
                  <a:lnTo>
                    <a:pt x="20072" y="45162"/>
                  </a:lnTo>
                  <a:lnTo>
                    <a:pt x="20053" y="45752"/>
                  </a:lnTo>
                  <a:lnTo>
                    <a:pt x="20053" y="46342"/>
                  </a:lnTo>
                  <a:lnTo>
                    <a:pt x="20090" y="46914"/>
                  </a:lnTo>
                  <a:lnTo>
                    <a:pt x="20146" y="47486"/>
                  </a:lnTo>
                  <a:lnTo>
                    <a:pt x="20238" y="48058"/>
                  </a:lnTo>
                  <a:lnTo>
                    <a:pt x="20349" y="48630"/>
                  </a:lnTo>
                  <a:lnTo>
                    <a:pt x="20515" y="49183"/>
                  </a:lnTo>
                  <a:lnTo>
                    <a:pt x="20681" y="49737"/>
                  </a:lnTo>
                  <a:lnTo>
                    <a:pt x="20902" y="50272"/>
                  </a:lnTo>
                  <a:lnTo>
                    <a:pt x="21142" y="50807"/>
                  </a:lnTo>
                  <a:lnTo>
                    <a:pt x="21400" y="51305"/>
                  </a:lnTo>
                  <a:lnTo>
                    <a:pt x="21695" y="51803"/>
                  </a:lnTo>
                  <a:lnTo>
                    <a:pt x="22027" y="52282"/>
                  </a:lnTo>
                  <a:lnTo>
                    <a:pt x="21677" y="51877"/>
                  </a:lnTo>
                  <a:lnTo>
                    <a:pt x="21308" y="51489"/>
                  </a:lnTo>
                  <a:lnTo>
                    <a:pt x="20920" y="51102"/>
                  </a:lnTo>
                  <a:lnTo>
                    <a:pt x="20515" y="50751"/>
                  </a:lnTo>
                  <a:lnTo>
                    <a:pt x="20090" y="50419"/>
                  </a:lnTo>
                  <a:lnTo>
                    <a:pt x="19648" y="50106"/>
                  </a:lnTo>
                  <a:lnTo>
                    <a:pt x="19186" y="49792"/>
                  </a:lnTo>
                  <a:lnTo>
                    <a:pt x="18725" y="49515"/>
                  </a:lnTo>
                  <a:lnTo>
                    <a:pt x="18246" y="49257"/>
                  </a:lnTo>
                  <a:lnTo>
                    <a:pt x="17766" y="49017"/>
                  </a:lnTo>
                  <a:lnTo>
                    <a:pt x="17268" y="48814"/>
                  </a:lnTo>
                  <a:lnTo>
                    <a:pt x="16770" y="48611"/>
                  </a:lnTo>
                  <a:lnTo>
                    <a:pt x="16253" y="48427"/>
                  </a:lnTo>
                  <a:lnTo>
                    <a:pt x="15718" y="48279"/>
                  </a:lnTo>
                  <a:lnTo>
                    <a:pt x="15202" y="48150"/>
                  </a:lnTo>
                  <a:lnTo>
                    <a:pt x="14667" y="48021"/>
                  </a:lnTo>
                  <a:lnTo>
                    <a:pt x="14132" y="47929"/>
                  </a:lnTo>
                  <a:lnTo>
                    <a:pt x="13597" y="47873"/>
                  </a:lnTo>
                  <a:lnTo>
                    <a:pt x="13043" y="47818"/>
                  </a:lnTo>
                  <a:lnTo>
                    <a:pt x="12508" y="47800"/>
                  </a:lnTo>
                  <a:lnTo>
                    <a:pt x="11955" y="47800"/>
                  </a:lnTo>
                  <a:lnTo>
                    <a:pt x="11420" y="47818"/>
                  </a:lnTo>
                  <a:lnTo>
                    <a:pt x="10885" y="47855"/>
                  </a:lnTo>
                  <a:lnTo>
                    <a:pt x="10331" y="47910"/>
                  </a:lnTo>
                  <a:lnTo>
                    <a:pt x="9796" y="48002"/>
                  </a:lnTo>
                  <a:lnTo>
                    <a:pt x="9280" y="48113"/>
                  </a:lnTo>
                  <a:lnTo>
                    <a:pt x="8745" y="48242"/>
                  </a:lnTo>
                  <a:lnTo>
                    <a:pt x="8228" y="48408"/>
                  </a:lnTo>
                  <a:lnTo>
                    <a:pt x="7730" y="48593"/>
                  </a:lnTo>
                  <a:lnTo>
                    <a:pt x="7214" y="48796"/>
                  </a:lnTo>
                  <a:lnTo>
                    <a:pt x="6734" y="49036"/>
                  </a:lnTo>
                  <a:lnTo>
                    <a:pt x="6254" y="49294"/>
                  </a:lnTo>
                  <a:lnTo>
                    <a:pt x="5775" y="49571"/>
                  </a:lnTo>
                  <a:lnTo>
                    <a:pt x="5314" y="49884"/>
                  </a:lnTo>
                  <a:lnTo>
                    <a:pt x="4852" y="50216"/>
                  </a:lnTo>
                  <a:lnTo>
                    <a:pt x="4428" y="50567"/>
                  </a:lnTo>
                  <a:lnTo>
                    <a:pt x="4022" y="50936"/>
                  </a:lnTo>
                  <a:lnTo>
                    <a:pt x="3635" y="51342"/>
                  </a:lnTo>
                  <a:lnTo>
                    <a:pt x="3247" y="51747"/>
                  </a:lnTo>
                  <a:lnTo>
                    <a:pt x="2897" y="52172"/>
                  </a:lnTo>
                  <a:lnTo>
                    <a:pt x="2565" y="52614"/>
                  </a:lnTo>
                  <a:lnTo>
                    <a:pt x="2233" y="53057"/>
                  </a:lnTo>
                  <a:lnTo>
                    <a:pt x="1938" y="53537"/>
                  </a:lnTo>
                  <a:lnTo>
                    <a:pt x="1661" y="54017"/>
                  </a:lnTo>
                  <a:lnTo>
                    <a:pt x="1403" y="54515"/>
                  </a:lnTo>
                  <a:lnTo>
                    <a:pt x="1163" y="55013"/>
                  </a:lnTo>
                  <a:lnTo>
                    <a:pt x="941" y="55529"/>
                  </a:lnTo>
                  <a:lnTo>
                    <a:pt x="757" y="56064"/>
                  </a:lnTo>
                  <a:lnTo>
                    <a:pt x="572" y="56581"/>
                  </a:lnTo>
                  <a:lnTo>
                    <a:pt x="425" y="57116"/>
                  </a:lnTo>
                  <a:lnTo>
                    <a:pt x="296" y="57669"/>
                  </a:lnTo>
                  <a:lnTo>
                    <a:pt x="185" y="58223"/>
                  </a:lnTo>
                  <a:lnTo>
                    <a:pt x="111" y="58758"/>
                  </a:lnTo>
                  <a:lnTo>
                    <a:pt x="37" y="59311"/>
                  </a:lnTo>
                  <a:lnTo>
                    <a:pt x="1" y="59883"/>
                  </a:lnTo>
                  <a:lnTo>
                    <a:pt x="1" y="60436"/>
                  </a:lnTo>
                  <a:lnTo>
                    <a:pt x="19" y="60990"/>
                  </a:lnTo>
                  <a:lnTo>
                    <a:pt x="56" y="61543"/>
                  </a:lnTo>
                  <a:lnTo>
                    <a:pt x="111" y="62097"/>
                  </a:lnTo>
                  <a:lnTo>
                    <a:pt x="204" y="62632"/>
                  </a:lnTo>
                  <a:lnTo>
                    <a:pt x="314" y="63185"/>
                  </a:lnTo>
                  <a:lnTo>
                    <a:pt x="462" y="63720"/>
                  </a:lnTo>
                  <a:lnTo>
                    <a:pt x="628" y="64255"/>
                  </a:lnTo>
                  <a:lnTo>
                    <a:pt x="831" y="64772"/>
                  </a:lnTo>
                  <a:lnTo>
                    <a:pt x="10590" y="65731"/>
                  </a:lnTo>
                  <a:lnTo>
                    <a:pt x="20994" y="66746"/>
                  </a:lnTo>
                  <a:lnTo>
                    <a:pt x="69826" y="71524"/>
                  </a:lnTo>
                  <a:lnTo>
                    <a:pt x="69826" y="2049"/>
                  </a:lnTo>
                  <a:lnTo>
                    <a:pt x="69254" y="1735"/>
                  </a:lnTo>
                  <a:lnTo>
                    <a:pt x="68645" y="1440"/>
                  </a:lnTo>
                  <a:lnTo>
                    <a:pt x="68055" y="1182"/>
                  </a:lnTo>
                  <a:lnTo>
                    <a:pt x="67427" y="942"/>
                  </a:lnTo>
                  <a:lnTo>
                    <a:pt x="66800" y="720"/>
                  </a:lnTo>
                  <a:lnTo>
                    <a:pt x="66173" y="536"/>
                  </a:lnTo>
                  <a:lnTo>
                    <a:pt x="65527" y="388"/>
                  </a:lnTo>
                  <a:lnTo>
                    <a:pt x="64882" y="241"/>
                  </a:lnTo>
                  <a:lnTo>
                    <a:pt x="64218" y="149"/>
                  </a:lnTo>
                  <a:lnTo>
                    <a:pt x="63572" y="75"/>
                  </a:lnTo>
                  <a:lnTo>
                    <a:pt x="62908" y="19"/>
                  </a:lnTo>
                  <a:lnTo>
                    <a:pt x="622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2670849" y="3653325"/>
              <a:ext cx="1288115" cy="1319439"/>
            </a:xfrm>
            <a:custGeom>
              <a:avLst/>
              <a:gdLst/>
              <a:ahLst/>
              <a:cxnLst/>
              <a:rect l="l" t="t" r="r" b="b"/>
              <a:pathLst>
                <a:path w="69826" h="71524" extrusionOk="0">
                  <a:moveTo>
                    <a:pt x="62244" y="1"/>
                  </a:moveTo>
                  <a:lnTo>
                    <a:pt x="61580" y="19"/>
                  </a:lnTo>
                  <a:lnTo>
                    <a:pt x="60934" y="56"/>
                  </a:lnTo>
                  <a:lnTo>
                    <a:pt x="60270" y="130"/>
                  </a:lnTo>
                  <a:lnTo>
                    <a:pt x="59624" y="222"/>
                  </a:lnTo>
                  <a:lnTo>
                    <a:pt x="59034" y="333"/>
                  </a:lnTo>
                  <a:lnTo>
                    <a:pt x="58462" y="481"/>
                  </a:lnTo>
                  <a:lnTo>
                    <a:pt x="57890" y="647"/>
                  </a:lnTo>
                  <a:lnTo>
                    <a:pt x="57337" y="813"/>
                  </a:lnTo>
                  <a:lnTo>
                    <a:pt x="56783" y="1016"/>
                  </a:lnTo>
                  <a:lnTo>
                    <a:pt x="56248" y="1255"/>
                  </a:lnTo>
                  <a:lnTo>
                    <a:pt x="55695" y="1495"/>
                  </a:lnTo>
                  <a:lnTo>
                    <a:pt x="55178" y="1754"/>
                  </a:lnTo>
                  <a:lnTo>
                    <a:pt x="54662" y="2030"/>
                  </a:lnTo>
                  <a:lnTo>
                    <a:pt x="54145" y="2325"/>
                  </a:lnTo>
                  <a:lnTo>
                    <a:pt x="53647" y="2639"/>
                  </a:lnTo>
                  <a:lnTo>
                    <a:pt x="53167" y="2971"/>
                  </a:lnTo>
                  <a:lnTo>
                    <a:pt x="52688" y="3322"/>
                  </a:lnTo>
                  <a:lnTo>
                    <a:pt x="52226" y="3691"/>
                  </a:lnTo>
                  <a:lnTo>
                    <a:pt x="51784" y="4078"/>
                  </a:lnTo>
                  <a:lnTo>
                    <a:pt x="51341" y="4465"/>
                  </a:lnTo>
                  <a:lnTo>
                    <a:pt x="50917" y="4871"/>
                  </a:lnTo>
                  <a:lnTo>
                    <a:pt x="50492" y="5296"/>
                  </a:lnTo>
                  <a:lnTo>
                    <a:pt x="50087" y="5738"/>
                  </a:lnTo>
                  <a:lnTo>
                    <a:pt x="49699" y="6199"/>
                  </a:lnTo>
                  <a:lnTo>
                    <a:pt x="49330" y="6661"/>
                  </a:lnTo>
                  <a:lnTo>
                    <a:pt x="48980" y="7122"/>
                  </a:lnTo>
                  <a:lnTo>
                    <a:pt x="48629" y="7620"/>
                  </a:lnTo>
                  <a:lnTo>
                    <a:pt x="48316" y="8118"/>
                  </a:lnTo>
                  <a:lnTo>
                    <a:pt x="48002" y="8616"/>
                  </a:lnTo>
                  <a:lnTo>
                    <a:pt x="47707" y="9133"/>
                  </a:lnTo>
                  <a:lnTo>
                    <a:pt x="47430" y="9668"/>
                  </a:lnTo>
                  <a:lnTo>
                    <a:pt x="47172" y="10203"/>
                  </a:lnTo>
                  <a:lnTo>
                    <a:pt x="46932" y="10738"/>
                  </a:lnTo>
                  <a:lnTo>
                    <a:pt x="46711" y="11291"/>
                  </a:lnTo>
                  <a:lnTo>
                    <a:pt x="46508" y="11845"/>
                  </a:lnTo>
                  <a:lnTo>
                    <a:pt x="46323" y="12398"/>
                  </a:lnTo>
                  <a:lnTo>
                    <a:pt x="46176" y="12933"/>
                  </a:lnTo>
                  <a:lnTo>
                    <a:pt x="46046" y="13450"/>
                  </a:lnTo>
                  <a:lnTo>
                    <a:pt x="45917" y="13966"/>
                  </a:lnTo>
                  <a:lnTo>
                    <a:pt x="45807" y="14501"/>
                  </a:lnTo>
                  <a:lnTo>
                    <a:pt x="45714" y="15036"/>
                  </a:lnTo>
                  <a:lnTo>
                    <a:pt x="45641" y="15571"/>
                  </a:lnTo>
                  <a:lnTo>
                    <a:pt x="45585" y="16106"/>
                  </a:lnTo>
                  <a:lnTo>
                    <a:pt x="45548" y="16641"/>
                  </a:lnTo>
                  <a:lnTo>
                    <a:pt x="45511" y="17176"/>
                  </a:lnTo>
                  <a:lnTo>
                    <a:pt x="45493" y="17711"/>
                  </a:lnTo>
                  <a:lnTo>
                    <a:pt x="45493" y="18264"/>
                  </a:lnTo>
                  <a:lnTo>
                    <a:pt x="45493" y="18799"/>
                  </a:lnTo>
                  <a:lnTo>
                    <a:pt x="45530" y="19334"/>
                  </a:lnTo>
                  <a:lnTo>
                    <a:pt x="45567" y="19869"/>
                  </a:lnTo>
                  <a:lnTo>
                    <a:pt x="45622" y="20404"/>
                  </a:lnTo>
                  <a:lnTo>
                    <a:pt x="45677" y="20958"/>
                  </a:lnTo>
                  <a:lnTo>
                    <a:pt x="45770" y="21493"/>
                  </a:lnTo>
                  <a:lnTo>
                    <a:pt x="45862" y="22009"/>
                  </a:lnTo>
                  <a:lnTo>
                    <a:pt x="45973" y="22544"/>
                  </a:lnTo>
                  <a:lnTo>
                    <a:pt x="46083" y="23079"/>
                  </a:lnTo>
                  <a:lnTo>
                    <a:pt x="46212" y="23596"/>
                  </a:lnTo>
                  <a:lnTo>
                    <a:pt x="46360" y="24131"/>
                  </a:lnTo>
                  <a:lnTo>
                    <a:pt x="46526" y="24647"/>
                  </a:lnTo>
                  <a:lnTo>
                    <a:pt x="46692" y="25164"/>
                  </a:lnTo>
                  <a:lnTo>
                    <a:pt x="46877" y="25680"/>
                  </a:lnTo>
                  <a:lnTo>
                    <a:pt x="47061" y="26179"/>
                  </a:lnTo>
                  <a:lnTo>
                    <a:pt x="47282" y="26677"/>
                  </a:lnTo>
                  <a:lnTo>
                    <a:pt x="47485" y="27175"/>
                  </a:lnTo>
                  <a:lnTo>
                    <a:pt x="47725" y="27673"/>
                  </a:lnTo>
                  <a:lnTo>
                    <a:pt x="47965" y="28153"/>
                  </a:lnTo>
                  <a:lnTo>
                    <a:pt x="48223" y="28632"/>
                  </a:lnTo>
                  <a:lnTo>
                    <a:pt x="48482" y="29112"/>
                  </a:lnTo>
                  <a:lnTo>
                    <a:pt x="48223" y="28872"/>
                  </a:lnTo>
                  <a:lnTo>
                    <a:pt x="47947" y="28669"/>
                  </a:lnTo>
                  <a:lnTo>
                    <a:pt x="47651" y="28485"/>
                  </a:lnTo>
                  <a:lnTo>
                    <a:pt x="47319" y="28319"/>
                  </a:lnTo>
                  <a:lnTo>
                    <a:pt x="46987" y="28189"/>
                  </a:lnTo>
                  <a:lnTo>
                    <a:pt x="46655" y="28079"/>
                  </a:lnTo>
                  <a:lnTo>
                    <a:pt x="46305" y="27986"/>
                  </a:lnTo>
                  <a:lnTo>
                    <a:pt x="45936" y="27931"/>
                  </a:lnTo>
                  <a:lnTo>
                    <a:pt x="45585" y="27894"/>
                  </a:lnTo>
                  <a:lnTo>
                    <a:pt x="45216" y="27894"/>
                  </a:lnTo>
                  <a:lnTo>
                    <a:pt x="44847" y="27913"/>
                  </a:lnTo>
                  <a:lnTo>
                    <a:pt x="44478" y="27950"/>
                  </a:lnTo>
                  <a:lnTo>
                    <a:pt x="44128" y="28023"/>
                  </a:lnTo>
                  <a:lnTo>
                    <a:pt x="43777" y="28134"/>
                  </a:lnTo>
                  <a:lnTo>
                    <a:pt x="43445" y="28263"/>
                  </a:lnTo>
                  <a:lnTo>
                    <a:pt x="43113" y="28411"/>
                  </a:lnTo>
                  <a:lnTo>
                    <a:pt x="42726" y="28651"/>
                  </a:lnTo>
                  <a:lnTo>
                    <a:pt x="42338" y="28927"/>
                  </a:lnTo>
                  <a:lnTo>
                    <a:pt x="41988" y="29223"/>
                  </a:lnTo>
                  <a:lnTo>
                    <a:pt x="41674" y="29555"/>
                  </a:lnTo>
                  <a:lnTo>
                    <a:pt x="41361" y="29905"/>
                  </a:lnTo>
                  <a:lnTo>
                    <a:pt x="41102" y="30274"/>
                  </a:lnTo>
                  <a:lnTo>
                    <a:pt x="40844" y="30661"/>
                  </a:lnTo>
                  <a:lnTo>
                    <a:pt x="40623" y="31067"/>
                  </a:lnTo>
                  <a:lnTo>
                    <a:pt x="40420" y="31492"/>
                  </a:lnTo>
                  <a:lnTo>
                    <a:pt x="40254" y="31934"/>
                  </a:lnTo>
                  <a:lnTo>
                    <a:pt x="40106" y="32396"/>
                  </a:lnTo>
                  <a:lnTo>
                    <a:pt x="39977" y="32857"/>
                  </a:lnTo>
                  <a:lnTo>
                    <a:pt x="39885" y="33318"/>
                  </a:lnTo>
                  <a:lnTo>
                    <a:pt x="39811" y="33779"/>
                  </a:lnTo>
                  <a:lnTo>
                    <a:pt x="39756" y="34259"/>
                  </a:lnTo>
                  <a:lnTo>
                    <a:pt x="39737" y="34720"/>
                  </a:lnTo>
                  <a:lnTo>
                    <a:pt x="39737" y="35200"/>
                  </a:lnTo>
                  <a:lnTo>
                    <a:pt x="39737" y="35661"/>
                  </a:lnTo>
                  <a:lnTo>
                    <a:pt x="39774" y="36122"/>
                  </a:lnTo>
                  <a:lnTo>
                    <a:pt x="39829" y="36583"/>
                  </a:lnTo>
                  <a:lnTo>
                    <a:pt x="39903" y="37044"/>
                  </a:lnTo>
                  <a:lnTo>
                    <a:pt x="39977" y="37506"/>
                  </a:lnTo>
                  <a:lnTo>
                    <a:pt x="40069" y="37967"/>
                  </a:lnTo>
                  <a:lnTo>
                    <a:pt x="40180" y="38428"/>
                  </a:lnTo>
                  <a:lnTo>
                    <a:pt x="40420" y="39332"/>
                  </a:lnTo>
                  <a:lnTo>
                    <a:pt x="40678" y="40236"/>
                  </a:lnTo>
                  <a:lnTo>
                    <a:pt x="40973" y="41140"/>
                  </a:lnTo>
                  <a:lnTo>
                    <a:pt x="41268" y="42025"/>
                  </a:lnTo>
                  <a:lnTo>
                    <a:pt x="41047" y="41472"/>
                  </a:lnTo>
                  <a:lnTo>
                    <a:pt x="40789" y="40918"/>
                  </a:lnTo>
                  <a:lnTo>
                    <a:pt x="40512" y="40402"/>
                  </a:lnTo>
                  <a:lnTo>
                    <a:pt x="40198" y="39904"/>
                  </a:lnTo>
                  <a:lnTo>
                    <a:pt x="39866" y="39424"/>
                  </a:lnTo>
                  <a:lnTo>
                    <a:pt x="39497" y="38963"/>
                  </a:lnTo>
                  <a:lnTo>
                    <a:pt x="39110" y="38520"/>
                  </a:lnTo>
                  <a:lnTo>
                    <a:pt x="38686" y="38096"/>
                  </a:lnTo>
                  <a:lnTo>
                    <a:pt x="38243" y="37690"/>
                  </a:lnTo>
                  <a:lnTo>
                    <a:pt x="37782" y="37321"/>
                  </a:lnTo>
                  <a:lnTo>
                    <a:pt x="37302" y="36971"/>
                  </a:lnTo>
                  <a:lnTo>
                    <a:pt x="36804" y="36639"/>
                  </a:lnTo>
                  <a:lnTo>
                    <a:pt x="36288" y="36343"/>
                  </a:lnTo>
                  <a:lnTo>
                    <a:pt x="35771" y="36067"/>
                  </a:lnTo>
                  <a:lnTo>
                    <a:pt x="35218" y="35808"/>
                  </a:lnTo>
                  <a:lnTo>
                    <a:pt x="34664" y="35587"/>
                  </a:lnTo>
                  <a:lnTo>
                    <a:pt x="34111" y="35384"/>
                  </a:lnTo>
                  <a:lnTo>
                    <a:pt x="33520" y="35218"/>
                  </a:lnTo>
                  <a:lnTo>
                    <a:pt x="32948" y="35070"/>
                  </a:lnTo>
                  <a:lnTo>
                    <a:pt x="32358" y="34960"/>
                  </a:lnTo>
                  <a:lnTo>
                    <a:pt x="31768" y="34868"/>
                  </a:lnTo>
                  <a:lnTo>
                    <a:pt x="31177" y="34812"/>
                  </a:lnTo>
                  <a:lnTo>
                    <a:pt x="30587" y="34794"/>
                  </a:lnTo>
                  <a:lnTo>
                    <a:pt x="29997" y="34794"/>
                  </a:lnTo>
                  <a:lnTo>
                    <a:pt x="29406" y="34831"/>
                  </a:lnTo>
                  <a:lnTo>
                    <a:pt x="28816" y="34904"/>
                  </a:lnTo>
                  <a:lnTo>
                    <a:pt x="28226" y="35015"/>
                  </a:lnTo>
                  <a:lnTo>
                    <a:pt x="27654" y="35144"/>
                  </a:lnTo>
                  <a:lnTo>
                    <a:pt x="27100" y="35310"/>
                  </a:lnTo>
                  <a:lnTo>
                    <a:pt x="26529" y="35513"/>
                  </a:lnTo>
                  <a:lnTo>
                    <a:pt x="25994" y="35753"/>
                  </a:lnTo>
                  <a:lnTo>
                    <a:pt x="25459" y="36030"/>
                  </a:lnTo>
                  <a:lnTo>
                    <a:pt x="24961" y="36343"/>
                  </a:lnTo>
                  <a:lnTo>
                    <a:pt x="24481" y="36675"/>
                  </a:lnTo>
                  <a:lnTo>
                    <a:pt x="24020" y="37026"/>
                  </a:lnTo>
                  <a:lnTo>
                    <a:pt x="23595" y="37413"/>
                  </a:lnTo>
                  <a:lnTo>
                    <a:pt x="23190" y="37819"/>
                  </a:lnTo>
                  <a:lnTo>
                    <a:pt x="22802" y="38244"/>
                  </a:lnTo>
                  <a:lnTo>
                    <a:pt x="22433" y="38686"/>
                  </a:lnTo>
                  <a:lnTo>
                    <a:pt x="22101" y="39166"/>
                  </a:lnTo>
                  <a:lnTo>
                    <a:pt x="21787" y="39646"/>
                  </a:lnTo>
                  <a:lnTo>
                    <a:pt x="21492" y="40162"/>
                  </a:lnTo>
                  <a:lnTo>
                    <a:pt x="21234" y="40679"/>
                  </a:lnTo>
                  <a:lnTo>
                    <a:pt x="20994" y="41214"/>
                  </a:lnTo>
                  <a:lnTo>
                    <a:pt x="20791" y="41749"/>
                  </a:lnTo>
                  <a:lnTo>
                    <a:pt x="20607" y="42302"/>
                  </a:lnTo>
                  <a:lnTo>
                    <a:pt x="20441" y="42856"/>
                  </a:lnTo>
                  <a:lnTo>
                    <a:pt x="20312" y="43427"/>
                  </a:lnTo>
                  <a:lnTo>
                    <a:pt x="20201" y="43999"/>
                  </a:lnTo>
                  <a:lnTo>
                    <a:pt x="20127" y="44590"/>
                  </a:lnTo>
                  <a:lnTo>
                    <a:pt x="20072" y="45162"/>
                  </a:lnTo>
                  <a:lnTo>
                    <a:pt x="20053" y="45752"/>
                  </a:lnTo>
                  <a:lnTo>
                    <a:pt x="20053" y="46342"/>
                  </a:lnTo>
                  <a:lnTo>
                    <a:pt x="20090" y="46914"/>
                  </a:lnTo>
                  <a:lnTo>
                    <a:pt x="20146" y="47486"/>
                  </a:lnTo>
                  <a:lnTo>
                    <a:pt x="20238" y="48058"/>
                  </a:lnTo>
                  <a:lnTo>
                    <a:pt x="20349" y="48630"/>
                  </a:lnTo>
                  <a:lnTo>
                    <a:pt x="20515" y="49183"/>
                  </a:lnTo>
                  <a:lnTo>
                    <a:pt x="20681" y="49737"/>
                  </a:lnTo>
                  <a:lnTo>
                    <a:pt x="20902" y="50272"/>
                  </a:lnTo>
                  <a:lnTo>
                    <a:pt x="21142" y="50807"/>
                  </a:lnTo>
                  <a:lnTo>
                    <a:pt x="21400" y="51305"/>
                  </a:lnTo>
                  <a:lnTo>
                    <a:pt x="21695" y="51803"/>
                  </a:lnTo>
                  <a:lnTo>
                    <a:pt x="22027" y="52282"/>
                  </a:lnTo>
                  <a:lnTo>
                    <a:pt x="21677" y="51877"/>
                  </a:lnTo>
                  <a:lnTo>
                    <a:pt x="21308" y="51489"/>
                  </a:lnTo>
                  <a:lnTo>
                    <a:pt x="20920" y="51102"/>
                  </a:lnTo>
                  <a:lnTo>
                    <a:pt x="20515" y="50751"/>
                  </a:lnTo>
                  <a:lnTo>
                    <a:pt x="20090" y="50419"/>
                  </a:lnTo>
                  <a:lnTo>
                    <a:pt x="19648" y="50106"/>
                  </a:lnTo>
                  <a:lnTo>
                    <a:pt x="19186" y="49792"/>
                  </a:lnTo>
                  <a:lnTo>
                    <a:pt x="18725" y="49515"/>
                  </a:lnTo>
                  <a:lnTo>
                    <a:pt x="18246" y="49257"/>
                  </a:lnTo>
                  <a:lnTo>
                    <a:pt x="17766" y="49017"/>
                  </a:lnTo>
                  <a:lnTo>
                    <a:pt x="17268" y="48814"/>
                  </a:lnTo>
                  <a:lnTo>
                    <a:pt x="16770" y="48611"/>
                  </a:lnTo>
                  <a:lnTo>
                    <a:pt x="16253" y="48427"/>
                  </a:lnTo>
                  <a:lnTo>
                    <a:pt x="15718" y="48279"/>
                  </a:lnTo>
                  <a:lnTo>
                    <a:pt x="15202" y="48150"/>
                  </a:lnTo>
                  <a:lnTo>
                    <a:pt x="14667" y="48021"/>
                  </a:lnTo>
                  <a:lnTo>
                    <a:pt x="14132" y="47929"/>
                  </a:lnTo>
                  <a:lnTo>
                    <a:pt x="13597" y="47873"/>
                  </a:lnTo>
                  <a:lnTo>
                    <a:pt x="13043" y="47818"/>
                  </a:lnTo>
                  <a:lnTo>
                    <a:pt x="12508" y="47800"/>
                  </a:lnTo>
                  <a:lnTo>
                    <a:pt x="11955" y="47800"/>
                  </a:lnTo>
                  <a:lnTo>
                    <a:pt x="11420" y="47818"/>
                  </a:lnTo>
                  <a:lnTo>
                    <a:pt x="10885" y="47855"/>
                  </a:lnTo>
                  <a:lnTo>
                    <a:pt x="10331" y="47910"/>
                  </a:lnTo>
                  <a:lnTo>
                    <a:pt x="9796" y="48002"/>
                  </a:lnTo>
                  <a:lnTo>
                    <a:pt x="9280" y="48113"/>
                  </a:lnTo>
                  <a:lnTo>
                    <a:pt x="8745" y="48242"/>
                  </a:lnTo>
                  <a:lnTo>
                    <a:pt x="8228" y="48408"/>
                  </a:lnTo>
                  <a:lnTo>
                    <a:pt x="7730" y="48593"/>
                  </a:lnTo>
                  <a:lnTo>
                    <a:pt x="7214" y="48796"/>
                  </a:lnTo>
                  <a:lnTo>
                    <a:pt x="6734" y="49036"/>
                  </a:lnTo>
                  <a:lnTo>
                    <a:pt x="6254" y="49294"/>
                  </a:lnTo>
                  <a:lnTo>
                    <a:pt x="5775" y="49571"/>
                  </a:lnTo>
                  <a:lnTo>
                    <a:pt x="5314" y="49884"/>
                  </a:lnTo>
                  <a:lnTo>
                    <a:pt x="4852" y="50216"/>
                  </a:lnTo>
                  <a:lnTo>
                    <a:pt x="4428" y="50567"/>
                  </a:lnTo>
                  <a:lnTo>
                    <a:pt x="4022" y="50936"/>
                  </a:lnTo>
                  <a:lnTo>
                    <a:pt x="3635" y="51342"/>
                  </a:lnTo>
                  <a:lnTo>
                    <a:pt x="3247" y="51747"/>
                  </a:lnTo>
                  <a:lnTo>
                    <a:pt x="2897" y="52172"/>
                  </a:lnTo>
                  <a:lnTo>
                    <a:pt x="2565" y="52614"/>
                  </a:lnTo>
                  <a:lnTo>
                    <a:pt x="2233" y="53057"/>
                  </a:lnTo>
                  <a:lnTo>
                    <a:pt x="1938" y="53537"/>
                  </a:lnTo>
                  <a:lnTo>
                    <a:pt x="1661" y="54017"/>
                  </a:lnTo>
                  <a:lnTo>
                    <a:pt x="1403" y="54515"/>
                  </a:lnTo>
                  <a:lnTo>
                    <a:pt x="1163" y="55013"/>
                  </a:lnTo>
                  <a:lnTo>
                    <a:pt x="941" y="55529"/>
                  </a:lnTo>
                  <a:lnTo>
                    <a:pt x="757" y="56064"/>
                  </a:lnTo>
                  <a:lnTo>
                    <a:pt x="572" y="56581"/>
                  </a:lnTo>
                  <a:lnTo>
                    <a:pt x="425" y="57116"/>
                  </a:lnTo>
                  <a:lnTo>
                    <a:pt x="296" y="57669"/>
                  </a:lnTo>
                  <a:lnTo>
                    <a:pt x="185" y="58223"/>
                  </a:lnTo>
                  <a:lnTo>
                    <a:pt x="111" y="58758"/>
                  </a:lnTo>
                  <a:lnTo>
                    <a:pt x="37" y="59311"/>
                  </a:lnTo>
                  <a:lnTo>
                    <a:pt x="1" y="59883"/>
                  </a:lnTo>
                  <a:lnTo>
                    <a:pt x="1" y="60436"/>
                  </a:lnTo>
                  <a:lnTo>
                    <a:pt x="19" y="60990"/>
                  </a:lnTo>
                  <a:lnTo>
                    <a:pt x="56" y="61543"/>
                  </a:lnTo>
                  <a:lnTo>
                    <a:pt x="111" y="62097"/>
                  </a:lnTo>
                  <a:lnTo>
                    <a:pt x="204" y="62632"/>
                  </a:lnTo>
                  <a:lnTo>
                    <a:pt x="314" y="63185"/>
                  </a:lnTo>
                  <a:lnTo>
                    <a:pt x="462" y="63720"/>
                  </a:lnTo>
                  <a:lnTo>
                    <a:pt x="628" y="64255"/>
                  </a:lnTo>
                  <a:lnTo>
                    <a:pt x="831" y="64772"/>
                  </a:lnTo>
                  <a:lnTo>
                    <a:pt x="10590" y="65731"/>
                  </a:lnTo>
                  <a:lnTo>
                    <a:pt x="20994" y="66746"/>
                  </a:lnTo>
                  <a:lnTo>
                    <a:pt x="69826" y="71524"/>
                  </a:lnTo>
                  <a:lnTo>
                    <a:pt x="69826" y="2049"/>
                  </a:lnTo>
                  <a:lnTo>
                    <a:pt x="69254" y="1735"/>
                  </a:lnTo>
                  <a:lnTo>
                    <a:pt x="68645" y="1440"/>
                  </a:lnTo>
                  <a:lnTo>
                    <a:pt x="68055" y="1182"/>
                  </a:lnTo>
                  <a:lnTo>
                    <a:pt x="67427" y="942"/>
                  </a:lnTo>
                  <a:lnTo>
                    <a:pt x="66800" y="720"/>
                  </a:lnTo>
                  <a:lnTo>
                    <a:pt x="66173" y="536"/>
                  </a:lnTo>
                  <a:lnTo>
                    <a:pt x="65527" y="388"/>
                  </a:lnTo>
                  <a:lnTo>
                    <a:pt x="64882" y="241"/>
                  </a:lnTo>
                  <a:lnTo>
                    <a:pt x="64218" y="149"/>
                  </a:lnTo>
                  <a:lnTo>
                    <a:pt x="63572" y="75"/>
                  </a:lnTo>
                  <a:lnTo>
                    <a:pt x="62908" y="19"/>
                  </a:lnTo>
                  <a:lnTo>
                    <a:pt x="622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2" name="Google Shape;1942;p25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943" name="Google Shape;1943;p25"/>
          <p:cNvSpPr txBox="1">
            <a:spLocks noGrp="1"/>
          </p:cNvSpPr>
          <p:nvPr>
            <p:ph type="title"/>
          </p:nvPr>
        </p:nvSpPr>
        <p:spPr>
          <a:xfrm>
            <a:off x="1181202" y="154767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44" name="Google Shape;1944;p25"/>
          <p:cNvSpPr txBox="1">
            <a:spLocks noGrp="1"/>
          </p:cNvSpPr>
          <p:nvPr>
            <p:ph type="subTitle" idx="1"/>
          </p:nvPr>
        </p:nvSpPr>
        <p:spPr>
          <a:xfrm>
            <a:off x="721927" y="1835015"/>
            <a:ext cx="2437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45" name="Google Shape;1945;p25"/>
          <p:cNvSpPr txBox="1">
            <a:spLocks noGrp="1"/>
          </p:cNvSpPr>
          <p:nvPr>
            <p:ph type="title" idx="2"/>
          </p:nvPr>
        </p:nvSpPr>
        <p:spPr>
          <a:xfrm>
            <a:off x="5980681" y="154767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46" name="Google Shape;1946;p25"/>
          <p:cNvSpPr txBox="1">
            <a:spLocks noGrp="1"/>
          </p:cNvSpPr>
          <p:nvPr>
            <p:ph type="subTitle" idx="3"/>
          </p:nvPr>
        </p:nvSpPr>
        <p:spPr>
          <a:xfrm>
            <a:off x="5980673" y="1835015"/>
            <a:ext cx="24414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47" name="Google Shape;1947;p25"/>
          <p:cNvSpPr txBox="1">
            <a:spLocks noGrp="1"/>
          </p:cNvSpPr>
          <p:nvPr>
            <p:ph type="title" idx="4"/>
          </p:nvPr>
        </p:nvSpPr>
        <p:spPr>
          <a:xfrm>
            <a:off x="1181202" y="3153458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48" name="Google Shape;1948;p25"/>
          <p:cNvSpPr txBox="1">
            <a:spLocks noGrp="1"/>
          </p:cNvSpPr>
          <p:nvPr>
            <p:ph type="subTitle" idx="5"/>
          </p:nvPr>
        </p:nvSpPr>
        <p:spPr>
          <a:xfrm>
            <a:off x="721927" y="3440808"/>
            <a:ext cx="2437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49" name="Google Shape;1949;p25"/>
          <p:cNvSpPr txBox="1">
            <a:spLocks noGrp="1"/>
          </p:cNvSpPr>
          <p:nvPr>
            <p:ph type="title" idx="6"/>
          </p:nvPr>
        </p:nvSpPr>
        <p:spPr>
          <a:xfrm>
            <a:off x="5980681" y="3153458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50" name="Google Shape;1950;p25"/>
          <p:cNvSpPr txBox="1">
            <a:spLocks noGrp="1"/>
          </p:cNvSpPr>
          <p:nvPr>
            <p:ph type="subTitle" idx="7"/>
          </p:nvPr>
        </p:nvSpPr>
        <p:spPr>
          <a:xfrm>
            <a:off x="5980673" y="3440806"/>
            <a:ext cx="24414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1" name="Google Shape;1951;p25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2" name="Google Shape;1952;p25"/>
          <p:cNvGrpSpPr/>
          <p:nvPr/>
        </p:nvGrpSpPr>
        <p:grpSpPr>
          <a:xfrm>
            <a:off x="279470" y="-9534"/>
            <a:ext cx="419740" cy="2188604"/>
            <a:chOff x="9169825" y="5104875"/>
            <a:chExt cx="315950" cy="1647425"/>
          </a:xfrm>
        </p:grpSpPr>
        <p:sp>
          <p:nvSpPr>
            <p:cNvPr id="1953" name="Google Shape;1953;p25"/>
            <p:cNvSpPr/>
            <p:nvPr/>
          </p:nvSpPr>
          <p:spPr>
            <a:xfrm>
              <a:off x="9321100" y="6522150"/>
              <a:ext cx="6950" cy="172500"/>
            </a:xfrm>
            <a:custGeom>
              <a:avLst/>
              <a:gdLst/>
              <a:ahLst/>
              <a:cxnLst/>
              <a:rect l="l" t="t" r="r" b="b"/>
              <a:pathLst>
                <a:path w="278" h="6900" extrusionOk="0">
                  <a:moveTo>
                    <a:pt x="1" y="0"/>
                  </a:moveTo>
                  <a:lnTo>
                    <a:pt x="1" y="6900"/>
                  </a:lnTo>
                  <a:lnTo>
                    <a:pt x="278" y="690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5"/>
            <p:cNvSpPr/>
            <p:nvPr/>
          </p:nvSpPr>
          <p:spPr>
            <a:xfrm>
              <a:off x="9278675" y="6624525"/>
              <a:ext cx="94575" cy="127775"/>
            </a:xfrm>
            <a:custGeom>
              <a:avLst/>
              <a:gdLst/>
              <a:ahLst/>
              <a:cxnLst/>
              <a:rect l="l" t="t" r="r" b="b"/>
              <a:pathLst>
                <a:path w="3783" h="5111" extrusionOk="0">
                  <a:moveTo>
                    <a:pt x="1274" y="1"/>
                  </a:moveTo>
                  <a:lnTo>
                    <a:pt x="1" y="5111"/>
                  </a:lnTo>
                  <a:lnTo>
                    <a:pt x="3782" y="5111"/>
                  </a:lnTo>
                  <a:lnTo>
                    <a:pt x="23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5"/>
            <p:cNvSpPr/>
            <p:nvPr/>
          </p:nvSpPr>
          <p:spPr>
            <a:xfrm>
              <a:off x="9171675" y="5901850"/>
              <a:ext cx="309025" cy="571900"/>
            </a:xfrm>
            <a:custGeom>
              <a:avLst/>
              <a:gdLst/>
              <a:ahLst/>
              <a:cxnLst/>
              <a:rect l="l" t="t" r="r" b="b"/>
              <a:pathLst>
                <a:path w="12361" h="22876" extrusionOk="0">
                  <a:moveTo>
                    <a:pt x="960" y="0"/>
                  </a:moveTo>
                  <a:lnTo>
                    <a:pt x="776" y="18"/>
                  </a:lnTo>
                  <a:lnTo>
                    <a:pt x="591" y="74"/>
                  </a:lnTo>
                  <a:lnTo>
                    <a:pt x="425" y="166"/>
                  </a:lnTo>
                  <a:lnTo>
                    <a:pt x="277" y="277"/>
                  </a:lnTo>
                  <a:lnTo>
                    <a:pt x="167" y="424"/>
                  </a:lnTo>
                  <a:lnTo>
                    <a:pt x="75" y="590"/>
                  </a:lnTo>
                  <a:lnTo>
                    <a:pt x="19" y="756"/>
                  </a:lnTo>
                  <a:lnTo>
                    <a:pt x="1" y="959"/>
                  </a:lnTo>
                  <a:lnTo>
                    <a:pt x="1" y="21916"/>
                  </a:lnTo>
                  <a:lnTo>
                    <a:pt x="19" y="22119"/>
                  </a:lnTo>
                  <a:lnTo>
                    <a:pt x="75" y="22285"/>
                  </a:lnTo>
                  <a:lnTo>
                    <a:pt x="167" y="22451"/>
                  </a:lnTo>
                  <a:lnTo>
                    <a:pt x="277" y="22599"/>
                  </a:lnTo>
                  <a:lnTo>
                    <a:pt x="425" y="22709"/>
                  </a:lnTo>
                  <a:lnTo>
                    <a:pt x="591" y="22802"/>
                  </a:lnTo>
                  <a:lnTo>
                    <a:pt x="776" y="22857"/>
                  </a:lnTo>
                  <a:lnTo>
                    <a:pt x="960" y="22875"/>
                  </a:lnTo>
                  <a:lnTo>
                    <a:pt x="11420" y="22875"/>
                  </a:lnTo>
                  <a:lnTo>
                    <a:pt x="11604" y="22857"/>
                  </a:lnTo>
                  <a:lnTo>
                    <a:pt x="11789" y="22802"/>
                  </a:lnTo>
                  <a:lnTo>
                    <a:pt x="11955" y="22709"/>
                  </a:lnTo>
                  <a:lnTo>
                    <a:pt x="12084" y="22599"/>
                  </a:lnTo>
                  <a:lnTo>
                    <a:pt x="12195" y="22451"/>
                  </a:lnTo>
                  <a:lnTo>
                    <a:pt x="12287" y="22285"/>
                  </a:lnTo>
                  <a:lnTo>
                    <a:pt x="12342" y="22119"/>
                  </a:lnTo>
                  <a:lnTo>
                    <a:pt x="12361" y="21916"/>
                  </a:lnTo>
                  <a:lnTo>
                    <a:pt x="12361" y="959"/>
                  </a:lnTo>
                  <a:lnTo>
                    <a:pt x="12342" y="756"/>
                  </a:lnTo>
                  <a:lnTo>
                    <a:pt x="12287" y="590"/>
                  </a:lnTo>
                  <a:lnTo>
                    <a:pt x="12195" y="424"/>
                  </a:lnTo>
                  <a:lnTo>
                    <a:pt x="12084" y="277"/>
                  </a:lnTo>
                  <a:lnTo>
                    <a:pt x="11955" y="166"/>
                  </a:lnTo>
                  <a:lnTo>
                    <a:pt x="11789" y="74"/>
                  </a:lnTo>
                  <a:lnTo>
                    <a:pt x="11604" y="18"/>
                  </a:lnTo>
                  <a:lnTo>
                    <a:pt x="11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5"/>
            <p:cNvSpPr/>
            <p:nvPr/>
          </p:nvSpPr>
          <p:spPr>
            <a:xfrm>
              <a:off x="9268525" y="6467275"/>
              <a:ext cx="115800" cy="64125"/>
            </a:xfrm>
            <a:custGeom>
              <a:avLst/>
              <a:gdLst/>
              <a:ahLst/>
              <a:cxnLst/>
              <a:rect l="l" t="t" r="r" b="b"/>
              <a:pathLst>
                <a:path w="4632" h="2565" extrusionOk="0">
                  <a:moveTo>
                    <a:pt x="1" y="0"/>
                  </a:moveTo>
                  <a:lnTo>
                    <a:pt x="1" y="2232"/>
                  </a:lnTo>
                  <a:lnTo>
                    <a:pt x="1" y="2306"/>
                  </a:lnTo>
                  <a:lnTo>
                    <a:pt x="19" y="2362"/>
                  </a:lnTo>
                  <a:lnTo>
                    <a:pt x="56" y="2417"/>
                  </a:lnTo>
                  <a:lnTo>
                    <a:pt x="93" y="2472"/>
                  </a:lnTo>
                  <a:lnTo>
                    <a:pt x="148" y="2509"/>
                  </a:lnTo>
                  <a:lnTo>
                    <a:pt x="204" y="2546"/>
                  </a:lnTo>
                  <a:lnTo>
                    <a:pt x="259" y="2564"/>
                  </a:lnTo>
                  <a:lnTo>
                    <a:pt x="4373" y="2564"/>
                  </a:lnTo>
                  <a:lnTo>
                    <a:pt x="4428" y="2546"/>
                  </a:lnTo>
                  <a:lnTo>
                    <a:pt x="4484" y="2509"/>
                  </a:lnTo>
                  <a:lnTo>
                    <a:pt x="4539" y="2472"/>
                  </a:lnTo>
                  <a:lnTo>
                    <a:pt x="4576" y="2417"/>
                  </a:lnTo>
                  <a:lnTo>
                    <a:pt x="4594" y="2362"/>
                  </a:lnTo>
                  <a:lnTo>
                    <a:pt x="4631" y="2306"/>
                  </a:lnTo>
                  <a:lnTo>
                    <a:pt x="4631" y="2232"/>
                  </a:lnTo>
                  <a:lnTo>
                    <a:pt x="46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5"/>
            <p:cNvSpPr/>
            <p:nvPr/>
          </p:nvSpPr>
          <p:spPr>
            <a:xfrm>
              <a:off x="9287450" y="5855250"/>
              <a:ext cx="78875" cy="51225"/>
            </a:xfrm>
            <a:custGeom>
              <a:avLst/>
              <a:gdLst/>
              <a:ahLst/>
              <a:cxnLst/>
              <a:rect l="l" t="t" r="r" b="b"/>
              <a:pathLst>
                <a:path w="3155" h="2049" extrusionOk="0">
                  <a:moveTo>
                    <a:pt x="258" y="1"/>
                  </a:moveTo>
                  <a:lnTo>
                    <a:pt x="166" y="19"/>
                  </a:lnTo>
                  <a:lnTo>
                    <a:pt x="74" y="75"/>
                  </a:lnTo>
                  <a:lnTo>
                    <a:pt x="19" y="167"/>
                  </a:lnTo>
                  <a:lnTo>
                    <a:pt x="0" y="222"/>
                  </a:lnTo>
                  <a:lnTo>
                    <a:pt x="0" y="277"/>
                  </a:lnTo>
                  <a:lnTo>
                    <a:pt x="0" y="2048"/>
                  </a:lnTo>
                  <a:lnTo>
                    <a:pt x="3155" y="2048"/>
                  </a:lnTo>
                  <a:lnTo>
                    <a:pt x="3155" y="277"/>
                  </a:lnTo>
                  <a:lnTo>
                    <a:pt x="3136" y="167"/>
                  </a:lnTo>
                  <a:lnTo>
                    <a:pt x="3081" y="75"/>
                  </a:lnTo>
                  <a:lnTo>
                    <a:pt x="2989" y="19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5"/>
            <p:cNvSpPr/>
            <p:nvPr/>
          </p:nvSpPr>
          <p:spPr>
            <a:xfrm>
              <a:off x="9309575" y="5803150"/>
              <a:ext cx="33225" cy="51200"/>
            </a:xfrm>
            <a:custGeom>
              <a:avLst/>
              <a:gdLst/>
              <a:ahLst/>
              <a:cxnLst/>
              <a:rect l="l" t="t" r="r" b="b"/>
              <a:pathLst>
                <a:path w="1329" h="2048" extrusionOk="0">
                  <a:moveTo>
                    <a:pt x="665" y="0"/>
                  </a:moveTo>
                  <a:lnTo>
                    <a:pt x="536" y="19"/>
                  </a:lnTo>
                  <a:lnTo>
                    <a:pt x="407" y="55"/>
                  </a:lnTo>
                  <a:lnTo>
                    <a:pt x="296" y="111"/>
                  </a:lnTo>
                  <a:lnTo>
                    <a:pt x="185" y="203"/>
                  </a:lnTo>
                  <a:lnTo>
                    <a:pt x="111" y="295"/>
                  </a:lnTo>
                  <a:lnTo>
                    <a:pt x="56" y="406"/>
                  </a:lnTo>
                  <a:lnTo>
                    <a:pt x="1" y="535"/>
                  </a:lnTo>
                  <a:lnTo>
                    <a:pt x="1" y="664"/>
                  </a:lnTo>
                  <a:lnTo>
                    <a:pt x="19" y="830"/>
                  </a:lnTo>
                  <a:lnTo>
                    <a:pt x="56" y="1033"/>
                  </a:lnTo>
                  <a:lnTo>
                    <a:pt x="111" y="1273"/>
                  </a:lnTo>
                  <a:lnTo>
                    <a:pt x="204" y="1494"/>
                  </a:lnTo>
                  <a:lnTo>
                    <a:pt x="296" y="1697"/>
                  </a:lnTo>
                  <a:lnTo>
                    <a:pt x="425" y="1882"/>
                  </a:lnTo>
                  <a:lnTo>
                    <a:pt x="480" y="1956"/>
                  </a:lnTo>
                  <a:lnTo>
                    <a:pt x="554" y="1993"/>
                  </a:lnTo>
                  <a:lnTo>
                    <a:pt x="609" y="2029"/>
                  </a:lnTo>
                  <a:lnTo>
                    <a:pt x="683" y="2048"/>
                  </a:lnTo>
                  <a:lnTo>
                    <a:pt x="757" y="2029"/>
                  </a:lnTo>
                  <a:lnTo>
                    <a:pt x="812" y="1993"/>
                  </a:lnTo>
                  <a:lnTo>
                    <a:pt x="886" y="1956"/>
                  </a:lnTo>
                  <a:lnTo>
                    <a:pt x="942" y="1882"/>
                  </a:lnTo>
                  <a:lnTo>
                    <a:pt x="1052" y="1697"/>
                  </a:lnTo>
                  <a:lnTo>
                    <a:pt x="1144" y="1494"/>
                  </a:lnTo>
                  <a:lnTo>
                    <a:pt x="1218" y="1273"/>
                  </a:lnTo>
                  <a:lnTo>
                    <a:pt x="1274" y="1033"/>
                  </a:lnTo>
                  <a:lnTo>
                    <a:pt x="1310" y="830"/>
                  </a:lnTo>
                  <a:lnTo>
                    <a:pt x="1329" y="664"/>
                  </a:lnTo>
                  <a:lnTo>
                    <a:pt x="1310" y="535"/>
                  </a:lnTo>
                  <a:lnTo>
                    <a:pt x="1274" y="406"/>
                  </a:lnTo>
                  <a:lnTo>
                    <a:pt x="1218" y="295"/>
                  </a:lnTo>
                  <a:lnTo>
                    <a:pt x="1144" y="203"/>
                  </a:lnTo>
                  <a:lnTo>
                    <a:pt x="1034" y="111"/>
                  </a:lnTo>
                  <a:lnTo>
                    <a:pt x="923" y="55"/>
                  </a:lnTo>
                  <a:lnTo>
                    <a:pt x="794" y="19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5"/>
            <p:cNvSpPr/>
            <p:nvPr/>
          </p:nvSpPr>
          <p:spPr>
            <a:xfrm>
              <a:off x="9174900" y="6006525"/>
              <a:ext cx="302125" cy="3725"/>
            </a:xfrm>
            <a:custGeom>
              <a:avLst/>
              <a:gdLst/>
              <a:ahLst/>
              <a:cxnLst/>
              <a:rect l="l" t="t" r="r" b="b"/>
              <a:pathLst>
                <a:path w="12085" h="149" extrusionOk="0">
                  <a:moveTo>
                    <a:pt x="1" y="1"/>
                  </a:moveTo>
                  <a:lnTo>
                    <a:pt x="1" y="148"/>
                  </a:lnTo>
                  <a:lnTo>
                    <a:pt x="12084" y="148"/>
                  </a:lnTo>
                  <a:lnTo>
                    <a:pt x="1208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5"/>
            <p:cNvSpPr/>
            <p:nvPr/>
          </p:nvSpPr>
          <p:spPr>
            <a:xfrm>
              <a:off x="9169825" y="6097375"/>
              <a:ext cx="315950" cy="3725"/>
            </a:xfrm>
            <a:custGeom>
              <a:avLst/>
              <a:gdLst/>
              <a:ahLst/>
              <a:cxnLst/>
              <a:rect l="l" t="t" r="r" b="b"/>
              <a:pathLst>
                <a:path w="12638" h="149" extrusionOk="0">
                  <a:moveTo>
                    <a:pt x="1" y="1"/>
                  </a:moveTo>
                  <a:lnTo>
                    <a:pt x="1" y="149"/>
                  </a:lnTo>
                  <a:lnTo>
                    <a:pt x="12638" y="149"/>
                  </a:lnTo>
                  <a:lnTo>
                    <a:pt x="1263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5"/>
            <p:cNvSpPr/>
            <p:nvPr/>
          </p:nvSpPr>
          <p:spPr>
            <a:xfrm>
              <a:off x="9169825" y="6188250"/>
              <a:ext cx="315950" cy="4175"/>
            </a:xfrm>
            <a:custGeom>
              <a:avLst/>
              <a:gdLst/>
              <a:ahLst/>
              <a:cxnLst/>
              <a:rect l="l" t="t" r="r" b="b"/>
              <a:pathLst>
                <a:path w="12638" h="167" extrusionOk="0">
                  <a:moveTo>
                    <a:pt x="1" y="0"/>
                  </a:moveTo>
                  <a:lnTo>
                    <a:pt x="1" y="166"/>
                  </a:lnTo>
                  <a:lnTo>
                    <a:pt x="12638" y="166"/>
                  </a:lnTo>
                  <a:lnTo>
                    <a:pt x="1263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5"/>
            <p:cNvSpPr/>
            <p:nvPr/>
          </p:nvSpPr>
          <p:spPr>
            <a:xfrm>
              <a:off x="9169825" y="6279550"/>
              <a:ext cx="315950" cy="3725"/>
            </a:xfrm>
            <a:custGeom>
              <a:avLst/>
              <a:gdLst/>
              <a:ahLst/>
              <a:cxnLst/>
              <a:rect l="l" t="t" r="r" b="b"/>
              <a:pathLst>
                <a:path w="12638" h="149" extrusionOk="0">
                  <a:moveTo>
                    <a:pt x="1" y="1"/>
                  </a:moveTo>
                  <a:lnTo>
                    <a:pt x="1" y="148"/>
                  </a:lnTo>
                  <a:lnTo>
                    <a:pt x="12638" y="148"/>
                  </a:lnTo>
                  <a:lnTo>
                    <a:pt x="1263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5"/>
            <p:cNvSpPr/>
            <p:nvPr/>
          </p:nvSpPr>
          <p:spPr>
            <a:xfrm>
              <a:off x="9174900" y="6370425"/>
              <a:ext cx="302125" cy="3700"/>
            </a:xfrm>
            <a:custGeom>
              <a:avLst/>
              <a:gdLst/>
              <a:ahLst/>
              <a:cxnLst/>
              <a:rect l="l" t="t" r="r" b="b"/>
              <a:pathLst>
                <a:path w="12085" h="148" extrusionOk="0">
                  <a:moveTo>
                    <a:pt x="1" y="0"/>
                  </a:moveTo>
                  <a:lnTo>
                    <a:pt x="1" y="148"/>
                  </a:lnTo>
                  <a:lnTo>
                    <a:pt x="12084" y="148"/>
                  </a:lnTo>
                  <a:lnTo>
                    <a:pt x="1208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5"/>
            <p:cNvSpPr/>
            <p:nvPr/>
          </p:nvSpPr>
          <p:spPr>
            <a:xfrm>
              <a:off x="9322500" y="5104875"/>
              <a:ext cx="6925" cy="698300"/>
            </a:xfrm>
            <a:custGeom>
              <a:avLst/>
              <a:gdLst/>
              <a:ahLst/>
              <a:cxnLst/>
              <a:rect l="l" t="t" r="r" b="b"/>
              <a:pathLst>
                <a:path w="277" h="27932" extrusionOk="0">
                  <a:moveTo>
                    <a:pt x="0" y="1"/>
                  </a:moveTo>
                  <a:lnTo>
                    <a:pt x="0" y="27931"/>
                  </a:lnTo>
                  <a:lnTo>
                    <a:pt x="277" y="27931"/>
                  </a:lnTo>
                  <a:lnTo>
                    <a:pt x="27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5" name="Google Shape;1965;p25"/>
          <p:cNvGrpSpPr/>
          <p:nvPr/>
        </p:nvGrpSpPr>
        <p:grpSpPr>
          <a:xfrm>
            <a:off x="8423989" y="-5"/>
            <a:ext cx="591491" cy="2037135"/>
            <a:chOff x="1395700" y="238125"/>
            <a:chExt cx="1034075" cy="3561425"/>
          </a:xfrm>
        </p:grpSpPr>
        <p:sp>
          <p:nvSpPr>
            <p:cNvPr id="1966" name="Google Shape;1966;p25"/>
            <p:cNvSpPr/>
            <p:nvPr/>
          </p:nvSpPr>
          <p:spPr>
            <a:xfrm>
              <a:off x="1566525" y="238125"/>
              <a:ext cx="688150" cy="1740125"/>
            </a:xfrm>
            <a:custGeom>
              <a:avLst/>
              <a:gdLst/>
              <a:ahLst/>
              <a:cxnLst/>
              <a:rect l="l" t="t" r="r" b="b"/>
              <a:pathLst>
                <a:path w="27526" h="69605" extrusionOk="0">
                  <a:moveTo>
                    <a:pt x="13763" y="54502"/>
                  </a:moveTo>
                  <a:lnTo>
                    <a:pt x="26242" y="69019"/>
                  </a:lnTo>
                  <a:lnTo>
                    <a:pt x="1304" y="69019"/>
                  </a:lnTo>
                  <a:lnTo>
                    <a:pt x="13763" y="54502"/>
                  </a:lnTo>
                  <a:close/>
                  <a:moveTo>
                    <a:pt x="13405" y="0"/>
                  </a:moveTo>
                  <a:lnTo>
                    <a:pt x="13405" y="54030"/>
                  </a:lnTo>
                  <a:lnTo>
                    <a:pt x="1" y="69605"/>
                  </a:lnTo>
                  <a:lnTo>
                    <a:pt x="27526" y="69605"/>
                  </a:lnTo>
                  <a:lnTo>
                    <a:pt x="14575" y="54426"/>
                  </a:lnTo>
                  <a:lnTo>
                    <a:pt x="1449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5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extrusionOk="0">
                  <a:moveTo>
                    <a:pt x="1" y="0"/>
                  </a:moveTo>
                  <a:lnTo>
                    <a:pt x="1" y="17425"/>
                  </a:lnTo>
                  <a:lnTo>
                    <a:pt x="624" y="17425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D70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5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fill="none" extrusionOk="0">
                  <a:moveTo>
                    <a:pt x="1" y="17425"/>
                  </a:moveTo>
                  <a:lnTo>
                    <a:pt x="624" y="17425"/>
                  </a:lnTo>
                  <a:lnTo>
                    <a:pt x="624" y="0"/>
                  </a:lnTo>
                  <a:lnTo>
                    <a:pt x="1" y="0"/>
                  </a:lnTo>
                  <a:lnTo>
                    <a:pt x="1" y="174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5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extrusionOk="0">
                  <a:moveTo>
                    <a:pt x="1" y="1"/>
                  </a:moveTo>
                  <a:lnTo>
                    <a:pt x="1" y="18067"/>
                  </a:lnTo>
                  <a:lnTo>
                    <a:pt x="1266" y="18067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5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fill="none" extrusionOk="0">
                  <a:moveTo>
                    <a:pt x="1266" y="18067"/>
                  </a:moveTo>
                  <a:lnTo>
                    <a:pt x="1" y="18067"/>
                  </a:lnTo>
                  <a:lnTo>
                    <a:pt x="1" y="1"/>
                  </a:lnTo>
                  <a:lnTo>
                    <a:pt x="1266" y="1"/>
                  </a:lnTo>
                  <a:lnTo>
                    <a:pt x="1266" y="180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5"/>
            <p:cNvSpPr/>
            <p:nvPr/>
          </p:nvSpPr>
          <p:spPr>
            <a:xfrm>
              <a:off x="1864825" y="3704175"/>
              <a:ext cx="95825" cy="95375"/>
            </a:xfrm>
            <a:custGeom>
              <a:avLst/>
              <a:gdLst/>
              <a:ahLst/>
              <a:cxnLst/>
              <a:rect l="l" t="t" r="r" b="b"/>
              <a:pathLst>
                <a:path w="3833" h="3815" extrusionOk="0">
                  <a:moveTo>
                    <a:pt x="1718" y="1"/>
                  </a:moveTo>
                  <a:lnTo>
                    <a:pt x="1529" y="39"/>
                  </a:lnTo>
                  <a:lnTo>
                    <a:pt x="1340" y="76"/>
                  </a:lnTo>
                  <a:lnTo>
                    <a:pt x="1171" y="152"/>
                  </a:lnTo>
                  <a:lnTo>
                    <a:pt x="1001" y="227"/>
                  </a:lnTo>
                  <a:lnTo>
                    <a:pt x="850" y="322"/>
                  </a:lnTo>
                  <a:lnTo>
                    <a:pt x="699" y="435"/>
                  </a:lnTo>
                  <a:lnTo>
                    <a:pt x="566" y="548"/>
                  </a:lnTo>
                  <a:lnTo>
                    <a:pt x="434" y="699"/>
                  </a:lnTo>
                  <a:lnTo>
                    <a:pt x="321" y="831"/>
                  </a:lnTo>
                  <a:lnTo>
                    <a:pt x="227" y="1001"/>
                  </a:lnTo>
                  <a:lnTo>
                    <a:pt x="151" y="1171"/>
                  </a:lnTo>
                  <a:lnTo>
                    <a:pt x="94" y="1341"/>
                  </a:lnTo>
                  <a:lnTo>
                    <a:pt x="38" y="1530"/>
                  </a:lnTo>
                  <a:lnTo>
                    <a:pt x="19" y="1719"/>
                  </a:lnTo>
                  <a:lnTo>
                    <a:pt x="0" y="1908"/>
                  </a:lnTo>
                  <a:lnTo>
                    <a:pt x="19" y="2096"/>
                  </a:lnTo>
                  <a:lnTo>
                    <a:pt x="38" y="2304"/>
                  </a:lnTo>
                  <a:lnTo>
                    <a:pt x="94" y="2474"/>
                  </a:lnTo>
                  <a:lnTo>
                    <a:pt x="151" y="2663"/>
                  </a:lnTo>
                  <a:lnTo>
                    <a:pt x="227" y="2814"/>
                  </a:lnTo>
                  <a:lnTo>
                    <a:pt x="321" y="2984"/>
                  </a:lnTo>
                  <a:lnTo>
                    <a:pt x="434" y="3135"/>
                  </a:lnTo>
                  <a:lnTo>
                    <a:pt x="566" y="3267"/>
                  </a:lnTo>
                  <a:lnTo>
                    <a:pt x="699" y="3380"/>
                  </a:lnTo>
                  <a:lnTo>
                    <a:pt x="850" y="3493"/>
                  </a:lnTo>
                  <a:lnTo>
                    <a:pt x="1001" y="3588"/>
                  </a:lnTo>
                  <a:lnTo>
                    <a:pt x="1171" y="3663"/>
                  </a:lnTo>
                  <a:lnTo>
                    <a:pt x="1340" y="3739"/>
                  </a:lnTo>
                  <a:lnTo>
                    <a:pt x="1529" y="3776"/>
                  </a:lnTo>
                  <a:lnTo>
                    <a:pt x="1718" y="3814"/>
                  </a:lnTo>
                  <a:lnTo>
                    <a:pt x="2114" y="3814"/>
                  </a:lnTo>
                  <a:lnTo>
                    <a:pt x="2303" y="3776"/>
                  </a:lnTo>
                  <a:lnTo>
                    <a:pt x="2492" y="3739"/>
                  </a:lnTo>
                  <a:lnTo>
                    <a:pt x="2662" y="3663"/>
                  </a:lnTo>
                  <a:lnTo>
                    <a:pt x="2832" y="3588"/>
                  </a:lnTo>
                  <a:lnTo>
                    <a:pt x="2983" y="3493"/>
                  </a:lnTo>
                  <a:lnTo>
                    <a:pt x="3134" y="3380"/>
                  </a:lnTo>
                  <a:lnTo>
                    <a:pt x="3266" y="3267"/>
                  </a:lnTo>
                  <a:lnTo>
                    <a:pt x="3398" y="3135"/>
                  </a:lnTo>
                  <a:lnTo>
                    <a:pt x="3493" y="2984"/>
                  </a:lnTo>
                  <a:lnTo>
                    <a:pt x="3606" y="2814"/>
                  </a:lnTo>
                  <a:lnTo>
                    <a:pt x="3681" y="2663"/>
                  </a:lnTo>
                  <a:lnTo>
                    <a:pt x="3738" y="2474"/>
                  </a:lnTo>
                  <a:lnTo>
                    <a:pt x="3795" y="2304"/>
                  </a:lnTo>
                  <a:lnTo>
                    <a:pt x="3813" y="2096"/>
                  </a:lnTo>
                  <a:lnTo>
                    <a:pt x="3832" y="1908"/>
                  </a:lnTo>
                  <a:lnTo>
                    <a:pt x="3813" y="1719"/>
                  </a:lnTo>
                  <a:lnTo>
                    <a:pt x="3795" y="1530"/>
                  </a:lnTo>
                  <a:lnTo>
                    <a:pt x="3738" y="1341"/>
                  </a:lnTo>
                  <a:lnTo>
                    <a:pt x="3681" y="1171"/>
                  </a:lnTo>
                  <a:lnTo>
                    <a:pt x="3606" y="1001"/>
                  </a:lnTo>
                  <a:lnTo>
                    <a:pt x="3493" y="831"/>
                  </a:lnTo>
                  <a:lnTo>
                    <a:pt x="3398" y="699"/>
                  </a:lnTo>
                  <a:lnTo>
                    <a:pt x="3266" y="548"/>
                  </a:lnTo>
                  <a:lnTo>
                    <a:pt x="3134" y="435"/>
                  </a:lnTo>
                  <a:lnTo>
                    <a:pt x="2983" y="322"/>
                  </a:lnTo>
                  <a:lnTo>
                    <a:pt x="2832" y="227"/>
                  </a:lnTo>
                  <a:lnTo>
                    <a:pt x="2662" y="152"/>
                  </a:lnTo>
                  <a:lnTo>
                    <a:pt x="2492" y="76"/>
                  </a:lnTo>
                  <a:lnTo>
                    <a:pt x="2303" y="39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5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5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fill="none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lnTo>
                    <a:pt x="34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5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5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5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0" y="0"/>
                  </a:moveTo>
                  <a:lnTo>
                    <a:pt x="3455" y="3927"/>
                  </a:lnTo>
                  <a:lnTo>
                    <a:pt x="37908" y="3927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5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5" y="3927"/>
                  </a:lnTo>
                  <a:lnTo>
                    <a:pt x="3455" y="3927"/>
                  </a:lnTo>
                  <a:lnTo>
                    <a:pt x="37908" y="3927"/>
                  </a:lnTo>
                  <a:lnTo>
                    <a:pt x="37908" y="3927"/>
                  </a:lnTo>
                  <a:lnTo>
                    <a:pt x="41362" y="0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5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extrusionOk="0">
                  <a:moveTo>
                    <a:pt x="19" y="1"/>
                  </a:move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5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5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extrusionOk="0">
                  <a:moveTo>
                    <a:pt x="19" y="1"/>
                  </a:move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5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5"/>
            <p:cNvSpPr/>
            <p:nvPr/>
          </p:nvSpPr>
          <p:spPr>
            <a:xfrm>
              <a:off x="1454200" y="2413850"/>
              <a:ext cx="974625" cy="96300"/>
            </a:xfrm>
            <a:custGeom>
              <a:avLst/>
              <a:gdLst/>
              <a:ahLst/>
              <a:cxnLst/>
              <a:rect l="l" t="t" r="r" b="b"/>
              <a:pathLst>
                <a:path w="38985" h="3852" extrusionOk="0">
                  <a:moveTo>
                    <a:pt x="1" y="2606"/>
                  </a:moveTo>
                  <a:lnTo>
                    <a:pt x="1096" y="3852"/>
                  </a:lnTo>
                  <a:lnTo>
                    <a:pt x="1096" y="3852"/>
                  </a:lnTo>
                  <a:lnTo>
                    <a:pt x="1" y="2606"/>
                  </a:lnTo>
                  <a:close/>
                  <a:moveTo>
                    <a:pt x="38985" y="0"/>
                  </a:moveTo>
                  <a:lnTo>
                    <a:pt x="38985" y="0"/>
                  </a:lnTo>
                  <a:lnTo>
                    <a:pt x="38211" y="888"/>
                  </a:lnTo>
                  <a:lnTo>
                    <a:pt x="38985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5"/>
            <p:cNvSpPr/>
            <p:nvPr/>
          </p:nvSpPr>
          <p:spPr>
            <a:xfrm>
              <a:off x="1454200" y="2478975"/>
              <a:ext cx="27400" cy="31175"/>
            </a:xfrm>
            <a:custGeom>
              <a:avLst/>
              <a:gdLst/>
              <a:ahLst/>
              <a:cxnLst/>
              <a:rect l="l" t="t" r="r" b="b"/>
              <a:pathLst>
                <a:path w="1096" h="1247" fill="none" extrusionOk="0">
                  <a:moveTo>
                    <a:pt x="1" y="1"/>
                  </a:moveTo>
                  <a:lnTo>
                    <a:pt x="1096" y="1247"/>
                  </a:lnTo>
                  <a:lnTo>
                    <a:pt x="1096" y="124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5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extrusionOk="0">
                  <a:moveTo>
                    <a:pt x="1" y="0"/>
                  </a:move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5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fill="none" extrusionOk="0">
                  <a:moveTo>
                    <a:pt x="41288" y="0"/>
                  </a:moveTo>
                  <a:lnTo>
                    <a:pt x="1" y="0"/>
                  </a:ln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5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41362" y="1"/>
                  </a:lnTo>
                  <a:lnTo>
                    <a:pt x="37983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5"/>
            <p:cNvSpPr/>
            <p:nvPr/>
          </p:nvSpPr>
          <p:spPr>
            <a:xfrm>
              <a:off x="1395700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5"/>
            <p:cNvSpPr/>
            <p:nvPr/>
          </p:nvSpPr>
          <p:spPr>
            <a:xfrm>
              <a:off x="2345275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3379" y="1"/>
                  </a:moveTo>
                  <a:lnTo>
                    <a:pt x="3379" y="1"/>
                  </a:lnTo>
                  <a:lnTo>
                    <a:pt x="0" y="3852"/>
                  </a:lnTo>
                  <a:lnTo>
                    <a:pt x="0" y="3852"/>
                  </a:lnTo>
                  <a:lnTo>
                    <a:pt x="33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5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5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fill="none" extrusionOk="0">
                  <a:moveTo>
                    <a:pt x="41362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5"/>
            <p:cNvSpPr/>
            <p:nvPr/>
          </p:nvSpPr>
          <p:spPr>
            <a:xfrm>
              <a:off x="1395700" y="2216100"/>
              <a:ext cx="1034075" cy="975"/>
            </a:xfrm>
            <a:custGeom>
              <a:avLst/>
              <a:gdLst/>
              <a:ahLst/>
              <a:cxnLst/>
              <a:rect l="l" t="t" r="r" b="b"/>
              <a:pathLst>
                <a:path w="41363" h="39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  <a:close/>
                  <a:moveTo>
                    <a:pt x="41344" y="0"/>
                  </a:moveTo>
                  <a:lnTo>
                    <a:pt x="41344" y="0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5"/>
            <p:cNvSpPr/>
            <p:nvPr/>
          </p:nvSpPr>
          <p:spPr>
            <a:xfrm>
              <a:off x="1395700" y="2216100"/>
              <a:ext cx="475" cy="975"/>
            </a:xfrm>
            <a:custGeom>
              <a:avLst/>
              <a:gdLst/>
              <a:ahLst/>
              <a:cxnLst/>
              <a:rect l="l" t="t" r="r" b="b"/>
              <a:pathLst>
                <a:path w="19" h="39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5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19" y="0"/>
                  </a:move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5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5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extrusionOk="0">
                  <a:moveTo>
                    <a:pt x="3455" y="0"/>
                  </a:moveTo>
                  <a:lnTo>
                    <a:pt x="0" y="3908"/>
                  </a:lnTo>
                  <a:lnTo>
                    <a:pt x="3455" y="7835"/>
                  </a:lnTo>
                  <a:lnTo>
                    <a:pt x="0" y="11743"/>
                  </a:lnTo>
                  <a:lnTo>
                    <a:pt x="3285" y="15481"/>
                  </a:lnTo>
                  <a:lnTo>
                    <a:pt x="38078" y="15481"/>
                  </a:lnTo>
                  <a:lnTo>
                    <a:pt x="41362" y="11743"/>
                  </a:lnTo>
                  <a:lnTo>
                    <a:pt x="37908" y="7835"/>
                  </a:lnTo>
                  <a:lnTo>
                    <a:pt x="41362" y="3908"/>
                  </a:lnTo>
                  <a:lnTo>
                    <a:pt x="379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5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fill="none" extrusionOk="0">
                  <a:moveTo>
                    <a:pt x="38078" y="15481"/>
                  </a:moveTo>
                  <a:lnTo>
                    <a:pt x="3285" y="15481"/>
                  </a:lnTo>
                  <a:lnTo>
                    <a:pt x="0" y="11743"/>
                  </a:lnTo>
                  <a:lnTo>
                    <a:pt x="3455" y="7835"/>
                  </a:lnTo>
                  <a:lnTo>
                    <a:pt x="0" y="3908"/>
                  </a:lnTo>
                  <a:lnTo>
                    <a:pt x="3455" y="0"/>
                  </a:lnTo>
                  <a:lnTo>
                    <a:pt x="37908" y="0"/>
                  </a:lnTo>
                  <a:lnTo>
                    <a:pt x="41362" y="3908"/>
                  </a:lnTo>
                  <a:lnTo>
                    <a:pt x="37908" y="7835"/>
                  </a:lnTo>
                  <a:lnTo>
                    <a:pt x="41362" y="11743"/>
                  </a:lnTo>
                  <a:lnTo>
                    <a:pt x="38078" y="154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5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  <a:close/>
                  <a:moveTo>
                    <a:pt x="41362" y="0"/>
                  </a:moveTo>
                  <a:lnTo>
                    <a:pt x="41362" y="0"/>
                  </a:lnTo>
                  <a:lnTo>
                    <a:pt x="37983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5"/>
            <p:cNvSpPr/>
            <p:nvPr/>
          </p:nvSpPr>
          <p:spPr>
            <a:xfrm>
              <a:off x="1395700" y="3194475"/>
              <a:ext cx="58525" cy="66100"/>
            </a:xfrm>
            <a:custGeom>
              <a:avLst/>
              <a:gdLst/>
              <a:ahLst/>
              <a:cxnLst/>
              <a:rect l="l" t="t" r="r" b="b"/>
              <a:pathLst>
                <a:path w="2341" h="26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5"/>
            <p:cNvSpPr/>
            <p:nvPr/>
          </p:nvSpPr>
          <p:spPr>
            <a:xfrm>
              <a:off x="2345275" y="3194475"/>
              <a:ext cx="84500" cy="95825"/>
            </a:xfrm>
            <a:custGeom>
              <a:avLst/>
              <a:gdLst/>
              <a:ahLst/>
              <a:cxnLst/>
              <a:rect l="l" t="t" r="r" b="b"/>
              <a:pathLst>
                <a:path w="3380" h="3833" fill="none" extrusionOk="0">
                  <a:moveTo>
                    <a:pt x="3379" y="0"/>
                  </a:moveTo>
                  <a:lnTo>
                    <a:pt x="3379" y="0"/>
                  </a:lnTo>
                  <a:lnTo>
                    <a:pt x="0" y="3832"/>
                  </a:lnTo>
                  <a:lnTo>
                    <a:pt x="0" y="3832"/>
                  </a:lnTo>
                  <a:lnTo>
                    <a:pt x="3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5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5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5"/>
            <p:cNvSpPr/>
            <p:nvPr/>
          </p:nvSpPr>
          <p:spPr>
            <a:xfrm>
              <a:off x="1395700" y="3389850"/>
              <a:ext cx="1034075" cy="97250"/>
            </a:xfrm>
            <a:custGeom>
              <a:avLst/>
              <a:gdLst/>
              <a:ahLst/>
              <a:cxnLst/>
              <a:rect l="l" t="t" r="r" b="b"/>
              <a:pathLst>
                <a:path w="41363" h="3890" extrusionOk="0">
                  <a:moveTo>
                    <a:pt x="0" y="1"/>
                  </a:moveTo>
                  <a:lnTo>
                    <a:pt x="3285" y="3739"/>
                  </a:lnTo>
                  <a:lnTo>
                    <a:pt x="3302" y="3739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38060" y="3739"/>
                  </a:lnTo>
                  <a:lnTo>
                    <a:pt x="38078" y="3739"/>
                  </a:lnTo>
                  <a:lnTo>
                    <a:pt x="41362" y="1"/>
                  </a:lnTo>
                  <a:close/>
                  <a:moveTo>
                    <a:pt x="3302" y="3739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close/>
                  <a:moveTo>
                    <a:pt x="34094" y="3739"/>
                  </a:moveTo>
                  <a:lnTo>
                    <a:pt x="33943" y="3890"/>
                  </a:lnTo>
                  <a:lnTo>
                    <a:pt x="37927" y="3890"/>
                  </a:lnTo>
                  <a:lnTo>
                    <a:pt x="38060" y="3739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5"/>
            <p:cNvSpPr/>
            <p:nvPr/>
          </p:nvSpPr>
          <p:spPr>
            <a:xfrm>
              <a:off x="1395700" y="3389850"/>
              <a:ext cx="180775" cy="97250"/>
            </a:xfrm>
            <a:custGeom>
              <a:avLst/>
              <a:gdLst/>
              <a:ahLst/>
              <a:cxnLst/>
              <a:rect l="l" t="t" r="r" b="b"/>
              <a:pathLst>
                <a:path w="7231" h="3890" fill="none" extrusionOk="0">
                  <a:moveTo>
                    <a:pt x="0" y="1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lnTo>
                    <a:pt x="3285" y="373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5"/>
            <p:cNvSpPr/>
            <p:nvPr/>
          </p:nvSpPr>
          <p:spPr>
            <a:xfrm>
              <a:off x="2244275" y="3389850"/>
              <a:ext cx="185500" cy="97250"/>
            </a:xfrm>
            <a:custGeom>
              <a:avLst/>
              <a:gdLst/>
              <a:ahLst/>
              <a:cxnLst/>
              <a:rect l="l" t="t" r="r" b="b"/>
              <a:pathLst>
                <a:path w="7420" h="3890" fill="none" extrusionOk="0">
                  <a:moveTo>
                    <a:pt x="7419" y="1"/>
                  </a:moveTo>
                  <a:lnTo>
                    <a:pt x="4135" y="3739"/>
                  </a:lnTo>
                  <a:lnTo>
                    <a:pt x="151" y="3739"/>
                  </a:lnTo>
                  <a:lnTo>
                    <a:pt x="0" y="3890"/>
                  </a:lnTo>
                  <a:lnTo>
                    <a:pt x="3984" y="3890"/>
                  </a:lnTo>
                  <a:lnTo>
                    <a:pt x="74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5"/>
            <p:cNvSpPr/>
            <p:nvPr/>
          </p:nvSpPr>
          <p:spPr>
            <a:xfrm>
              <a:off x="1395700" y="3388925"/>
              <a:ext cx="475" cy="950"/>
            </a:xfrm>
            <a:custGeom>
              <a:avLst/>
              <a:gdLst/>
              <a:ahLst/>
              <a:cxnLst/>
              <a:rect l="l" t="t" r="r" b="b"/>
              <a:pathLst>
                <a:path w="19" h="38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5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extrusionOk="0">
                  <a:moveTo>
                    <a:pt x="19" y="0"/>
                  </a:moveTo>
                  <a:lnTo>
                    <a:pt x="0" y="38"/>
                  </a:lnTo>
                  <a:lnTo>
                    <a:pt x="3285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5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285" y="3776"/>
                  </a:lnTo>
                  <a:lnTo>
                    <a:pt x="7098" y="3776"/>
                  </a:lnTo>
                  <a:lnTo>
                    <a:pt x="34094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8" name="Google Shape;2008;p25"/>
          <p:cNvGrpSpPr/>
          <p:nvPr/>
        </p:nvGrpSpPr>
        <p:grpSpPr>
          <a:xfrm>
            <a:off x="-50" y="4276932"/>
            <a:ext cx="9144100" cy="860150"/>
            <a:chOff x="0" y="4327950"/>
            <a:chExt cx="9144100" cy="860150"/>
          </a:xfrm>
        </p:grpSpPr>
        <p:grpSp>
          <p:nvGrpSpPr>
            <p:cNvPr id="2009" name="Google Shape;2009;p25"/>
            <p:cNvGrpSpPr/>
            <p:nvPr/>
          </p:nvGrpSpPr>
          <p:grpSpPr>
            <a:xfrm>
              <a:off x="0" y="4327950"/>
              <a:ext cx="4552475" cy="860150"/>
              <a:chOff x="1262800" y="4616725"/>
              <a:chExt cx="4552475" cy="860150"/>
            </a:xfrm>
          </p:grpSpPr>
          <p:sp>
            <p:nvSpPr>
              <p:cNvPr id="2010" name="Google Shape;2010;p25"/>
              <p:cNvSpPr/>
              <p:nvPr/>
            </p:nvSpPr>
            <p:spPr>
              <a:xfrm>
                <a:off x="1413150" y="5126825"/>
                <a:ext cx="65050" cy="350050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4002" extrusionOk="0">
                    <a:moveTo>
                      <a:pt x="2601" y="0"/>
                    </a:moveTo>
                    <a:lnTo>
                      <a:pt x="2343" y="849"/>
                    </a:lnTo>
                    <a:lnTo>
                      <a:pt x="2085" y="1697"/>
                    </a:lnTo>
                    <a:lnTo>
                      <a:pt x="1845" y="2546"/>
                    </a:lnTo>
                    <a:lnTo>
                      <a:pt x="1623" y="3413"/>
                    </a:lnTo>
                    <a:lnTo>
                      <a:pt x="1402" y="4280"/>
                    </a:lnTo>
                    <a:lnTo>
                      <a:pt x="1199" y="5147"/>
                    </a:lnTo>
                    <a:lnTo>
                      <a:pt x="1015" y="6014"/>
                    </a:lnTo>
                    <a:lnTo>
                      <a:pt x="849" y="6900"/>
                    </a:lnTo>
                    <a:lnTo>
                      <a:pt x="701" y="7785"/>
                    </a:lnTo>
                    <a:lnTo>
                      <a:pt x="553" y="8671"/>
                    </a:lnTo>
                    <a:lnTo>
                      <a:pt x="424" y="9556"/>
                    </a:lnTo>
                    <a:lnTo>
                      <a:pt x="314" y="10442"/>
                    </a:lnTo>
                    <a:lnTo>
                      <a:pt x="221" y="11327"/>
                    </a:lnTo>
                    <a:lnTo>
                      <a:pt x="129" y="12213"/>
                    </a:lnTo>
                    <a:lnTo>
                      <a:pt x="55" y="13117"/>
                    </a:lnTo>
                    <a:lnTo>
                      <a:pt x="0" y="14002"/>
                    </a:lnTo>
                    <a:lnTo>
                      <a:pt x="701" y="14002"/>
                    </a:lnTo>
                    <a:lnTo>
                      <a:pt x="701" y="13117"/>
                    </a:lnTo>
                    <a:lnTo>
                      <a:pt x="719" y="12231"/>
                    </a:lnTo>
                    <a:lnTo>
                      <a:pt x="756" y="11346"/>
                    </a:lnTo>
                    <a:lnTo>
                      <a:pt x="793" y="10460"/>
                    </a:lnTo>
                    <a:lnTo>
                      <a:pt x="867" y="9575"/>
                    </a:lnTo>
                    <a:lnTo>
                      <a:pt x="941" y="8689"/>
                    </a:lnTo>
                    <a:lnTo>
                      <a:pt x="1033" y="7804"/>
                    </a:lnTo>
                    <a:lnTo>
                      <a:pt x="1144" y="6936"/>
                    </a:lnTo>
                    <a:lnTo>
                      <a:pt x="1273" y="6051"/>
                    </a:lnTo>
                    <a:lnTo>
                      <a:pt x="1420" y="5184"/>
                    </a:lnTo>
                    <a:lnTo>
                      <a:pt x="1568" y="4317"/>
                    </a:lnTo>
                    <a:lnTo>
                      <a:pt x="1753" y="3431"/>
                    </a:lnTo>
                    <a:lnTo>
                      <a:pt x="1937" y="2564"/>
                    </a:lnTo>
                    <a:lnTo>
                      <a:pt x="2140" y="1716"/>
                    </a:lnTo>
                    <a:lnTo>
                      <a:pt x="2361" y="849"/>
                    </a:lnTo>
                    <a:lnTo>
                      <a:pt x="26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25"/>
              <p:cNvSpPr/>
              <p:nvPr/>
            </p:nvSpPr>
            <p:spPr>
              <a:xfrm>
                <a:off x="1504450" y="5271625"/>
                <a:ext cx="5905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8210" extrusionOk="0">
                    <a:moveTo>
                      <a:pt x="2362" y="1"/>
                    </a:moveTo>
                    <a:lnTo>
                      <a:pt x="1200" y="4096"/>
                    </a:lnTo>
                    <a:lnTo>
                      <a:pt x="1" y="8210"/>
                    </a:lnTo>
                    <a:lnTo>
                      <a:pt x="1384" y="8210"/>
                    </a:lnTo>
                    <a:lnTo>
                      <a:pt x="1716" y="6088"/>
                    </a:lnTo>
                    <a:lnTo>
                      <a:pt x="1845" y="5037"/>
                    </a:lnTo>
                    <a:lnTo>
                      <a:pt x="1975" y="4004"/>
                    </a:lnTo>
                    <a:lnTo>
                      <a:pt x="2104" y="2971"/>
                    </a:lnTo>
                    <a:lnTo>
                      <a:pt x="2196" y="1956"/>
                    </a:lnTo>
                    <a:lnTo>
                      <a:pt x="2288" y="978"/>
                    </a:lnTo>
                    <a:lnTo>
                      <a:pt x="23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25"/>
              <p:cNvSpPr/>
              <p:nvPr/>
            </p:nvSpPr>
            <p:spPr>
              <a:xfrm>
                <a:off x="327497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54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285" y="14593"/>
                    </a:lnTo>
                    <a:lnTo>
                      <a:pt x="3359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11" y="25422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39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388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66" y="5609"/>
                    </a:lnTo>
                    <a:lnTo>
                      <a:pt x="2805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19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25"/>
              <p:cNvSpPr/>
              <p:nvPr/>
            </p:nvSpPr>
            <p:spPr>
              <a:xfrm>
                <a:off x="347792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5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25"/>
              <p:cNvSpPr/>
              <p:nvPr/>
            </p:nvSpPr>
            <p:spPr>
              <a:xfrm>
                <a:off x="3529100" y="5081625"/>
                <a:ext cx="18497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15810" extrusionOk="0">
                    <a:moveTo>
                      <a:pt x="7398" y="0"/>
                    </a:moveTo>
                    <a:lnTo>
                      <a:pt x="6753" y="886"/>
                    </a:lnTo>
                    <a:lnTo>
                      <a:pt x="6144" y="1790"/>
                    </a:lnTo>
                    <a:lnTo>
                      <a:pt x="5535" y="2712"/>
                    </a:lnTo>
                    <a:lnTo>
                      <a:pt x="4963" y="3653"/>
                    </a:lnTo>
                    <a:lnTo>
                      <a:pt x="4410" y="4594"/>
                    </a:lnTo>
                    <a:lnTo>
                      <a:pt x="3875" y="5553"/>
                    </a:lnTo>
                    <a:lnTo>
                      <a:pt x="3377" y="6531"/>
                    </a:lnTo>
                    <a:lnTo>
                      <a:pt x="2897" y="7527"/>
                    </a:lnTo>
                    <a:lnTo>
                      <a:pt x="2436" y="8523"/>
                    </a:lnTo>
                    <a:lnTo>
                      <a:pt x="2012" y="9538"/>
                    </a:lnTo>
                    <a:lnTo>
                      <a:pt x="1606" y="10571"/>
                    </a:lnTo>
                    <a:lnTo>
                      <a:pt x="1237" y="11604"/>
                    </a:lnTo>
                    <a:lnTo>
                      <a:pt x="886" y="12637"/>
                    </a:lnTo>
                    <a:lnTo>
                      <a:pt x="554" y="13688"/>
                    </a:lnTo>
                    <a:lnTo>
                      <a:pt x="259" y="14758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795"/>
                    </a:lnTo>
                    <a:lnTo>
                      <a:pt x="3377" y="13781"/>
                    </a:lnTo>
                    <a:lnTo>
                      <a:pt x="3561" y="12766"/>
                    </a:lnTo>
                    <a:lnTo>
                      <a:pt x="3764" y="11770"/>
                    </a:lnTo>
                    <a:lnTo>
                      <a:pt x="3986" y="10755"/>
                    </a:lnTo>
                    <a:lnTo>
                      <a:pt x="4207" y="9759"/>
                    </a:lnTo>
                    <a:lnTo>
                      <a:pt x="4465" y="8763"/>
                    </a:lnTo>
                    <a:lnTo>
                      <a:pt x="4723" y="7767"/>
                    </a:lnTo>
                    <a:lnTo>
                      <a:pt x="5000" y="6771"/>
                    </a:lnTo>
                    <a:lnTo>
                      <a:pt x="5295" y="5793"/>
                    </a:lnTo>
                    <a:lnTo>
                      <a:pt x="5609" y="4815"/>
                    </a:lnTo>
                    <a:lnTo>
                      <a:pt x="5941" y="3837"/>
                    </a:lnTo>
                    <a:lnTo>
                      <a:pt x="6291" y="2878"/>
                    </a:lnTo>
                    <a:lnTo>
                      <a:pt x="6642" y="1900"/>
                    </a:lnTo>
                    <a:lnTo>
                      <a:pt x="7011" y="941"/>
                    </a:lnTo>
                    <a:lnTo>
                      <a:pt x="739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25"/>
              <p:cNvSpPr/>
              <p:nvPr/>
            </p:nvSpPr>
            <p:spPr>
              <a:xfrm>
                <a:off x="3676225" y="5004125"/>
                <a:ext cx="182650" cy="47275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8910" extrusionOk="0">
                    <a:moveTo>
                      <a:pt x="1" y="1"/>
                    </a:moveTo>
                    <a:lnTo>
                      <a:pt x="296" y="481"/>
                    </a:lnTo>
                    <a:lnTo>
                      <a:pt x="573" y="979"/>
                    </a:lnTo>
                    <a:lnTo>
                      <a:pt x="849" y="1495"/>
                    </a:lnTo>
                    <a:lnTo>
                      <a:pt x="1108" y="2012"/>
                    </a:lnTo>
                    <a:lnTo>
                      <a:pt x="1624" y="3063"/>
                    </a:lnTo>
                    <a:lnTo>
                      <a:pt x="2104" y="4170"/>
                    </a:lnTo>
                    <a:lnTo>
                      <a:pt x="2565" y="5295"/>
                    </a:lnTo>
                    <a:lnTo>
                      <a:pt x="2989" y="6458"/>
                    </a:lnTo>
                    <a:lnTo>
                      <a:pt x="3395" y="7638"/>
                    </a:lnTo>
                    <a:lnTo>
                      <a:pt x="3764" y="8837"/>
                    </a:lnTo>
                    <a:lnTo>
                      <a:pt x="4096" y="10073"/>
                    </a:lnTo>
                    <a:lnTo>
                      <a:pt x="4410" y="11309"/>
                    </a:lnTo>
                    <a:lnTo>
                      <a:pt x="4686" y="12564"/>
                    </a:lnTo>
                    <a:lnTo>
                      <a:pt x="4945" y="13837"/>
                    </a:lnTo>
                    <a:lnTo>
                      <a:pt x="5166" y="15091"/>
                    </a:lnTo>
                    <a:lnTo>
                      <a:pt x="5351" y="16364"/>
                    </a:lnTo>
                    <a:lnTo>
                      <a:pt x="5517" y="17637"/>
                    </a:lnTo>
                    <a:lnTo>
                      <a:pt x="5646" y="18910"/>
                    </a:lnTo>
                    <a:lnTo>
                      <a:pt x="7306" y="18910"/>
                    </a:lnTo>
                    <a:lnTo>
                      <a:pt x="7066" y="17176"/>
                    </a:lnTo>
                    <a:lnTo>
                      <a:pt x="6937" y="16309"/>
                    </a:lnTo>
                    <a:lnTo>
                      <a:pt x="6789" y="15442"/>
                    </a:lnTo>
                    <a:lnTo>
                      <a:pt x="6623" y="14575"/>
                    </a:lnTo>
                    <a:lnTo>
                      <a:pt x="6439" y="13708"/>
                    </a:lnTo>
                    <a:lnTo>
                      <a:pt x="6254" y="12841"/>
                    </a:lnTo>
                    <a:lnTo>
                      <a:pt x="6052" y="11992"/>
                    </a:lnTo>
                    <a:lnTo>
                      <a:pt x="5830" y="11180"/>
                    </a:lnTo>
                    <a:lnTo>
                      <a:pt x="5590" y="10350"/>
                    </a:lnTo>
                    <a:lnTo>
                      <a:pt x="5332" y="9538"/>
                    </a:lnTo>
                    <a:lnTo>
                      <a:pt x="5055" y="8745"/>
                    </a:lnTo>
                    <a:lnTo>
                      <a:pt x="4760" y="7952"/>
                    </a:lnTo>
                    <a:lnTo>
                      <a:pt x="4447" y="7159"/>
                    </a:lnTo>
                    <a:lnTo>
                      <a:pt x="4096" y="6384"/>
                    </a:lnTo>
                    <a:lnTo>
                      <a:pt x="3746" y="5609"/>
                    </a:lnTo>
                    <a:lnTo>
                      <a:pt x="3358" y="4853"/>
                    </a:lnTo>
                    <a:lnTo>
                      <a:pt x="2952" y="4115"/>
                    </a:lnTo>
                    <a:lnTo>
                      <a:pt x="2528" y="3377"/>
                    </a:lnTo>
                    <a:lnTo>
                      <a:pt x="2067" y="2676"/>
                    </a:lnTo>
                    <a:lnTo>
                      <a:pt x="1587" y="1975"/>
                    </a:lnTo>
                    <a:lnTo>
                      <a:pt x="1089" y="1292"/>
                    </a:lnTo>
                    <a:lnTo>
                      <a:pt x="554" y="64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25"/>
              <p:cNvSpPr/>
              <p:nvPr/>
            </p:nvSpPr>
            <p:spPr>
              <a:xfrm>
                <a:off x="2913400" y="4695600"/>
                <a:ext cx="286425" cy="781275"/>
              </a:xfrm>
              <a:custGeom>
                <a:avLst/>
                <a:gdLst/>
                <a:ahLst/>
                <a:cxnLst/>
                <a:rect l="l" t="t" r="r" b="b"/>
                <a:pathLst>
                  <a:path w="11457" h="31251" extrusionOk="0">
                    <a:moveTo>
                      <a:pt x="8487" y="0"/>
                    </a:moveTo>
                    <a:lnTo>
                      <a:pt x="7860" y="1716"/>
                    </a:lnTo>
                    <a:lnTo>
                      <a:pt x="7269" y="3450"/>
                    </a:lnTo>
                    <a:lnTo>
                      <a:pt x="6716" y="5203"/>
                    </a:lnTo>
                    <a:lnTo>
                      <a:pt x="6199" y="6955"/>
                    </a:lnTo>
                    <a:lnTo>
                      <a:pt x="5738" y="8726"/>
                    </a:lnTo>
                    <a:lnTo>
                      <a:pt x="5314" y="10497"/>
                    </a:lnTo>
                    <a:lnTo>
                      <a:pt x="4926" y="12287"/>
                    </a:lnTo>
                    <a:lnTo>
                      <a:pt x="4576" y="14094"/>
                    </a:lnTo>
                    <a:lnTo>
                      <a:pt x="4262" y="15902"/>
                    </a:lnTo>
                    <a:lnTo>
                      <a:pt x="4004" y="17710"/>
                    </a:lnTo>
                    <a:lnTo>
                      <a:pt x="3783" y="19518"/>
                    </a:lnTo>
                    <a:lnTo>
                      <a:pt x="3598" y="21344"/>
                    </a:lnTo>
                    <a:lnTo>
                      <a:pt x="3451" y="23171"/>
                    </a:lnTo>
                    <a:lnTo>
                      <a:pt x="3358" y="24997"/>
                    </a:lnTo>
                    <a:lnTo>
                      <a:pt x="3285" y="26824"/>
                    </a:lnTo>
                    <a:lnTo>
                      <a:pt x="3266" y="28668"/>
                    </a:lnTo>
                    <a:lnTo>
                      <a:pt x="1" y="23466"/>
                    </a:lnTo>
                    <a:lnTo>
                      <a:pt x="1" y="23466"/>
                    </a:lnTo>
                    <a:lnTo>
                      <a:pt x="204" y="23872"/>
                    </a:lnTo>
                    <a:lnTo>
                      <a:pt x="388" y="24278"/>
                    </a:lnTo>
                    <a:lnTo>
                      <a:pt x="776" y="25145"/>
                    </a:lnTo>
                    <a:lnTo>
                      <a:pt x="1126" y="26086"/>
                    </a:lnTo>
                    <a:lnTo>
                      <a:pt x="1477" y="27045"/>
                    </a:lnTo>
                    <a:lnTo>
                      <a:pt x="1790" y="28060"/>
                    </a:lnTo>
                    <a:lnTo>
                      <a:pt x="2104" y="29111"/>
                    </a:lnTo>
                    <a:lnTo>
                      <a:pt x="2381" y="30181"/>
                    </a:lnTo>
                    <a:lnTo>
                      <a:pt x="2639" y="31251"/>
                    </a:lnTo>
                    <a:lnTo>
                      <a:pt x="8524" y="31251"/>
                    </a:lnTo>
                    <a:lnTo>
                      <a:pt x="8561" y="30144"/>
                    </a:lnTo>
                    <a:lnTo>
                      <a:pt x="8598" y="29037"/>
                    </a:lnTo>
                    <a:lnTo>
                      <a:pt x="8671" y="27912"/>
                    </a:lnTo>
                    <a:lnTo>
                      <a:pt x="8764" y="26805"/>
                    </a:lnTo>
                    <a:lnTo>
                      <a:pt x="8874" y="25698"/>
                    </a:lnTo>
                    <a:lnTo>
                      <a:pt x="9003" y="24591"/>
                    </a:lnTo>
                    <a:lnTo>
                      <a:pt x="9169" y="23503"/>
                    </a:lnTo>
                    <a:lnTo>
                      <a:pt x="9335" y="22396"/>
                    </a:lnTo>
                    <a:lnTo>
                      <a:pt x="9520" y="21308"/>
                    </a:lnTo>
                    <a:lnTo>
                      <a:pt x="9741" y="20201"/>
                    </a:lnTo>
                    <a:lnTo>
                      <a:pt x="9981" y="19131"/>
                    </a:lnTo>
                    <a:lnTo>
                      <a:pt x="10239" y="18042"/>
                    </a:lnTo>
                    <a:lnTo>
                      <a:pt x="10516" y="16954"/>
                    </a:lnTo>
                    <a:lnTo>
                      <a:pt x="10811" y="15884"/>
                    </a:lnTo>
                    <a:lnTo>
                      <a:pt x="11125" y="14814"/>
                    </a:lnTo>
                    <a:lnTo>
                      <a:pt x="11457" y="13762"/>
                    </a:lnTo>
                    <a:lnTo>
                      <a:pt x="11070" y="14519"/>
                    </a:lnTo>
                    <a:lnTo>
                      <a:pt x="10701" y="15275"/>
                    </a:lnTo>
                    <a:lnTo>
                      <a:pt x="10350" y="16031"/>
                    </a:lnTo>
                    <a:lnTo>
                      <a:pt x="10000" y="16806"/>
                    </a:lnTo>
                    <a:lnTo>
                      <a:pt x="9649" y="17581"/>
                    </a:lnTo>
                    <a:lnTo>
                      <a:pt x="9317" y="18356"/>
                    </a:lnTo>
                    <a:lnTo>
                      <a:pt x="9003" y="19149"/>
                    </a:lnTo>
                    <a:lnTo>
                      <a:pt x="8690" y="19924"/>
                    </a:lnTo>
                    <a:lnTo>
                      <a:pt x="8395" y="20717"/>
                    </a:lnTo>
                    <a:lnTo>
                      <a:pt x="8099" y="21511"/>
                    </a:lnTo>
                    <a:lnTo>
                      <a:pt x="7823" y="22304"/>
                    </a:lnTo>
                    <a:lnTo>
                      <a:pt x="7564" y="23115"/>
                    </a:lnTo>
                    <a:lnTo>
                      <a:pt x="7306" y="23927"/>
                    </a:lnTo>
                    <a:lnTo>
                      <a:pt x="7066" y="24739"/>
                    </a:lnTo>
                    <a:lnTo>
                      <a:pt x="6845" y="25551"/>
                    </a:lnTo>
                    <a:lnTo>
                      <a:pt x="6624" y="26362"/>
                    </a:lnTo>
                    <a:lnTo>
                      <a:pt x="6550" y="24702"/>
                    </a:lnTo>
                    <a:lnTo>
                      <a:pt x="6513" y="23060"/>
                    </a:lnTo>
                    <a:lnTo>
                      <a:pt x="6476" y="21400"/>
                    </a:lnTo>
                    <a:lnTo>
                      <a:pt x="6495" y="19740"/>
                    </a:lnTo>
                    <a:lnTo>
                      <a:pt x="6513" y="18079"/>
                    </a:lnTo>
                    <a:lnTo>
                      <a:pt x="6568" y="16419"/>
                    </a:lnTo>
                    <a:lnTo>
                      <a:pt x="6661" y="14777"/>
                    </a:lnTo>
                    <a:lnTo>
                      <a:pt x="6753" y="13117"/>
                    </a:lnTo>
                    <a:lnTo>
                      <a:pt x="6882" y="11475"/>
                    </a:lnTo>
                    <a:lnTo>
                      <a:pt x="7048" y="9815"/>
                    </a:lnTo>
                    <a:lnTo>
                      <a:pt x="7214" y="8173"/>
                    </a:lnTo>
                    <a:lnTo>
                      <a:pt x="7417" y="6531"/>
                    </a:lnTo>
                    <a:lnTo>
                      <a:pt x="7657" y="4889"/>
                    </a:lnTo>
                    <a:lnTo>
                      <a:pt x="7897" y="3247"/>
                    </a:lnTo>
                    <a:lnTo>
                      <a:pt x="8173" y="1624"/>
                    </a:lnTo>
                    <a:lnTo>
                      <a:pt x="84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25"/>
              <p:cNvSpPr/>
              <p:nvPr/>
            </p:nvSpPr>
            <p:spPr>
              <a:xfrm>
                <a:off x="3135250" y="5282225"/>
                <a:ext cx="44300" cy="19465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7786" extrusionOk="0">
                    <a:moveTo>
                      <a:pt x="1771" y="1"/>
                    </a:moveTo>
                    <a:lnTo>
                      <a:pt x="0" y="7786"/>
                    </a:lnTo>
                    <a:lnTo>
                      <a:pt x="960" y="7786"/>
                    </a:lnTo>
                    <a:lnTo>
                      <a:pt x="1126" y="5720"/>
                    </a:lnTo>
                    <a:lnTo>
                      <a:pt x="1329" y="3709"/>
                    </a:lnTo>
                    <a:lnTo>
                      <a:pt x="1531" y="1790"/>
                    </a:lnTo>
                    <a:lnTo>
                      <a:pt x="17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25"/>
              <p:cNvSpPr/>
              <p:nvPr/>
            </p:nvSpPr>
            <p:spPr>
              <a:xfrm>
                <a:off x="3881450" y="4722800"/>
                <a:ext cx="1014675" cy="754075"/>
              </a:xfrm>
              <a:custGeom>
                <a:avLst/>
                <a:gdLst/>
                <a:ahLst/>
                <a:cxnLst/>
                <a:rect l="l" t="t" r="r" b="b"/>
                <a:pathLst>
                  <a:path w="40587" h="30163" extrusionOk="0">
                    <a:moveTo>
                      <a:pt x="7841" y="10682"/>
                    </a:moveTo>
                    <a:lnTo>
                      <a:pt x="8247" y="11586"/>
                    </a:lnTo>
                    <a:lnTo>
                      <a:pt x="8616" y="12508"/>
                    </a:lnTo>
                    <a:lnTo>
                      <a:pt x="8967" y="13431"/>
                    </a:lnTo>
                    <a:lnTo>
                      <a:pt x="9299" y="14353"/>
                    </a:lnTo>
                    <a:lnTo>
                      <a:pt x="9594" y="15294"/>
                    </a:lnTo>
                    <a:lnTo>
                      <a:pt x="9871" y="16253"/>
                    </a:lnTo>
                    <a:lnTo>
                      <a:pt x="10110" y="17213"/>
                    </a:lnTo>
                    <a:lnTo>
                      <a:pt x="10332" y="18172"/>
                    </a:lnTo>
                    <a:lnTo>
                      <a:pt x="10516" y="19131"/>
                    </a:lnTo>
                    <a:lnTo>
                      <a:pt x="10682" y="20109"/>
                    </a:lnTo>
                    <a:lnTo>
                      <a:pt x="10811" y="21087"/>
                    </a:lnTo>
                    <a:lnTo>
                      <a:pt x="10922" y="22083"/>
                    </a:lnTo>
                    <a:lnTo>
                      <a:pt x="11014" y="23061"/>
                    </a:lnTo>
                    <a:lnTo>
                      <a:pt x="11070" y="24038"/>
                    </a:lnTo>
                    <a:lnTo>
                      <a:pt x="11088" y="25034"/>
                    </a:lnTo>
                    <a:lnTo>
                      <a:pt x="11088" y="26031"/>
                    </a:lnTo>
                    <a:lnTo>
                      <a:pt x="10904" y="25440"/>
                    </a:lnTo>
                    <a:lnTo>
                      <a:pt x="10701" y="24868"/>
                    </a:lnTo>
                    <a:lnTo>
                      <a:pt x="10479" y="24297"/>
                    </a:lnTo>
                    <a:lnTo>
                      <a:pt x="10239" y="23743"/>
                    </a:lnTo>
                    <a:lnTo>
                      <a:pt x="9981" y="23190"/>
                    </a:lnTo>
                    <a:lnTo>
                      <a:pt x="9704" y="22655"/>
                    </a:lnTo>
                    <a:lnTo>
                      <a:pt x="9409" y="22120"/>
                    </a:lnTo>
                    <a:lnTo>
                      <a:pt x="9096" y="21585"/>
                    </a:lnTo>
                    <a:lnTo>
                      <a:pt x="8764" y="21068"/>
                    </a:lnTo>
                    <a:lnTo>
                      <a:pt x="8432" y="20570"/>
                    </a:lnTo>
                    <a:lnTo>
                      <a:pt x="8081" y="20072"/>
                    </a:lnTo>
                    <a:lnTo>
                      <a:pt x="7712" y="19592"/>
                    </a:lnTo>
                    <a:lnTo>
                      <a:pt x="7325" y="19113"/>
                    </a:lnTo>
                    <a:lnTo>
                      <a:pt x="6919" y="18652"/>
                    </a:lnTo>
                    <a:lnTo>
                      <a:pt x="6495" y="18209"/>
                    </a:lnTo>
                    <a:lnTo>
                      <a:pt x="6070" y="17784"/>
                    </a:lnTo>
                    <a:lnTo>
                      <a:pt x="6255" y="16862"/>
                    </a:lnTo>
                    <a:lnTo>
                      <a:pt x="6439" y="15958"/>
                    </a:lnTo>
                    <a:lnTo>
                      <a:pt x="6642" y="15054"/>
                    </a:lnTo>
                    <a:lnTo>
                      <a:pt x="6864" y="14169"/>
                    </a:lnTo>
                    <a:lnTo>
                      <a:pt x="7085" y="13283"/>
                    </a:lnTo>
                    <a:lnTo>
                      <a:pt x="7325" y="12398"/>
                    </a:lnTo>
                    <a:lnTo>
                      <a:pt x="7583" y="11531"/>
                    </a:lnTo>
                    <a:lnTo>
                      <a:pt x="7841" y="10682"/>
                    </a:lnTo>
                    <a:close/>
                    <a:moveTo>
                      <a:pt x="17250" y="1"/>
                    </a:moveTo>
                    <a:lnTo>
                      <a:pt x="17822" y="978"/>
                    </a:lnTo>
                    <a:lnTo>
                      <a:pt x="18393" y="1956"/>
                    </a:lnTo>
                    <a:lnTo>
                      <a:pt x="18947" y="2952"/>
                    </a:lnTo>
                    <a:lnTo>
                      <a:pt x="19482" y="3949"/>
                    </a:lnTo>
                    <a:lnTo>
                      <a:pt x="19998" y="4945"/>
                    </a:lnTo>
                    <a:lnTo>
                      <a:pt x="20515" y="5959"/>
                    </a:lnTo>
                    <a:lnTo>
                      <a:pt x="21013" y="6974"/>
                    </a:lnTo>
                    <a:lnTo>
                      <a:pt x="21511" y="7989"/>
                    </a:lnTo>
                    <a:lnTo>
                      <a:pt x="21972" y="9003"/>
                    </a:lnTo>
                    <a:lnTo>
                      <a:pt x="22452" y="10036"/>
                    </a:lnTo>
                    <a:lnTo>
                      <a:pt x="22895" y="11069"/>
                    </a:lnTo>
                    <a:lnTo>
                      <a:pt x="23337" y="12121"/>
                    </a:lnTo>
                    <a:lnTo>
                      <a:pt x="23762" y="13154"/>
                    </a:lnTo>
                    <a:lnTo>
                      <a:pt x="24186" y="14206"/>
                    </a:lnTo>
                    <a:lnTo>
                      <a:pt x="24592" y="15276"/>
                    </a:lnTo>
                    <a:lnTo>
                      <a:pt x="24979" y="16327"/>
                    </a:lnTo>
                    <a:lnTo>
                      <a:pt x="24721" y="17268"/>
                    </a:lnTo>
                    <a:lnTo>
                      <a:pt x="24463" y="18227"/>
                    </a:lnTo>
                    <a:lnTo>
                      <a:pt x="24002" y="20146"/>
                    </a:lnTo>
                    <a:lnTo>
                      <a:pt x="23559" y="22064"/>
                    </a:lnTo>
                    <a:lnTo>
                      <a:pt x="23153" y="24001"/>
                    </a:lnTo>
                    <a:lnTo>
                      <a:pt x="22563" y="23393"/>
                    </a:lnTo>
                    <a:lnTo>
                      <a:pt x="22766" y="22747"/>
                    </a:lnTo>
                    <a:lnTo>
                      <a:pt x="22987" y="22101"/>
                    </a:lnTo>
                    <a:lnTo>
                      <a:pt x="23208" y="21456"/>
                    </a:lnTo>
                    <a:lnTo>
                      <a:pt x="23448" y="20810"/>
                    </a:lnTo>
                    <a:lnTo>
                      <a:pt x="23098" y="21345"/>
                    </a:lnTo>
                    <a:lnTo>
                      <a:pt x="22766" y="21880"/>
                    </a:lnTo>
                    <a:lnTo>
                      <a:pt x="22434" y="22415"/>
                    </a:lnTo>
                    <a:lnTo>
                      <a:pt x="22120" y="22968"/>
                    </a:lnTo>
                    <a:lnTo>
                      <a:pt x="21677" y="22544"/>
                    </a:lnTo>
                    <a:lnTo>
                      <a:pt x="21216" y="22120"/>
                    </a:lnTo>
                    <a:lnTo>
                      <a:pt x="20755" y="21732"/>
                    </a:lnTo>
                    <a:lnTo>
                      <a:pt x="20275" y="21326"/>
                    </a:lnTo>
                    <a:lnTo>
                      <a:pt x="19795" y="20939"/>
                    </a:lnTo>
                    <a:lnTo>
                      <a:pt x="19297" y="20570"/>
                    </a:lnTo>
                    <a:lnTo>
                      <a:pt x="18799" y="20201"/>
                    </a:lnTo>
                    <a:lnTo>
                      <a:pt x="18301" y="19832"/>
                    </a:lnTo>
                    <a:lnTo>
                      <a:pt x="18449" y="18412"/>
                    </a:lnTo>
                    <a:lnTo>
                      <a:pt x="18633" y="16973"/>
                    </a:lnTo>
                    <a:lnTo>
                      <a:pt x="18172" y="18209"/>
                    </a:lnTo>
                    <a:lnTo>
                      <a:pt x="17729" y="19445"/>
                    </a:lnTo>
                    <a:lnTo>
                      <a:pt x="16825" y="18854"/>
                    </a:lnTo>
                    <a:lnTo>
                      <a:pt x="15866" y="18301"/>
                    </a:lnTo>
                    <a:lnTo>
                      <a:pt x="14907" y="17766"/>
                    </a:lnTo>
                    <a:lnTo>
                      <a:pt x="13929" y="17268"/>
                    </a:lnTo>
                    <a:lnTo>
                      <a:pt x="14815" y="18061"/>
                    </a:lnTo>
                    <a:lnTo>
                      <a:pt x="15700" y="18891"/>
                    </a:lnTo>
                    <a:lnTo>
                      <a:pt x="16549" y="19721"/>
                    </a:lnTo>
                    <a:lnTo>
                      <a:pt x="17360" y="20589"/>
                    </a:lnTo>
                    <a:lnTo>
                      <a:pt x="17010" y="21751"/>
                    </a:lnTo>
                    <a:lnTo>
                      <a:pt x="16678" y="22913"/>
                    </a:lnTo>
                    <a:lnTo>
                      <a:pt x="16364" y="24075"/>
                    </a:lnTo>
                    <a:lnTo>
                      <a:pt x="16069" y="25237"/>
                    </a:lnTo>
                    <a:lnTo>
                      <a:pt x="15792" y="26418"/>
                    </a:lnTo>
                    <a:lnTo>
                      <a:pt x="15552" y="27599"/>
                    </a:lnTo>
                    <a:lnTo>
                      <a:pt x="15331" y="28798"/>
                    </a:lnTo>
                    <a:lnTo>
                      <a:pt x="15110" y="29979"/>
                    </a:lnTo>
                    <a:lnTo>
                      <a:pt x="15202" y="29314"/>
                    </a:lnTo>
                    <a:lnTo>
                      <a:pt x="15276" y="28632"/>
                    </a:lnTo>
                    <a:lnTo>
                      <a:pt x="15313" y="27949"/>
                    </a:lnTo>
                    <a:lnTo>
                      <a:pt x="15331" y="27267"/>
                    </a:lnTo>
                    <a:lnTo>
                      <a:pt x="15331" y="26584"/>
                    </a:lnTo>
                    <a:lnTo>
                      <a:pt x="15294" y="25920"/>
                    </a:lnTo>
                    <a:lnTo>
                      <a:pt x="15257" y="25237"/>
                    </a:lnTo>
                    <a:lnTo>
                      <a:pt x="15184" y="24555"/>
                    </a:lnTo>
                    <a:lnTo>
                      <a:pt x="15110" y="23891"/>
                    </a:lnTo>
                    <a:lnTo>
                      <a:pt x="14999" y="23208"/>
                    </a:lnTo>
                    <a:lnTo>
                      <a:pt x="14870" y="22544"/>
                    </a:lnTo>
                    <a:lnTo>
                      <a:pt x="14722" y="21880"/>
                    </a:lnTo>
                    <a:lnTo>
                      <a:pt x="14556" y="21216"/>
                    </a:lnTo>
                    <a:lnTo>
                      <a:pt x="14372" y="20570"/>
                    </a:lnTo>
                    <a:lnTo>
                      <a:pt x="14169" y="19906"/>
                    </a:lnTo>
                    <a:lnTo>
                      <a:pt x="13948" y="19279"/>
                    </a:lnTo>
                    <a:lnTo>
                      <a:pt x="13708" y="18633"/>
                    </a:lnTo>
                    <a:lnTo>
                      <a:pt x="13449" y="18006"/>
                    </a:lnTo>
                    <a:lnTo>
                      <a:pt x="13173" y="17379"/>
                    </a:lnTo>
                    <a:lnTo>
                      <a:pt x="12878" y="16770"/>
                    </a:lnTo>
                    <a:lnTo>
                      <a:pt x="12545" y="16161"/>
                    </a:lnTo>
                    <a:lnTo>
                      <a:pt x="12213" y="15571"/>
                    </a:lnTo>
                    <a:lnTo>
                      <a:pt x="11863" y="14999"/>
                    </a:lnTo>
                    <a:lnTo>
                      <a:pt x="11494" y="14427"/>
                    </a:lnTo>
                    <a:lnTo>
                      <a:pt x="11125" y="13855"/>
                    </a:lnTo>
                    <a:lnTo>
                      <a:pt x="10719" y="13302"/>
                    </a:lnTo>
                    <a:lnTo>
                      <a:pt x="10295" y="12767"/>
                    </a:lnTo>
                    <a:lnTo>
                      <a:pt x="9871" y="12250"/>
                    </a:lnTo>
                    <a:lnTo>
                      <a:pt x="9409" y="11734"/>
                    </a:lnTo>
                    <a:lnTo>
                      <a:pt x="8948" y="11254"/>
                    </a:lnTo>
                    <a:lnTo>
                      <a:pt x="8468" y="10774"/>
                    </a:lnTo>
                    <a:lnTo>
                      <a:pt x="7970" y="10295"/>
                    </a:lnTo>
                    <a:lnTo>
                      <a:pt x="8395" y="9040"/>
                    </a:lnTo>
                    <a:lnTo>
                      <a:pt x="8837" y="7804"/>
                    </a:lnTo>
                    <a:lnTo>
                      <a:pt x="9317" y="6605"/>
                    </a:lnTo>
                    <a:lnTo>
                      <a:pt x="9834" y="5443"/>
                    </a:lnTo>
                    <a:lnTo>
                      <a:pt x="9372" y="5978"/>
                    </a:lnTo>
                    <a:lnTo>
                      <a:pt x="8930" y="6513"/>
                    </a:lnTo>
                    <a:lnTo>
                      <a:pt x="8487" y="7048"/>
                    </a:lnTo>
                    <a:lnTo>
                      <a:pt x="8063" y="7601"/>
                    </a:lnTo>
                    <a:lnTo>
                      <a:pt x="7657" y="8173"/>
                    </a:lnTo>
                    <a:lnTo>
                      <a:pt x="7251" y="8745"/>
                    </a:lnTo>
                    <a:lnTo>
                      <a:pt x="6864" y="9335"/>
                    </a:lnTo>
                    <a:lnTo>
                      <a:pt x="6476" y="9926"/>
                    </a:lnTo>
                    <a:lnTo>
                      <a:pt x="6126" y="10516"/>
                    </a:lnTo>
                    <a:lnTo>
                      <a:pt x="5775" y="11125"/>
                    </a:lnTo>
                    <a:lnTo>
                      <a:pt x="5425" y="11734"/>
                    </a:lnTo>
                    <a:lnTo>
                      <a:pt x="5111" y="12361"/>
                    </a:lnTo>
                    <a:lnTo>
                      <a:pt x="4797" y="12988"/>
                    </a:lnTo>
                    <a:lnTo>
                      <a:pt x="4502" y="13615"/>
                    </a:lnTo>
                    <a:lnTo>
                      <a:pt x="4207" y="14261"/>
                    </a:lnTo>
                    <a:lnTo>
                      <a:pt x="3949" y="14907"/>
                    </a:lnTo>
                    <a:lnTo>
                      <a:pt x="4023" y="14113"/>
                    </a:lnTo>
                    <a:lnTo>
                      <a:pt x="4078" y="13338"/>
                    </a:lnTo>
                    <a:lnTo>
                      <a:pt x="4115" y="12564"/>
                    </a:lnTo>
                    <a:lnTo>
                      <a:pt x="4152" y="11770"/>
                    </a:lnTo>
                    <a:lnTo>
                      <a:pt x="4170" y="10996"/>
                    </a:lnTo>
                    <a:lnTo>
                      <a:pt x="4170" y="10202"/>
                    </a:lnTo>
                    <a:lnTo>
                      <a:pt x="4152" y="9428"/>
                    </a:lnTo>
                    <a:lnTo>
                      <a:pt x="4133" y="8653"/>
                    </a:lnTo>
                    <a:lnTo>
                      <a:pt x="4078" y="7859"/>
                    </a:lnTo>
                    <a:lnTo>
                      <a:pt x="4041" y="7085"/>
                    </a:lnTo>
                    <a:lnTo>
                      <a:pt x="3967" y="6310"/>
                    </a:lnTo>
                    <a:lnTo>
                      <a:pt x="3875" y="5535"/>
                    </a:lnTo>
                    <a:lnTo>
                      <a:pt x="3783" y="4760"/>
                    </a:lnTo>
                    <a:lnTo>
                      <a:pt x="3672" y="3985"/>
                    </a:lnTo>
                    <a:lnTo>
                      <a:pt x="3561" y="3211"/>
                    </a:lnTo>
                    <a:lnTo>
                      <a:pt x="3432" y="2436"/>
                    </a:lnTo>
                    <a:lnTo>
                      <a:pt x="3395" y="3727"/>
                    </a:lnTo>
                    <a:lnTo>
                      <a:pt x="3358" y="5000"/>
                    </a:lnTo>
                    <a:lnTo>
                      <a:pt x="3303" y="6291"/>
                    </a:lnTo>
                    <a:lnTo>
                      <a:pt x="3248" y="7583"/>
                    </a:lnTo>
                    <a:lnTo>
                      <a:pt x="3156" y="8856"/>
                    </a:lnTo>
                    <a:lnTo>
                      <a:pt x="3063" y="10147"/>
                    </a:lnTo>
                    <a:lnTo>
                      <a:pt x="2971" y="11420"/>
                    </a:lnTo>
                    <a:lnTo>
                      <a:pt x="2842" y="12711"/>
                    </a:lnTo>
                    <a:lnTo>
                      <a:pt x="2713" y="13984"/>
                    </a:lnTo>
                    <a:lnTo>
                      <a:pt x="2584" y="15257"/>
                    </a:lnTo>
                    <a:lnTo>
                      <a:pt x="2418" y="16530"/>
                    </a:lnTo>
                    <a:lnTo>
                      <a:pt x="2252" y="17821"/>
                    </a:lnTo>
                    <a:lnTo>
                      <a:pt x="2067" y="19094"/>
                    </a:lnTo>
                    <a:lnTo>
                      <a:pt x="1883" y="20349"/>
                    </a:lnTo>
                    <a:lnTo>
                      <a:pt x="1680" y="21622"/>
                    </a:lnTo>
                    <a:lnTo>
                      <a:pt x="1458" y="22895"/>
                    </a:lnTo>
                    <a:lnTo>
                      <a:pt x="1" y="13006"/>
                    </a:lnTo>
                    <a:lnTo>
                      <a:pt x="149" y="15146"/>
                    </a:lnTo>
                    <a:lnTo>
                      <a:pt x="241" y="17286"/>
                    </a:lnTo>
                    <a:lnTo>
                      <a:pt x="315" y="19426"/>
                    </a:lnTo>
                    <a:lnTo>
                      <a:pt x="351" y="21585"/>
                    </a:lnTo>
                    <a:lnTo>
                      <a:pt x="370" y="23725"/>
                    </a:lnTo>
                    <a:lnTo>
                      <a:pt x="351" y="25883"/>
                    </a:lnTo>
                    <a:lnTo>
                      <a:pt x="296" y="28023"/>
                    </a:lnTo>
                    <a:lnTo>
                      <a:pt x="204" y="30163"/>
                    </a:lnTo>
                    <a:lnTo>
                      <a:pt x="4779" y="30163"/>
                    </a:lnTo>
                    <a:lnTo>
                      <a:pt x="4816" y="28687"/>
                    </a:lnTo>
                    <a:lnTo>
                      <a:pt x="4908" y="27211"/>
                    </a:lnTo>
                    <a:lnTo>
                      <a:pt x="5019" y="25717"/>
                    </a:lnTo>
                    <a:lnTo>
                      <a:pt x="5148" y="24223"/>
                    </a:lnTo>
                    <a:lnTo>
                      <a:pt x="5314" y="22710"/>
                    </a:lnTo>
                    <a:lnTo>
                      <a:pt x="5517" y="21216"/>
                    </a:lnTo>
                    <a:lnTo>
                      <a:pt x="5738" y="19740"/>
                    </a:lnTo>
                    <a:lnTo>
                      <a:pt x="5978" y="18264"/>
                    </a:lnTo>
                    <a:lnTo>
                      <a:pt x="6292" y="18910"/>
                    </a:lnTo>
                    <a:lnTo>
                      <a:pt x="6605" y="19574"/>
                    </a:lnTo>
                    <a:lnTo>
                      <a:pt x="6882" y="20275"/>
                    </a:lnTo>
                    <a:lnTo>
                      <a:pt x="7159" y="20976"/>
                    </a:lnTo>
                    <a:lnTo>
                      <a:pt x="7435" y="21677"/>
                    </a:lnTo>
                    <a:lnTo>
                      <a:pt x="7675" y="22415"/>
                    </a:lnTo>
                    <a:lnTo>
                      <a:pt x="7915" y="23153"/>
                    </a:lnTo>
                    <a:lnTo>
                      <a:pt x="8155" y="23909"/>
                    </a:lnTo>
                    <a:lnTo>
                      <a:pt x="8358" y="24666"/>
                    </a:lnTo>
                    <a:lnTo>
                      <a:pt x="8561" y="25440"/>
                    </a:lnTo>
                    <a:lnTo>
                      <a:pt x="8764" y="26215"/>
                    </a:lnTo>
                    <a:lnTo>
                      <a:pt x="8930" y="27008"/>
                    </a:lnTo>
                    <a:lnTo>
                      <a:pt x="9096" y="27783"/>
                    </a:lnTo>
                    <a:lnTo>
                      <a:pt x="9243" y="28576"/>
                    </a:lnTo>
                    <a:lnTo>
                      <a:pt x="9372" y="29370"/>
                    </a:lnTo>
                    <a:lnTo>
                      <a:pt x="9502" y="30163"/>
                    </a:lnTo>
                    <a:lnTo>
                      <a:pt x="17803" y="30163"/>
                    </a:lnTo>
                    <a:lnTo>
                      <a:pt x="17803" y="29075"/>
                    </a:lnTo>
                    <a:lnTo>
                      <a:pt x="17822" y="27986"/>
                    </a:lnTo>
                    <a:lnTo>
                      <a:pt x="17840" y="26898"/>
                    </a:lnTo>
                    <a:lnTo>
                      <a:pt x="17877" y="25809"/>
                    </a:lnTo>
                    <a:lnTo>
                      <a:pt x="17932" y="24721"/>
                    </a:lnTo>
                    <a:lnTo>
                      <a:pt x="17988" y="23632"/>
                    </a:lnTo>
                    <a:lnTo>
                      <a:pt x="18061" y="22544"/>
                    </a:lnTo>
                    <a:lnTo>
                      <a:pt x="18154" y="21456"/>
                    </a:lnTo>
                    <a:lnTo>
                      <a:pt x="18910" y="22323"/>
                    </a:lnTo>
                    <a:lnTo>
                      <a:pt x="19648" y="23208"/>
                    </a:lnTo>
                    <a:lnTo>
                      <a:pt x="20367" y="24112"/>
                    </a:lnTo>
                    <a:lnTo>
                      <a:pt x="21050" y="25034"/>
                    </a:lnTo>
                    <a:lnTo>
                      <a:pt x="20773" y="25662"/>
                    </a:lnTo>
                    <a:lnTo>
                      <a:pt x="20496" y="26289"/>
                    </a:lnTo>
                    <a:lnTo>
                      <a:pt x="20238" y="26916"/>
                    </a:lnTo>
                    <a:lnTo>
                      <a:pt x="19998" y="27562"/>
                    </a:lnTo>
                    <a:lnTo>
                      <a:pt x="19759" y="28208"/>
                    </a:lnTo>
                    <a:lnTo>
                      <a:pt x="19556" y="28853"/>
                    </a:lnTo>
                    <a:lnTo>
                      <a:pt x="19353" y="29517"/>
                    </a:lnTo>
                    <a:lnTo>
                      <a:pt x="19150" y="30163"/>
                    </a:lnTo>
                    <a:lnTo>
                      <a:pt x="21179" y="30163"/>
                    </a:lnTo>
                    <a:lnTo>
                      <a:pt x="21308" y="29167"/>
                    </a:lnTo>
                    <a:lnTo>
                      <a:pt x="21456" y="28152"/>
                    </a:lnTo>
                    <a:lnTo>
                      <a:pt x="21640" y="27156"/>
                    </a:lnTo>
                    <a:lnTo>
                      <a:pt x="21843" y="26160"/>
                    </a:lnTo>
                    <a:lnTo>
                      <a:pt x="22194" y="26676"/>
                    </a:lnTo>
                    <a:lnTo>
                      <a:pt x="22544" y="27211"/>
                    </a:lnTo>
                    <a:lnTo>
                      <a:pt x="22286" y="28687"/>
                    </a:lnTo>
                    <a:lnTo>
                      <a:pt x="22028" y="30163"/>
                    </a:lnTo>
                    <a:lnTo>
                      <a:pt x="27802" y="30163"/>
                    </a:lnTo>
                    <a:lnTo>
                      <a:pt x="27304" y="29370"/>
                    </a:lnTo>
                    <a:lnTo>
                      <a:pt x="26806" y="28576"/>
                    </a:lnTo>
                    <a:lnTo>
                      <a:pt x="26271" y="27783"/>
                    </a:lnTo>
                    <a:lnTo>
                      <a:pt x="25717" y="27027"/>
                    </a:lnTo>
                    <a:lnTo>
                      <a:pt x="25846" y="25348"/>
                    </a:lnTo>
                    <a:lnTo>
                      <a:pt x="25976" y="23669"/>
                    </a:lnTo>
                    <a:lnTo>
                      <a:pt x="26142" y="21991"/>
                    </a:lnTo>
                    <a:lnTo>
                      <a:pt x="26326" y="20312"/>
                    </a:lnTo>
                    <a:lnTo>
                      <a:pt x="26695" y="21529"/>
                    </a:lnTo>
                    <a:lnTo>
                      <a:pt x="27064" y="22747"/>
                    </a:lnTo>
                    <a:lnTo>
                      <a:pt x="27396" y="23965"/>
                    </a:lnTo>
                    <a:lnTo>
                      <a:pt x="27728" y="25201"/>
                    </a:lnTo>
                    <a:lnTo>
                      <a:pt x="28042" y="26437"/>
                    </a:lnTo>
                    <a:lnTo>
                      <a:pt x="28337" y="27673"/>
                    </a:lnTo>
                    <a:lnTo>
                      <a:pt x="28614" y="28927"/>
                    </a:lnTo>
                    <a:lnTo>
                      <a:pt x="28872" y="30163"/>
                    </a:lnTo>
                    <a:lnTo>
                      <a:pt x="33650" y="30163"/>
                    </a:lnTo>
                    <a:lnTo>
                      <a:pt x="32893" y="28318"/>
                    </a:lnTo>
                    <a:lnTo>
                      <a:pt x="32119" y="26492"/>
                    </a:lnTo>
                    <a:lnTo>
                      <a:pt x="31307" y="24666"/>
                    </a:lnTo>
                    <a:lnTo>
                      <a:pt x="30477" y="22839"/>
                    </a:lnTo>
                    <a:lnTo>
                      <a:pt x="29628" y="21050"/>
                    </a:lnTo>
                    <a:lnTo>
                      <a:pt x="28743" y="19242"/>
                    </a:lnTo>
                    <a:lnTo>
                      <a:pt x="27857" y="17471"/>
                    </a:lnTo>
                    <a:lnTo>
                      <a:pt x="26916" y="15700"/>
                    </a:lnTo>
                    <a:lnTo>
                      <a:pt x="27248" y="13541"/>
                    </a:lnTo>
                    <a:lnTo>
                      <a:pt x="27617" y="11401"/>
                    </a:lnTo>
                    <a:lnTo>
                      <a:pt x="28392" y="12435"/>
                    </a:lnTo>
                    <a:lnTo>
                      <a:pt x="29130" y="13486"/>
                    </a:lnTo>
                    <a:lnTo>
                      <a:pt x="29831" y="14575"/>
                    </a:lnTo>
                    <a:lnTo>
                      <a:pt x="30495" y="15681"/>
                    </a:lnTo>
                    <a:lnTo>
                      <a:pt x="31141" y="16807"/>
                    </a:lnTo>
                    <a:lnTo>
                      <a:pt x="31731" y="17932"/>
                    </a:lnTo>
                    <a:lnTo>
                      <a:pt x="32303" y="19094"/>
                    </a:lnTo>
                    <a:lnTo>
                      <a:pt x="32820" y="20275"/>
                    </a:lnTo>
                    <a:lnTo>
                      <a:pt x="33318" y="21474"/>
                    </a:lnTo>
                    <a:lnTo>
                      <a:pt x="33760" y="22673"/>
                    </a:lnTo>
                    <a:lnTo>
                      <a:pt x="34185" y="23909"/>
                    </a:lnTo>
                    <a:lnTo>
                      <a:pt x="34554" y="25127"/>
                    </a:lnTo>
                    <a:lnTo>
                      <a:pt x="34904" y="26381"/>
                    </a:lnTo>
                    <a:lnTo>
                      <a:pt x="35199" y="27636"/>
                    </a:lnTo>
                    <a:lnTo>
                      <a:pt x="35458" y="28890"/>
                    </a:lnTo>
                    <a:lnTo>
                      <a:pt x="35679" y="30163"/>
                    </a:lnTo>
                    <a:lnTo>
                      <a:pt x="40586" y="30163"/>
                    </a:lnTo>
                    <a:lnTo>
                      <a:pt x="40383" y="29462"/>
                    </a:lnTo>
                    <a:lnTo>
                      <a:pt x="40162" y="28779"/>
                    </a:lnTo>
                    <a:lnTo>
                      <a:pt x="39922" y="28097"/>
                    </a:lnTo>
                    <a:lnTo>
                      <a:pt x="39664" y="27414"/>
                    </a:lnTo>
                    <a:lnTo>
                      <a:pt x="39406" y="26732"/>
                    </a:lnTo>
                    <a:lnTo>
                      <a:pt x="39129" y="26049"/>
                    </a:lnTo>
                    <a:lnTo>
                      <a:pt x="38834" y="25385"/>
                    </a:lnTo>
                    <a:lnTo>
                      <a:pt x="38538" y="24721"/>
                    </a:lnTo>
                    <a:lnTo>
                      <a:pt x="38225" y="24075"/>
                    </a:lnTo>
                    <a:lnTo>
                      <a:pt x="37893" y="23430"/>
                    </a:lnTo>
                    <a:lnTo>
                      <a:pt x="37542" y="22784"/>
                    </a:lnTo>
                    <a:lnTo>
                      <a:pt x="37192" y="22157"/>
                    </a:lnTo>
                    <a:lnTo>
                      <a:pt x="36823" y="21529"/>
                    </a:lnTo>
                    <a:lnTo>
                      <a:pt x="36435" y="20902"/>
                    </a:lnTo>
                    <a:lnTo>
                      <a:pt x="36048" y="20293"/>
                    </a:lnTo>
                    <a:lnTo>
                      <a:pt x="35642" y="19685"/>
                    </a:lnTo>
                    <a:lnTo>
                      <a:pt x="35218" y="19094"/>
                    </a:lnTo>
                    <a:lnTo>
                      <a:pt x="34794" y="18504"/>
                    </a:lnTo>
                    <a:lnTo>
                      <a:pt x="34351" y="17932"/>
                    </a:lnTo>
                    <a:lnTo>
                      <a:pt x="33908" y="17360"/>
                    </a:lnTo>
                    <a:lnTo>
                      <a:pt x="33447" y="16807"/>
                    </a:lnTo>
                    <a:lnTo>
                      <a:pt x="32967" y="16253"/>
                    </a:lnTo>
                    <a:lnTo>
                      <a:pt x="32469" y="15700"/>
                    </a:lnTo>
                    <a:lnTo>
                      <a:pt x="31971" y="15183"/>
                    </a:lnTo>
                    <a:lnTo>
                      <a:pt x="31473" y="14648"/>
                    </a:lnTo>
                    <a:lnTo>
                      <a:pt x="30956" y="14150"/>
                    </a:lnTo>
                    <a:lnTo>
                      <a:pt x="30421" y="13652"/>
                    </a:lnTo>
                    <a:lnTo>
                      <a:pt x="29886" y="13154"/>
                    </a:lnTo>
                    <a:lnTo>
                      <a:pt x="29333" y="12693"/>
                    </a:lnTo>
                    <a:lnTo>
                      <a:pt x="28780" y="12213"/>
                    </a:lnTo>
                    <a:lnTo>
                      <a:pt x="28208" y="11770"/>
                    </a:lnTo>
                    <a:lnTo>
                      <a:pt x="27636" y="11328"/>
                    </a:lnTo>
                    <a:lnTo>
                      <a:pt x="27857" y="10073"/>
                    </a:lnTo>
                    <a:lnTo>
                      <a:pt x="28097" y="8819"/>
                    </a:lnTo>
                    <a:lnTo>
                      <a:pt x="28577" y="6365"/>
                    </a:lnTo>
                    <a:lnTo>
                      <a:pt x="28189" y="7251"/>
                    </a:lnTo>
                    <a:lnTo>
                      <a:pt x="27802" y="8136"/>
                    </a:lnTo>
                    <a:lnTo>
                      <a:pt x="27433" y="9040"/>
                    </a:lnTo>
                    <a:lnTo>
                      <a:pt x="27082" y="9944"/>
                    </a:lnTo>
                    <a:lnTo>
                      <a:pt x="26732" y="10866"/>
                    </a:lnTo>
                    <a:lnTo>
                      <a:pt x="26400" y="11770"/>
                    </a:lnTo>
                    <a:lnTo>
                      <a:pt x="26086" y="12693"/>
                    </a:lnTo>
                    <a:lnTo>
                      <a:pt x="25791" y="13615"/>
                    </a:lnTo>
                    <a:lnTo>
                      <a:pt x="24813" y="11863"/>
                    </a:lnTo>
                    <a:lnTo>
                      <a:pt x="23799" y="10129"/>
                    </a:lnTo>
                    <a:lnTo>
                      <a:pt x="22766" y="8413"/>
                    </a:lnTo>
                    <a:lnTo>
                      <a:pt x="21714" y="6697"/>
                    </a:lnTo>
                    <a:lnTo>
                      <a:pt x="20626" y="5000"/>
                    </a:lnTo>
                    <a:lnTo>
                      <a:pt x="19537" y="3321"/>
                    </a:lnTo>
                    <a:lnTo>
                      <a:pt x="18412" y="1661"/>
                    </a:lnTo>
                    <a:lnTo>
                      <a:pt x="1725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25"/>
              <p:cNvSpPr/>
              <p:nvPr/>
            </p:nvSpPr>
            <p:spPr>
              <a:xfrm>
                <a:off x="4584325" y="4669300"/>
                <a:ext cx="686750" cy="80757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32303" extrusionOk="0">
                    <a:moveTo>
                      <a:pt x="0" y="1"/>
                    </a:moveTo>
                    <a:lnTo>
                      <a:pt x="812" y="794"/>
                    </a:lnTo>
                    <a:lnTo>
                      <a:pt x="1587" y="1606"/>
                    </a:lnTo>
                    <a:lnTo>
                      <a:pt x="2362" y="2436"/>
                    </a:lnTo>
                    <a:lnTo>
                      <a:pt x="3100" y="3284"/>
                    </a:lnTo>
                    <a:lnTo>
                      <a:pt x="3819" y="4151"/>
                    </a:lnTo>
                    <a:lnTo>
                      <a:pt x="4502" y="5037"/>
                    </a:lnTo>
                    <a:lnTo>
                      <a:pt x="5184" y="5941"/>
                    </a:lnTo>
                    <a:lnTo>
                      <a:pt x="5830" y="6863"/>
                    </a:lnTo>
                    <a:lnTo>
                      <a:pt x="6457" y="7786"/>
                    </a:lnTo>
                    <a:lnTo>
                      <a:pt x="7066" y="8745"/>
                    </a:lnTo>
                    <a:lnTo>
                      <a:pt x="7638" y="9723"/>
                    </a:lnTo>
                    <a:lnTo>
                      <a:pt x="8191" y="10700"/>
                    </a:lnTo>
                    <a:lnTo>
                      <a:pt x="8708" y="11697"/>
                    </a:lnTo>
                    <a:lnTo>
                      <a:pt x="9224" y="12693"/>
                    </a:lnTo>
                    <a:lnTo>
                      <a:pt x="9704" y="13726"/>
                    </a:lnTo>
                    <a:lnTo>
                      <a:pt x="10147" y="14759"/>
                    </a:lnTo>
                    <a:lnTo>
                      <a:pt x="10571" y="15792"/>
                    </a:lnTo>
                    <a:lnTo>
                      <a:pt x="10977" y="16862"/>
                    </a:lnTo>
                    <a:lnTo>
                      <a:pt x="11346" y="17914"/>
                    </a:lnTo>
                    <a:lnTo>
                      <a:pt x="11696" y="18984"/>
                    </a:lnTo>
                    <a:lnTo>
                      <a:pt x="12028" y="20072"/>
                    </a:lnTo>
                    <a:lnTo>
                      <a:pt x="12324" y="21160"/>
                    </a:lnTo>
                    <a:lnTo>
                      <a:pt x="12582" y="22249"/>
                    </a:lnTo>
                    <a:lnTo>
                      <a:pt x="12822" y="23356"/>
                    </a:lnTo>
                    <a:lnTo>
                      <a:pt x="13043" y="24463"/>
                    </a:lnTo>
                    <a:lnTo>
                      <a:pt x="13228" y="25570"/>
                    </a:lnTo>
                    <a:lnTo>
                      <a:pt x="13375" y="26695"/>
                    </a:lnTo>
                    <a:lnTo>
                      <a:pt x="13504" y="27802"/>
                    </a:lnTo>
                    <a:lnTo>
                      <a:pt x="13615" y="28927"/>
                    </a:lnTo>
                    <a:lnTo>
                      <a:pt x="13670" y="30052"/>
                    </a:lnTo>
                    <a:lnTo>
                      <a:pt x="13726" y="31178"/>
                    </a:lnTo>
                    <a:lnTo>
                      <a:pt x="13726" y="32303"/>
                    </a:lnTo>
                    <a:lnTo>
                      <a:pt x="26639" y="32303"/>
                    </a:lnTo>
                    <a:lnTo>
                      <a:pt x="26639" y="30661"/>
                    </a:lnTo>
                    <a:lnTo>
                      <a:pt x="26676" y="29001"/>
                    </a:lnTo>
                    <a:lnTo>
                      <a:pt x="26750" y="27341"/>
                    </a:lnTo>
                    <a:lnTo>
                      <a:pt x="26842" y="25699"/>
                    </a:lnTo>
                    <a:lnTo>
                      <a:pt x="26953" y="24057"/>
                    </a:lnTo>
                    <a:lnTo>
                      <a:pt x="27100" y="22396"/>
                    </a:lnTo>
                    <a:lnTo>
                      <a:pt x="27266" y="20755"/>
                    </a:lnTo>
                    <a:lnTo>
                      <a:pt x="27469" y="19113"/>
                    </a:lnTo>
                    <a:lnTo>
                      <a:pt x="26879" y="20699"/>
                    </a:lnTo>
                    <a:lnTo>
                      <a:pt x="26344" y="22286"/>
                    </a:lnTo>
                    <a:lnTo>
                      <a:pt x="25846" y="23909"/>
                    </a:lnTo>
                    <a:lnTo>
                      <a:pt x="25385" y="25533"/>
                    </a:lnTo>
                    <a:lnTo>
                      <a:pt x="24960" y="27156"/>
                    </a:lnTo>
                    <a:lnTo>
                      <a:pt x="24591" y="28816"/>
                    </a:lnTo>
                    <a:lnTo>
                      <a:pt x="24241" y="30458"/>
                    </a:lnTo>
                    <a:lnTo>
                      <a:pt x="23964" y="32119"/>
                    </a:lnTo>
                    <a:lnTo>
                      <a:pt x="24038" y="31418"/>
                    </a:lnTo>
                    <a:lnTo>
                      <a:pt x="24112" y="30735"/>
                    </a:lnTo>
                    <a:lnTo>
                      <a:pt x="24149" y="30034"/>
                    </a:lnTo>
                    <a:lnTo>
                      <a:pt x="24167" y="29314"/>
                    </a:lnTo>
                    <a:lnTo>
                      <a:pt x="24167" y="28613"/>
                    </a:lnTo>
                    <a:lnTo>
                      <a:pt x="24130" y="27912"/>
                    </a:lnTo>
                    <a:lnTo>
                      <a:pt x="24075" y="27211"/>
                    </a:lnTo>
                    <a:lnTo>
                      <a:pt x="24020" y="26529"/>
                    </a:lnTo>
                    <a:lnTo>
                      <a:pt x="23909" y="25828"/>
                    </a:lnTo>
                    <a:lnTo>
                      <a:pt x="23798" y="25127"/>
                    </a:lnTo>
                    <a:lnTo>
                      <a:pt x="23669" y="24444"/>
                    </a:lnTo>
                    <a:lnTo>
                      <a:pt x="23503" y="23762"/>
                    </a:lnTo>
                    <a:lnTo>
                      <a:pt x="23319" y="23079"/>
                    </a:lnTo>
                    <a:lnTo>
                      <a:pt x="23134" y="22415"/>
                    </a:lnTo>
                    <a:lnTo>
                      <a:pt x="22913" y="21732"/>
                    </a:lnTo>
                    <a:lnTo>
                      <a:pt x="22673" y="21087"/>
                    </a:lnTo>
                    <a:lnTo>
                      <a:pt x="22396" y="20423"/>
                    </a:lnTo>
                    <a:lnTo>
                      <a:pt x="22119" y="19777"/>
                    </a:lnTo>
                    <a:lnTo>
                      <a:pt x="21824" y="19150"/>
                    </a:lnTo>
                    <a:lnTo>
                      <a:pt x="21511" y="18522"/>
                    </a:lnTo>
                    <a:lnTo>
                      <a:pt x="21160" y="17895"/>
                    </a:lnTo>
                    <a:lnTo>
                      <a:pt x="20810" y="17305"/>
                    </a:lnTo>
                    <a:lnTo>
                      <a:pt x="20441" y="16696"/>
                    </a:lnTo>
                    <a:lnTo>
                      <a:pt x="20035" y="16124"/>
                    </a:lnTo>
                    <a:lnTo>
                      <a:pt x="19629" y="15552"/>
                    </a:lnTo>
                    <a:lnTo>
                      <a:pt x="19205" y="14999"/>
                    </a:lnTo>
                    <a:lnTo>
                      <a:pt x="18762" y="14464"/>
                    </a:lnTo>
                    <a:lnTo>
                      <a:pt x="18301" y="13929"/>
                    </a:lnTo>
                    <a:lnTo>
                      <a:pt x="17821" y="13412"/>
                    </a:lnTo>
                    <a:lnTo>
                      <a:pt x="17323" y="12914"/>
                    </a:lnTo>
                    <a:lnTo>
                      <a:pt x="16806" y="12435"/>
                    </a:lnTo>
                    <a:lnTo>
                      <a:pt x="16271" y="11973"/>
                    </a:lnTo>
                    <a:lnTo>
                      <a:pt x="16271" y="11973"/>
                    </a:lnTo>
                    <a:lnTo>
                      <a:pt x="16714" y="12933"/>
                    </a:lnTo>
                    <a:lnTo>
                      <a:pt x="17139" y="13892"/>
                    </a:lnTo>
                    <a:lnTo>
                      <a:pt x="17544" y="14851"/>
                    </a:lnTo>
                    <a:lnTo>
                      <a:pt x="17895" y="15829"/>
                    </a:lnTo>
                    <a:lnTo>
                      <a:pt x="18245" y="16825"/>
                    </a:lnTo>
                    <a:lnTo>
                      <a:pt x="18541" y="17821"/>
                    </a:lnTo>
                    <a:lnTo>
                      <a:pt x="18817" y="18836"/>
                    </a:lnTo>
                    <a:lnTo>
                      <a:pt x="19057" y="19851"/>
                    </a:lnTo>
                    <a:lnTo>
                      <a:pt x="19278" y="20884"/>
                    </a:lnTo>
                    <a:lnTo>
                      <a:pt x="19463" y="21917"/>
                    </a:lnTo>
                    <a:lnTo>
                      <a:pt x="19611" y="22950"/>
                    </a:lnTo>
                    <a:lnTo>
                      <a:pt x="19740" y="23983"/>
                    </a:lnTo>
                    <a:lnTo>
                      <a:pt x="19832" y="25035"/>
                    </a:lnTo>
                    <a:lnTo>
                      <a:pt x="19906" y="26068"/>
                    </a:lnTo>
                    <a:lnTo>
                      <a:pt x="19924" y="27119"/>
                    </a:lnTo>
                    <a:lnTo>
                      <a:pt x="19924" y="28171"/>
                    </a:lnTo>
                    <a:lnTo>
                      <a:pt x="19647" y="27341"/>
                    </a:lnTo>
                    <a:lnTo>
                      <a:pt x="19352" y="26529"/>
                    </a:lnTo>
                    <a:lnTo>
                      <a:pt x="19002" y="25736"/>
                    </a:lnTo>
                    <a:lnTo>
                      <a:pt x="18614" y="24961"/>
                    </a:lnTo>
                    <a:lnTo>
                      <a:pt x="18208" y="24186"/>
                    </a:lnTo>
                    <a:lnTo>
                      <a:pt x="17747" y="23448"/>
                    </a:lnTo>
                    <a:lnTo>
                      <a:pt x="17268" y="22729"/>
                    </a:lnTo>
                    <a:lnTo>
                      <a:pt x="16770" y="22028"/>
                    </a:lnTo>
                    <a:lnTo>
                      <a:pt x="16493" y="21179"/>
                    </a:lnTo>
                    <a:lnTo>
                      <a:pt x="16198" y="20349"/>
                    </a:lnTo>
                    <a:lnTo>
                      <a:pt x="15884" y="19537"/>
                    </a:lnTo>
                    <a:lnTo>
                      <a:pt x="15552" y="18707"/>
                    </a:lnTo>
                    <a:lnTo>
                      <a:pt x="15201" y="17895"/>
                    </a:lnTo>
                    <a:lnTo>
                      <a:pt x="14833" y="17102"/>
                    </a:lnTo>
                    <a:lnTo>
                      <a:pt x="14445" y="16309"/>
                    </a:lnTo>
                    <a:lnTo>
                      <a:pt x="14058" y="15515"/>
                    </a:lnTo>
                    <a:lnTo>
                      <a:pt x="13633" y="14741"/>
                    </a:lnTo>
                    <a:lnTo>
                      <a:pt x="13209" y="13966"/>
                    </a:lnTo>
                    <a:lnTo>
                      <a:pt x="12748" y="13209"/>
                    </a:lnTo>
                    <a:lnTo>
                      <a:pt x="12287" y="12453"/>
                    </a:lnTo>
                    <a:lnTo>
                      <a:pt x="11807" y="11715"/>
                    </a:lnTo>
                    <a:lnTo>
                      <a:pt x="11309" y="10996"/>
                    </a:lnTo>
                    <a:lnTo>
                      <a:pt x="10811" y="10276"/>
                    </a:lnTo>
                    <a:lnTo>
                      <a:pt x="10276" y="9557"/>
                    </a:lnTo>
                    <a:lnTo>
                      <a:pt x="9741" y="8874"/>
                    </a:lnTo>
                    <a:lnTo>
                      <a:pt x="9187" y="8173"/>
                    </a:lnTo>
                    <a:lnTo>
                      <a:pt x="8616" y="7509"/>
                    </a:lnTo>
                    <a:lnTo>
                      <a:pt x="8025" y="6845"/>
                    </a:lnTo>
                    <a:lnTo>
                      <a:pt x="7435" y="6199"/>
                    </a:lnTo>
                    <a:lnTo>
                      <a:pt x="6826" y="5554"/>
                    </a:lnTo>
                    <a:lnTo>
                      <a:pt x="6199" y="4945"/>
                    </a:lnTo>
                    <a:lnTo>
                      <a:pt x="5553" y="4336"/>
                    </a:lnTo>
                    <a:lnTo>
                      <a:pt x="4908" y="3746"/>
                    </a:lnTo>
                    <a:lnTo>
                      <a:pt x="4243" y="3155"/>
                    </a:lnTo>
                    <a:lnTo>
                      <a:pt x="3561" y="2602"/>
                    </a:lnTo>
                    <a:lnTo>
                      <a:pt x="2878" y="2048"/>
                    </a:lnTo>
                    <a:lnTo>
                      <a:pt x="2177" y="1513"/>
                    </a:lnTo>
                    <a:lnTo>
                      <a:pt x="1458" y="997"/>
                    </a:lnTo>
                    <a:lnTo>
                      <a:pt x="738" y="49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25"/>
              <p:cNvSpPr/>
              <p:nvPr/>
            </p:nvSpPr>
            <p:spPr>
              <a:xfrm>
                <a:off x="2620550" y="5243025"/>
                <a:ext cx="107025" cy="233850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9354" extrusionOk="0">
                    <a:moveTo>
                      <a:pt x="4280" y="1"/>
                    </a:moveTo>
                    <a:lnTo>
                      <a:pt x="3930" y="536"/>
                    </a:lnTo>
                    <a:lnTo>
                      <a:pt x="3579" y="1089"/>
                    </a:lnTo>
                    <a:lnTo>
                      <a:pt x="3247" y="1643"/>
                    </a:lnTo>
                    <a:lnTo>
                      <a:pt x="2934" y="2196"/>
                    </a:lnTo>
                    <a:lnTo>
                      <a:pt x="2620" y="2768"/>
                    </a:lnTo>
                    <a:lnTo>
                      <a:pt x="2325" y="3340"/>
                    </a:lnTo>
                    <a:lnTo>
                      <a:pt x="2030" y="3912"/>
                    </a:lnTo>
                    <a:lnTo>
                      <a:pt x="1753" y="4502"/>
                    </a:lnTo>
                    <a:lnTo>
                      <a:pt x="1495" y="5093"/>
                    </a:lnTo>
                    <a:lnTo>
                      <a:pt x="1255" y="5683"/>
                    </a:lnTo>
                    <a:lnTo>
                      <a:pt x="1015" y="6292"/>
                    </a:lnTo>
                    <a:lnTo>
                      <a:pt x="775" y="6900"/>
                    </a:lnTo>
                    <a:lnTo>
                      <a:pt x="572" y="7509"/>
                    </a:lnTo>
                    <a:lnTo>
                      <a:pt x="369" y="8118"/>
                    </a:lnTo>
                    <a:lnTo>
                      <a:pt x="185" y="8745"/>
                    </a:lnTo>
                    <a:lnTo>
                      <a:pt x="0" y="9354"/>
                    </a:lnTo>
                    <a:lnTo>
                      <a:pt x="2011" y="9354"/>
                    </a:lnTo>
                    <a:lnTo>
                      <a:pt x="2159" y="8155"/>
                    </a:lnTo>
                    <a:lnTo>
                      <a:pt x="2362" y="6974"/>
                    </a:lnTo>
                    <a:lnTo>
                      <a:pt x="2583" y="5794"/>
                    </a:lnTo>
                    <a:lnTo>
                      <a:pt x="2860" y="4613"/>
                    </a:lnTo>
                    <a:lnTo>
                      <a:pt x="3155" y="3432"/>
                    </a:lnTo>
                    <a:lnTo>
                      <a:pt x="3487" y="2288"/>
                    </a:lnTo>
                    <a:lnTo>
                      <a:pt x="3875" y="1126"/>
                    </a:lnTo>
                    <a:lnTo>
                      <a:pt x="42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25"/>
              <p:cNvSpPr/>
              <p:nvPr/>
            </p:nvSpPr>
            <p:spPr>
              <a:xfrm>
                <a:off x="2692500" y="4881925"/>
                <a:ext cx="163750" cy="594950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3798" extrusionOk="0">
                    <a:moveTo>
                      <a:pt x="6549" y="0"/>
                    </a:moveTo>
                    <a:lnTo>
                      <a:pt x="5922" y="1402"/>
                    </a:lnTo>
                    <a:lnTo>
                      <a:pt x="5332" y="2841"/>
                    </a:lnTo>
                    <a:lnTo>
                      <a:pt x="4778" y="4280"/>
                    </a:lnTo>
                    <a:lnTo>
                      <a:pt x="4262" y="5737"/>
                    </a:lnTo>
                    <a:lnTo>
                      <a:pt x="3764" y="7195"/>
                    </a:lnTo>
                    <a:lnTo>
                      <a:pt x="3321" y="8671"/>
                    </a:lnTo>
                    <a:lnTo>
                      <a:pt x="2878" y="10147"/>
                    </a:lnTo>
                    <a:lnTo>
                      <a:pt x="2491" y="11641"/>
                    </a:lnTo>
                    <a:lnTo>
                      <a:pt x="2103" y="13154"/>
                    </a:lnTo>
                    <a:lnTo>
                      <a:pt x="1753" y="14648"/>
                    </a:lnTo>
                    <a:lnTo>
                      <a:pt x="1421" y="16161"/>
                    </a:lnTo>
                    <a:lnTo>
                      <a:pt x="1107" y="17692"/>
                    </a:lnTo>
                    <a:lnTo>
                      <a:pt x="812" y="19204"/>
                    </a:lnTo>
                    <a:lnTo>
                      <a:pt x="517" y="20736"/>
                    </a:lnTo>
                    <a:lnTo>
                      <a:pt x="259" y="22267"/>
                    </a:lnTo>
                    <a:lnTo>
                      <a:pt x="0" y="23798"/>
                    </a:lnTo>
                    <a:lnTo>
                      <a:pt x="3505" y="23798"/>
                    </a:lnTo>
                    <a:lnTo>
                      <a:pt x="3579" y="22304"/>
                    </a:lnTo>
                    <a:lnTo>
                      <a:pt x="3671" y="20791"/>
                    </a:lnTo>
                    <a:lnTo>
                      <a:pt x="3782" y="19260"/>
                    </a:lnTo>
                    <a:lnTo>
                      <a:pt x="3893" y="17747"/>
                    </a:lnTo>
                    <a:lnTo>
                      <a:pt x="4040" y="16234"/>
                    </a:lnTo>
                    <a:lnTo>
                      <a:pt x="4206" y="14722"/>
                    </a:lnTo>
                    <a:lnTo>
                      <a:pt x="4372" y="13209"/>
                    </a:lnTo>
                    <a:lnTo>
                      <a:pt x="4557" y="11696"/>
                    </a:lnTo>
                    <a:lnTo>
                      <a:pt x="4760" y="10202"/>
                    </a:lnTo>
                    <a:lnTo>
                      <a:pt x="4981" y="8708"/>
                    </a:lnTo>
                    <a:lnTo>
                      <a:pt x="5203" y="7213"/>
                    </a:lnTo>
                    <a:lnTo>
                      <a:pt x="5442" y="5756"/>
                    </a:lnTo>
                    <a:lnTo>
                      <a:pt x="5701" y="4280"/>
                    </a:lnTo>
                    <a:lnTo>
                      <a:pt x="5977" y="2841"/>
                    </a:lnTo>
                    <a:lnTo>
                      <a:pt x="6254" y="1402"/>
                    </a:lnTo>
                    <a:lnTo>
                      <a:pt x="6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25"/>
              <p:cNvSpPr/>
              <p:nvPr/>
            </p:nvSpPr>
            <p:spPr>
              <a:xfrm>
                <a:off x="1262800" y="4616725"/>
                <a:ext cx="515175" cy="860150"/>
              </a:xfrm>
              <a:custGeom>
                <a:avLst/>
                <a:gdLst/>
                <a:ahLst/>
                <a:cxnLst/>
                <a:rect l="l" t="t" r="r" b="b"/>
                <a:pathLst>
                  <a:path w="20607" h="34406" extrusionOk="0">
                    <a:moveTo>
                      <a:pt x="6567" y="1"/>
                    </a:moveTo>
                    <a:lnTo>
                      <a:pt x="5977" y="1513"/>
                    </a:lnTo>
                    <a:lnTo>
                      <a:pt x="5424" y="3026"/>
                    </a:lnTo>
                    <a:lnTo>
                      <a:pt x="4870" y="4557"/>
                    </a:lnTo>
                    <a:lnTo>
                      <a:pt x="4354" y="6088"/>
                    </a:lnTo>
                    <a:lnTo>
                      <a:pt x="3856" y="7638"/>
                    </a:lnTo>
                    <a:lnTo>
                      <a:pt x="3394" y="9206"/>
                    </a:lnTo>
                    <a:lnTo>
                      <a:pt x="2952" y="10756"/>
                    </a:lnTo>
                    <a:lnTo>
                      <a:pt x="2527" y="12324"/>
                    </a:lnTo>
                    <a:lnTo>
                      <a:pt x="2122" y="13910"/>
                    </a:lnTo>
                    <a:lnTo>
                      <a:pt x="1753" y="15478"/>
                    </a:lnTo>
                    <a:lnTo>
                      <a:pt x="1402" y="17065"/>
                    </a:lnTo>
                    <a:lnTo>
                      <a:pt x="1070" y="18651"/>
                    </a:lnTo>
                    <a:lnTo>
                      <a:pt x="775" y="20256"/>
                    </a:lnTo>
                    <a:lnTo>
                      <a:pt x="498" y="21861"/>
                    </a:lnTo>
                    <a:lnTo>
                      <a:pt x="240" y="23466"/>
                    </a:lnTo>
                    <a:lnTo>
                      <a:pt x="0" y="25071"/>
                    </a:lnTo>
                    <a:lnTo>
                      <a:pt x="0" y="34406"/>
                    </a:lnTo>
                    <a:lnTo>
                      <a:pt x="5497" y="34406"/>
                    </a:lnTo>
                    <a:lnTo>
                      <a:pt x="5479" y="33410"/>
                    </a:lnTo>
                    <a:lnTo>
                      <a:pt x="5461" y="32414"/>
                    </a:lnTo>
                    <a:lnTo>
                      <a:pt x="5461" y="31436"/>
                    </a:lnTo>
                    <a:lnTo>
                      <a:pt x="5497" y="30440"/>
                    </a:lnTo>
                    <a:lnTo>
                      <a:pt x="5534" y="29444"/>
                    </a:lnTo>
                    <a:lnTo>
                      <a:pt x="5571" y="28447"/>
                    </a:lnTo>
                    <a:lnTo>
                      <a:pt x="5645" y="27451"/>
                    </a:lnTo>
                    <a:lnTo>
                      <a:pt x="5737" y="26473"/>
                    </a:lnTo>
                    <a:lnTo>
                      <a:pt x="5830" y="25477"/>
                    </a:lnTo>
                    <a:lnTo>
                      <a:pt x="5940" y="24481"/>
                    </a:lnTo>
                    <a:lnTo>
                      <a:pt x="6088" y="23503"/>
                    </a:lnTo>
                    <a:lnTo>
                      <a:pt x="6217" y="22526"/>
                    </a:lnTo>
                    <a:lnTo>
                      <a:pt x="6383" y="21529"/>
                    </a:lnTo>
                    <a:lnTo>
                      <a:pt x="6567" y="20552"/>
                    </a:lnTo>
                    <a:lnTo>
                      <a:pt x="6752" y="19592"/>
                    </a:lnTo>
                    <a:lnTo>
                      <a:pt x="6973" y="18615"/>
                    </a:lnTo>
                    <a:lnTo>
                      <a:pt x="7342" y="18984"/>
                    </a:lnTo>
                    <a:lnTo>
                      <a:pt x="7730" y="19371"/>
                    </a:lnTo>
                    <a:lnTo>
                      <a:pt x="8468" y="20164"/>
                    </a:lnTo>
                    <a:lnTo>
                      <a:pt x="9205" y="21013"/>
                    </a:lnTo>
                    <a:lnTo>
                      <a:pt x="9906" y="21898"/>
                    </a:lnTo>
                    <a:lnTo>
                      <a:pt x="10589" y="22821"/>
                    </a:lnTo>
                    <a:lnTo>
                      <a:pt x="11235" y="23762"/>
                    </a:lnTo>
                    <a:lnTo>
                      <a:pt x="11880" y="24739"/>
                    </a:lnTo>
                    <a:lnTo>
                      <a:pt x="12489" y="25754"/>
                    </a:lnTo>
                    <a:lnTo>
                      <a:pt x="13080" y="26787"/>
                    </a:lnTo>
                    <a:lnTo>
                      <a:pt x="13633" y="27820"/>
                    </a:lnTo>
                    <a:lnTo>
                      <a:pt x="14168" y="28890"/>
                    </a:lnTo>
                    <a:lnTo>
                      <a:pt x="14684" y="29979"/>
                    </a:lnTo>
                    <a:lnTo>
                      <a:pt x="15183" y="31085"/>
                    </a:lnTo>
                    <a:lnTo>
                      <a:pt x="15644" y="32174"/>
                    </a:lnTo>
                    <a:lnTo>
                      <a:pt x="16068" y="33299"/>
                    </a:lnTo>
                    <a:lnTo>
                      <a:pt x="16474" y="34406"/>
                    </a:lnTo>
                    <a:lnTo>
                      <a:pt x="20606" y="34406"/>
                    </a:lnTo>
                    <a:lnTo>
                      <a:pt x="20366" y="33779"/>
                    </a:lnTo>
                    <a:lnTo>
                      <a:pt x="20127" y="33152"/>
                    </a:lnTo>
                    <a:lnTo>
                      <a:pt x="19868" y="32524"/>
                    </a:lnTo>
                    <a:lnTo>
                      <a:pt x="19592" y="31916"/>
                    </a:lnTo>
                    <a:lnTo>
                      <a:pt x="19296" y="31307"/>
                    </a:lnTo>
                    <a:lnTo>
                      <a:pt x="19001" y="30698"/>
                    </a:lnTo>
                    <a:lnTo>
                      <a:pt x="18688" y="30089"/>
                    </a:lnTo>
                    <a:lnTo>
                      <a:pt x="18356" y="29499"/>
                    </a:lnTo>
                    <a:lnTo>
                      <a:pt x="18005" y="28927"/>
                    </a:lnTo>
                    <a:lnTo>
                      <a:pt x="17655" y="28355"/>
                    </a:lnTo>
                    <a:lnTo>
                      <a:pt x="17286" y="27783"/>
                    </a:lnTo>
                    <a:lnTo>
                      <a:pt x="16917" y="27230"/>
                    </a:lnTo>
                    <a:lnTo>
                      <a:pt x="16529" y="26676"/>
                    </a:lnTo>
                    <a:lnTo>
                      <a:pt x="16123" y="26123"/>
                    </a:lnTo>
                    <a:lnTo>
                      <a:pt x="15699" y="25588"/>
                    </a:lnTo>
                    <a:lnTo>
                      <a:pt x="15275" y="25071"/>
                    </a:lnTo>
                    <a:lnTo>
                      <a:pt x="14851" y="24555"/>
                    </a:lnTo>
                    <a:lnTo>
                      <a:pt x="14389" y="24038"/>
                    </a:lnTo>
                    <a:lnTo>
                      <a:pt x="13928" y="23559"/>
                    </a:lnTo>
                    <a:lnTo>
                      <a:pt x="13467" y="23061"/>
                    </a:lnTo>
                    <a:lnTo>
                      <a:pt x="12987" y="22581"/>
                    </a:lnTo>
                    <a:lnTo>
                      <a:pt x="12489" y="22120"/>
                    </a:lnTo>
                    <a:lnTo>
                      <a:pt x="11991" y="21658"/>
                    </a:lnTo>
                    <a:lnTo>
                      <a:pt x="11493" y="21216"/>
                    </a:lnTo>
                    <a:lnTo>
                      <a:pt x="10958" y="20791"/>
                    </a:lnTo>
                    <a:lnTo>
                      <a:pt x="10441" y="20367"/>
                    </a:lnTo>
                    <a:lnTo>
                      <a:pt x="9906" y="19961"/>
                    </a:lnTo>
                    <a:lnTo>
                      <a:pt x="9353" y="19574"/>
                    </a:lnTo>
                    <a:lnTo>
                      <a:pt x="8800" y="19186"/>
                    </a:lnTo>
                    <a:lnTo>
                      <a:pt x="8228" y="18818"/>
                    </a:lnTo>
                    <a:lnTo>
                      <a:pt x="7656" y="18449"/>
                    </a:lnTo>
                    <a:lnTo>
                      <a:pt x="7084" y="18098"/>
                    </a:lnTo>
                    <a:lnTo>
                      <a:pt x="7398" y="16825"/>
                    </a:lnTo>
                    <a:lnTo>
                      <a:pt x="7730" y="15534"/>
                    </a:lnTo>
                    <a:lnTo>
                      <a:pt x="8099" y="14279"/>
                    </a:lnTo>
                    <a:lnTo>
                      <a:pt x="8486" y="13006"/>
                    </a:lnTo>
                    <a:lnTo>
                      <a:pt x="7490" y="15386"/>
                    </a:lnTo>
                    <a:lnTo>
                      <a:pt x="7010" y="16585"/>
                    </a:lnTo>
                    <a:lnTo>
                      <a:pt x="6531" y="17784"/>
                    </a:lnTo>
                    <a:lnTo>
                      <a:pt x="5866" y="17434"/>
                    </a:lnTo>
                    <a:lnTo>
                      <a:pt x="5202" y="17102"/>
                    </a:lnTo>
                    <a:lnTo>
                      <a:pt x="5811" y="17581"/>
                    </a:lnTo>
                    <a:lnTo>
                      <a:pt x="6401" y="18098"/>
                    </a:lnTo>
                    <a:lnTo>
                      <a:pt x="6032" y="19076"/>
                    </a:lnTo>
                    <a:lnTo>
                      <a:pt x="5682" y="20072"/>
                    </a:lnTo>
                    <a:lnTo>
                      <a:pt x="5331" y="21068"/>
                    </a:lnTo>
                    <a:lnTo>
                      <a:pt x="4999" y="22046"/>
                    </a:lnTo>
                    <a:lnTo>
                      <a:pt x="4686" y="23061"/>
                    </a:lnTo>
                    <a:lnTo>
                      <a:pt x="4391" y="24057"/>
                    </a:lnTo>
                    <a:lnTo>
                      <a:pt x="4114" y="25053"/>
                    </a:lnTo>
                    <a:lnTo>
                      <a:pt x="3856" y="26068"/>
                    </a:lnTo>
                    <a:lnTo>
                      <a:pt x="3634" y="27082"/>
                    </a:lnTo>
                    <a:lnTo>
                      <a:pt x="3413" y="28097"/>
                    </a:lnTo>
                    <a:lnTo>
                      <a:pt x="3247" y="29111"/>
                    </a:lnTo>
                    <a:lnTo>
                      <a:pt x="3081" y="30108"/>
                    </a:lnTo>
                    <a:lnTo>
                      <a:pt x="2970" y="31122"/>
                    </a:lnTo>
                    <a:lnTo>
                      <a:pt x="2878" y="32137"/>
                    </a:lnTo>
                    <a:lnTo>
                      <a:pt x="2823" y="33152"/>
                    </a:lnTo>
                    <a:lnTo>
                      <a:pt x="2786" y="34148"/>
                    </a:lnTo>
                    <a:lnTo>
                      <a:pt x="2693" y="33096"/>
                    </a:lnTo>
                    <a:lnTo>
                      <a:pt x="2620" y="32026"/>
                    </a:lnTo>
                    <a:lnTo>
                      <a:pt x="2546" y="30956"/>
                    </a:lnTo>
                    <a:lnTo>
                      <a:pt x="2509" y="29886"/>
                    </a:lnTo>
                    <a:lnTo>
                      <a:pt x="2472" y="28816"/>
                    </a:lnTo>
                    <a:lnTo>
                      <a:pt x="2454" y="27728"/>
                    </a:lnTo>
                    <a:lnTo>
                      <a:pt x="2454" y="26658"/>
                    </a:lnTo>
                    <a:lnTo>
                      <a:pt x="2472" y="25588"/>
                    </a:lnTo>
                    <a:lnTo>
                      <a:pt x="2509" y="24499"/>
                    </a:lnTo>
                    <a:lnTo>
                      <a:pt x="2546" y="23429"/>
                    </a:lnTo>
                    <a:lnTo>
                      <a:pt x="2620" y="22341"/>
                    </a:lnTo>
                    <a:lnTo>
                      <a:pt x="2693" y="21271"/>
                    </a:lnTo>
                    <a:lnTo>
                      <a:pt x="2786" y="20183"/>
                    </a:lnTo>
                    <a:lnTo>
                      <a:pt x="2878" y="19113"/>
                    </a:lnTo>
                    <a:lnTo>
                      <a:pt x="3007" y="18024"/>
                    </a:lnTo>
                    <a:lnTo>
                      <a:pt x="3136" y="16954"/>
                    </a:lnTo>
                    <a:lnTo>
                      <a:pt x="3265" y="15866"/>
                    </a:lnTo>
                    <a:lnTo>
                      <a:pt x="3413" y="14796"/>
                    </a:lnTo>
                    <a:lnTo>
                      <a:pt x="3579" y="13726"/>
                    </a:lnTo>
                    <a:lnTo>
                      <a:pt x="3763" y="12656"/>
                    </a:lnTo>
                    <a:lnTo>
                      <a:pt x="4132" y="10516"/>
                    </a:lnTo>
                    <a:lnTo>
                      <a:pt x="4557" y="8376"/>
                    </a:lnTo>
                    <a:lnTo>
                      <a:pt x="5018" y="6254"/>
                    </a:lnTo>
                    <a:lnTo>
                      <a:pt x="5497" y="4151"/>
                    </a:lnTo>
                    <a:lnTo>
                      <a:pt x="6032" y="2067"/>
                    </a:lnTo>
                    <a:lnTo>
                      <a:pt x="65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25"/>
              <p:cNvSpPr/>
              <p:nvPr/>
            </p:nvSpPr>
            <p:spPr>
              <a:xfrm>
                <a:off x="1498450" y="4664700"/>
                <a:ext cx="372675" cy="812175"/>
              </a:xfrm>
              <a:custGeom>
                <a:avLst/>
                <a:gdLst/>
                <a:ahLst/>
                <a:cxnLst/>
                <a:rect l="l" t="t" r="r" b="b"/>
                <a:pathLst>
                  <a:path w="14907" h="32487" extrusionOk="0">
                    <a:moveTo>
                      <a:pt x="1" y="0"/>
                    </a:moveTo>
                    <a:lnTo>
                      <a:pt x="536" y="960"/>
                    </a:lnTo>
                    <a:lnTo>
                      <a:pt x="1052" y="1900"/>
                    </a:lnTo>
                    <a:lnTo>
                      <a:pt x="1569" y="2860"/>
                    </a:lnTo>
                    <a:lnTo>
                      <a:pt x="2067" y="3819"/>
                    </a:lnTo>
                    <a:lnTo>
                      <a:pt x="2547" y="4797"/>
                    </a:lnTo>
                    <a:lnTo>
                      <a:pt x="3026" y="5756"/>
                    </a:lnTo>
                    <a:lnTo>
                      <a:pt x="3488" y="6734"/>
                    </a:lnTo>
                    <a:lnTo>
                      <a:pt x="3949" y="7711"/>
                    </a:lnTo>
                    <a:lnTo>
                      <a:pt x="4391" y="8708"/>
                    </a:lnTo>
                    <a:lnTo>
                      <a:pt x="4816" y="9704"/>
                    </a:lnTo>
                    <a:lnTo>
                      <a:pt x="5240" y="10700"/>
                    </a:lnTo>
                    <a:lnTo>
                      <a:pt x="5664" y="11696"/>
                    </a:lnTo>
                    <a:lnTo>
                      <a:pt x="6052" y="12711"/>
                    </a:lnTo>
                    <a:lnTo>
                      <a:pt x="6439" y="13707"/>
                    </a:lnTo>
                    <a:lnTo>
                      <a:pt x="6827" y="14722"/>
                    </a:lnTo>
                    <a:lnTo>
                      <a:pt x="7196" y="15736"/>
                    </a:lnTo>
                    <a:lnTo>
                      <a:pt x="7546" y="16769"/>
                    </a:lnTo>
                    <a:lnTo>
                      <a:pt x="7897" y="17802"/>
                    </a:lnTo>
                    <a:lnTo>
                      <a:pt x="8229" y="18817"/>
                    </a:lnTo>
                    <a:lnTo>
                      <a:pt x="8542" y="19850"/>
                    </a:lnTo>
                    <a:lnTo>
                      <a:pt x="8856" y="20902"/>
                    </a:lnTo>
                    <a:lnTo>
                      <a:pt x="9151" y="21935"/>
                    </a:lnTo>
                    <a:lnTo>
                      <a:pt x="9446" y="22986"/>
                    </a:lnTo>
                    <a:lnTo>
                      <a:pt x="9723" y="24019"/>
                    </a:lnTo>
                    <a:lnTo>
                      <a:pt x="9981" y="25071"/>
                    </a:lnTo>
                    <a:lnTo>
                      <a:pt x="10239" y="26122"/>
                    </a:lnTo>
                    <a:lnTo>
                      <a:pt x="10479" y="27174"/>
                    </a:lnTo>
                    <a:lnTo>
                      <a:pt x="10719" y="28244"/>
                    </a:lnTo>
                    <a:lnTo>
                      <a:pt x="10940" y="29296"/>
                    </a:lnTo>
                    <a:lnTo>
                      <a:pt x="11143" y="30365"/>
                    </a:lnTo>
                    <a:lnTo>
                      <a:pt x="11346" y="31417"/>
                    </a:lnTo>
                    <a:lnTo>
                      <a:pt x="11531" y="32487"/>
                    </a:lnTo>
                    <a:lnTo>
                      <a:pt x="14907" y="32487"/>
                    </a:lnTo>
                    <a:lnTo>
                      <a:pt x="14261" y="30329"/>
                    </a:lnTo>
                    <a:lnTo>
                      <a:pt x="13597" y="28152"/>
                    </a:lnTo>
                    <a:lnTo>
                      <a:pt x="12914" y="25993"/>
                    </a:lnTo>
                    <a:lnTo>
                      <a:pt x="12213" y="23853"/>
                    </a:lnTo>
                    <a:lnTo>
                      <a:pt x="11475" y="21713"/>
                    </a:lnTo>
                    <a:lnTo>
                      <a:pt x="10701" y="19573"/>
                    </a:lnTo>
                    <a:lnTo>
                      <a:pt x="10295" y="18522"/>
                    </a:lnTo>
                    <a:lnTo>
                      <a:pt x="9889" y="17470"/>
                    </a:lnTo>
                    <a:lnTo>
                      <a:pt x="9465" y="16437"/>
                    </a:lnTo>
                    <a:lnTo>
                      <a:pt x="9040" y="15404"/>
                    </a:lnTo>
                    <a:lnTo>
                      <a:pt x="8579" y="14371"/>
                    </a:lnTo>
                    <a:lnTo>
                      <a:pt x="8118" y="13338"/>
                    </a:lnTo>
                    <a:lnTo>
                      <a:pt x="7657" y="12323"/>
                    </a:lnTo>
                    <a:lnTo>
                      <a:pt x="7159" y="11327"/>
                    </a:lnTo>
                    <a:lnTo>
                      <a:pt x="6661" y="10313"/>
                    </a:lnTo>
                    <a:lnTo>
                      <a:pt x="6144" y="9335"/>
                    </a:lnTo>
                    <a:lnTo>
                      <a:pt x="5609" y="8339"/>
                    </a:lnTo>
                    <a:lnTo>
                      <a:pt x="5074" y="7379"/>
                    </a:lnTo>
                    <a:lnTo>
                      <a:pt x="4502" y="6420"/>
                    </a:lnTo>
                    <a:lnTo>
                      <a:pt x="3912" y="5461"/>
                    </a:lnTo>
                    <a:lnTo>
                      <a:pt x="3321" y="4520"/>
                    </a:lnTo>
                    <a:lnTo>
                      <a:pt x="2694" y="3598"/>
                    </a:lnTo>
                    <a:lnTo>
                      <a:pt x="2049" y="2675"/>
                    </a:lnTo>
                    <a:lnTo>
                      <a:pt x="1384" y="1771"/>
                    </a:lnTo>
                    <a:lnTo>
                      <a:pt x="720" y="8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25"/>
              <p:cNvSpPr/>
              <p:nvPr/>
            </p:nvSpPr>
            <p:spPr>
              <a:xfrm>
                <a:off x="1759025" y="5134200"/>
                <a:ext cx="178050" cy="342675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13707" extrusionOk="0">
                    <a:moveTo>
                      <a:pt x="1" y="0"/>
                    </a:moveTo>
                    <a:lnTo>
                      <a:pt x="554" y="757"/>
                    </a:lnTo>
                    <a:lnTo>
                      <a:pt x="1071" y="1531"/>
                    </a:lnTo>
                    <a:lnTo>
                      <a:pt x="1551" y="2325"/>
                    </a:lnTo>
                    <a:lnTo>
                      <a:pt x="2030" y="3136"/>
                    </a:lnTo>
                    <a:lnTo>
                      <a:pt x="2454" y="3948"/>
                    </a:lnTo>
                    <a:lnTo>
                      <a:pt x="2860" y="4778"/>
                    </a:lnTo>
                    <a:lnTo>
                      <a:pt x="3248" y="5627"/>
                    </a:lnTo>
                    <a:lnTo>
                      <a:pt x="3598" y="6494"/>
                    </a:lnTo>
                    <a:lnTo>
                      <a:pt x="3912" y="7379"/>
                    </a:lnTo>
                    <a:lnTo>
                      <a:pt x="4207" y="8246"/>
                    </a:lnTo>
                    <a:lnTo>
                      <a:pt x="4465" y="9150"/>
                    </a:lnTo>
                    <a:lnTo>
                      <a:pt x="4705" y="10054"/>
                    </a:lnTo>
                    <a:lnTo>
                      <a:pt x="4908" y="10958"/>
                    </a:lnTo>
                    <a:lnTo>
                      <a:pt x="5074" y="11862"/>
                    </a:lnTo>
                    <a:lnTo>
                      <a:pt x="5222" y="12785"/>
                    </a:lnTo>
                    <a:lnTo>
                      <a:pt x="5332" y="13707"/>
                    </a:lnTo>
                    <a:lnTo>
                      <a:pt x="7122" y="13707"/>
                    </a:lnTo>
                    <a:lnTo>
                      <a:pt x="6900" y="12766"/>
                    </a:lnTo>
                    <a:lnTo>
                      <a:pt x="6661" y="11807"/>
                    </a:lnTo>
                    <a:lnTo>
                      <a:pt x="6384" y="10884"/>
                    </a:lnTo>
                    <a:lnTo>
                      <a:pt x="6070" y="9962"/>
                    </a:lnTo>
                    <a:lnTo>
                      <a:pt x="5720" y="9040"/>
                    </a:lnTo>
                    <a:lnTo>
                      <a:pt x="5332" y="8136"/>
                    </a:lnTo>
                    <a:lnTo>
                      <a:pt x="4926" y="7250"/>
                    </a:lnTo>
                    <a:lnTo>
                      <a:pt x="4502" y="6383"/>
                    </a:lnTo>
                    <a:lnTo>
                      <a:pt x="4041" y="5516"/>
                    </a:lnTo>
                    <a:lnTo>
                      <a:pt x="3543" y="4668"/>
                    </a:lnTo>
                    <a:lnTo>
                      <a:pt x="3008" y="3837"/>
                    </a:lnTo>
                    <a:lnTo>
                      <a:pt x="2473" y="3044"/>
                    </a:lnTo>
                    <a:lnTo>
                      <a:pt x="1883" y="2251"/>
                    </a:lnTo>
                    <a:lnTo>
                      <a:pt x="1292" y="1476"/>
                    </a:lnTo>
                    <a:lnTo>
                      <a:pt x="665" y="7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25"/>
              <p:cNvSpPr/>
              <p:nvPr/>
            </p:nvSpPr>
            <p:spPr>
              <a:xfrm>
                <a:off x="1689850" y="4921125"/>
                <a:ext cx="343150" cy="555750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22230" extrusionOk="0">
                    <a:moveTo>
                      <a:pt x="1" y="0"/>
                    </a:moveTo>
                    <a:lnTo>
                      <a:pt x="517" y="591"/>
                    </a:lnTo>
                    <a:lnTo>
                      <a:pt x="1034" y="1162"/>
                    </a:lnTo>
                    <a:lnTo>
                      <a:pt x="1513" y="1771"/>
                    </a:lnTo>
                    <a:lnTo>
                      <a:pt x="2012" y="2362"/>
                    </a:lnTo>
                    <a:lnTo>
                      <a:pt x="2473" y="2989"/>
                    </a:lnTo>
                    <a:lnTo>
                      <a:pt x="2934" y="3616"/>
                    </a:lnTo>
                    <a:lnTo>
                      <a:pt x="3377" y="4243"/>
                    </a:lnTo>
                    <a:lnTo>
                      <a:pt x="3819" y="4889"/>
                    </a:lnTo>
                    <a:lnTo>
                      <a:pt x="4225" y="5535"/>
                    </a:lnTo>
                    <a:lnTo>
                      <a:pt x="4631" y="6199"/>
                    </a:lnTo>
                    <a:lnTo>
                      <a:pt x="5037" y="6863"/>
                    </a:lnTo>
                    <a:lnTo>
                      <a:pt x="5406" y="7545"/>
                    </a:lnTo>
                    <a:lnTo>
                      <a:pt x="5775" y="8228"/>
                    </a:lnTo>
                    <a:lnTo>
                      <a:pt x="6125" y="8911"/>
                    </a:lnTo>
                    <a:lnTo>
                      <a:pt x="6476" y="9612"/>
                    </a:lnTo>
                    <a:lnTo>
                      <a:pt x="6790" y="10313"/>
                    </a:lnTo>
                    <a:lnTo>
                      <a:pt x="7103" y="11014"/>
                    </a:lnTo>
                    <a:lnTo>
                      <a:pt x="7398" y="11733"/>
                    </a:lnTo>
                    <a:lnTo>
                      <a:pt x="7675" y="12453"/>
                    </a:lnTo>
                    <a:lnTo>
                      <a:pt x="7952" y="13191"/>
                    </a:lnTo>
                    <a:lnTo>
                      <a:pt x="8210" y="13928"/>
                    </a:lnTo>
                    <a:lnTo>
                      <a:pt x="8450" y="14666"/>
                    </a:lnTo>
                    <a:lnTo>
                      <a:pt x="8671" y="15404"/>
                    </a:lnTo>
                    <a:lnTo>
                      <a:pt x="8874" y="16142"/>
                    </a:lnTo>
                    <a:lnTo>
                      <a:pt x="9077" y="16899"/>
                    </a:lnTo>
                    <a:lnTo>
                      <a:pt x="9243" y="17655"/>
                    </a:lnTo>
                    <a:lnTo>
                      <a:pt x="9409" y="18411"/>
                    </a:lnTo>
                    <a:lnTo>
                      <a:pt x="9557" y="19168"/>
                    </a:lnTo>
                    <a:lnTo>
                      <a:pt x="9686" y="19924"/>
                    </a:lnTo>
                    <a:lnTo>
                      <a:pt x="9815" y="20699"/>
                    </a:lnTo>
                    <a:lnTo>
                      <a:pt x="9907" y="21474"/>
                    </a:lnTo>
                    <a:lnTo>
                      <a:pt x="9999" y="22230"/>
                    </a:lnTo>
                    <a:lnTo>
                      <a:pt x="13726" y="22230"/>
                    </a:lnTo>
                    <a:lnTo>
                      <a:pt x="13339" y="20754"/>
                    </a:lnTo>
                    <a:lnTo>
                      <a:pt x="12914" y="19278"/>
                    </a:lnTo>
                    <a:lnTo>
                      <a:pt x="12471" y="17821"/>
                    </a:lnTo>
                    <a:lnTo>
                      <a:pt x="12010" y="16382"/>
                    </a:lnTo>
                    <a:lnTo>
                      <a:pt x="11752" y="15663"/>
                    </a:lnTo>
                    <a:lnTo>
                      <a:pt x="11494" y="14943"/>
                    </a:lnTo>
                    <a:lnTo>
                      <a:pt x="11217" y="14242"/>
                    </a:lnTo>
                    <a:lnTo>
                      <a:pt x="10922" y="13523"/>
                    </a:lnTo>
                    <a:lnTo>
                      <a:pt x="10627" y="12822"/>
                    </a:lnTo>
                    <a:lnTo>
                      <a:pt x="10313" y="12139"/>
                    </a:lnTo>
                    <a:lnTo>
                      <a:pt x="9981" y="11438"/>
                    </a:lnTo>
                    <a:lnTo>
                      <a:pt x="9649" y="10755"/>
                    </a:lnTo>
                    <a:lnTo>
                      <a:pt x="9225" y="9944"/>
                    </a:lnTo>
                    <a:lnTo>
                      <a:pt x="8763" y="9150"/>
                    </a:lnTo>
                    <a:lnTo>
                      <a:pt x="8302" y="8357"/>
                    </a:lnTo>
                    <a:lnTo>
                      <a:pt x="7804" y="7582"/>
                    </a:lnTo>
                    <a:lnTo>
                      <a:pt x="7288" y="6826"/>
                    </a:lnTo>
                    <a:lnTo>
                      <a:pt x="6734" y="6088"/>
                    </a:lnTo>
                    <a:lnTo>
                      <a:pt x="6162" y="5369"/>
                    </a:lnTo>
                    <a:lnTo>
                      <a:pt x="5572" y="4668"/>
                    </a:lnTo>
                    <a:lnTo>
                      <a:pt x="4963" y="3985"/>
                    </a:lnTo>
                    <a:lnTo>
                      <a:pt x="4318" y="3339"/>
                    </a:lnTo>
                    <a:lnTo>
                      <a:pt x="3672" y="2712"/>
                    </a:lnTo>
                    <a:lnTo>
                      <a:pt x="2971" y="2103"/>
                    </a:lnTo>
                    <a:lnTo>
                      <a:pt x="2270" y="1531"/>
                    </a:lnTo>
                    <a:lnTo>
                      <a:pt x="1532" y="996"/>
                    </a:lnTo>
                    <a:lnTo>
                      <a:pt x="776" y="48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25"/>
              <p:cNvSpPr/>
              <p:nvPr/>
            </p:nvSpPr>
            <p:spPr>
              <a:xfrm>
                <a:off x="1798225" y="4645325"/>
                <a:ext cx="363450" cy="831550"/>
              </a:xfrm>
              <a:custGeom>
                <a:avLst/>
                <a:gdLst/>
                <a:ahLst/>
                <a:cxnLst/>
                <a:rect l="l" t="t" r="r" b="b"/>
                <a:pathLst>
                  <a:path w="14538" h="33262" extrusionOk="0">
                    <a:moveTo>
                      <a:pt x="1" y="0"/>
                    </a:moveTo>
                    <a:lnTo>
                      <a:pt x="610" y="904"/>
                    </a:lnTo>
                    <a:lnTo>
                      <a:pt x="1200" y="1845"/>
                    </a:lnTo>
                    <a:lnTo>
                      <a:pt x="1790" y="2768"/>
                    </a:lnTo>
                    <a:lnTo>
                      <a:pt x="2344" y="3727"/>
                    </a:lnTo>
                    <a:lnTo>
                      <a:pt x="2879" y="4686"/>
                    </a:lnTo>
                    <a:lnTo>
                      <a:pt x="3414" y="5664"/>
                    </a:lnTo>
                    <a:lnTo>
                      <a:pt x="3912" y="6642"/>
                    </a:lnTo>
                    <a:lnTo>
                      <a:pt x="4392" y="7638"/>
                    </a:lnTo>
                    <a:lnTo>
                      <a:pt x="4853" y="8634"/>
                    </a:lnTo>
                    <a:lnTo>
                      <a:pt x="5314" y="9649"/>
                    </a:lnTo>
                    <a:lnTo>
                      <a:pt x="5738" y="10663"/>
                    </a:lnTo>
                    <a:lnTo>
                      <a:pt x="6144" y="11678"/>
                    </a:lnTo>
                    <a:lnTo>
                      <a:pt x="6532" y="12711"/>
                    </a:lnTo>
                    <a:lnTo>
                      <a:pt x="6900" y="13763"/>
                    </a:lnTo>
                    <a:lnTo>
                      <a:pt x="7251" y="14814"/>
                    </a:lnTo>
                    <a:lnTo>
                      <a:pt x="7583" y="15866"/>
                    </a:lnTo>
                    <a:lnTo>
                      <a:pt x="7878" y="16917"/>
                    </a:lnTo>
                    <a:lnTo>
                      <a:pt x="8173" y="17987"/>
                    </a:lnTo>
                    <a:lnTo>
                      <a:pt x="8450" y="19057"/>
                    </a:lnTo>
                    <a:lnTo>
                      <a:pt x="8690" y="20127"/>
                    </a:lnTo>
                    <a:lnTo>
                      <a:pt x="8930" y="21216"/>
                    </a:lnTo>
                    <a:lnTo>
                      <a:pt x="9133" y="22285"/>
                    </a:lnTo>
                    <a:lnTo>
                      <a:pt x="9317" y="23374"/>
                    </a:lnTo>
                    <a:lnTo>
                      <a:pt x="9483" y="24462"/>
                    </a:lnTo>
                    <a:lnTo>
                      <a:pt x="9631" y="25569"/>
                    </a:lnTo>
                    <a:lnTo>
                      <a:pt x="9760" y="26658"/>
                    </a:lnTo>
                    <a:lnTo>
                      <a:pt x="9852" y="27765"/>
                    </a:lnTo>
                    <a:lnTo>
                      <a:pt x="9944" y="28853"/>
                    </a:lnTo>
                    <a:lnTo>
                      <a:pt x="10000" y="29960"/>
                    </a:lnTo>
                    <a:lnTo>
                      <a:pt x="10037" y="31067"/>
                    </a:lnTo>
                    <a:lnTo>
                      <a:pt x="10055" y="32155"/>
                    </a:lnTo>
                    <a:lnTo>
                      <a:pt x="10055" y="33262"/>
                    </a:lnTo>
                    <a:lnTo>
                      <a:pt x="14538" y="33262"/>
                    </a:lnTo>
                    <a:lnTo>
                      <a:pt x="14353" y="31067"/>
                    </a:lnTo>
                    <a:lnTo>
                      <a:pt x="14132" y="28871"/>
                    </a:lnTo>
                    <a:lnTo>
                      <a:pt x="14003" y="27765"/>
                    </a:lnTo>
                    <a:lnTo>
                      <a:pt x="13874" y="26676"/>
                    </a:lnTo>
                    <a:lnTo>
                      <a:pt x="13726" y="25588"/>
                    </a:lnTo>
                    <a:lnTo>
                      <a:pt x="13560" y="24499"/>
                    </a:lnTo>
                    <a:lnTo>
                      <a:pt x="13394" y="23411"/>
                    </a:lnTo>
                    <a:lnTo>
                      <a:pt x="13191" y="22322"/>
                    </a:lnTo>
                    <a:lnTo>
                      <a:pt x="12970" y="21234"/>
                    </a:lnTo>
                    <a:lnTo>
                      <a:pt x="12748" y="20164"/>
                    </a:lnTo>
                    <a:lnTo>
                      <a:pt x="12490" y="19094"/>
                    </a:lnTo>
                    <a:lnTo>
                      <a:pt x="12213" y="18024"/>
                    </a:lnTo>
                    <a:lnTo>
                      <a:pt x="11918" y="16972"/>
                    </a:lnTo>
                    <a:lnTo>
                      <a:pt x="11586" y="15921"/>
                    </a:lnTo>
                    <a:lnTo>
                      <a:pt x="11180" y="14740"/>
                    </a:lnTo>
                    <a:lnTo>
                      <a:pt x="10719" y="13541"/>
                    </a:lnTo>
                    <a:lnTo>
                      <a:pt x="10240" y="12379"/>
                    </a:lnTo>
                    <a:lnTo>
                      <a:pt x="9963" y="11807"/>
                    </a:lnTo>
                    <a:lnTo>
                      <a:pt x="9705" y="11235"/>
                    </a:lnTo>
                    <a:lnTo>
                      <a:pt x="9409" y="10663"/>
                    </a:lnTo>
                    <a:lnTo>
                      <a:pt x="9133" y="10110"/>
                    </a:lnTo>
                    <a:lnTo>
                      <a:pt x="8819" y="9556"/>
                    </a:lnTo>
                    <a:lnTo>
                      <a:pt x="8505" y="9003"/>
                    </a:lnTo>
                    <a:lnTo>
                      <a:pt x="8192" y="8468"/>
                    </a:lnTo>
                    <a:lnTo>
                      <a:pt x="7860" y="7933"/>
                    </a:lnTo>
                    <a:lnTo>
                      <a:pt x="7509" y="7398"/>
                    </a:lnTo>
                    <a:lnTo>
                      <a:pt x="7159" y="6881"/>
                    </a:lnTo>
                    <a:lnTo>
                      <a:pt x="6790" y="6365"/>
                    </a:lnTo>
                    <a:lnTo>
                      <a:pt x="6421" y="5867"/>
                    </a:lnTo>
                    <a:lnTo>
                      <a:pt x="6033" y="5369"/>
                    </a:lnTo>
                    <a:lnTo>
                      <a:pt x="5628" y="4889"/>
                    </a:lnTo>
                    <a:lnTo>
                      <a:pt x="5222" y="4409"/>
                    </a:lnTo>
                    <a:lnTo>
                      <a:pt x="4797" y="3948"/>
                    </a:lnTo>
                    <a:lnTo>
                      <a:pt x="4373" y="3506"/>
                    </a:lnTo>
                    <a:lnTo>
                      <a:pt x="3930" y="3063"/>
                    </a:lnTo>
                    <a:lnTo>
                      <a:pt x="3469" y="2638"/>
                    </a:lnTo>
                    <a:lnTo>
                      <a:pt x="3008" y="2214"/>
                    </a:lnTo>
                    <a:lnTo>
                      <a:pt x="2528" y="1808"/>
                    </a:lnTo>
                    <a:lnTo>
                      <a:pt x="2049" y="1421"/>
                    </a:lnTo>
                    <a:lnTo>
                      <a:pt x="1551" y="1033"/>
                    </a:lnTo>
                    <a:lnTo>
                      <a:pt x="1052" y="683"/>
                    </a:lnTo>
                    <a:lnTo>
                      <a:pt x="518" y="3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25"/>
              <p:cNvSpPr/>
              <p:nvPr/>
            </p:nvSpPr>
            <p:spPr>
              <a:xfrm>
                <a:off x="2163500" y="4830725"/>
                <a:ext cx="129175" cy="646150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25846" extrusionOk="0">
                    <a:moveTo>
                      <a:pt x="5166" y="0"/>
                    </a:moveTo>
                    <a:lnTo>
                      <a:pt x="4834" y="757"/>
                    </a:lnTo>
                    <a:lnTo>
                      <a:pt x="4520" y="1495"/>
                    </a:lnTo>
                    <a:lnTo>
                      <a:pt x="4207" y="2251"/>
                    </a:lnTo>
                    <a:lnTo>
                      <a:pt x="3930" y="3026"/>
                    </a:lnTo>
                    <a:lnTo>
                      <a:pt x="3672" y="3782"/>
                    </a:lnTo>
                    <a:lnTo>
                      <a:pt x="3432" y="4557"/>
                    </a:lnTo>
                    <a:lnTo>
                      <a:pt x="3211" y="5350"/>
                    </a:lnTo>
                    <a:lnTo>
                      <a:pt x="3008" y="6125"/>
                    </a:lnTo>
                    <a:lnTo>
                      <a:pt x="2823" y="6918"/>
                    </a:lnTo>
                    <a:lnTo>
                      <a:pt x="2657" y="7712"/>
                    </a:lnTo>
                    <a:lnTo>
                      <a:pt x="2491" y="8505"/>
                    </a:lnTo>
                    <a:lnTo>
                      <a:pt x="2362" y="9317"/>
                    </a:lnTo>
                    <a:lnTo>
                      <a:pt x="2233" y="10110"/>
                    </a:lnTo>
                    <a:lnTo>
                      <a:pt x="2122" y="10922"/>
                    </a:lnTo>
                    <a:lnTo>
                      <a:pt x="2030" y="11733"/>
                    </a:lnTo>
                    <a:lnTo>
                      <a:pt x="1938" y="12545"/>
                    </a:lnTo>
                    <a:lnTo>
                      <a:pt x="1864" y="13375"/>
                    </a:lnTo>
                    <a:lnTo>
                      <a:pt x="1809" y="14187"/>
                    </a:lnTo>
                    <a:lnTo>
                      <a:pt x="1698" y="15829"/>
                    </a:lnTo>
                    <a:lnTo>
                      <a:pt x="1643" y="17489"/>
                    </a:lnTo>
                    <a:lnTo>
                      <a:pt x="1606" y="19149"/>
                    </a:lnTo>
                    <a:lnTo>
                      <a:pt x="1606" y="20791"/>
                    </a:lnTo>
                    <a:lnTo>
                      <a:pt x="1606" y="22452"/>
                    </a:lnTo>
                    <a:lnTo>
                      <a:pt x="1661" y="25735"/>
                    </a:lnTo>
                    <a:lnTo>
                      <a:pt x="1" y="9575"/>
                    </a:lnTo>
                    <a:lnTo>
                      <a:pt x="111" y="25846"/>
                    </a:lnTo>
                    <a:lnTo>
                      <a:pt x="3506" y="25846"/>
                    </a:lnTo>
                    <a:lnTo>
                      <a:pt x="3487" y="24223"/>
                    </a:lnTo>
                    <a:lnTo>
                      <a:pt x="3506" y="22581"/>
                    </a:lnTo>
                    <a:lnTo>
                      <a:pt x="3506" y="20920"/>
                    </a:lnTo>
                    <a:lnTo>
                      <a:pt x="3543" y="19279"/>
                    </a:lnTo>
                    <a:lnTo>
                      <a:pt x="3598" y="17618"/>
                    </a:lnTo>
                    <a:lnTo>
                      <a:pt x="3653" y="15958"/>
                    </a:lnTo>
                    <a:lnTo>
                      <a:pt x="3727" y="14298"/>
                    </a:lnTo>
                    <a:lnTo>
                      <a:pt x="3819" y="12656"/>
                    </a:lnTo>
                    <a:lnTo>
                      <a:pt x="3930" y="11014"/>
                    </a:lnTo>
                    <a:lnTo>
                      <a:pt x="4059" y="9390"/>
                    </a:lnTo>
                    <a:lnTo>
                      <a:pt x="4207" y="7767"/>
                    </a:lnTo>
                    <a:lnTo>
                      <a:pt x="4373" y="6181"/>
                    </a:lnTo>
                    <a:lnTo>
                      <a:pt x="4539" y="4594"/>
                    </a:lnTo>
                    <a:lnTo>
                      <a:pt x="4742" y="3044"/>
                    </a:lnTo>
                    <a:lnTo>
                      <a:pt x="4945" y="1513"/>
                    </a:lnTo>
                    <a:lnTo>
                      <a:pt x="516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25"/>
              <p:cNvSpPr/>
              <p:nvPr/>
            </p:nvSpPr>
            <p:spPr>
              <a:xfrm>
                <a:off x="537572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73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303" y="14593"/>
                    </a:lnTo>
                    <a:lnTo>
                      <a:pt x="3358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30" y="25403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58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406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85" y="5609"/>
                    </a:lnTo>
                    <a:lnTo>
                      <a:pt x="2823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37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25"/>
              <p:cNvSpPr/>
              <p:nvPr/>
            </p:nvSpPr>
            <p:spPr>
              <a:xfrm>
                <a:off x="557867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4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25"/>
              <p:cNvSpPr/>
              <p:nvPr/>
            </p:nvSpPr>
            <p:spPr>
              <a:xfrm>
                <a:off x="5629850" y="5081625"/>
                <a:ext cx="18542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15810" extrusionOk="0">
                    <a:moveTo>
                      <a:pt x="7417" y="0"/>
                    </a:moveTo>
                    <a:lnTo>
                      <a:pt x="6974" y="590"/>
                    </a:lnTo>
                    <a:lnTo>
                      <a:pt x="6365" y="1439"/>
                    </a:lnTo>
                    <a:lnTo>
                      <a:pt x="5775" y="2325"/>
                    </a:lnTo>
                    <a:lnTo>
                      <a:pt x="5221" y="3210"/>
                    </a:lnTo>
                    <a:lnTo>
                      <a:pt x="4686" y="4114"/>
                    </a:lnTo>
                    <a:lnTo>
                      <a:pt x="4152" y="5036"/>
                    </a:lnTo>
                    <a:lnTo>
                      <a:pt x="3672" y="5959"/>
                    </a:lnTo>
                    <a:lnTo>
                      <a:pt x="3192" y="6900"/>
                    </a:lnTo>
                    <a:lnTo>
                      <a:pt x="2749" y="7859"/>
                    </a:lnTo>
                    <a:lnTo>
                      <a:pt x="2307" y="8818"/>
                    </a:lnTo>
                    <a:lnTo>
                      <a:pt x="1919" y="9796"/>
                    </a:lnTo>
                    <a:lnTo>
                      <a:pt x="1532" y="10774"/>
                    </a:lnTo>
                    <a:lnTo>
                      <a:pt x="1181" y="11770"/>
                    </a:lnTo>
                    <a:lnTo>
                      <a:pt x="849" y="12766"/>
                    </a:lnTo>
                    <a:lnTo>
                      <a:pt x="536" y="13781"/>
                    </a:lnTo>
                    <a:lnTo>
                      <a:pt x="259" y="14795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869"/>
                    </a:lnTo>
                    <a:lnTo>
                      <a:pt x="3358" y="13928"/>
                    </a:lnTo>
                    <a:lnTo>
                      <a:pt x="3524" y="12987"/>
                    </a:lnTo>
                    <a:lnTo>
                      <a:pt x="3709" y="12047"/>
                    </a:lnTo>
                    <a:lnTo>
                      <a:pt x="3912" y="11106"/>
                    </a:lnTo>
                    <a:lnTo>
                      <a:pt x="4115" y="10165"/>
                    </a:lnTo>
                    <a:lnTo>
                      <a:pt x="4336" y="9243"/>
                    </a:lnTo>
                    <a:lnTo>
                      <a:pt x="4576" y="8320"/>
                    </a:lnTo>
                    <a:lnTo>
                      <a:pt x="4834" y="7398"/>
                    </a:lnTo>
                    <a:lnTo>
                      <a:pt x="5092" y="6475"/>
                    </a:lnTo>
                    <a:lnTo>
                      <a:pt x="5369" y="5553"/>
                    </a:lnTo>
                    <a:lnTo>
                      <a:pt x="5664" y="4649"/>
                    </a:lnTo>
                    <a:lnTo>
                      <a:pt x="5978" y="3745"/>
                    </a:lnTo>
                    <a:lnTo>
                      <a:pt x="6291" y="2841"/>
                    </a:lnTo>
                    <a:lnTo>
                      <a:pt x="6624" y="1956"/>
                    </a:lnTo>
                    <a:lnTo>
                      <a:pt x="6974" y="1052"/>
                    </a:lnTo>
                    <a:lnTo>
                      <a:pt x="741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1" name="Google Shape;2031;p25"/>
            <p:cNvGrpSpPr/>
            <p:nvPr/>
          </p:nvGrpSpPr>
          <p:grpSpPr>
            <a:xfrm>
              <a:off x="4591625" y="4327950"/>
              <a:ext cx="4552475" cy="860150"/>
              <a:chOff x="1262800" y="4616725"/>
              <a:chExt cx="4552475" cy="860150"/>
            </a:xfrm>
          </p:grpSpPr>
          <p:sp>
            <p:nvSpPr>
              <p:cNvPr id="2032" name="Google Shape;2032;p25"/>
              <p:cNvSpPr/>
              <p:nvPr/>
            </p:nvSpPr>
            <p:spPr>
              <a:xfrm>
                <a:off x="1413150" y="5126825"/>
                <a:ext cx="65050" cy="350050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4002" extrusionOk="0">
                    <a:moveTo>
                      <a:pt x="2601" y="0"/>
                    </a:moveTo>
                    <a:lnTo>
                      <a:pt x="2343" y="849"/>
                    </a:lnTo>
                    <a:lnTo>
                      <a:pt x="2085" y="1697"/>
                    </a:lnTo>
                    <a:lnTo>
                      <a:pt x="1845" y="2546"/>
                    </a:lnTo>
                    <a:lnTo>
                      <a:pt x="1623" y="3413"/>
                    </a:lnTo>
                    <a:lnTo>
                      <a:pt x="1402" y="4280"/>
                    </a:lnTo>
                    <a:lnTo>
                      <a:pt x="1199" y="5147"/>
                    </a:lnTo>
                    <a:lnTo>
                      <a:pt x="1015" y="6014"/>
                    </a:lnTo>
                    <a:lnTo>
                      <a:pt x="849" y="6900"/>
                    </a:lnTo>
                    <a:lnTo>
                      <a:pt x="701" y="7785"/>
                    </a:lnTo>
                    <a:lnTo>
                      <a:pt x="553" y="8671"/>
                    </a:lnTo>
                    <a:lnTo>
                      <a:pt x="424" y="9556"/>
                    </a:lnTo>
                    <a:lnTo>
                      <a:pt x="314" y="10442"/>
                    </a:lnTo>
                    <a:lnTo>
                      <a:pt x="221" y="11327"/>
                    </a:lnTo>
                    <a:lnTo>
                      <a:pt x="129" y="12213"/>
                    </a:lnTo>
                    <a:lnTo>
                      <a:pt x="55" y="13117"/>
                    </a:lnTo>
                    <a:lnTo>
                      <a:pt x="0" y="14002"/>
                    </a:lnTo>
                    <a:lnTo>
                      <a:pt x="701" y="14002"/>
                    </a:lnTo>
                    <a:lnTo>
                      <a:pt x="701" y="13117"/>
                    </a:lnTo>
                    <a:lnTo>
                      <a:pt x="719" y="12231"/>
                    </a:lnTo>
                    <a:lnTo>
                      <a:pt x="756" y="11346"/>
                    </a:lnTo>
                    <a:lnTo>
                      <a:pt x="793" y="10460"/>
                    </a:lnTo>
                    <a:lnTo>
                      <a:pt x="867" y="9575"/>
                    </a:lnTo>
                    <a:lnTo>
                      <a:pt x="941" y="8689"/>
                    </a:lnTo>
                    <a:lnTo>
                      <a:pt x="1033" y="7804"/>
                    </a:lnTo>
                    <a:lnTo>
                      <a:pt x="1144" y="6936"/>
                    </a:lnTo>
                    <a:lnTo>
                      <a:pt x="1273" y="6051"/>
                    </a:lnTo>
                    <a:lnTo>
                      <a:pt x="1420" y="5184"/>
                    </a:lnTo>
                    <a:lnTo>
                      <a:pt x="1568" y="4317"/>
                    </a:lnTo>
                    <a:lnTo>
                      <a:pt x="1753" y="3431"/>
                    </a:lnTo>
                    <a:lnTo>
                      <a:pt x="1937" y="2564"/>
                    </a:lnTo>
                    <a:lnTo>
                      <a:pt x="2140" y="1716"/>
                    </a:lnTo>
                    <a:lnTo>
                      <a:pt x="2361" y="849"/>
                    </a:lnTo>
                    <a:lnTo>
                      <a:pt x="26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25"/>
              <p:cNvSpPr/>
              <p:nvPr/>
            </p:nvSpPr>
            <p:spPr>
              <a:xfrm>
                <a:off x="1504450" y="5271625"/>
                <a:ext cx="5905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8210" extrusionOk="0">
                    <a:moveTo>
                      <a:pt x="2362" y="1"/>
                    </a:moveTo>
                    <a:lnTo>
                      <a:pt x="1200" y="4096"/>
                    </a:lnTo>
                    <a:lnTo>
                      <a:pt x="1" y="8210"/>
                    </a:lnTo>
                    <a:lnTo>
                      <a:pt x="1384" y="8210"/>
                    </a:lnTo>
                    <a:lnTo>
                      <a:pt x="1716" y="6088"/>
                    </a:lnTo>
                    <a:lnTo>
                      <a:pt x="1845" y="5037"/>
                    </a:lnTo>
                    <a:lnTo>
                      <a:pt x="1975" y="4004"/>
                    </a:lnTo>
                    <a:lnTo>
                      <a:pt x="2104" y="2971"/>
                    </a:lnTo>
                    <a:lnTo>
                      <a:pt x="2196" y="1956"/>
                    </a:lnTo>
                    <a:lnTo>
                      <a:pt x="2288" y="978"/>
                    </a:lnTo>
                    <a:lnTo>
                      <a:pt x="23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25"/>
              <p:cNvSpPr/>
              <p:nvPr/>
            </p:nvSpPr>
            <p:spPr>
              <a:xfrm>
                <a:off x="327497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54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285" y="14593"/>
                    </a:lnTo>
                    <a:lnTo>
                      <a:pt x="3359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11" y="25422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39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388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66" y="5609"/>
                    </a:lnTo>
                    <a:lnTo>
                      <a:pt x="2805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19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25"/>
              <p:cNvSpPr/>
              <p:nvPr/>
            </p:nvSpPr>
            <p:spPr>
              <a:xfrm>
                <a:off x="347792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5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25"/>
              <p:cNvSpPr/>
              <p:nvPr/>
            </p:nvSpPr>
            <p:spPr>
              <a:xfrm>
                <a:off x="3529100" y="5081625"/>
                <a:ext cx="18497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15810" extrusionOk="0">
                    <a:moveTo>
                      <a:pt x="7398" y="0"/>
                    </a:moveTo>
                    <a:lnTo>
                      <a:pt x="6753" y="886"/>
                    </a:lnTo>
                    <a:lnTo>
                      <a:pt x="6144" y="1790"/>
                    </a:lnTo>
                    <a:lnTo>
                      <a:pt x="5535" y="2712"/>
                    </a:lnTo>
                    <a:lnTo>
                      <a:pt x="4963" y="3653"/>
                    </a:lnTo>
                    <a:lnTo>
                      <a:pt x="4410" y="4594"/>
                    </a:lnTo>
                    <a:lnTo>
                      <a:pt x="3875" y="5553"/>
                    </a:lnTo>
                    <a:lnTo>
                      <a:pt x="3377" y="6531"/>
                    </a:lnTo>
                    <a:lnTo>
                      <a:pt x="2897" y="7527"/>
                    </a:lnTo>
                    <a:lnTo>
                      <a:pt x="2436" y="8523"/>
                    </a:lnTo>
                    <a:lnTo>
                      <a:pt x="2012" y="9538"/>
                    </a:lnTo>
                    <a:lnTo>
                      <a:pt x="1606" y="10571"/>
                    </a:lnTo>
                    <a:lnTo>
                      <a:pt x="1237" y="11604"/>
                    </a:lnTo>
                    <a:lnTo>
                      <a:pt x="886" y="12637"/>
                    </a:lnTo>
                    <a:lnTo>
                      <a:pt x="554" y="13688"/>
                    </a:lnTo>
                    <a:lnTo>
                      <a:pt x="259" y="14758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795"/>
                    </a:lnTo>
                    <a:lnTo>
                      <a:pt x="3377" y="13781"/>
                    </a:lnTo>
                    <a:lnTo>
                      <a:pt x="3561" y="12766"/>
                    </a:lnTo>
                    <a:lnTo>
                      <a:pt x="3764" y="11770"/>
                    </a:lnTo>
                    <a:lnTo>
                      <a:pt x="3986" y="10755"/>
                    </a:lnTo>
                    <a:lnTo>
                      <a:pt x="4207" y="9759"/>
                    </a:lnTo>
                    <a:lnTo>
                      <a:pt x="4465" y="8763"/>
                    </a:lnTo>
                    <a:lnTo>
                      <a:pt x="4723" y="7767"/>
                    </a:lnTo>
                    <a:lnTo>
                      <a:pt x="5000" y="6771"/>
                    </a:lnTo>
                    <a:lnTo>
                      <a:pt x="5295" y="5793"/>
                    </a:lnTo>
                    <a:lnTo>
                      <a:pt x="5609" y="4815"/>
                    </a:lnTo>
                    <a:lnTo>
                      <a:pt x="5941" y="3837"/>
                    </a:lnTo>
                    <a:lnTo>
                      <a:pt x="6291" y="2878"/>
                    </a:lnTo>
                    <a:lnTo>
                      <a:pt x="6642" y="1900"/>
                    </a:lnTo>
                    <a:lnTo>
                      <a:pt x="7011" y="941"/>
                    </a:lnTo>
                    <a:lnTo>
                      <a:pt x="739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25"/>
              <p:cNvSpPr/>
              <p:nvPr/>
            </p:nvSpPr>
            <p:spPr>
              <a:xfrm>
                <a:off x="3676225" y="5004125"/>
                <a:ext cx="182650" cy="47275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8910" extrusionOk="0">
                    <a:moveTo>
                      <a:pt x="1" y="1"/>
                    </a:moveTo>
                    <a:lnTo>
                      <a:pt x="296" y="481"/>
                    </a:lnTo>
                    <a:lnTo>
                      <a:pt x="573" y="979"/>
                    </a:lnTo>
                    <a:lnTo>
                      <a:pt x="849" y="1495"/>
                    </a:lnTo>
                    <a:lnTo>
                      <a:pt x="1108" y="2012"/>
                    </a:lnTo>
                    <a:lnTo>
                      <a:pt x="1624" y="3063"/>
                    </a:lnTo>
                    <a:lnTo>
                      <a:pt x="2104" y="4170"/>
                    </a:lnTo>
                    <a:lnTo>
                      <a:pt x="2565" y="5295"/>
                    </a:lnTo>
                    <a:lnTo>
                      <a:pt x="2989" y="6458"/>
                    </a:lnTo>
                    <a:lnTo>
                      <a:pt x="3395" y="7638"/>
                    </a:lnTo>
                    <a:lnTo>
                      <a:pt x="3764" y="8837"/>
                    </a:lnTo>
                    <a:lnTo>
                      <a:pt x="4096" y="10073"/>
                    </a:lnTo>
                    <a:lnTo>
                      <a:pt x="4410" y="11309"/>
                    </a:lnTo>
                    <a:lnTo>
                      <a:pt x="4686" y="12564"/>
                    </a:lnTo>
                    <a:lnTo>
                      <a:pt x="4945" y="13837"/>
                    </a:lnTo>
                    <a:lnTo>
                      <a:pt x="5166" y="15091"/>
                    </a:lnTo>
                    <a:lnTo>
                      <a:pt x="5351" y="16364"/>
                    </a:lnTo>
                    <a:lnTo>
                      <a:pt x="5517" y="17637"/>
                    </a:lnTo>
                    <a:lnTo>
                      <a:pt x="5646" y="18910"/>
                    </a:lnTo>
                    <a:lnTo>
                      <a:pt x="7306" y="18910"/>
                    </a:lnTo>
                    <a:lnTo>
                      <a:pt x="7066" y="17176"/>
                    </a:lnTo>
                    <a:lnTo>
                      <a:pt x="6937" y="16309"/>
                    </a:lnTo>
                    <a:lnTo>
                      <a:pt x="6789" y="15442"/>
                    </a:lnTo>
                    <a:lnTo>
                      <a:pt x="6623" y="14575"/>
                    </a:lnTo>
                    <a:lnTo>
                      <a:pt x="6439" y="13708"/>
                    </a:lnTo>
                    <a:lnTo>
                      <a:pt x="6254" y="12841"/>
                    </a:lnTo>
                    <a:lnTo>
                      <a:pt x="6052" y="11992"/>
                    </a:lnTo>
                    <a:lnTo>
                      <a:pt x="5830" y="11180"/>
                    </a:lnTo>
                    <a:lnTo>
                      <a:pt x="5590" y="10350"/>
                    </a:lnTo>
                    <a:lnTo>
                      <a:pt x="5332" y="9538"/>
                    </a:lnTo>
                    <a:lnTo>
                      <a:pt x="5055" y="8745"/>
                    </a:lnTo>
                    <a:lnTo>
                      <a:pt x="4760" y="7952"/>
                    </a:lnTo>
                    <a:lnTo>
                      <a:pt x="4447" y="7159"/>
                    </a:lnTo>
                    <a:lnTo>
                      <a:pt x="4096" y="6384"/>
                    </a:lnTo>
                    <a:lnTo>
                      <a:pt x="3746" y="5609"/>
                    </a:lnTo>
                    <a:lnTo>
                      <a:pt x="3358" y="4853"/>
                    </a:lnTo>
                    <a:lnTo>
                      <a:pt x="2952" y="4115"/>
                    </a:lnTo>
                    <a:lnTo>
                      <a:pt x="2528" y="3377"/>
                    </a:lnTo>
                    <a:lnTo>
                      <a:pt x="2067" y="2676"/>
                    </a:lnTo>
                    <a:lnTo>
                      <a:pt x="1587" y="1975"/>
                    </a:lnTo>
                    <a:lnTo>
                      <a:pt x="1089" y="1292"/>
                    </a:lnTo>
                    <a:lnTo>
                      <a:pt x="554" y="64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25"/>
              <p:cNvSpPr/>
              <p:nvPr/>
            </p:nvSpPr>
            <p:spPr>
              <a:xfrm>
                <a:off x="2913400" y="4695600"/>
                <a:ext cx="286425" cy="781275"/>
              </a:xfrm>
              <a:custGeom>
                <a:avLst/>
                <a:gdLst/>
                <a:ahLst/>
                <a:cxnLst/>
                <a:rect l="l" t="t" r="r" b="b"/>
                <a:pathLst>
                  <a:path w="11457" h="31251" extrusionOk="0">
                    <a:moveTo>
                      <a:pt x="8487" y="0"/>
                    </a:moveTo>
                    <a:lnTo>
                      <a:pt x="7860" y="1716"/>
                    </a:lnTo>
                    <a:lnTo>
                      <a:pt x="7269" y="3450"/>
                    </a:lnTo>
                    <a:lnTo>
                      <a:pt x="6716" y="5203"/>
                    </a:lnTo>
                    <a:lnTo>
                      <a:pt x="6199" y="6955"/>
                    </a:lnTo>
                    <a:lnTo>
                      <a:pt x="5738" y="8726"/>
                    </a:lnTo>
                    <a:lnTo>
                      <a:pt x="5314" y="10497"/>
                    </a:lnTo>
                    <a:lnTo>
                      <a:pt x="4926" y="12287"/>
                    </a:lnTo>
                    <a:lnTo>
                      <a:pt x="4576" y="14094"/>
                    </a:lnTo>
                    <a:lnTo>
                      <a:pt x="4262" y="15902"/>
                    </a:lnTo>
                    <a:lnTo>
                      <a:pt x="4004" y="17710"/>
                    </a:lnTo>
                    <a:lnTo>
                      <a:pt x="3783" y="19518"/>
                    </a:lnTo>
                    <a:lnTo>
                      <a:pt x="3598" y="21344"/>
                    </a:lnTo>
                    <a:lnTo>
                      <a:pt x="3451" y="23171"/>
                    </a:lnTo>
                    <a:lnTo>
                      <a:pt x="3358" y="24997"/>
                    </a:lnTo>
                    <a:lnTo>
                      <a:pt x="3285" y="26824"/>
                    </a:lnTo>
                    <a:lnTo>
                      <a:pt x="3266" y="28668"/>
                    </a:lnTo>
                    <a:lnTo>
                      <a:pt x="1" y="23466"/>
                    </a:lnTo>
                    <a:lnTo>
                      <a:pt x="1" y="23466"/>
                    </a:lnTo>
                    <a:lnTo>
                      <a:pt x="204" y="23872"/>
                    </a:lnTo>
                    <a:lnTo>
                      <a:pt x="388" y="24278"/>
                    </a:lnTo>
                    <a:lnTo>
                      <a:pt x="776" y="25145"/>
                    </a:lnTo>
                    <a:lnTo>
                      <a:pt x="1126" y="26086"/>
                    </a:lnTo>
                    <a:lnTo>
                      <a:pt x="1477" y="27045"/>
                    </a:lnTo>
                    <a:lnTo>
                      <a:pt x="1790" y="28060"/>
                    </a:lnTo>
                    <a:lnTo>
                      <a:pt x="2104" y="29111"/>
                    </a:lnTo>
                    <a:lnTo>
                      <a:pt x="2381" y="30181"/>
                    </a:lnTo>
                    <a:lnTo>
                      <a:pt x="2639" y="31251"/>
                    </a:lnTo>
                    <a:lnTo>
                      <a:pt x="8524" y="31251"/>
                    </a:lnTo>
                    <a:lnTo>
                      <a:pt x="8561" y="30144"/>
                    </a:lnTo>
                    <a:lnTo>
                      <a:pt x="8598" y="29037"/>
                    </a:lnTo>
                    <a:lnTo>
                      <a:pt x="8671" y="27912"/>
                    </a:lnTo>
                    <a:lnTo>
                      <a:pt x="8764" y="26805"/>
                    </a:lnTo>
                    <a:lnTo>
                      <a:pt x="8874" y="25698"/>
                    </a:lnTo>
                    <a:lnTo>
                      <a:pt x="9003" y="24591"/>
                    </a:lnTo>
                    <a:lnTo>
                      <a:pt x="9169" y="23503"/>
                    </a:lnTo>
                    <a:lnTo>
                      <a:pt x="9335" y="22396"/>
                    </a:lnTo>
                    <a:lnTo>
                      <a:pt x="9520" y="21308"/>
                    </a:lnTo>
                    <a:lnTo>
                      <a:pt x="9741" y="20201"/>
                    </a:lnTo>
                    <a:lnTo>
                      <a:pt x="9981" y="19131"/>
                    </a:lnTo>
                    <a:lnTo>
                      <a:pt x="10239" y="18042"/>
                    </a:lnTo>
                    <a:lnTo>
                      <a:pt x="10516" y="16954"/>
                    </a:lnTo>
                    <a:lnTo>
                      <a:pt x="10811" y="15884"/>
                    </a:lnTo>
                    <a:lnTo>
                      <a:pt x="11125" y="14814"/>
                    </a:lnTo>
                    <a:lnTo>
                      <a:pt x="11457" y="13762"/>
                    </a:lnTo>
                    <a:lnTo>
                      <a:pt x="11070" y="14519"/>
                    </a:lnTo>
                    <a:lnTo>
                      <a:pt x="10701" y="15275"/>
                    </a:lnTo>
                    <a:lnTo>
                      <a:pt x="10350" y="16031"/>
                    </a:lnTo>
                    <a:lnTo>
                      <a:pt x="10000" y="16806"/>
                    </a:lnTo>
                    <a:lnTo>
                      <a:pt x="9649" y="17581"/>
                    </a:lnTo>
                    <a:lnTo>
                      <a:pt x="9317" y="18356"/>
                    </a:lnTo>
                    <a:lnTo>
                      <a:pt x="9003" y="19149"/>
                    </a:lnTo>
                    <a:lnTo>
                      <a:pt x="8690" y="19924"/>
                    </a:lnTo>
                    <a:lnTo>
                      <a:pt x="8395" y="20717"/>
                    </a:lnTo>
                    <a:lnTo>
                      <a:pt x="8099" y="21511"/>
                    </a:lnTo>
                    <a:lnTo>
                      <a:pt x="7823" y="22304"/>
                    </a:lnTo>
                    <a:lnTo>
                      <a:pt x="7564" y="23115"/>
                    </a:lnTo>
                    <a:lnTo>
                      <a:pt x="7306" y="23927"/>
                    </a:lnTo>
                    <a:lnTo>
                      <a:pt x="7066" y="24739"/>
                    </a:lnTo>
                    <a:lnTo>
                      <a:pt x="6845" y="25551"/>
                    </a:lnTo>
                    <a:lnTo>
                      <a:pt x="6624" y="26362"/>
                    </a:lnTo>
                    <a:lnTo>
                      <a:pt x="6550" y="24702"/>
                    </a:lnTo>
                    <a:lnTo>
                      <a:pt x="6513" y="23060"/>
                    </a:lnTo>
                    <a:lnTo>
                      <a:pt x="6476" y="21400"/>
                    </a:lnTo>
                    <a:lnTo>
                      <a:pt x="6495" y="19740"/>
                    </a:lnTo>
                    <a:lnTo>
                      <a:pt x="6513" y="18079"/>
                    </a:lnTo>
                    <a:lnTo>
                      <a:pt x="6568" y="16419"/>
                    </a:lnTo>
                    <a:lnTo>
                      <a:pt x="6661" y="14777"/>
                    </a:lnTo>
                    <a:lnTo>
                      <a:pt x="6753" y="13117"/>
                    </a:lnTo>
                    <a:lnTo>
                      <a:pt x="6882" y="11475"/>
                    </a:lnTo>
                    <a:lnTo>
                      <a:pt x="7048" y="9815"/>
                    </a:lnTo>
                    <a:lnTo>
                      <a:pt x="7214" y="8173"/>
                    </a:lnTo>
                    <a:lnTo>
                      <a:pt x="7417" y="6531"/>
                    </a:lnTo>
                    <a:lnTo>
                      <a:pt x="7657" y="4889"/>
                    </a:lnTo>
                    <a:lnTo>
                      <a:pt x="7897" y="3247"/>
                    </a:lnTo>
                    <a:lnTo>
                      <a:pt x="8173" y="1624"/>
                    </a:lnTo>
                    <a:lnTo>
                      <a:pt x="84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25"/>
              <p:cNvSpPr/>
              <p:nvPr/>
            </p:nvSpPr>
            <p:spPr>
              <a:xfrm>
                <a:off x="3135250" y="5282225"/>
                <a:ext cx="44300" cy="19465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7786" extrusionOk="0">
                    <a:moveTo>
                      <a:pt x="1771" y="1"/>
                    </a:moveTo>
                    <a:lnTo>
                      <a:pt x="0" y="7786"/>
                    </a:lnTo>
                    <a:lnTo>
                      <a:pt x="960" y="7786"/>
                    </a:lnTo>
                    <a:lnTo>
                      <a:pt x="1126" y="5720"/>
                    </a:lnTo>
                    <a:lnTo>
                      <a:pt x="1329" y="3709"/>
                    </a:lnTo>
                    <a:lnTo>
                      <a:pt x="1531" y="1790"/>
                    </a:lnTo>
                    <a:lnTo>
                      <a:pt x="17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25"/>
              <p:cNvSpPr/>
              <p:nvPr/>
            </p:nvSpPr>
            <p:spPr>
              <a:xfrm>
                <a:off x="3881450" y="4722800"/>
                <a:ext cx="1014675" cy="754075"/>
              </a:xfrm>
              <a:custGeom>
                <a:avLst/>
                <a:gdLst/>
                <a:ahLst/>
                <a:cxnLst/>
                <a:rect l="l" t="t" r="r" b="b"/>
                <a:pathLst>
                  <a:path w="40587" h="30163" extrusionOk="0">
                    <a:moveTo>
                      <a:pt x="7841" y="10682"/>
                    </a:moveTo>
                    <a:lnTo>
                      <a:pt x="8247" y="11586"/>
                    </a:lnTo>
                    <a:lnTo>
                      <a:pt x="8616" y="12508"/>
                    </a:lnTo>
                    <a:lnTo>
                      <a:pt x="8967" y="13431"/>
                    </a:lnTo>
                    <a:lnTo>
                      <a:pt x="9299" y="14353"/>
                    </a:lnTo>
                    <a:lnTo>
                      <a:pt x="9594" y="15294"/>
                    </a:lnTo>
                    <a:lnTo>
                      <a:pt x="9871" y="16253"/>
                    </a:lnTo>
                    <a:lnTo>
                      <a:pt x="10110" y="17213"/>
                    </a:lnTo>
                    <a:lnTo>
                      <a:pt x="10332" y="18172"/>
                    </a:lnTo>
                    <a:lnTo>
                      <a:pt x="10516" y="19131"/>
                    </a:lnTo>
                    <a:lnTo>
                      <a:pt x="10682" y="20109"/>
                    </a:lnTo>
                    <a:lnTo>
                      <a:pt x="10811" y="21087"/>
                    </a:lnTo>
                    <a:lnTo>
                      <a:pt x="10922" y="22083"/>
                    </a:lnTo>
                    <a:lnTo>
                      <a:pt x="11014" y="23061"/>
                    </a:lnTo>
                    <a:lnTo>
                      <a:pt x="11070" y="24038"/>
                    </a:lnTo>
                    <a:lnTo>
                      <a:pt x="11088" y="25034"/>
                    </a:lnTo>
                    <a:lnTo>
                      <a:pt x="11088" y="26031"/>
                    </a:lnTo>
                    <a:lnTo>
                      <a:pt x="10904" y="25440"/>
                    </a:lnTo>
                    <a:lnTo>
                      <a:pt x="10701" y="24868"/>
                    </a:lnTo>
                    <a:lnTo>
                      <a:pt x="10479" y="24297"/>
                    </a:lnTo>
                    <a:lnTo>
                      <a:pt x="10239" y="23743"/>
                    </a:lnTo>
                    <a:lnTo>
                      <a:pt x="9981" y="23190"/>
                    </a:lnTo>
                    <a:lnTo>
                      <a:pt x="9704" y="22655"/>
                    </a:lnTo>
                    <a:lnTo>
                      <a:pt x="9409" y="22120"/>
                    </a:lnTo>
                    <a:lnTo>
                      <a:pt x="9096" y="21585"/>
                    </a:lnTo>
                    <a:lnTo>
                      <a:pt x="8764" y="21068"/>
                    </a:lnTo>
                    <a:lnTo>
                      <a:pt x="8432" y="20570"/>
                    </a:lnTo>
                    <a:lnTo>
                      <a:pt x="8081" y="20072"/>
                    </a:lnTo>
                    <a:lnTo>
                      <a:pt x="7712" y="19592"/>
                    </a:lnTo>
                    <a:lnTo>
                      <a:pt x="7325" y="19113"/>
                    </a:lnTo>
                    <a:lnTo>
                      <a:pt x="6919" y="18652"/>
                    </a:lnTo>
                    <a:lnTo>
                      <a:pt x="6495" y="18209"/>
                    </a:lnTo>
                    <a:lnTo>
                      <a:pt x="6070" y="17784"/>
                    </a:lnTo>
                    <a:lnTo>
                      <a:pt x="6255" y="16862"/>
                    </a:lnTo>
                    <a:lnTo>
                      <a:pt x="6439" y="15958"/>
                    </a:lnTo>
                    <a:lnTo>
                      <a:pt x="6642" y="15054"/>
                    </a:lnTo>
                    <a:lnTo>
                      <a:pt x="6864" y="14169"/>
                    </a:lnTo>
                    <a:lnTo>
                      <a:pt x="7085" y="13283"/>
                    </a:lnTo>
                    <a:lnTo>
                      <a:pt x="7325" y="12398"/>
                    </a:lnTo>
                    <a:lnTo>
                      <a:pt x="7583" y="11531"/>
                    </a:lnTo>
                    <a:lnTo>
                      <a:pt x="7841" y="10682"/>
                    </a:lnTo>
                    <a:close/>
                    <a:moveTo>
                      <a:pt x="17250" y="1"/>
                    </a:moveTo>
                    <a:lnTo>
                      <a:pt x="17822" y="978"/>
                    </a:lnTo>
                    <a:lnTo>
                      <a:pt x="18393" y="1956"/>
                    </a:lnTo>
                    <a:lnTo>
                      <a:pt x="18947" y="2952"/>
                    </a:lnTo>
                    <a:lnTo>
                      <a:pt x="19482" y="3949"/>
                    </a:lnTo>
                    <a:lnTo>
                      <a:pt x="19998" y="4945"/>
                    </a:lnTo>
                    <a:lnTo>
                      <a:pt x="20515" y="5959"/>
                    </a:lnTo>
                    <a:lnTo>
                      <a:pt x="21013" y="6974"/>
                    </a:lnTo>
                    <a:lnTo>
                      <a:pt x="21511" y="7989"/>
                    </a:lnTo>
                    <a:lnTo>
                      <a:pt x="21972" y="9003"/>
                    </a:lnTo>
                    <a:lnTo>
                      <a:pt x="22452" y="10036"/>
                    </a:lnTo>
                    <a:lnTo>
                      <a:pt x="22895" y="11069"/>
                    </a:lnTo>
                    <a:lnTo>
                      <a:pt x="23337" y="12121"/>
                    </a:lnTo>
                    <a:lnTo>
                      <a:pt x="23762" y="13154"/>
                    </a:lnTo>
                    <a:lnTo>
                      <a:pt x="24186" y="14206"/>
                    </a:lnTo>
                    <a:lnTo>
                      <a:pt x="24592" y="15276"/>
                    </a:lnTo>
                    <a:lnTo>
                      <a:pt x="24979" y="16327"/>
                    </a:lnTo>
                    <a:lnTo>
                      <a:pt x="24721" y="17268"/>
                    </a:lnTo>
                    <a:lnTo>
                      <a:pt x="24463" y="18227"/>
                    </a:lnTo>
                    <a:lnTo>
                      <a:pt x="24002" y="20146"/>
                    </a:lnTo>
                    <a:lnTo>
                      <a:pt x="23559" y="22064"/>
                    </a:lnTo>
                    <a:lnTo>
                      <a:pt x="23153" y="24001"/>
                    </a:lnTo>
                    <a:lnTo>
                      <a:pt x="22563" y="23393"/>
                    </a:lnTo>
                    <a:lnTo>
                      <a:pt x="22766" y="22747"/>
                    </a:lnTo>
                    <a:lnTo>
                      <a:pt x="22987" y="22101"/>
                    </a:lnTo>
                    <a:lnTo>
                      <a:pt x="23208" y="21456"/>
                    </a:lnTo>
                    <a:lnTo>
                      <a:pt x="23448" y="20810"/>
                    </a:lnTo>
                    <a:lnTo>
                      <a:pt x="23098" y="21345"/>
                    </a:lnTo>
                    <a:lnTo>
                      <a:pt x="22766" y="21880"/>
                    </a:lnTo>
                    <a:lnTo>
                      <a:pt x="22434" y="22415"/>
                    </a:lnTo>
                    <a:lnTo>
                      <a:pt x="22120" y="22968"/>
                    </a:lnTo>
                    <a:lnTo>
                      <a:pt x="21677" y="22544"/>
                    </a:lnTo>
                    <a:lnTo>
                      <a:pt x="21216" y="22120"/>
                    </a:lnTo>
                    <a:lnTo>
                      <a:pt x="20755" y="21732"/>
                    </a:lnTo>
                    <a:lnTo>
                      <a:pt x="20275" y="21326"/>
                    </a:lnTo>
                    <a:lnTo>
                      <a:pt x="19795" y="20939"/>
                    </a:lnTo>
                    <a:lnTo>
                      <a:pt x="19297" y="20570"/>
                    </a:lnTo>
                    <a:lnTo>
                      <a:pt x="18799" y="20201"/>
                    </a:lnTo>
                    <a:lnTo>
                      <a:pt x="18301" y="19832"/>
                    </a:lnTo>
                    <a:lnTo>
                      <a:pt x="18449" y="18412"/>
                    </a:lnTo>
                    <a:lnTo>
                      <a:pt x="18633" y="16973"/>
                    </a:lnTo>
                    <a:lnTo>
                      <a:pt x="18172" y="18209"/>
                    </a:lnTo>
                    <a:lnTo>
                      <a:pt x="17729" y="19445"/>
                    </a:lnTo>
                    <a:lnTo>
                      <a:pt x="16825" y="18854"/>
                    </a:lnTo>
                    <a:lnTo>
                      <a:pt x="15866" y="18301"/>
                    </a:lnTo>
                    <a:lnTo>
                      <a:pt x="14907" y="17766"/>
                    </a:lnTo>
                    <a:lnTo>
                      <a:pt x="13929" y="17268"/>
                    </a:lnTo>
                    <a:lnTo>
                      <a:pt x="14815" y="18061"/>
                    </a:lnTo>
                    <a:lnTo>
                      <a:pt x="15700" y="18891"/>
                    </a:lnTo>
                    <a:lnTo>
                      <a:pt x="16549" y="19721"/>
                    </a:lnTo>
                    <a:lnTo>
                      <a:pt x="17360" y="20589"/>
                    </a:lnTo>
                    <a:lnTo>
                      <a:pt x="17010" y="21751"/>
                    </a:lnTo>
                    <a:lnTo>
                      <a:pt x="16678" y="22913"/>
                    </a:lnTo>
                    <a:lnTo>
                      <a:pt x="16364" y="24075"/>
                    </a:lnTo>
                    <a:lnTo>
                      <a:pt x="16069" y="25237"/>
                    </a:lnTo>
                    <a:lnTo>
                      <a:pt x="15792" y="26418"/>
                    </a:lnTo>
                    <a:lnTo>
                      <a:pt x="15552" y="27599"/>
                    </a:lnTo>
                    <a:lnTo>
                      <a:pt x="15331" y="28798"/>
                    </a:lnTo>
                    <a:lnTo>
                      <a:pt x="15110" y="29979"/>
                    </a:lnTo>
                    <a:lnTo>
                      <a:pt x="15202" y="29314"/>
                    </a:lnTo>
                    <a:lnTo>
                      <a:pt x="15276" y="28632"/>
                    </a:lnTo>
                    <a:lnTo>
                      <a:pt x="15313" y="27949"/>
                    </a:lnTo>
                    <a:lnTo>
                      <a:pt x="15331" y="27267"/>
                    </a:lnTo>
                    <a:lnTo>
                      <a:pt x="15331" y="26584"/>
                    </a:lnTo>
                    <a:lnTo>
                      <a:pt x="15294" y="25920"/>
                    </a:lnTo>
                    <a:lnTo>
                      <a:pt x="15257" y="25237"/>
                    </a:lnTo>
                    <a:lnTo>
                      <a:pt x="15184" y="24555"/>
                    </a:lnTo>
                    <a:lnTo>
                      <a:pt x="15110" y="23891"/>
                    </a:lnTo>
                    <a:lnTo>
                      <a:pt x="14999" y="23208"/>
                    </a:lnTo>
                    <a:lnTo>
                      <a:pt x="14870" y="22544"/>
                    </a:lnTo>
                    <a:lnTo>
                      <a:pt x="14722" y="21880"/>
                    </a:lnTo>
                    <a:lnTo>
                      <a:pt x="14556" y="21216"/>
                    </a:lnTo>
                    <a:lnTo>
                      <a:pt x="14372" y="20570"/>
                    </a:lnTo>
                    <a:lnTo>
                      <a:pt x="14169" y="19906"/>
                    </a:lnTo>
                    <a:lnTo>
                      <a:pt x="13948" y="19279"/>
                    </a:lnTo>
                    <a:lnTo>
                      <a:pt x="13708" y="18633"/>
                    </a:lnTo>
                    <a:lnTo>
                      <a:pt x="13449" y="18006"/>
                    </a:lnTo>
                    <a:lnTo>
                      <a:pt x="13173" y="17379"/>
                    </a:lnTo>
                    <a:lnTo>
                      <a:pt x="12878" y="16770"/>
                    </a:lnTo>
                    <a:lnTo>
                      <a:pt x="12545" y="16161"/>
                    </a:lnTo>
                    <a:lnTo>
                      <a:pt x="12213" y="15571"/>
                    </a:lnTo>
                    <a:lnTo>
                      <a:pt x="11863" y="14999"/>
                    </a:lnTo>
                    <a:lnTo>
                      <a:pt x="11494" y="14427"/>
                    </a:lnTo>
                    <a:lnTo>
                      <a:pt x="11125" y="13855"/>
                    </a:lnTo>
                    <a:lnTo>
                      <a:pt x="10719" y="13302"/>
                    </a:lnTo>
                    <a:lnTo>
                      <a:pt x="10295" y="12767"/>
                    </a:lnTo>
                    <a:lnTo>
                      <a:pt x="9871" y="12250"/>
                    </a:lnTo>
                    <a:lnTo>
                      <a:pt x="9409" y="11734"/>
                    </a:lnTo>
                    <a:lnTo>
                      <a:pt x="8948" y="11254"/>
                    </a:lnTo>
                    <a:lnTo>
                      <a:pt x="8468" y="10774"/>
                    </a:lnTo>
                    <a:lnTo>
                      <a:pt x="7970" y="10295"/>
                    </a:lnTo>
                    <a:lnTo>
                      <a:pt x="8395" y="9040"/>
                    </a:lnTo>
                    <a:lnTo>
                      <a:pt x="8837" y="7804"/>
                    </a:lnTo>
                    <a:lnTo>
                      <a:pt x="9317" y="6605"/>
                    </a:lnTo>
                    <a:lnTo>
                      <a:pt x="9834" y="5443"/>
                    </a:lnTo>
                    <a:lnTo>
                      <a:pt x="9372" y="5978"/>
                    </a:lnTo>
                    <a:lnTo>
                      <a:pt x="8930" y="6513"/>
                    </a:lnTo>
                    <a:lnTo>
                      <a:pt x="8487" y="7048"/>
                    </a:lnTo>
                    <a:lnTo>
                      <a:pt x="8063" y="7601"/>
                    </a:lnTo>
                    <a:lnTo>
                      <a:pt x="7657" y="8173"/>
                    </a:lnTo>
                    <a:lnTo>
                      <a:pt x="7251" y="8745"/>
                    </a:lnTo>
                    <a:lnTo>
                      <a:pt x="6864" y="9335"/>
                    </a:lnTo>
                    <a:lnTo>
                      <a:pt x="6476" y="9926"/>
                    </a:lnTo>
                    <a:lnTo>
                      <a:pt x="6126" y="10516"/>
                    </a:lnTo>
                    <a:lnTo>
                      <a:pt x="5775" y="11125"/>
                    </a:lnTo>
                    <a:lnTo>
                      <a:pt x="5425" y="11734"/>
                    </a:lnTo>
                    <a:lnTo>
                      <a:pt x="5111" y="12361"/>
                    </a:lnTo>
                    <a:lnTo>
                      <a:pt x="4797" y="12988"/>
                    </a:lnTo>
                    <a:lnTo>
                      <a:pt x="4502" y="13615"/>
                    </a:lnTo>
                    <a:lnTo>
                      <a:pt x="4207" y="14261"/>
                    </a:lnTo>
                    <a:lnTo>
                      <a:pt x="3949" y="14907"/>
                    </a:lnTo>
                    <a:lnTo>
                      <a:pt x="4023" y="14113"/>
                    </a:lnTo>
                    <a:lnTo>
                      <a:pt x="4078" y="13338"/>
                    </a:lnTo>
                    <a:lnTo>
                      <a:pt x="4115" y="12564"/>
                    </a:lnTo>
                    <a:lnTo>
                      <a:pt x="4152" y="11770"/>
                    </a:lnTo>
                    <a:lnTo>
                      <a:pt x="4170" y="10996"/>
                    </a:lnTo>
                    <a:lnTo>
                      <a:pt x="4170" y="10202"/>
                    </a:lnTo>
                    <a:lnTo>
                      <a:pt x="4152" y="9428"/>
                    </a:lnTo>
                    <a:lnTo>
                      <a:pt x="4133" y="8653"/>
                    </a:lnTo>
                    <a:lnTo>
                      <a:pt x="4078" y="7859"/>
                    </a:lnTo>
                    <a:lnTo>
                      <a:pt x="4041" y="7085"/>
                    </a:lnTo>
                    <a:lnTo>
                      <a:pt x="3967" y="6310"/>
                    </a:lnTo>
                    <a:lnTo>
                      <a:pt x="3875" y="5535"/>
                    </a:lnTo>
                    <a:lnTo>
                      <a:pt x="3783" y="4760"/>
                    </a:lnTo>
                    <a:lnTo>
                      <a:pt x="3672" y="3985"/>
                    </a:lnTo>
                    <a:lnTo>
                      <a:pt x="3561" y="3211"/>
                    </a:lnTo>
                    <a:lnTo>
                      <a:pt x="3432" y="2436"/>
                    </a:lnTo>
                    <a:lnTo>
                      <a:pt x="3395" y="3727"/>
                    </a:lnTo>
                    <a:lnTo>
                      <a:pt x="3358" y="5000"/>
                    </a:lnTo>
                    <a:lnTo>
                      <a:pt x="3303" y="6291"/>
                    </a:lnTo>
                    <a:lnTo>
                      <a:pt x="3248" y="7583"/>
                    </a:lnTo>
                    <a:lnTo>
                      <a:pt x="3156" y="8856"/>
                    </a:lnTo>
                    <a:lnTo>
                      <a:pt x="3063" y="10147"/>
                    </a:lnTo>
                    <a:lnTo>
                      <a:pt x="2971" y="11420"/>
                    </a:lnTo>
                    <a:lnTo>
                      <a:pt x="2842" y="12711"/>
                    </a:lnTo>
                    <a:lnTo>
                      <a:pt x="2713" y="13984"/>
                    </a:lnTo>
                    <a:lnTo>
                      <a:pt x="2584" y="15257"/>
                    </a:lnTo>
                    <a:lnTo>
                      <a:pt x="2418" y="16530"/>
                    </a:lnTo>
                    <a:lnTo>
                      <a:pt x="2252" y="17821"/>
                    </a:lnTo>
                    <a:lnTo>
                      <a:pt x="2067" y="19094"/>
                    </a:lnTo>
                    <a:lnTo>
                      <a:pt x="1883" y="20349"/>
                    </a:lnTo>
                    <a:lnTo>
                      <a:pt x="1680" y="21622"/>
                    </a:lnTo>
                    <a:lnTo>
                      <a:pt x="1458" y="22895"/>
                    </a:lnTo>
                    <a:lnTo>
                      <a:pt x="1" y="13006"/>
                    </a:lnTo>
                    <a:lnTo>
                      <a:pt x="149" y="15146"/>
                    </a:lnTo>
                    <a:lnTo>
                      <a:pt x="241" y="17286"/>
                    </a:lnTo>
                    <a:lnTo>
                      <a:pt x="315" y="19426"/>
                    </a:lnTo>
                    <a:lnTo>
                      <a:pt x="351" y="21585"/>
                    </a:lnTo>
                    <a:lnTo>
                      <a:pt x="370" y="23725"/>
                    </a:lnTo>
                    <a:lnTo>
                      <a:pt x="351" y="25883"/>
                    </a:lnTo>
                    <a:lnTo>
                      <a:pt x="296" y="28023"/>
                    </a:lnTo>
                    <a:lnTo>
                      <a:pt x="204" y="30163"/>
                    </a:lnTo>
                    <a:lnTo>
                      <a:pt x="4779" y="30163"/>
                    </a:lnTo>
                    <a:lnTo>
                      <a:pt x="4816" y="28687"/>
                    </a:lnTo>
                    <a:lnTo>
                      <a:pt x="4908" y="27211"/>
                    </a:lnTo>
                    <a:lnTo>
                      <a:pt x="5019" y="25717"/>
                    </a:lnTo>
                    <a:lnTo>
                      <a:pt x="5148" y="24223"/>
                    </a:lnTo>
                    <a:lnTo>
                      <a:pt x="5314" y="22710"/>
                    </a:lnTo>
                    <a:lnTo>
                      <a:pt x="5517" y="21216"/>
                    </a:lnTo>
                    <a:lnTo>
                      <a:pt x="5738" y="19740"/>
                    </a:lnTo>
                    <a:lnTo>
                      <a:pt x="5978" y="18264"/>
                    </a:lnTo>
                    <a:lnTo>
                      <a:pt x="6292" y="18910"/>
                    </a:lnTo>
                    <a:lnTo>
                      <a:pt x="6605" y="19574"/>
                    </a:lnTo>
                    <a:lnTo>
                      <a:pt x="6882" y="20275"/>
                    </a:lnTo>
                    <a:lnTo>
                      <a:pt x="7159" y="20976"/>
                    </a:lnTo>
                    <a:lnTo>
                      <a:pt x="7435" y="21677"/>
                    </a:lnTo>
                    <a:lnTo>
                      <a:pt x="7675" y="22415"/>
                    </a:lnTo>
                    <a:lnTo>
                      <a:pt x="7915" y="23153"/>
                    </a:lnTo>
                    <a:lnTo>
                      <a:pt x="8155" y="23909"/>
                    </a:lnTo>
                    <a:lnTo>
                      <a:pt x="8358" y="24666"/>
                    </a:lnTo>
                    <a:lnTo>
                      <a:pt x="8561" y="25440"/>
                    </a:lnTo>
                    <a:lnTo>
                      <a:pt x="8764" y="26215"/>
                    </a:lnTo>
                    <a:lnTo>
                      <a:pt x="8930" y="27008"/>
                    </a:lnTo>
                    <a:lnTo>
                      <a:pt x="9096" y="27783"/>
                    </a:lnTo>
                    <a:lnTo>
                      <a:pt x="9243" y="28576"/>
                    </a:lnTo>
                    <a:lnTo>
                      <a:pt x="9372" y="29370"/>
                    </a:lnTo>
                    <a:lnTo>
                      <a:pt x="9502" y="30163"/>
                    </a:lnTo>
                    <a:lnTo>
                      <a:pt x="17803" y="30163"/>
                    </a:lnTo>
                    <a:lnTo>
                      <a:pt x="17803" y="29075"/>
                    </a:lnTo>
                    <a:lnTo>
                      <a:pt x="17822" y="27986"/>
                    </a:lnTo>
                    <a:lnTo>
                      <a:pt x="17840" y="26898"/>
                    </a:lnTo>
                    <a:lnTo>
                      <a:pt x="17877" y="25809"/>
                    </a:lnTo>
                    <a:lnTo>
                      <a:pt x="17932" y="24721"/>
                    </a:lnTo>
                    <a:lnTo>
                      <a:pt x="17988" y="23632"/>
                    </a:lnTo>
                    <a:lnTo>
                      <a:pt x="18061" y="22544"/>
                    </a:lnTo>
                    <a:lnTo>
                      <a:pt x="18154" y="21456"/>
                    </a:lnTo>
                    <a:lnTo>
                      <a:pt x="18910" y="22323"/>
                    </a:lnTo>
                    <a:lnTo>
                      <a:pt x="19648" y="23208"/>
                    </a:lnTo>
                    <a:lnTo>
                      <a:pt x="20367" y="24112"/>
                    </a:lnTo>
                    <a:lnTo>
                      <a:pt x="21050" y="25034"/>
                    </a:lnTo>
                    <a:lnTo>
                      <a:pt x="20773" y="25662"/>
                    </a:lnTo>
                    <a:lnTo>
                      <a:pt x="20496" y="26289"/>
                    </a:lnTo>
                    <a:lnTo>
                      <a:pt x="20238" y="26916"/>
                    </a:lnTo>
                    <a:lnTo>
                      <a:pt x="19998" y="27562"/>
                    </a:lnTo>
                    <a:lnTo>
                      <a:pt x="19759" y="28208"/>
                    </a:lnTo>
                    <a:lnTo>
                      <a:pt x="19556" y="28853"/>
                    </a:lnTo>
                    <a:lnTo>
                      <a:pt x="19353" y="29517"/>
                    </a:lnTo>
                    <a:lnTo>
                      <a:pt x="19150" y="30163"/>
                    </a:lnTo>
                    <a:lnTo>
                      <a:pt x="21179" y="30163"/>
                    </a:lnTo>
                    <a:lnTo>
                      <a:pt x="21308" y="29167"/>
                    </a:lnTo>
                    <a:lnTo>
                      <a:pt x="21456" y="28152"/>
                    </a:lnTo>
                    <a:lnTo>
                      <a:pt x="21640" y="27156"/>
                    </a:lnTo>
                    <a:lnTo>
                      <a:pt x="21843" y="26160"/>
                    </a:lnTo>
                    <a:lnTo>
                      <a:pt x="22194" y="26676"/>
                    </a:lnTo>
                    <a:lnTo>
                      <a:pt x="22544" y="27211"/>
                    </a:lnTo>
                    <a:lnTo>
                      <a:pt x="22286" y="28687"/>
                    </a:lnTo>
                    <a:lnTo>
                      <a:pt x="22028" y="30163"/>
                    </a:lnTo>
                    <a:lnTo>
                      <a:pt x="27802" y="30163"/>
                    </a:lnTo>
                    <a:lnTo>
                      <a:pt x="27304" y="29370"/>
                    </a:lnTo>
                    <a:lnTo>
                      <a:pt x="26806" y="28576"/>
                    </a:lnTo>
                    <a:lnTo>
                      <a:pt x="26271" y="27783"/>
                    </a:lnTo>
                    <a:lnTo>
                      <a:pt x="25717" y="27027"/>
                    </a:lnTo>
                    <a:lnTo>
                      <a:pt x="25846" y="25348"/>
                    </a:lnTo>
                    <a:lnTo>
                      <a:pt x="25976" y="23669"/>
                    </a:lnTo>
                    <a:lnTo>
                      <a:pt x="26142" y="21991"/>
                    </a:lnTo>
                    <a:lnTo>
                      <a:pt x="26326" y="20312"/>
                    </a:lnTo>
                    <a:lnTo>
                      <a:pt x="26695" y="21529"/>
                    </a:lnTo>
                    <a:lnTo>
                      <a:pt x="27064" y="22747"/>
                    </a:lnTo>
                    <a:lnTo>
                      <a:pt x="27396" y="23965"/>
                    </a:lnTo>
                    <a:lnTo>
                      <a:pt x="27728" y="25201"/>
                    </a:lnTo>
                    <a:lnTo>
                      <a:pt x="28042" y="26437"/>
                    </a:lnTo>
                    <a:lnTo>
                      <a:pt x="28337" y="27673"/>
                    </a:lnTo>
                    <a:lnTo>
                      <a:pt x="28614" y="28927"/>
                    </a:lnTo>
                    <a:lnTo>
                      <a:pt x="28872" y="30163"/>
                    </a:lnTo>
                    <a:lnTo>
                      <a:pt x="33650" y="30163"/>
                    </a:lnTo>
                    <a:lnTo>
                      <a:pt x="32893" y="28318"/>
                    </a:lnTo>
                    <a:lnTo>
                      <a:pt x="32119" y="26492"/>
                    </a:lnTo>
                    <a:lnTo>
                      <a:pt x="31307" y="24666"/>
                    </a:lnTo>
                    <a:lnTo>
                      <a:pt x="30477" y="22839"/>
                    </a:lnTo>
                    <a:lnTo>
                      <a:pt x="29628" y="21050"/>
                    </a:lnTo>
                    <a:lnTo>
                      <a:pt x="28743" y="19242"/>
                    </a:lnTo>
                    <a:lnTo>
                      <a:pt x="27857" y="17471"/>
                    </a:lnTo>
                    <a:lnTo>
                      <a:pt x="26916" y="15700"/>
                    </a:lnTo>
                    <a:lnTo>
                      <a:pt x="27248" y="13541"/>
                    </a:lnTo>
                    <a:lnTo>
                      <a:pt x="27617" y="11401"/>
                    </a:lnTo>
                    <a:lnTo>
                      <a:pt x="28392" y="12435"/>
                    </a:lnTo>
                    <a:lnTo>
                      <a:pt x="29130" y="13486"/>
                    </a:lnTo>
                    <a:lnTo>
                      <a:pt x="29831" y="14575"/>
                    </a:lnTo>
                    <a:lnTo>
                      <a:pt x="30495" y="15681"/>
                    </a:lnTo>
                    <a:lnTo>
                      <a:pt x="31141" y="16807"/>
                    </a:lnTo>
                    <a:lnTo>
                      <a:pt x="31731" y="17932"/>
                    </a:lnTo>
                    <a:lnTo>
                      <a:pt x="32303" y="19094"/>
                    </a:lnTo>
                    <a:lnTo>
                      <a:pt x="32820" y="20275"/>
                    </a:lnTo>
                    <a:lnTo>
                      <a:pt x="33318" y="21474"/>
                    </a:lnTo>
                    <a:lnTo>
                      <a:pt x="33760" y="22673"/>
                    </a:lnTo>
                    <a:lnTo>
                      <a:pt x="34185" y="23909"/>
                    </a:lnTo>
                    <a:lnTo>
                      <a:pt x="34554" y="25127"/>
                    </a:lnTo>
                    <a:lnTo>
                      <a:pt x="34904" y="26381"/>
                    </a:lnTo>
                    <a:lnTo>
                      <a:pt x="35199" y="27636"/>
                    </a:lnTo>
                    <a:lnTo>
                      <a:pt x="35458" y="28890"/>
                    </a:lnTo>
                    <a:lnTo>
                      <a:pt x="35679" y="30163"/>
                    </a:lnTo>
                    <a:lnTo>
                      <a:pt x="40586" y="30163"/>
                    </a:lnTo>
                    <a:lnTo>
                      <a:pt x="40383" y="29462"/>
                    </a:lnTo>
                    <a:lnTo>
                      <a:pt x="40162" y="28779"/>
                    </a:lnTo>
                    <a:lnTo>
                      <a:pt x="39922" y="28097"/>
                    </a:lnTo>
                    <a:lnTo>
                      <a:pt x="39664" y="27414"/>
                    </a:lnTo>
                    <a:lnTo>
                      <a:pt x="39406" y="26732"/>
                    </a:lnTo>
                    <a:lnTo>
                      <a:pt x="39129" y="26049"/>
                    </a:lnTo>
                    <a:lnTo>
                      <a:pt x="38834" y="25385"/>
                    </a:lnTo>
                    <a:lnTo>
                      <a:pt x="38538" y="24721"/>
                    </a:lnTo>
                    <a:lnTo>
                      <a:pt x="38225" y="24075"/>
                    </a:lnTo>
                    <a:lnTo>
                      <a:pt x="37893" y="23430"/>
                    </a:lnTo>
                    <a:lnTo>
                      <a:pt x="37542" y="22784"/>
                    </a:lnTo>
                    <a:lnTo>
                      <a:pt x="37192" y="22157"/>
                    </a:lnTo>
                    <a:lnTo>
                      <a:pt x="36823" y="21529"/>
                    </a:lnTo>
                    <a:lnTo>
                      <a:pt x="36435" y="20902"/>
                    </a:lnTo>
                    <a:lnTo>
                      <a:pt x="36048" y="20293"/>
                    </a:lnTo>
                    <a:lnTo>
                      <a:pt x="35642" y="19685"/>
                    </a:lnTo>
                    <a:lnTo>
                      <a:pt x="35218" y="19094"/>
                    </a:lnTo>
                    <a:lnTo>
                      <a:pt x="34794" y="18504"/>
                    </a:lnTo>
                    <a:lnTo>
                      <a:pt x="34351" y="17932"/>
                    </a:lnTo>
                    <a:lnTo>
                      <a:pt x="33908" y="17360"/>
                    </a:lnTo>
                    <a:lnTo>
                      <a:pt x="33447" y="16807"/>
                    </a:lnTo>
                    <a:lnTo>
                      <a:pt x="32967" y="16253"/>
                    </a:lnTo>
                    <a:lnTo>
                      <a:pt x="32469" y="15700"/>
                    </a:lnTo>
                    <a:lnTo>
                      <a:pt x="31971" y="15183"/>
                    </a:lnTo>
                    <a:lnTo>
                      <a:pt x="31473" y="14648"/>
                    </a:lnTo>
                    <a:lnTo>
                      <a:pt x="30956" y="14150"/>
                    </a:lnTo>
                    <a:lnTo>
                      <a:pt x="30421" y="13652"/>
                    </a:lnTo>
                    <a:lnTo>
                      <a:pt x="29886" y="13154"/>
                    </a:lnTo>
                    <a:lnTo>
                      <a:pt x="29333" y="12693"/>
                    </a:lnTo>
                    <a:lnTo>
                      <a:pt x="28780" y="12213"/>
                    </a:lnTo>
                    <a:lnTo>
                      <a:pt x="28208" y="11770"/>
                    </a:lnTo>
                    <a:lnTo>
                      <a:pt x="27636" y="11328"/>
                    </a:lnTo>
                    <a:lnTo>
                      <a:pt x="27857" y="10073"/>
                    </a:lnTo>
                    <a:lnTo>
                      <a:pt x="28097" y="8819"/>
                    </a:lnTo>
                    <a:lnTo>
                      <a:pt x="28577" y="6365"/>
                    </a:lnTo>
                    <a:lnTo>
                      <a:pt x="28189" y="7251"/>
                    </a:lnTo>
                    <a:lnTo>
                      <a:pt x="27802" y="8136"/>
                    </a:lnTo>
                    <a:lnTo>
                      <a:pt x="27433" y="9040"/>
                    </a:lnTo>
                    <a:lnTo>
                      <a:pt x="27082" y="9944"/>
                    </a:lnTo>
                    <a:lnTo>
                      <a:pt x="26732" y="10866"/>
                    </a:lnTo>
                    <a:lnTo>
                      <a:pt x="26400" y="11770"/>
                    </a:lnTo>
                    <a:lnTo>
                      <a:pt x="26086" y="12693"/>
                    </a:lnTo>
                    <a:lnTo>
                      <a:pt x="25791" y="13615"/>
                    </a:lnTo>
                    <a:lnTo>
                      <a:pt x="24813" y="11863"/>
                    </a:lnTo>
                    <a:lnTo>
                      <a:pt x="23799" y="10129"/>
                    </a:lnTo>
                    <a:lnTo>
                      <a:pt x="22766" y="8413"/>
                    </a:lnTo>
                    <a:lnTo>
                      <a:pt x="21714" y="6697"/>
                    </a:lnTo>
                    <a:lnTo>
                      <a:pt x="20626" y="5000"/>
                    </a:lnTo>
                    <a:lnTo>
                      <a:pt x="19537" y="3321"/>
                    </a:lnTo>
                    <a:lnTo>
                      <a:pt x="18412" y="1661"/>
                    </a:lnTo>
                    <a:lnTo>
                      <a:pt x="1725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25"/>
              <p:cNvSpPr/>
              <p:nvPr/>
            </p:nvSpPr>
            <p:spPr>
              <a:xfrm>
                <a:off x="4584325" y="4669300"/>
                <a:ext cx="686750" cy="80757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32303" extrusionOk="0">
                    <a:moveTo>
                      <a:pt x="0" y="1"/>
                    </a:moveTo>
                    <a:lnTo>
                      <a:pt x="812" y="794"/>
                    </a:lnTo>
                    <a:lnTo>
                      <a:pt x="1587" y="1606"/>
                    </a:lnTo>
                    <a:lnTo>
                      <a:pt x="2362" y="2436"/>
                    </a:lnTo>
                    <a:lnTo>
                      <a:pt x="3100" y="3284"/>
                    </a:lnTo>
                    <a:lnTo>
                      <a:pt x="3819" y="4151"/>
                    </a:lnTo>
                    <a:lnTo>
                      <a:pt x="4502" y="5037"/>
                    </a:lnTo>
                    <a:lnTo>
                      <a:pt x="5184" y="5941"/>
                    </a:lnTo>
                    <a:lnTo>
                      <a:pt x="5830" y="6863"/>
                    </a:lnTo>
                    <a:lnTo>
                      <a:pt x="6457" y="7786"/>
                    </a:lnTo>
                    <a:lnTo>
                      <a:pt x="7066" y="8745"/>
                    </a:lnTo>
                    <a:lnTo>
                      <a:pt x="7638" y="9723"/>
                    </a:lnTo>
                    <a:lnTo>
                      <a:pt x="8191" y="10700"/>
                    </a:lnTo>
                    <a:lnTo>
                      <a:pt x="8708" y="11697"/>
                    </a:lnTo>
                    <a:lnTo>
                      <a:pt x="9224" y="12693"/>
                    </a:lnTo>
                    <a:lnTo>
                      <a:pt x="9704" y="13726"/>
                    </a:lnTo>
                    <a:lnTo>
                      <a:pt x="10147" y="14759"/>
                    </a:lnTo>
                    <a:lnTo>
                      <a:pt x="10571" y="15792"/>
                    </a:lnTo>
                    <a:lnTo>
                      <a:pt x="10977" y="16862"/>
                    </a:lnTo>
                    <a:lnTo>
                      <a:pt x="11346" y="17914"/>
                    </a:lnTo>
                    <a:lnTo>
                      <a:pt x="11696" y="18984"/>
                    </a:lnTo>
                    <a:lnTo>
                      <a:pt x="12028" y="20072"/>
                    </a:lnTo>
                    <a:lnTo>
                      <a:pt x="12324" y="21160"/>
                    </a:lnTo>
                    <a:lnTo>
                      <a:pt x="12582" y="22249"/>
                    </a:lnTo>
                    <a:lnTo>
                      <a:pt x="12822" y="23356"/>
                    </a:lnTo>
                    <a:lnTo>
                      <a:pt x="13043" y="24463"/>
                    </a:lnTo>
                    <a:lnTo>
                      <a:pt x="13228" y="25570"/>
                    </a:lnTo>
                    <a:lnTo>
                      <a:pt x="13375" y="26695"/>
                    </a:lnTo>
                    <a:lnTo>
                      <a:pt x="13504" y="27802"/>
                    </a:lnTo>
                    <a:lnTo>
                      <a:pt x="13615" y="28927"/>
                    </a:lnTo>
                    <a:lnTo>
                      <a:pt x="13670" y="30052"/>
                    </a:lnTo>
                    <a:lnTo>
                      <a:pt x="13726" y="31178"/>
                    </a:lnTo>
                    <a:lnTo>
                      <a:pt x="13726" y="32303"/>
                    </a:lnTo>
                    <a:lnTo>
                      <a:pt x="26639" y="32303"/>
                    </a:lnTo>
                    <a:lnTo>
                      <a:pt x="26639" y="30661"/>
                    </a:lnTo>
                    <a:lnTo>
                      <a:pt x="26676" y="29001"/>
                    </a:lnTo>
                    <a:lnTo>
                      <a:pt x="26750" y="27341"/>
                    </a:lnTo>
                    <a:lnTo>
                      <a:pt x="26842" y="25699"/>
                    </a:lnTo>
                    <a:lnTo>
                      <a:pt x="26953" y="24057"/>
                    </a:lnTo>
                    <a:lnTo>
                      <a:pt x="27100" y="22396"/>
                    </a:lnTo>
                    <a:lnTo>
                      <a:pt x="27266" y="20755"/>
                    </a:lnTo>
                    <a:lnTo>
                      <a:pt x="27469" y="19113"/>
                    </a:lnTo>
                    <a:lnTo>
                      <a:pt x="26879" y="20699"/>
                    </a:lnTo>
                    <a:lnTo>
                      <a:pt x="26344" y="22286"/>
                    </a:lnTo>
                    <a:lnTo>
                      <a:pt x="25846" y="23909"/>
                    </a:lnTo>
                    <a:lnTo>
                      <a:pt x="25385" y="25533"/>
                    </a:lnTo>
                    <a:lnTo>
                      <a:pt x="24960" y="27156"/>
                    </a:lnTo>
                    <a:lnTo>
                      <a:pt x="24591" y="28816"/>
                    </a:lnTo>
                    <a:lnTo>
                      <a:pt x="24241" y="30458"/>
                    </a:lnTo>
                    <a:lnTo>
                      <a:pt x="23964" y="32119"/>
                    </a:lnTo>
                    <a:lnTo>
                      <a:pt x="24038" y="31418"/>
                    </a:lnTo>
                    <a:lnTo>
                      <a:pt x="24112" y="30735"/>
                    </a:lnTo>
                    <a:lnTo>
                      <a:pt x="24149" y="30034"/>
                    </a:lnTo>
                    <a:lnTo>
                      <a:pt x="24167" y="29314"/>
                    </a:lnTo>
                    <a:lnTo>
                      <a:pt x="24167" y="28613"/>
                    </a:lnTo>
                    <a:lnTo>
                      <a:pt x="24130" y="27912"/>
                    </a:lnTo>
                    <a:lnTo>
                      <a:pt x="24075" y="27211"/>
                    </a:lnTo>
                    <a:lnTo>
                      <a:pt x="24020" y="26529"/>
                    </a:lnTo>
                    <a:lnTo>
                      <a:pt x="23909" y="25828"/>
                    </a:lnTo>
                    <a:lnTo>
                      <a:pt x="23798" y="25127"/>
                    </a:lnTo>
                    <a:lnTo>
                      <a:pt x="23669" y="24444"/>
                    </a:lnTo>
                    <a:lnTo>
                      <a:pt x="23503" y="23762"/>
                    </a:lnTo>
                    <a:lnTo>
                      <a:pt x="23319" y="23079"/>
                    </a:lnTo>
                    <a:lnTo>
                      <a:pt x="23134" y="22415"/>
                    </a:lnTo>
                    <a:lnTo>
                      <a:pt x="22913" y="21732"/>
                    </a:lnTo>
                    <a:lnTo>
                      <a:pt x="22673" y="21087"/>
                    </a:lnTo>
                    <a:lnTo>
                      <a:pt x="22396" y="20423"/>
                    </a:lnTo>
                    <a:lnTo>
                      <a:pt x="22119" y="19777"/>
                    </a:lnTo>
                    <a:lnTo>
                      <a:pt x="21824" y="19150"/>
                    </a:lnTo>
                    <a:lnTo>
                      <a:pt x="21511" y="18522"/>
                    </a:lnTo>
                    <a:lnTo>
                      <a:pt x="21160" y="17895"/>
                    </a:lnTo>
                    <a:lnTo>
                      <a:pt x="20810" y="17305"/>
                    </a:lnTo>
                    <a:lnTo>
                      <a:pt x="20441" y="16696"/>
                    </a:lnTo>
                    <a:lnTo>
                      <a:pt x="20035" y="16124"/>
                    </a:lnTo>
                    <a:lnTo>
                      <a:pt x="19629" y="15552"/>
                    </a:lnTo>
                    <a:lnTo>
                      <a:pt x="19205" y="14999"/>
                    </a:lnTo>
                    <a:lnTo>
                      <a:pt x="18762" y="14464"/>
                    </a:lnTo>
                    <a:lnTo>
                      <a:pt x="18301" y="13929"/>
                    </a:lnTo>
                    <a:lnTo>
                      <a:pt x="17821" y="13412"/>
                    </a:lnTo>
                    <a:lnTo>
                      <a:pt x="17323" y="12914"/>
                    </a:lnTo>
                    <a:lnTo>
                      <a:pt x="16806" y="12435"/>
                    </a:lnTo>
                    <a:lnTo>
                      <a:pt x="16271" y="11973"/>
                    </a:lnTo>
                    <a:lnTo>
                      <a:pt x="16271" y="11973"/>
                    </a:lnTo>
                    <a:lnTo>
                      <a:pt x="16714" y="12933"/>
                    </a:lnTo>
                    <a:lnTo>
                      <a:pt x="17139" y="13892"/>
                    </a:lnTo>
                    <a:lnTo>
                      <a:pt x="17544" y="14851"/>
                    </a:lnTo>
                    <a:lnTo>
                      <a:pt x="17895" y="15829"/>
                    </a:lnTo>
                    <a:lnTo>
                      <a:pt x="18245" y="16825"/>
                    </a:lnTo>
                    <a:lnTo>
                      <a:pt x="18541" y="17821"/>
                    </a:lnTo>
                    <a:lnTo>
                      <a:pt x="18817" y="18836"/>
                    </a:lnTo>
                    <a:lnTo>
                      <a:pt x="19057" y="19851"/>
                    </a:lnTo>
                    <a:lnTo>
                      <a:pt x="19278" y="20884"/>
                    </a:lnTo>
                    <a:lnTo>
                      <a:pt x="19463" y="21917"/>
                    </a:lnTo>
                    <a:lnTo>
                      <a:pt x="19611" y="22950"/>
                    </a:lnTo>
                    <a:lnTo>
                      <a:pt x="19740" y="23983"/>
                    </a:lnTo>
                    <a:lnTo>
                      <a:pt x="19832" y="25035"/>
                    </a:lnTo>
                    <a:lnTo>
                      <a:pt x="19906" y="26068"/>
                    </a:lnTo>
                    <a:lnTo>
                      <a:pt x="19924" y="27119"/>
                    </a:lnTo>
                    <a:lnTo>
                      <a:pt x="19924" y="28171"/>
                    </a:lnTo>
                    <a:lnTo>
                      <a:pt x="19647" y="27341"/>
                    </a:lnTo>
                    <a:lnTo>
                      <a:pt x="19352" y="26529"/>
                    </a:lnTo>
                    <a:lnTo>
                      <a:pt x="19002" y="25736"/>
                    </a:lnTo>
                    <a:lnTo>
                      <a:pt x="18614" y="24961"/>
                    </a:lnTo>
                    <a:lnTo>
                      <a:pt x="18208" y="24186"/>
                    </a:lnTo>
                    <a:lnTo>
                      <a:pt x="17747" y="23448"/>
                    </a:lnTo>
                    <a:lnTo>
                      <a:pt x="17268" y="22729"/>
                    </a:lnTo>
                    <a:lnTo>
                      <a:pt x="16770" y="22028"/>
                    </a:lnTo>
                    <a:lnTo>
                      <a:pt x="16493" y="21179"/>
                    </a:lnTo>
                    <a:lnTo>
                      <a:pt x="16198" y="20349"/>
                    </a:lnTo>
                    <a:lnTo>
                      <a:pt x="15884" y="19537"/>
                    </a:lnTo>
                    <a:lnTo>
                      <a:pt x="15552" y="18707"/>
                    </a:lnTo>
                    <a:lnTo>
                      <a:pt x="15201" y="17895"/>
                    </a:lnTo>
                    <a:lnTo>
                      <a:pt x="14833" y="17102"/>
                    </a:lnTo>
                    <a:lnTo>
                      <a:pt x="14445" y="16309"/>
                    </a:lnTo>
                    <a:lnTo>
                      <a:pt x="14058" y="15515"/>
                    </a:lnTo>
                    <a:lnTo>
                      <a:pt x="13633" y="14741"/>
                    </a:lnTo>
                    <a:lnTo>
                      <a:pt x="13209" y="13966"/>
                    </a:lnTo>
                    <a:lnTo>
                      <a:pt x="12748" y="13209"/>
                    </a:lnTo>
                    <a:lnTo>
                      <a:pt x="12287" y="12453"/>
                    </a:lnTo>
                    <a:lnTo>
                      <a:pt x="11807" y="11715"/>
                    </a:lnTo>
                    <a:lnTo>
                      <a:pt x="11309" y="10996"/>
                    </a:lnTo>
                    <a:lnTo>
                      <a:pt x="10811" y="10276"/>
                    </a:lnTo>
                    <a:lnTo>
                      <a:pt x="10276" y="9557"/>
                    </a:lnTo>
                    <a:lnTo>
                      <a:pt x="9741" y="8874"/>
                    </a:lnTo>
                    <a:lnTo>
                      <a:pt x="9187" y="8173"/>
                    </a:lnTo>
                    <a:lnTo>
                      <a:pt x="8616" y="7509"/>
                    </a:lnTo>
                    <a:lnTo>
                      <a:pt x="8025" y="6845"/>
                    </a:lnTo>
                    <a:lnTo>
                      <a:pt x="7435" y="6199"/>
                    </a:lnTo>
                    <a:lnTo>
                      <a:pt x="6826" y="5554"/>
                    </a:lnTo>
                    <a:lnTo>
                      <a:pt x="6199" y="4945"/>
                    </a:lnTo>
                    <a:lnTo>
                      <a:pt x="5553" y="4336"/>
                    </a:lnTo>
                    <a:lnTo>
                      <a:pt x="4908" y="3746"/>
                    </a:lnTo>
                    <a:lnTo>
                      <a:pt x="4243" y="3155"/>
                    </a:lnTo>
                    <a:lnTo>
                      <a:pt x="3561" y="2602"/>
                    </a:lnTo>
                    <a:lnTo>
                      <a:pt x="2878" y="2048"/>
                    </a:lnTo>
                    <a:lnTo>
                      <a:pt x="2177" y="1513"/>
                    </a:lnTo>
                    <a:lnTo>
                      <a:pt x="1458" y="997"/>
                    </a:lnTo>
                    <a:lnTo>
                      <a:pt x="738" y="49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25"/>
              <p:cNvSpPr/>
              <p:nvPr/>
            </p:nvSpPr>
            <p:spPr>
              <a:xfrm>
                <a:off x="2620550" y="5243025"/>
                <a:ext cx="107025" cy="233850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9354" extrusionOk="0">
                    <a:moveTo>
                      <a:pt x="4280" y="1"/>
                    </a:moveTo>
                    <a:lnTo>
                      <a:pt x="3930" y="536"/>
                    </a:lnTo>
                    <a:lnTo>
                      <a:pt x="3579" y="1089"/>
                    </a:lnTo>
                    <a:lnTo>
                      <a:pt x="3247" y="1643"/>
                    </a:lnTo>
                    <a:lnTo>
                      <a:pt x="2934" y="2196"/>
                    </a:lnTo>
                    <a:lnTo>
                      <a:pt x="2620" y="2768"/>
                    </a:lnTo>
                    <a:lnTo>
                      <a:pt x="2325" y="3340"/>
                    </a:lnTo>
                    <a:lnTo>
                      <a:pt x="2030" y="3912"/>
                    </a:lnTo>
                    <a:lnTo>
                      <a:pt x="1753" y="4502"/>
                    </a:lnTo>
                    <a:lnTo>
                      <a:pt x="1495" y="5093"/>
                    </a:lnTo>
                    <a:lnTo>
                      <a:pt x="1255" y="5683"/>
                    </a:lnTo>
                    <a:lnTo>
                      <a:pt x="1015" y="6292"/>
                    </a:lnTo>
                    <a:lnTo>
                      <a:pt x="775" y="6900"/>
                    </a:lnTo>
                    <a:lnTo>
                      <a:pt x="572" y="7509"/>
                    </a:lnTo>
                    <a:lnTo>
                      <a:pt x="369" y="8118"/>
                    </a:lnTo>
                    <a:lnTo>
                      <a:pt x="185" y="8745"/>
                    </a:lnTo>
                    <a:lnTo>
                      <a:pt x="0" y="9354"/>
                    </a:lnTo>
                    <a:lnTo>
                      <a:pt x="2011" y="9354"/>
                    </a:lnTo>
                    <a:lnTo>
                      <a:pt x="2159" y="8155"/>
                    </a:lnTo>
                    <a:lnTo>
                      <a:pt x="2362" y="6974"/>
                    </a:lnTo>
                    <a:lnTo>
                      <a:pt x="2583" y="5794"/>
                    </a:lnTo>
                    <a:lnTo>
                      <a:pt x="2860" y="4613"/>
                    </a:lnTo>
                    <a:lnTo>
                      <a:pt x="3155" y="3432"/>
                    </a:lnTo>
                    <a:lnTo>
                      <a:pt x="3487" y="2288"/>
                    </a:lnTo>
                    <a:lnTo>
                      <a:pt x="3875" y="1126"/>
                    </a:lnTo>
                    <a:lnTo>
                      <a:pt x="42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25"/>
              <p:cNvSpPr/>
              <p:nvPr/>
            </p:nvSpPr>
            <p:spPr>
              <a:xfrm>
                <a:off x="2692500" y="4881925"/>
                <a:ext cx="163750" cy="594950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3798" extrusionOk="0">
                    <a:moveTo>
                      <a:pt x="6549" y="0"/>
                    </a:moveTo>
                    <a:lnTo>
                      <a:pt x="5922" y="1402"/>
                    </a:lnTo>
                    <a:lnTo>
                      <a:pt x="5332" y="2841"/>
                    </a:lnTo>
                    <a:lnTo>
                      <a:pt x="4778" y="4280"/>
                    </a:lnTo>
                    <a:lnTo>
                      <a:pt x="4262" y="5737"/>
                    </a:lnTo>
                    <a:lnTo>
                      <a:pt x="3764" y="7195"/>
                    </a:lnTo>
                    <a:lnTo>
                      <a:pt x="3321" y="8671"/>
                    </a:lnTo>
                    <a:lnTo>
                      <a:pt x="2878" y="10147"/>
                    </a:lnTo>
                    <a:lnTo>
                      <a:pt x="2491" y="11641"/>
                    </a:lnTo>
                    <a:lnTo>
                      <a:pt x="2103" y="13154"/>
                    </a:lnTo>
                    <a:lnTo>
                      <a:pt x="1753" y="14648"/>
                    </a:lnTo>
                    <a:lnTo>
                      <a:pt x="1421" y="16161"/>
                    </a:lnTo>
                    <a:lnTo>
                      <a:pt x="1107" y="17692"/>
                    </a:lnTo>
                    <a:lnTo>
                      <a:pt x="812" y="19204"/>
                    </a:lnTo>
                    <a:lnTo>
                      <a:pt x="517" y="20736"/>
                    </a:lnTo>
                    <a:lnTo>
                      <a:pt x="259" y="22267"/>
                    </a:lnTo>
                    <a:lnTo>
                      <a:pt x="0" y="23798"/>
                    </a:lnTo>
                    <a:lnTo>
                      <a:pt x="3505" y="23798"/>
                    </a:lnTo>
                    <a:lnTo>
                      <a:pt x="3579" y="22304"/>
                    </a:lnTo>
                    <a:lnTo>
                      <a:pt x="3671" y="20791"/>
                    </a:lnTo>
                    <a:lnTo>
                      <a:pt x="3782" y="19260"/>
                    </a:lnTo>
                    <a:lnTo>
                      <a:pt x="3893" y="17747"/>
                    </a:lnTo>
                    <a:lnTo>
                      <a:pt x="4040" y="16234"/>
                    </a:lnTo>
                    <a:lnTo>
                      <a:pt x="4206" y="14722"/>
                    </a:lnTo>
                    <a:lnTo>
                      <a:pt x="4372" y="13209"/>
                    </a:lnTo>
                    <a:lnTo>
                      <a:pt x="4557" y="11696"/>
                    </a:lnTo>
                    <a:lnTo>
                      <a:pt x="4760" y="10202"/>
                    </a:lnTo>
                    <a:lnTo>
                      <a:pt x="4981" y="8708"/>
                    </a:lnTo>
                    <a:lnTo>
                      <a:pt x="5203" y="7213"/>
                    </a:lnTo>
                    <a:lnTo>
                      <a:pt x="5442" y="5756"/>
                    </a:lnTo>
                    <a:lnTo>
                      <a:pt x="5701" y="4280"/>
                    </a:lnTo>
                    <a:lnTo>
                      <a:pt x="5977" y="2841"/>
                    </a:lnTo>
                    <a:lnTo>
                      <a:pt x="6254" y="1402"/>
                    </a:lnTo>
                    <a:lnTo>
                      <a:pt x="6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25"/>
              <p:cNvSpPr/>
              <p:nvPr/>
            </p:nvSpPr>
            <p:spPr>
              <a:xfrm>
                <a:off x="1262800" y="4616725"/>
                <a:ext cx="515175" cy="860150"/>
              </a:xfrm>
              <a:custGeom>
                <a:avLst/>
                <a:gdLst/>
                <a:ahLst/>
                <a:cxnLst/>
                <a:rect l="l" t="t" r="r" b="b"/>
                <a:pathLst>
                  <a:path w="20607" h="34406" extrusionOk="0">
                    <a:moveTo>
                      <a:pt x="6567" y="1"/>
                    </a:moveTo>
                    <a:lnTo>
                      <a:pt x="5977" y="1513"/>
                    </a:lnTo>
                    <a:lnTo>
                      <a:pt x="5424" y="3026"/>
                    </a:lnTo>
                    <a:lnTo>
                      <a:pt x="4870" y="4557"/>
                    </a:lnTo>
                    <a:lnTo>
                      <a:pt x="4354" y="6088"/>
                    </a:lnTo>
                    <a:lnTo>
                      <a:pt x="3856" y="7638"/>
                    </a:lnTo>
                    <a:lnTo>
                      <a:pt x="3394" y="9206"/>
                    </a:lnTo>
                    <a:lnTo>
                      <a:pt x="2952" y="10756"/>
                    </a:lnTo>
                    <a:lnTo>
                      <a:pt x="2527" y="12324"/>
                    </a:lnTo>
                    <a:lnTo>
                      <a:pt x="2122" y="13910"/>
                    </a:lnTo>
                    <a:lnTo>
                      <a:pt x="1753" y="15478"/>
                    </a:lnTo>
                    <a:lnTo>
                      <a:pt x="1402" y="17065"/>
                    </a:lnTo>
                    <a:lnTo>
                      <a:pt x="1070" y="18651"/>
                    </a:lnTo>
                    <a:lnTo>
                      <a:pt x="775" y="20256"/>
                    </a:lnTo>
                    <a:lnTo>
                      <a:pt x="498" y="21861"/>
                    </a:lnTo>
                    <a:lnTo>
                      <a:pt x="240" y="23466"/>
                    </a:lnTo>
                    <a:lnTo>
                      <a:pt x="0" y="25071"/>
                    </a:lnTo>
                    <a:lnTo>
                      <a:pt x="0" y="34406"/>
                    </a:lnTo>
                    <a:lnTo>
                      <a:pt x="5497" y="34406"/>
                    </a:lnTo>
                    <a:lnTo>
                      <a:pt x="5479" y="33410"/>
                    </a:lnTo>
                    <a:lnTo>
                      <a:pt x="5461" y="32414"/>
                    </a:lnTo>
                    <a:lnTo>
                      <a:pt x="5461" y="31436"/>
                    </a:lnTo>
                    <a:lnTo>
                      <a:pt x="5497" y="30440"/>
                    </a:lnTo>
                    <a:lnTo>
                      <a:pt x="5534" y="29444"/>
                    </a:lnTo>
                    <a:lnTo>
                      <a:pt x="5571" y="28447"/>
                    </a:lnTo>
                    <a:lnTo>
                      <a:pt x="5645" y="27451"/>
                    </a:lnTo>
                    <a:lnTo>
                      <a:pt x="5737" y="26473"/>
                    </a:lnTo>
                    <a:lnTo>
                      <a:pt x="5830" y="25477"/>
                    </a:lnTo>
                    <a:lnTo>
                      <a:pt x="5940" y="24481"/>
                    </a:lnTo>
                    <a:lnTo>
                      <a:pt x="6088" y="23503"/>
                    </a:lnTo>
                    <a:lnTo>
                      <a:pt x="6217" y="22526"/>
                    </a:lnTo>
                    <a:lnTo>
                      <a:pt x="6383" y="21529"/>
                    </a:lnTo>
                    <a:lnTo>
                      <a:pt x="6567" y="20552"/>
                    </a:lnTo>
                    <a:lnTo>
                      <a:pt x="6752" y="19592"/>
                    </a:lnTo>
                    <a:lnTo>
                      <a:pt x="6973" y="18615"/>
                    </a:lnTo>
                    <a:lnTo>
                      <a:pt x="7342" y="18984"/>
                    </a:lnTo>
                    <a:lnTo>
                      <a:pt x="7730" y="19371"/>
                    </a:lnTo>
                    <a:lnTo>
                      <a:pt x="8468" y="20164"/>
                    </a:lnTo>
                    <a:lnTo>
                      <a:pt x="9205" y="21013"/>
                    </a:lnTo>
                    <a:lnTo>
                      <a:pt x="9906" y="21898"/>
                    </a:lnTo>
                    <a:lnTo>
                      <a:pt x="10589" y="22821"/>
                    </a:lnTo>
                    <a:lnTo>
                      <a:pt x="11235" y="23762"/>
                    </a:lnTo>
                    <a:lnTo>
                      <a:pt x="11880" y="24739"/>
                    </a:lnTo>
                    <a:lnTo>
                      <a:pt x="12489" y="25754"/>
                    </a:lnTo>
                    <a:lnTo>
                      <a:pt x="13080" y="26787"/>
                    </a:lnTo>
                    <a:lnTo>
                      <a:pt x="13633" y="27820"/>
                    </a:lnTo>
                    <a:lnTo>
                      <a:pt x="14168" y="28890"/>
                    </a:lnTo>
                    <a:lnTo>
                      <a:pt x="14684" y="29979"/>
                    </a:lnTo>
                    <a:lnTo>
                      <a:pt x="15183" y="31085"/>
                    </a:lnTo>
                    <a:lnTo>
                      <a:pt x="15644" y="32174"/>
                    </a:lnTo>
                    <a:lnTo>
                      <a:pt x="16068" y="33299"/>
                    </a:lnTo>
                    <a:lnTo>
                      <a:pt x="16474" y="34406"/>
                    </a:lnTo>
                    <a:lnTo>
                      <a:pt x="20606" y="34406"/>
                    </a:lnTo>
                    <a:lnTo>
                      <a:pt x="20366" y="33779"/>
                    </a:lnTo>
                    <a:lnTo>
                      <a:pt x="20127" y="33152"/>
                    </a:lnTo>
                    <a:lnTo>
                      <a:pt x="19868" y="32524"/>
                    </a:lnTo>
                    <a:lnTo>
                      <a:pt x="19592" y="31916"/>
                    </a:lnTo>
                    <a:lnTo>
                      <a:pt x="19296" y="31307"/>
                    </a:lnTo>
                    <a:lnTo>
                      <a:pt x="19001" y="30698"/>
                    </a:lnTo>
                    <a:lnTo>
                      <a:pt x="18688" y="30089"/>
                    </a:lnTo>
                    <a:lnTo>
                      <a:pt x="18356" y="29499"/>
                    </a:lnTo>
                    <a:lnTo>
                      <a:pt x="18005" y="28927"/>
                    </a:lnTo>
                    <a:lnTo>
                      <a:pt x="17655" y="28355"/>
                    </a:lnTo>
                    <a:lnTo>
                      <a:pt x="17286" y="27783"/>
                    </a:lnTo>
                    <a:lnTo>
                      <a:pt x="16917" y="27230"/>
                    </a:lnTo>
                    <a:lnTo>
                      <a:pt x="16529" y="26676"/>
                    </a:lnTo>
                    <a:lnTo>
                      <a:pt x="16123" y="26123"/>
                    </a:lnTo>
                    <a:lnTo>
                      <a:pt x="15699" y="25588"/>
                    </a:lnTo>
                    <a:lnTo>
                      <a:pt x="15275" y="25071"/>
                    </a:lnTo>
                    <a:lnTo>
                      <a:pt x="14851" y="24555"/>
                    </a:lnTo>
                    <a:lnTo>
                      <a:pt x="14389" y="24038"/>
                    </a:lnTo>
                    <a:lnTo>
                      <a:pt x="13928" y="23559"/>
                    </a:lnTo>
                    <a:lnTo>
                      <a:pt x="13467" y="23061"/>
                    </a:lnTo>
                    <a:lnTo>
                      <a:pt x="12987" y="22581"/>
                    </a:lnTo>
                    <a:lnTo>
                      <a:pt x="12489" y="22120"/>
                    </a:lnTo>
                    <a:lnTo>
                      <a:pt x="11991" y="21658"/>
                    </a:lnTo>
                    <a:lnTo>
                      <a:pt x="11493" y="21216"/>
                    </a:lnTo>
                    <a:lnTo>
                      <a:pt x="10958" y="20791"/>
                    </a:lnTo>
                    <a:lnTo>
                      <a:pt x="10441" y="20367"/>
                    </a:lnTo>
                    <a:lnTo>
                      <a:pt x="9906" y="19961"/>
                    </a:lnTo>
                    <a:lnTo>
                      <a:pt x="9353" y="19574"/>
                    </a:lnTo>
                    <a:lnTo>
                      <a:pt x="8800" y="19186"/>
                    </a:lnTo>
                    <a:lnTo>
                      <a:pt x="8228" y="18818"/>
                    </a:lnTo>
                    <a:lnTo>
                      <a:pt x="7656" y="18449"/>
                    </a:lnTo>
                    <a:lnTo>
                      <a:pt x="7084" y="18098"/>
                    </a:lnTo>
                    <a:lnTo>
                      <a:pt x="7398" y="16825"/>
                    </a:lnTo>
                    <a:lnTo>
                      <a:pt x="7730" y="15534"/>
                    </a:lnTo>
                    <a:lnTo>
                      <a:pt x="8099" y="14279"/>
                    </a:lnTo>
                    <a:lnTo>
                      <a:pt x="8486" y="13006"/>
                    </a:lnTo>
                    <a:lnTo>
                      <a:pt x="7490" y="15386"/>
                    </a:lnTo>
                    <a:lnTo>
                      <a:pt x="7010" y="16585"/>
                    </a:lnTo>
                    <a:lnTo>
                      <a:pt x="6531" y="17784"/>
                    </a:lnTo>
                    <a:lnTo>
                      <a:pt x="5866" y="17434"/>
                    </a:lnTo>
                    <a:lnTo>
                      <a:pt x="5202" y="17102"/>
                    </a:lnTo>
                    <a:lnTo>
                      <a:pt x="5811" y="17581"/>
                    </a:lnTo>
                    <a:lnTo>
                      <a:pt x="6401" y="18098"/>
                    </a:lnTo>
                    <a:lnTo>
                      <a:pt x="6032" y="19076"/>
                    </a:lnTo>
                    <a:lnTo>
                      <a:pt x="5682" y="20072"/>
                    </a:lnTo>
                    <a:lnTo>
                      <a:pt x="5331" y="21068"/>
                    </a:lnTo>
                    <a:lnTo>
                      <a:pt x="4999" y="22046"/>
                    </a:lnTo>
                    <a:lnTo>
                      <a:pt x="4686" y="23061"/>
                    </a:lnTo>
                    <a:lnTo>
                      <a:pt x="4391" y="24057"/>
                    </a:lnTo>
                    <a:lnTo>
                      <a:pt x="4114" y="25053"/>
                    </a:lnTo>
                    <a:lnTo>
                      <a:pt x="3856" y="26068"/>
                    </a:lnTo>
                    <a:lnTo>
                      <a:pt x="3634" y="27082"/>
                    </a:lnTo>
                    <a:lnTo>
                      <a:pt x="3413" y="28097"/>
                    </a:lnTo>
                    <a:lnTo>
                      <a:pt x="3247" y="29111"/>
                    </a:lnTo>
                    <a:lnTo>
                      <a:pt x="3081" y="30108"/>
                    </a:lnTo>
                    <a:lnTo>
                      <a:pt x="2970" y="31122"/>
                    </a:lnTo>
                    <a:lnTo>
                      <a:pt x="2878" y="32137"/>
                    </a:lnTo>
                    <a:lnTo>
                      <a:pt x="2823" y="33152"/>
                    </a:lnTo>
                    <a:lnTo>
                      <a:pt x="2786" y="34148"/>
                    </a:lnTo>
                    <a:lnTo>
                      <a:pt x="2693" y="33096"/>
                    </a:lnTo>
                    <a:lnTo>
                      <a:pt x="2620" y="32026"/>
                    </a:lnTo>
                    <a:lnTo>
                      <a:pt x="2546" y="30956"/>
                    </a:lnTo>
                    <a:lnTo>
                      <a:pt x="2509" y="29886"/>
                    </a:lnTo>
                    <a:lnTo>
                      <a:pt x="2472" y="28816"/>
                    </a:lnTo>
                    <a:lnTo>
                      <a:pt x="2454" y="27728"/>
                    </a:lnTo>
                    <a:lnTo>
                      <a:pt x="2454" y="26658"/>
                    </a:lnTo>
                    <a:lnTo>
                      <a:pt x="2472" y="25588"/>
                    </a:lnTo>
                    <a:lnTo>
                      <a:pt x="2509" y="24499"/>
                    </a:lnTo>
                    <a:lnTo>
                      <a:pt x="2546" y="23429"/>
                    </a:lnTo>
                    <a:lnTo>
                      <a:pt x="2620" y="22341"/>
                    </a:lnTo>
                    <a:lnTo>
                      <a:pt x="2693" y="21271"/>
                    </a:lnTo>
                    <a:lnTo>
                      <a:pt x="2786" y="20183"/>
                    </a:lnTo>
                    <a:lnTo>
                      <a:pt x="2878" y="19113"/>
                    </a:lnTo>
                    <a:lnTo>
                      <a:pt x="3007" y="18024"/>
                    </a:lnTo>
                    <a:lnTo>
                      <a:pt x="3136" y="16954"/>
                    </a:lnTo>
                    <a:lnTo>
                      <a:pt x="3265" y="15866"/>
                    </a:lnTo>
                    <a:lnTo>
                      <a:pt x="3413" y="14796"/>
                    </a:lnTo>
                    <a:lnTo>
                      <a:pt x="3579" y="13726"/>
                    </a:lnTo>
                    <a:lnTo>
                      <a:pt x="3763" y="12656"/>
                    </a:lnTo>
                    <a:lnTo>
                      <a:pt x="4132" y="10516"/>
                    </a:lnTo>
                    <a:lnTo>
                      <a:pt x="4557" y="8376"/>
                    </a:lnTo>
                    <a:lnTo>
                      <a:pt x="5018" y="6254"/>
                    </a:lnTo>
                    <a:lnTo>
                      <a:pt x="5497" y="4151"/>
                    </a:lnTo>
                    <a:lnTo>
                      <a:pt x="6032" y="2067"/>
                    </a:lnTo>
                    <a:lnTo>
                      <a:pt x="65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25"/>
              <p:cNvSpPr/>
              <p:nvPr/>
            </p:nvSpPr>
            <p:spPr>
              <a:xfrm>
                <a:off x="1498450" y="4664700"/>
                <a:ext cx="372675" cy="812175"/>
              </a:xfrm>
              <a:custGeom>
                <a:avLst/>
                <a:gdLst/>
                <a:ahLst/>
                <a:cxnLst/>
                <a:rect l="l" t="t" r="r" b="b"/>
                <a:pathLst>
                  <a:path w="14907" h="32487" extrusionOk="0">
                    <a:moveTo>
                      <a:pt x="1" y="0"/>
                    </a:moveTo>
                    <a:lnTo>
                      <a:pt x="536" y="960"/>
                    </a:lnTo>
                    <a:lnTo>
                      <a:pt x="1052" y="1900"/>
                    </a:lnTo>
                    <a:lnTo>
                      <a:pt x="1569" y="2860"/>
                    </a:lnTo>
                    <a:lnTo>
                      <a:pt x="2067" y="3819"/>
                    </a:lnTo>
                    <a:lnTo>
                      <a:pt x="2547" y="4797"/>
                    </a:lnTo>
                    <a:lnTo>
                      <a:pt x="3026" y="5756"/>
                    </a:lnTo>
                    <a:lnTo>
                      <a:pt x="3488" y="6734"/>
                    </a:lnTo>
                    <a:lnTo>
                      <a:pt x="3949" y="7711"/>
                    </a:lnTo>
                    <a:lnTo>
                      <a:pt x="4391" y="8708"/>
                    </a:lnTo>
                    <a:lnTo>
                      <a:pt x="4816" y="9704"/>
                    </a:lnTo>
                    <a:lnTo>
                      <a:pt x="5240" y="10700"/>
                    </a:lnTo>
                    <a:lnTo>
                      <a:pt x="5664" y="11696"/>
                    </a:lnTo>
                    <a:lnTo>
                      <a:pt x="6052" y="12711"/>
                    </a:lnTo>
                    <a:lnTo>
                      <a:pt x="6439" y="13707"/>
                    </a:lnTo>
                    <a:lnTo>
                      <a:pt x="6827" y="14722"/>
                    </a:lnTo>
                    <a:lnTo>
                      <a:pt x="7196" y="15736"/>
                    </a:lnTo>
                    <a:lnTo>
                      <a:pt x="7546" y="16769"/>
                    </a:lnTo>
                    <a:lnTo>
                      <a:pt x="7897" y="17802"/>
                    </a:lnTo>
                    <a:lnTo>
                      <a:pt x="8229" y="18817"/>
                    </a:lnTo>
                    <a:lnTo>
                      <a:pt x="8542" y="19850"/>
                    </a:lnTo>
                    <a:lnTo>
                      <a:pt x="8856" y="20902"/>
                    </a:lnTo>
                    <a:lnTo>
                      <a:pt x="9151" y="21935"/>
                    </a:lnTo>
                    <a:lnTo>
                      <a:pt x="9446" y="22986"/>
                    </a:lnTo>
                    <a:lnTo>
                      <a:pt x="9723" y="24019"/>
                    </a:lnTo>
                    <a:lnTo>
                      <a:pt x="9981" y="25071"/>
                    </a:lnTo>
                    <a:lnTo>
                      <a:pt x="10239" y="26122"/>
                    </a:lnTo>
                    <a:lnTo>
                      <a:pt x="10479" y="27174"/>
                    </a:lnTo>
                    <a:lnTo>
                      <a:pt x="10719" y="28244"/>
                    </a:lnTo>
                    <a:lnTo>
                      <a:pt x="10940" y="29296"/>
                    </a:lnTo>
                    <a:lnTo>
                      <a:pt x="11143" y="30365"/>
                    </a:lnTo>
                    <a:lnTo>
                      <a:pt x="11346" y="31417"/>
                    </a:lnTo>
                    <a:lnTo>
                      <a:pt x="11531" y="32487"/>
                    </a:lnTo>
                    <a:lnTo>
                      <a:pt x="14907" y="32487"/>
                    </a:lnTo>
                    <a:lnTo>
                      <a:pt x="14261" y="30329"/>
                    </a:lnTo>
                    <a:lnTo>
                      <a:pt x="13597" y="28152"/>
                    </a:lnTo>
                    <a:lnTo>
                      <a:pt x="12914" y="25993"/>
                    </a:lnTo>
                    <a:lnTo>
                      <a:pt x="12213" y="23853"/>
                    </a:lnTo>
                    <a:lnTo>
                      <a:pt x="11475" y="21713"/>
                    </a:lnTo>
                    <a:lnTo>
                      <a:pt x="10701" y="19573"/>
                    </a:lnTo>
                    <a:lnTo>
                      <a:pt x="10295" y="18522"/>
                    </a:lnTo>
                    <a:lnTo>
                      <a:pt x="9889" y="17470"/>
                    </a:lnTo>
                    <a:lnTo>
                      <a:pt x="9465" y="16437"/>
                    </a:lnTo>
                    <a:lnTo>
                      <a:pt x="9040" y="15404"/>
                    </a:lnTo>
                    <a:lnTo>
                      <a:pt x="8579" y="14371"/>
                    </a:lnTo>
                    <a:lnTo>
                      <a:pt x="8118" y="13338"/>
                    </a:lnTo>
                    <a:lnTo>
                      <a:pt x="7657" y="12323"/>
                    </a:lnTo>
                    <a:lnTo>
                      <a:pt x="7159" y="11327"/>
                    </a:lnTo>
                    <a:lnTo>
                      <a:pt x="6661" y="10313"/>
                    </a:lnTo>
                    <a:lnTo>
                      <a:pt x="6144" y="9335"/>
                    </a:lnTo>
                    <a:lnTo>
                      <a:pt x="5609" y="8339"/>
                    </a:lnTo>
                    <a:lnTo>
                      <a:pt x="5074" y="7379"/>
                    </a:lnTo>
                    <a:lnTo>
                      <a:pt x="4502" y="6420"/>
                    </a:lnTo>
                    <a:lnTo>
                      <a:pt x="3912" y="5461"/>
                    </a:lnTo>
                    <a:lnTo>
                      <a:pt x="3321" y="4520"/>
                    </a:lnTo>
                    <a:lnTo>
                      <a:pt x="2694" y="3598"/>
                    </a:lnTo>
                    <a:lnTo>
                      <a:pt x="2049" y="2675"/>
                    </a:lnTo>
                    <a:lnTo>
                      <a:pt x="1384" y="1771"/>
                    </a:lnTo>
                    <a:lnTo>
                      <a:pt x="720" y="8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25"/>
              <p:cNvSpPr/>
              <p:nvPr/>
            </p:nvSpPr>
            <p:spPr>
              <a:xfrm>
                <a:off x="1759025" y="5134200"/>
                <a:ext cx="178050" cy="342675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13707" extrusionOk="0">
                    <a:moveTo>
                      <a:pt x="1" y="0"/>
                    </a:moveTo>
                    <a:lnTo>
                      <a:pt x="554" y="757"/>
                    </a:lnTo>
                    <a:lnTo>
                      <a:pt x="1071" y="1531"/>
                    </a:lnTo>
                    <a:lnTo>
                      <a:pt x="1551" y="2325"/>
                    </a:lnTo>
                    <a:lnTo>
                      <a:pt x="2030" y="3136"/>
                    </a:lnTo>
                    <a:lnTo>
                      <a:pt x="2454" y="3948"/>
                    </a:lnTo>
                    <a:lnTo>
                      <a:pt x="2860" y="4778"/>
                    </a:lnTo>
                    <a:lnTo>
                      <a:pt x="3248" y="5627"/>
                    </a:lnTo>
                    <a:lnTo>
                      <a:pt x="3598" y="6494"/>
                    </a:lnTo>
                    <a:lnTo>
                      <a:pt x="3912" y="7379"/>
                    </a:lnTo>
                    <a:lnTo>
                      <a:pt x="4207" y="8246"/>
                    </a:lnTo>
                    <a:lnTo>
                      <a:pt x="4465" y="9150"/>
                    </a:lnTo>
                    <a:lnTo>
                      <a:pt x="4705" y="10054"/>
                    </a:lnTo>
                    <a:lnTo>
                      <a:pt x="4908" y="10958"/>
                    </a:lnTo>
                    <a:lnTo>
                      <a:pt x="5074" y="11862"/>
                    </a:lnTo>
                    <a:lnTo>
                      <a:pt x="5222" y="12785"/>
                    </a:lnTo>
                    <a:lnTo>
                      <a:pt x="5332" y="13707"/>
                    </a:lnTo>
                    <a:lnTo>
                      <a:pt x="7122" y="13707"/>
                    </a:lnTo>
                    <a:lnTo>
                      <a:pt x="6900" y="12766"/>
                    </a:lnTo>
                    <a:lnTo>
                      <a:pt x="6661" y="11807"/>
                    </a:lnTo>
                    <a:lnTo>
                      <a:pt x="6384" y="10884"/>
                    </a:lnTo>
                    <a:lnTo>
                      <a:pt x="6070" y="9962"/>
                    </a:lnTo>
                    <a:lnTo>
                      <a:pt x="5720" y="9040"/>
                    </a:lnTo>
                    <a:lnTo>
                      <a:pt x="5332" y="8136"/>
                    </a:lnTo>
                    <a:lnTo>
                      <a:pt x="4926" y="7250"/>
                    </a:lnTo>
                    <a:lnTo>
                      <a:pt x="4502" y="6383"/>
                    </a:lnTo>
                    <a:lnTo>
                      <a:pt x="4041" y="5516"/>
                    </a:lnTo>
                    <a:lnTo>
                      <a:pt x="3543" y="4668"/>
                    </a:lnTo>
                    <a:lnTo>
                      <a:pt x="3008" y="3837"/>
                    </a:lnTo>
                    <a:lnTo>
                      <a:pt x="2473" y="3044"/>
                    </a:lnTo>
                    <a:lnTo>
                      <a:pt x="1883" y="2251"/>
                    </a:lnTo>
                    <a:lnTo>
                      <a:pt x="1292" y="1476"/>
                    </a:lnTo>
                    <a:lnTo>
                      <a:pt x="665" y="7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25"/>
              <p:cNvSpPr/>
              <p:nvPr/>
            </p:nvSpPr>
            <p:spPr>
              <a:xfrm>
                <a:off x="1689850" y="4921125"/>
                <a:ext cx="343150" cy="555750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22230" extrusionOk="0">
                    <a:moveTo>
                      <a:pt x="1" y="0"/>
                    </a:moveTo>
                    <a:lnTo>
                      <a:pt x="517" y="591"/>
                    </a:lnTo>
                    <a:lnTo>
                      <a:pt x="1034" y="1162"/>
                    </a:lnTo>
                    <a:lnTo>
                      <a:pt x="1513" y="1771"/>
                    </a:lnTo>
                    <a:lnTo>
                      <a:pt x="2012" y="2362"/>
                    </a:lnTo>
                    <a:lnTo>
                      <a:pt x="2473" y="2989"/>
                    </a:lnTo>
                    <a:lnTo>
                      <a:pt x="2934" y="3616"/>
                    </a:lnTo>
                    <a:lnTo>
                      <a:pt x="3377" y="4243"/>
                    </a:lnTo>
                    <a:lnTo>
                      <a:pt x="3819" y="4889"/>
                    </a:lnTo>
                    <a:lnTo>
                      <a:pt x="4225" y="5535"/>
                    </a:lnTo>
                    <a:lnTo>
                      <a:pt x="4631" y="6199"/>
                    </a:lnTo>
                    <a:lnTo>
                      <a:pt x="5037" y="6863"/>
                    </a:lnTo>
                    <a:lnTo>
                      <a:pt x="5406" y="7545"/>
                    </a:lnTo>
                    <a:lnTo>
                      <a:pt x="5775" y="8228"/>
                    </a:lnTo>
                    <a:lnTo>
                      <a:pt x="6125" y="8911"/>
                    </a:lnTo>
                    <a:lnTo>
                      <a:pt x="6476" y="9612"/>
                    </a:lnTo>
                    <a:lnTo>
                      <a:pt x="6790" y="10313"/>
                    </a:lnTo>
                    <a:lnTo>
                      <a:pt x="7103" y="11014"/>
                    </a:lnTo>
                    <a:lnTo>
                      <a:pt x="7398" y="11733"/>
                    </a:lnTo>
                    <a:lnTo>
                      <a:pt x="7675" y="12453"/>
                    </a:lnTo>
                    <a:lnTo>
                      <a:pt x="7952" y="13191"/>
                    </a:lnTo>
                    <a:lnTo>
                      <a:pt x="8210" y="13928"/>
                    </a:lnTo>
                    <a:lnTo>
                      <a:pt x="8450" y="14666"/>
                    </a:lnTo>
                    <a:lnTo>
                      <a:pt x="8671" y="15404"/>
                    </a:lnTo>
                    <a:lnTo>
                      <a:pt x="8874" y="16142"/>
                    </a:lnTo>
                    <a:lnTo>
                      <a:pt x="9077" y="16899"/>
                    </a:lnTo>
                    <a:lnTo>
                      <a:pt x="9243" y="17655"/>
                    </a:lnTo>
                    <a:lnTo>
                      <a:pt x="9409" y="18411"/>
                    </a:lnTo>
                    <a:lnTo>
                      <a:pt x="9557" y="19168"/>
                    </a:lnTo>
                    <a:lnTo>
                      <a:pt x="9686" y="19924"/>
                    </a:lnTo>
                    <a:lnTo>
                      <a:pt x="9815" y="20699"/>
                    </a:lnTo>
                    <a:lnTo>
                      <a:pt x="9907" y="21474"/>
                    </a:lnTo>
                    <a:lnTo>
                      <a:pt x="9999" y="22230"/>
                    </a:lnTo>
                    <a:lnTo>
                      <a:pt x="13726" y="22230"/>
                    </a:lnTo>
                    <a:lnTo>
                      <a:pt x="13339" y="20754"/>
                    </a:lnTo>
                    <a:lnTo>
                      <a:pt x="12914" y="19278"/>
                    </a:lnTo>
                    <a:lnTo>
                      <a:pt x="12471" y="17821"/>
                    </a:lnTo>
                    <a:lnTo>
                      <a:pt x="12010" y="16382"/>
                    </a:lnTo>
                    <a:lnTo>
                      <a:pt x="11752" y="15663"/>
                    </a:lnTo>
                    <a:lnTo>
                      <a:pt x="11494" y="14943"/>
                    </a:lnTo>
                    <a:lnTo>
                      <a:pt x="11217" y="14242"/>
                    </a:lnTo>
                    <a:lnTo>
                      <a:pt x="10922" y="13523"/>
                    </a:lnTo>
                    <a:lnTo>
                      <a:pt x="10627" y="12822"/>
                    </a:lnTo>
                    <a:lnTo>
                      <a:pt x="10313" y="12139"/>
                    </a:lnTo>
                    <a:lnTo>
                      <a:pt x="9981" y="11438"/>
                    </a:lnTo>
                    <a:lnTo>
                      <a:pt x="9649" y="10755"/>
                    </a:lnTo>
                    <a:lnTo>
                      <a:pt x="9225" y="9944"/>
                    </a:lnTo>
                    <a:lnTo>
                      <a:pt x="8763" y="9150"/>
                    </a:lnTo>
                    <a:lnTo>
                      <a:pt x="8302" y="8357"/>
                    </a:lnTo>
                    <a:lnTo>
                      <a:pt x="7804" y="7582"/>
                    </a:lnTo>
                    <a:lnTo>
                      <a:pt x="7288" y="6826"/>
                    </a:lnTo>
                    <a:lnTo>
                      <a:pt x="6734" y="6088"/>
                    </a:lnTo>
                    <a:lnTo>
                      <a:pt x="6162" y="5369"/>
                    </a:lnTo>
                    <a:lnTo>
                      <a:pt x="5572" y="4668"/>
                    </a:lnTo>
                    <a:lnTo>
                      <a:pt x="4963" y="3985"/>
                    </a:lnTo>
                    <a:lnTo>
                      <a:pt x="4318" y="3339"/>
                    </a:lnTo>
                    <a:lnTo>
                      <a:pt x="3672" y="2712"/>
                    </a:lnTo>
                    <a:lnTo>
                      <a:pt x="2971" y="2103"/>
                    </a:lnTo>
                    <a:lnTo>
                      <a:pt x="2270" y="1531"/>
                    </a:lnTo>
                    <a:lnTo>
                      <a:pt x="1532" y="996"/>
                    </a:lnTo>
                    <a:lnTo>
                      <a:pt x="776" y="48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25"/>
              <p:cNvSpPr/>
              <p:nvPr/>
            </p:nvSpPr>
            <p:spPr>
              <a:xfrm>
                <a:off x="1798225" y="4645325"/>
                <a:ext cx="363450" cy="831550"/>
              </a:xfrm>
              <a:custGeom>
                <a:avLst/>
                <a:gdLst/>
                <a:ahLst/>
                <a:cxnLst/>
                <a:rect l="l" t="t" r="r" b="b"/>
                <a:pathLst>
                  <a:path w="14538" h="33262" extrusionOk="0">
                    <a:moveTo>
                      <a:pt x="1" y="0"/>
                    </a:moveTo>
                    <a:lnTo>
                      <a:pt x="610" y="904"/>
                    </a:lnTo>
                    <a:lnTo>
                      <a:pt x="1200" y="1845"/>
                    </a:lnTo>
                    <a:lnTo>
                      <a:pt x="1790" y="2768"/>
                    </a:lnTo>
                    <a:lnTo>
                      <a:pt x="2344" y="3727"/>
                    </a:lnTo>
                    <a:lnTo>
                      <a:pt x="2879" y="4686"/>
                    </a:lnTo>
                    <a:lnTo>
                      <a:pt x="3414" y="5664"/>
                    </a:lnTo>
                    <a:lnTo>
                      <a:pt x="3912" y="6642"/>
                    </a:lnTo>
                    <a:lnTo>
                      <a:pt x="4392" y="7638"/>
                    </a:lnTo>
                    <a:lnTo>
                      <a:pt x="4853" y="8634"/>
                    </a:lnTo>
                    <a:lnTo>
                      <a:pt x="5314" y="9649"/>
                    </a:lnTo>
                    <a:lnTo>
                      <a:pt x="5738" y="10663"/>
                    </a:lnTo>
                    <a:lnTo>
                      <a:pt x="6144" y="11678"/>
                    </a:lnTo>
                    <a:lnTo>
                      <a:pt x="6532" y="12711"/>
                    </a:lnTo>
                    <a:lnTo>
                      <a:pt x="6900" y="13763"/>
                    </a:lnTo>
                    <a:lnTo>
                      <a:pt x="7251" y="14814"/>
                    </a:lnTo>
                    <a:lnTo>
                      <a:pt x="7583" y="15866"/>
                    </a:lnTo>
                    <a:lnTo>
                      <a:pt x="7878" y="16917"/>
                    </a:lnTo>
                    <a:lnTo>
                      <a:pt x="8173" y="17987"/>
                    </a:lnTo>
                    <a:lnTo>
                      <a:pt x="8450" y="19057"/>
                    </a:lnTo>
                    <a:lnTo>
                      <a:pt x="8690" y="20127"/>
                    </a:lnTo>
                    <a:lnTo>
                      <a:pt x="8930" y="21216"/>
                    </a:lnTo>
                    <a:lnTo>
                      <a:pt x="9133" y="22285"/>
                    </a:lnTo>
                    <a:lnTo>
                      <a:pt x="9317" y="23374"/>
                    </a:lnTo>
                    <a:lnTo>
                      <a:pt x="9483" y="24462"/>
                    </a:lnTo>
                    <a:lnTo>
                      <a:pt x="9631" y="25569"/>
                    </a:lnTo>
                    <a:lnTo>
                      <a:pt x="9760" y="26658"/>
                    </a:lnTo>
                    <a:lnTo>
                      <a:pt x="9852" y="27765"/>
                    </a:lnTo>
                    <a:lnTo>
                      <a:pt x="9944" y="28853"/>
                    </a:lnTo>
                    <a:lnTo>
                      <a:pt x="10000" y="29960"/>
                    </a:lnTo>
                    <a:lnTo>
                      <a:pt x="10037" y="31067"/>
                    </a:lnTo>
                    <a:lnTo>
                      <a:pt x="10055" y="32155"/>
                    </a:lnTo>
                    <a:lnTo>
                      <a:pt x="10055" y="33262"/>
                    </a:lnTo>
                    <a:lnTo>
                      <a:pt x="14538" y="33262"/>
                    </a:lnTo>
                    <a:lnTo>
                      <a:pt x="14353" y="31067"/>
                    </a:lnTo>
                    <a:lnTo>
                      <a:pt x="14132" y="28871"/>
                    </a:lnTo>
                    <a:lnTo>
                      <a:pt x="14003" y="27765"/>
                    </a:lnTo>
                    <a:lnTo>
                      <a:pt x="13874" y="26676"/>
                    </a:lnTo>
                    <a:lnTo>
                      <a:pt x="13726" y="25588"/>
                    </a:lnTo>
                    <a:lnTo>
                      <a:pt x="13560" y="24499"/>
                    </a:lnTo>
                    <a:lnTo>
                      <a:pt x="13394" y="23411"/>
                    </a:lnTo>
                    <a:lnTo>
                      <a:pt x="13191" y="22322"/>
                    </a:lnTo>
                    <a:lnTo>
                      <a:pt x="12970" y="21234"/>
                    </a:lnTo>
                    <a:lnTo>
                      <a:pt x="12748" y="20164"/>
                    </a:lnTo>
                    <a:lnTo>
                      <a:pt x="12490" y="19094"/>
                    </a:lnTo>
                    <a:lnTo>
                      <a:pt x="12213" y="18024"/>
                    </a:lnTo>
                    <a:lnTo>
                      <a:pt x="11918" y="16972"/>
                    </a:lnTo>
                    <a:lnTo>
                      <a:pt x="11586" y="15921"/>
                    </a:lnTo>
                    <a:lnTo>
                      <a:pt x="11180" y="14740"/>
                    </a:lnTo>
                    <a:lnTo>
                      <a:pt x="10719" y="13541"/>
                    </a:lnTo>
                    <a:lnTo>
                      <a:pt x="10240" y="12379"/>
                    </a:lnTo>
                    <a:lnTo>
                      <a:pt x="9963" y="11807"/>
                    </a:lnTo>
                    <a:lnTo>
                      <a:pt x="9705" y="11235"/>
                    </a:lnTo>
                    <a:lnTo>
                      <a:pt x="9409" y="10663"/>
                    </a:lnTo>
                    <a:lnTo>
                      <a:pt x="9133" y="10110"/>
                    </a:lnTo>
                    <a:lnTo>
                      <a:pt x="8819" y="9556"/>
                    </a:lnTo>
                    <a:lnTo>
                      <a:pt x="8505" y="9003"/>
                    </a:lnTo>
                    <a:lnTo>
                      <a:pt x="8192" y="8468"/>
                    </a:lnTo>
                    <a:lnTo>
                      <a:pt x="7860" y="7933"/>
                    </a:lnTo>
                    <a:lnTo>
                      <a:pt x="7509" y="7398"/>
                    </a:lnTo>
                    <a:lnTo>
                      <a:pt x="7159" y="6881"/>
                    </a:lnTo>
                    <a:lnTo>
                      <a:pt x="6790" y="6365"/>
                    </a:lnTo>
                    <a:lnTo>
                      <a:pt x="6421" y="5867"/>
                    </a:lnTo>
                    <a:lnTo>
                      <a:pt x="6033" y="5369"/>
                    </a:lnTo>
                    <a:lnTo>
                      <a:pt x="5628" y="4889"/>
                    </a:lnTo>
                    <a:lnTo>
                      <a:pt x="5222" y="4409"/>
                    </a:lnTo>
                    <a:lnTo>
                      <a:pt x="4797" y="3948"/>
                    </a:lnTo>
                    <a:lnTo>
                      <a:pt x="4373" y="3506"/>
                    </a:lnTo>
                    <a:lnTo>
                      <a:pt x="3930" y="3063"/>
                    </a:lnTo>
                    <a:lnTo>
                      <a:pt x="3469" y="2638"/>
                    </a:lnTo>
                    <a:lnTo>
                      <a:pt x="3008" y="2214"/>
                    </a:lnTo>
                    <a:lnTo>
                      <a:pt x="2528" y="1808"/>
                    </a:lnTo>
                    <a:lnTo>
                      <a:pt x="2049" y="1421"/>
                    </a:lnTo>
                    <a:lnTo>
                      <a:pt x="1551" y="1033"/>
                    </a:lnTo>
                    <a:lnTo>
                      <a:pt x="1052" y="683"/>
                    </a:lnTo>
                    <a:lnTo>
                      <a:pt x="518" y="3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25"/>
              <p:cNvSpPr/>
              <p:nvPr/>
            </p:nvSpPr>
            <p:spPr>
              <a:xfrm>
                <a:off x="2163500" y="4830725"/>
                <a:ext cx="129175" cy="646150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25846" extrusionOk="0">
                    <a:moveTo>
                      <a:pt x="5166" y="0"/>
                    </a:moveTo>
                    <a:lnTo>
                      <a:pt x="4834" y="757"/>
                    </a:lnTo>
                    <a:lnTo>
                      <a:pt x="4520" y="1495"/>
                    </a:lnTo>
                    <a:lnTo>
                      <a:pt x="4207" y="2251"/>
                    </a:lnTo>
                    <a:lnTo>
                      <a:pt x="3930" y="3026"/>
                    </a:lnTo>
                    <a:lnTo>
                      <a:pt x="3672" y="3782"/>
                    </a:lnTo>
                    <a:lnTo>
                      <a:pt x="3432" y="4557"/>
                    </a:lnTo>
                    <a:lnTo>
                      <a:pt x="3211" y="5350"/>
                    </a:lnTo>
                    <a:lnTo>
                      <a:pt x="3008" y="6125"/>
                    </a:lnTo>
                    <a:lnTo>
                      <a:pt x="2823" y="6918"/>
                    </a:lnTo>
                    <a:lnTo>
                      <a:pt x="2657" y="7712"/>
                    </a:lnTo>
                    <a:lnTo>
                      <a:pt x="2491" y="8505"/>
                    </a:lnTo>
                    <a:lnTo>
                      <a:pt x="2362" y="9317"/>
                    </a:lnTo>
                    <a:lnTo>
                      <a:pt x="2233" y="10110"/>
                    </a:lnTo>
                    <a:lnTo>
                      <a:pt x="2122" y="10922"/>
                    </a:lnTo>
                    <a:lnTo>
                      <a:pt x="2030" y="11733"/>
                    </a:lnTo>
                    <a:lnTo>
                      <a:pt x="1938" y="12545"/>
                    </a:lnTo>
                    <a:lnTo>
                      <a:pt x="1864" y="13375"/>
                    </a:lnTo>
                    <a:lnTo>
                      <a:pt x="1809" y="14187"/>
                    </a:lnTo>
                    <a:lnTo>
                      <a:pt x="1698" y="15829"/>
                    </a:lnTo>
                    <a:lnTo>
                      <a:pt x="1643" y="17489"/>
                    </a:lnTo>
                    <a:lnTo>
                      <a:pt x="1606" y="19149"/>
                    </a:lnTo>
                    <a:lnTo>
                      <a:pt x="1606" y="20791"/>
                    </a:lnTo>
                    <a:lnTo>
                      <a:pt x="1606" y="22452"/>
                    </a:lnTo>
                    <a:lnTo>
                      <a:pt x="1661" y="25735"/>
                    </a:lnTo>
                    <a:lnTo>
                      <a:pt x="1" y="9575"/>
                    </a:lnTo>
                    <a:lnTo>
                      <a:pt x="111" y="25846"/>
                    </a:lnTo>
                    <a:lnTo>
                      <a:pt x="3506" y="25846"/>
                    </a:lnTo>
                    <a:lnTo>
                      <a:pt x="3487" y="24223"/>
                    </a:lnTo>
                    <a:lnTo>
                      <a:pt x="3506" y="22581"/>
                    </a:lnTo>
                    <a:lnTo>
                      <a:pt x="3506" y="20920"/>
                    </a:lnTo>
                    <a:lnTo>
                      <a:pt x="3543" y="19279"/>
                    </a:lnTo>
                    <a:lnTo>
                      <a:pt x="3598" y="17618"/>
                    </a:lnTo>
                    <a:lnTo>
                      <a:pt x="3653" y="15958"/>
                    </a:lnTo>
                    <a:lnTo>
                      <a:pt x="3727" y="14298"/>
                    </a:lnTo>
                    <a:lnTo>
                      <a:pt x="3819" y="12656"/>
                    </a:lnTo>
                    <a:lnTo>
                      <a:pt x="3930" y="11014"/>
                    </a:lnTo>
                    <a:lnTo>
                      <a:pt x="4059" y="9390"/>
                    </a:lnTo>
                    <a:lnTo>
                      <a:pt x="4207" y="7767"/>
                    </a:lnTo>
                    <a:lnTo>
                      <a:pt x="4373" y="6181"/>
                    </a:lnTo>
                    <a:lnTo>
                      <a:pt x="4539" y="4594"/>
                    </a:lnTo>
                    <a:lnTo>
                      <a:pt x="4742" y="3044"/>
                    </a:lnTo>
                    <a:lnTo>
                      <a:pt x="4945" y="1513"/>
                    </a:lnTo>
                    <a:lnTo>
                      <a:pt x="516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25"/>
              <p:cNvSpPr/>
              <p:nvPr/>
            </p:nvSpPr>
            <p:spPr>
              <a:xfrm>
                <a:off x="537572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73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303" y="14593"/>
                    </a:lnTo>
                    <a:lnTo>
                      <a:pt x="3358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30" y="25403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58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406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85" y="5609"/>
                    </a:lnTo>
                    <a:lnTo>
                      <a:pt x="2823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37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25"/>
              <p:cNvSpPr/>
              <p:nvPr/>
            </p:nvSpPr>
            <p:spPr>
              <a:xfrm>
                <a:off x="557867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4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25"/>
              <p:cNvSpPr/>
              <p:nvPr/>
            </p:nvSpPr>
            <p:spPr>
              <a:xfrm>
                <a:off x="5629850" y="5081625"/>
                <a:ext cx="18542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15810" extrusionOk="0">
                    <a:moveTo>
                      <a:pt x="7417" y="0"/>
                    </a:moveTo>
                    <a:lnTo>
                      <a:pt x="6974" y="590"/>
                    </a:lnTo>
                    <a:lnTo>
                      <a:pt x="6365" y="1439"/>
                    </a:lnTo>
                    <a:lnTo>
                      <a:pt x="5775" y="2325"/>
                    </a:lnTo>
                    <a:lnTo>
                      <a:pt x="5221" y="3210"/>
                    </a:lnTo>
                    <a:lnTo>
                      <a:pt x="4686" y="4114"/>
                    </a:lnTo>
                    <a:lnTo>
                      <a:pt x="4152" y="5036"/>
                    </a:lnTo>
                    <a:lnTo>
                      <a:pt x="3672" y="5959"/>
                    </a:lnTo>
                    <a:lnTo>
                      <a:pt x="3192" y="6900"/>
                    </a:lnTo>
                    <a:lnTo>
                      <a:pt x="2749" y="7859"/>
                    </a:lnTo>
                    <a:lnTo>
                      <a:pt x="2307" y="8818"/>
                    </a:lnTo>
                    <a:lnTo>
                      <a:pt x="1919" y="9796"/>
                    </a:lnTo>
                    <a:lnTo>
                      <a:pt x="1532" y="10774"/>
                    </a:lnTo>
                    <a:lnTo>
                      <a:pt x="1181" y="11770"/>
                    </a:lnTo>
                    <a:lnTo>
                      <a:pt x="849" y="12766"/>
                    </a:lnTo>
                    <a:lnTo>
                      <a:pt x="536" y="13781"/>
                    </a:lnTo>
                    <a:lnTo>
                      <a:pt x="259" y="14795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869"/>
                    </a:lnTo>
                    <a:lnTo>
                      <a:pt x="3358" y="13928"/>
                    </a:lnTo>
                    <a:lnTo>
                      <a:pt x="3524" y="12987"/>
                    </a:lnTo>
                    <a:lnTo>
                      <a:pt x="3709" y="12047"/>
                    </a:lnTo>
                    <a:lnTo>
                      <a:pt x="3912" y="11106"/>
                    </a:lnTo>
                    <a:lnTo>
                      <a:pt x="4115" y="10165"/>
                    </a:lnTo>
                    <a:lnTo>
                      <a:pt x="4336" y="9243"/>
                    </a:lnTo>
                    <a:lnTo>
                      <a:pt x="4576" y="8320"/>
                    </a:lnTo>
                    <a:lnTo>
                      <a:pt x="4834" y="7398"/>
                    </a:lnTo>
                    <a:lnTo>
                      <a:pt x="5092" y="6475"/>
                    </a:lnTo>
                    <a:lnTo>
                      <a:pt x="5369" y="5553"/>
                    </a:lnTo>
                    <a:lnTo>
                      <a:pt x="5664" y="4649"/>
                    </a:lnTo>
                    <a:lnTo>
                      <a:pt x="5978" y="3745"/>
                    </a:lnTo>
                    <a:lnTo>
                      <a:pt x="6291" y="2841"/>
                    </a:lnTo>
                    <a:lnTo>
                      <a:pt x="6624" y="1956"/>
                    </a:lnTo>
                    <a:lnTo>
                      <a:pt x="6974" y="1052"/>
                    </a:lnTo>
                    <a:lnTo>
                      <a:pt x="741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53" name="Google Shape;2053;p25"/>
          <p:cNvSpPr/>
          <p:nvPr/>
        </p:nvSpPr>
        <p:spPr>
          <a:xfrm>
            <a:off x="7450663" y="128096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4" name="Google Shape;2054;p25"/>
          <p:cNvSpPr/>
          <p:nvPr/>
        </p:nvSpPr>
        <p:spPr>
          <a:xfrm>
            <a:off x="278338" y="2618071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5" name="Google Shape;2055;p25"/>
          <p:cNvGrpSpPr/>
          <p:nvPr/>
        </p:nvGrpSpPr>
        <p:grpSpPr>
          <a:xfrm>
            <a:off x="8780220" y="2500426"/>
            <a:ext cx="216102" cy="209587"/>
            <a:chOff x="375445" y="3222151"/>
            <a:chExt cx="216102" cy="209587"/>
          </a:xfrm>
        </p:grpSpPr>
        <p:sp>
          <p:nvSpPr>
            <p:cNvPr id="2056" name="Google Shape;2056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8" name="Google Shape;2058;p25"/>
          <p:cNvGrpSpPr/>
          <p:nvPr/>
        </p:nvGrpSpPr>
        <p:grpSpPr>
          <a:xfrm>
            <a:off x="8734331" y="3012708"/>
            <a:ext cx="156328" cy="151594"/>
            <a:chOff x="375445" y="3222151"/>
            <a:chExt cx="216102" cy="209587"/>
          </a:xfrm>
        </p:grpSpPr>
        <p:sp>
          <p:nvSpPr>
            <p:cNvPr id="2059" name="Google Shape;2059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1" name="Google Shape;2061;p25"/>
          <p:cNvGrpSpPr/>
          <p:nvPr/>
        </p:nvGrpSpPr>
        <p:grpSpPr>
          <a:xfrm>
            <a:off x="8430787" y="3338858"/>
            <a:ext cx="156307" cy="151594"/>
            <a:chOff x="375445" y="3222151"/>
            <a:chExt cx="216102" cy="209587"/>
          </a:xfrm>
        </p:grpSpPr>
        <p:sp>
          <p:nvSpPr>
            <p:cNvPr id="2062" name="Google Shape;2062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4" name="Google Shape;2064;p25"/>
          <p:cNvGrpSpPr/>
          <p:nvPr/>
        </p:nvGrpSpPr>
        <p:grpSpPr>
          <a:xfrm>
            <a:off x="243820" y="3231501"/>
            <a:ext cx="216102" cy="209587"/>
            <a:chOff x="375445" y="3222151"/>
            <a:chExt cx="216102" cy="209587"/>
          </a:xfrm>
        </p:grpSpPr>
        <p:sp>
          <p:nvSpPr>
            <p:cNvPr id="2065" name="Google Shape;2065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7" name="Google Shape;2067;p25"/>
          <p:cNvGrpSpPr/>
          <p:nvPr/>
        </p:nvGrpSpPr>
        <p:grpSpPr>
          <a:xfrm>
            <a:off x="163137" y="3954608"/>
            <a:ext cx="156307" cy="151594"/>
            <a:chOff x="375445" y="3222151"/>
            <a:chExt cx="216102" cy="209587"/>
          </a:xfrm>
        </p:grpSpPr>
        <p:sp>
          <p:nvSpPr>
            <p:cNvPr id="2068" name="Google Shape;2068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0" name="Google Shape;2070;p25"/>
          <p:cNvGrpSpPr/>
          <p:nvPr/>
        </p:nvGrpSpPr>
        <p:grpSpPr>
          <a:xfrm>
            <a:off x="466681" y="3628458"/>
            <a:ext cx="156328" cy="151594"/>
            <a:chOff x="375445" y="3222151"/>
            <a:chExt cx="216102" cy="209587"/>
          </a:xfrm>
        </p:grpSpPr>
        <p:sp>
          <p:nvSpPr>
            <p:cNvPr id="2071" name="Google Shape;2071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3" name="Google Shape;2073;p25"/>
          <p:cNvSpPr/>
          <p:nvPr/>
        </p:nvSpPr>
        <p:spPr>
          <a:xfrm>
            <a:off x="4351363" y="95475"/>
            <a:ext cx="283192" cy="304896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4" name="Google Shape;2074;p25"/>
          <p:cNvSpPr/>
          <p:nvPr/>
        </p:nvSpPr>
        <p:spPr>
          <a:xfrm>
            <a:off x="8894800" y="163758"/>
            <a:ext cx="156348" cy="168330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5" name="Google Shape;2075;p25"/>
          <p:cNvSpPr/>
          <p:nvPr/>
        </p:nvSpPr>
        <p:spPr>
          <a:xfrm>
            <a:off x="865225" y="683933"/>
            <a:ext cx="156348" cy="168330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1_Title and four columns"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2" name="Google Shape;1942;p25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943" name="Google Shape;1943;p25"/>
          <p:cNvSpPr txBox="1">
            <a:spLocks noGrp="1"/>
          </p:cNvSpPr>
          <p:nvPr>
            <p:ph type="title"/>
          </p:nvPr>
        </p:nvSpPr>
        <p:spPr>
          <a:xfrm>
            <a:off x="1181202" y="154767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44" name="Google Shape;1944;p25"/>
          <p:cNvSpPr txBox="1">
            <a:spLocks noGrp="1"/>
          </p:cNvSpPr>
          <p:nvPr>
            <p:ph type="subTitle" idx="1"/>
          </p:nvPr>
        </p:nvSpPr>
        <p:spPr>
          <a:xfrm>
            <a:off x="721927" y="1835015"/>
            <a:ext cx="2437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45" name="Google Shape;1945;p25"/>
          <p:cNvSpPr txBox="1">
            <a:spLocks noGrp="1"/>
          </p:cNvSpPr>
          <p:nvPr>
            <p:ph type="title" idx="2"/>
          </p:nvPr>
        </p:nvSpPr>
        <p:spPr>
          <a:xfrm>
            <a:off x="5980681" y="154767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46" name="Google Shape;1946;p25"/>
          <p:cNvSpPr txBox="1">
            <a:spLocks noGrp="1"/>
          </p:cNvSpPr>
          <p:nvPr>
            <p:ph type="subTitle" idx="3"/>
          </p:nvPr>
        </p:nvSpPr>
        <p:spPr>
          <a:xfrm>
            <a:off x="5980673" y="1835015"/>
            <a:ext cx="24414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47" name="Google Shape;1947;p25"/>
          <p:cNvSpPr txBox="1">
            <a:spLocks noGrp="1"/>
          </p:cNvSpPr>
          <p:nvPr>
            <p:ph type="title" idx="4"/>
          </p:nvPr>
        </p:nvSpPr>
        <p:spPr>
          <a:xfrm>
            <a:off x="1181202" y="3153458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48" name="Google Shape;1948;p25"/>
          <p:cNvSpPr txBox="1">
            <a:spLocks noGrp="1"/>
          </p:cNvSpPr>
          <p:nvPr>
            <p:ph type="subTitle" idx="5"/>
          </p:nvPr>
        </p:nvSpPr>
        <p:spPr>
          <a:xfrm>
            <a:off x="721927" y="3440808"/>
            <a:ext cx="2437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49" name="Google Shape;1949;p25"/>
          <p:cNvSpPr txBox="1">
            <a:spLocks noGrp="1"/>
          </p:cNvSpPr>
          <p:nvPr>
            <p:ph type="title" idx="6"/>
          </p:nvPr>
        </p:nvSpPr>
        <p:spPr>
          <a:xfrm>
            <a:off x="5980681" y="3153458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50" name="Google Shape;1950;p25"/>
          <p:cNvSpPr txBox="1">
            <a:spLocks noGrp="1"/>
          </p:cNvSpPr>
          <p:nvPr>
            <p:ph type="subTitle" idx="7"/>
          </p:nvPr>
        </p:nvSpPr>
        <p:spPr>
          <a:xfrm>
            <a:off x="5980673" y="3440806"/>
            <a:ext cx="24414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1" name="Google Shape;1951;p25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2" name="Google Shape;1952;p25"/>
          <p:cNvGrpSpPr/>
          <p:nvPr/>
        </p:nvGrpSpPr>
        <p:grpSpPr>
          <a:xfrm>
            <a:off x="279470" y="-9534"/>
            <a:ext cx="419740" cy="2188604"/>
            <a:chOff x="9169825" y="5104875"/>
            <a:chExt cx="315950" cy="1647425"/>
          </a:xfrm>
        </p:grpSpPr>
        <p:sp>
          <p:nvSpPr>
            <p:cNvPr id="1953" name="Google Shape;1953;p25"/>
            <p:cNvSpPr/>
            <p:nvPr/>
          </p:nvSpPr>
          <p:spPr>
            <a:xfrm>
              <a:off x="9321100" y="6522150"/>
              <a:ext cx="6950" cy="172500"/>
            </a:xfrm>
            <a:custGeom>
              <a:avLst/>
              <a:gdLst/>
              <a:ahLst/>
              <a:cxnLst/>
              <a:rect l="l" t="t" r="r" b="b"/>
              <a:pathLst>
                <a:path w="278" h="6900" extrusionOk="0">
                  <a:moveTo>
                    <a:pt x="1" y="0"/>
                  </a:moveTo>
                  <a:lnTo>
                    <a:pt x="1" y="6900"/>
                  </a:lnTo>
                  <a:lnTo>
                    <a:pt x="278" y="690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5"/>
            <p:cNvSpPr/>
            <p:nvPr/>
          </p:nvSpPr>
          <p:spPr>
            <a:xfrm>
              <a:off x="9278675" y="6624525"/>
              <a:ext cx="94575" cy="127775"/>
            </a:xfrm>
            <a:custGeom>
              <a:avLst/>
              <a:gdLst/>
              <a:ahLst/>
              <a:cxnLst/>
              <a:rect l="l" t="t" r="r" b="b"/>
              <a:pathLst>
                <a:path w="3783" h="5111" extrusionOk="0">
                  <a:moveTo>
                    <a:pt x="1274" y="1"/>
                  </a:moveTo>
                  <a:lnTo>
                    <a:pt x="1" y="5111"/>
                  </a:lnTo>
                  <a:lnTo>
                    <a:pt x="3782" y="5111"/>
                  </a:lnTo>
                  <a:lnTo>
                    <a:pt x="23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5"/>
            <p:cNvSpPr/>
            <p:nvPr/>
          </p:nvSpPr>
          <p:spPr>
            <a:xfrm>
              <a:off x="9171675" y="5901850"/>
              <a:ext cx="309025" cy="571900"/>
            </a:xfrm>
            <a:custGeom>
              <a:avLst/>
              <a:gdLst/>
              <a:ahLst/>
              <a:cxnLst/>
              <a:rect l="l" t="t" r="r" b="b"/>
              <a:pathLst>
                <a:path w="12361" h="22876" extrusionOk="0">
                  <a:moveTo>
                    <a:pt x="960" y="0"/>
                  </a:moveTo>
                  <a:lnTo>
                    <a:pt x="776" y="18"/>
                  </a:lnTo>
                  <a:lnTo>
                    <a:pt x="591" y="74"/>
                  </a:lnTo>
                  <a:lnTo>
                    <a:pt x="425" y="166"/>
                  </a:lnTo>
                  <a:lnTo>
                    <a:pt x="277" y="277"/>
                  </a:lnTo>
                  <a:lnTo>
                    <a:pt x="167" y="424"/>
                  </a:lnTo>
                  <a:lnTo>
                    <a:pt x="75" y="590"/>
                  </a:lnTo>
                  <a:lnTo>
                    <a:pt x="19" y="756"/>
                  </a:lnTo>
                  <a:lnTo>
                    <a:pt x="1" y="959"/>
                  </a:lnTo>
                  <a:lnTo>
                    <a:pt x="1" y="21916"/>
                  </a:lnTo>
                  <a:lnTo>
                    <a:pt x="19" y="22119"/>
                  </a:lnTo>
                  <a:lnTo>
                    <a:pt x="75" y="22285"/>
                  </a:lnTo>
                  <a:lnTo>
                    <a:pt x="167" y="22451"/>
                  </a:lnTo>
                  <a:lnTo>
                    <a:pt x="277" y="22599"/>
                  </a:lnTo>
                  <a:lnTo>
                    <a:pt x="425" y="22709"/>
                  </a:lnTo>
                  <a:lnTo>
                    <a:pt x="591" y="22802"/>
                  </a:lnTo>
                  <a:lnTo>
                    <a:pt x="776" y="22857"/>
                  </a:lnTo>
                  <a:lnTo>
                    <a:pt x="960" y="22875"/>
                  </a:lnTo>
                  <a:lnTo>
                    <a:pt x="11420" y="22875"/>
                  </a:lnTo>
                  <a:lnTo>
                    <a:pt x="11604" y="22857"/>
                  </a:lnTo>
                  <a:lnTo>
                    <a:pt x="11789" y="22802"/>
                  </a:lnTo>
                  <a:lnTo>
                    <a:pt x="11955" y="22709"/>
                  </a:lnTo>
                  <a:lnTo>
                    <a:pt x="12084" y="22599"/>
                  </a:lnTo>
                  <a:lnTo>
                    <a:pt x="12195" y="22451"/>
                  </a:lnTo>
                  <a:lnTo>
                    <a:pt x="12287" y="22285"/>
                  </a:lnTo>
                  <a:lnTo>
                    <a:pt x="12342" y="22119"/>
                  </a:lnTo>
                  <a:lnTo>
                    <a:pt x="12361" y="21916"/>
                  </a:lnTo>
                  <a:lnTo>
                    <a:pt x="12361" y="959"/>
                  </a:lnTo>
                  <a:lnTo>
                    <a:pt x="12342" y="756"/>
                  </a:lnTo>
                  <a:lnTo>
                    <a:pt x="12287" y="590"/>
                  </a:lnTo>
                  <a:lnTo>
                    <a:pt x="12195" y="424"/>
                  </a:lnTo>
                  <a:lnTo>
                    <a:pt x="12084" y="277"/>
                  </a:lnTo>
                  <a:lnTo>
                    <a:pt x="11955" y="166"/>
                  </a:lnTo>
                  <a:lnTo>
                    <a:pt x="11789" y="74"/>
                  </a:lnTo>
                  <a:lnTo>
                    <a:pt x="11604" y="18"/>
                  </a:lnTo>
                  <a:lnTo>
                    <a:pt x="11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5"/>
            <p:cNvSpPr/>
            <p:nvPr/>
          </p:nvSpPr>
          <p:spPr>
            <a:xfrm>
              <a:off x="9268525" y="6467275"/>
              <a:ext cx="115800" cy="64125"/>
            </a:xfrm>
            <a:custGeom>
              <a:avLst/>
              <a:gdLst/>
              <a:ahLst/>
              <a:cxnLst/>
              <a:rect l="l" t="t" r="r" b="b"/>
              <a:pathLst>
                <a:path w="4632" h="2565" extrusionOk="0">
                  <a:moveTo>
                    <a:pt x="1" y="0"/>
                  </a:moveTo>
                  <a:lnTo>
                    <a:pt x="1" y="2232"/>
                  </a:lnTo>
                  <a:lnTo>
                    <a:pt x="1" y="2306"/>
                  </a:lnTo>
                  <a:lnTo>
                    <a:pt x="19" y="2362"/>
                  </a:lnTo>
                  <a:lnTo>
                    <a:pt x="56" y="2417"/>
                  </a:lnTo>
                  <a:lnTo>
                    <a:pt x="93" y="2472"/>
                  </a:lnTo>
                  <a:lnTo>
                    <a:pt x="148" y="2509"/>
                  </a:lnTo>
                  <a:lnTo>
                    <a:pt x="204" y="2546"/>
                  </a:lnTo>
                  <a:lnTo>
                    <a:pt x="259" y="2564"/>
                  </a:lnTo>
                  <a:lnTo>
                    <a:pt x="4373" y="2564"/>
                  </a:lnTo>
                  <a:lnTo>
                    <a:pt x="4428" y="2546"/>
                  </a:lnTo>
                  <a:lnTo>
                    <a:pt x="4484" y="2509"/>
                  </a:lnTo>
                  <a:lnTo>
                    <a:pt x="4539" y="2472"/>
                  </a:lnTo>
                  <a:lnTo>
                    <a:pt x="4576" y="2417"/>
                  </a:lnTo>
                  <a:lnTo>
                    <a:pt x="4594" y="2362"/>
                  </a:lnTo>
                  <a:lnTo>
                    <a:pt x="4631" y="2306"/>
                  </a:lnTo>
                  <a:lnTo>
                    <a:pt x="4631" y="2232"/>
                  </a:lnTo>
                  <a:lnTo>
                    <a:pt x="46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5"/>
            <p:cNvSpPr/>
            <p:nvPr/>
          </p:nvSpPr>
          <p:spPr>
            <a:xfrm>
              <a:off x="9287450" y="5855250"/>
              <a:ext cx="78875" cy="51225"/>
            </a:xfrm>
            <a:custGeom>
              <a:avLst/>
              <a:gdLst/>
              <a:ahLst/>
              <a:cxnLst/>
              <a:rect l="l" t="t" r="r" b="b"/>
              <a:pathLst>
                <a:path w="3155" h="2049" extrusionOk="0">
                  <a:moveTo>
                    <a:pt x="258" y="1"/>
                  </a:moveTo>
                  <a:lnTo>
                    <a:pt x="166" y="19"/>
                  </a:lnTo>
                  <a:lnTo>
                    <a:pt x="74" y="75"/>
                  </a:lnTo>
                  <a:lnTo>
                    <a:pt x="19" y="167"/>
                  </a:lnTo>
                  <a:lnTo>
                    <a:pt x="0" y="222"/>
                  </a:lnTo>
                  <a:lnTo>
                    <a:pt x="0" y="277"/>
                  </a:lnTo>
                  <a:lnTo>
                    <a:pt x="0" y="2048"/>
                  </a:lnTo>
                  <a:lnTo>
                    <a:pt x="3155" y="2048"/>
                  </a:lnTo>
                  <a:lnTo>
                    <a:pt x="3155" y="277"/>
                  </a:lnTo>
                  <a:lnTo>
                    <a:pt x="3136" y="167"/>
                  </a:lnTo>
                  <a:lnTo>
                    <a:pt x="3081" y="75"/>
                  </a:lnTo>
                  <a:lnTo>
                    <a:pt x="2989" y="19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5"/>
            <p:cNvSpPr/>
            <p:nvPr/>
          </p:nvSpPr>
          <p:spPr>
            <a:xfrm>
              <a:off x="9309575" y="5803150"/>
              <a:ext cx="33225" cy="51200"/>
            </a:xfrm>
            <a:custGeom>
              <a:avLst/>
              <a:gdLst/>
              <a:ahLst/>
              <a:cxnLst/>
              <a:rect l="l" t="t" r="r" b="b"/>
              <a:pathLst>
                <a:path w="1329" h="2048" extrusionOk="0">
                  <a:moveTo>
                    <a:pt x="665" y="0"/>
                  </a:moveTo>
                  <a:lnTo>
                    <a:pt x="536" y="19"/>
                  </a:lnTo>
                  <a:lnTo>
                    <a:pt x="407" y="55"/>
                  </a:lnTo>
                  <a:lnTo>
                    <a:pt x="296" y="111"/>
                  </a:lnTo>
                  <a:lnTo>
                    <a:pt x="185" y="203"/>
                  </a:lnTo>
                  <a:lnTo>
                    <a:pt x="111" y="295"/>
                  </a:lnTo>
                  <a:lnTo>
                    <a:pt x="56" y="406"/>
                  </a:lnTo>
                  <a:lnTo>
                    <a:pt x="1" y="535"/>
                  </a:lnTo>
                  <a:lnTo>
                    <a:pt x="1" y="664"/>
                  </a:lnTo>
                  <a:lnTo>
                    <a:pt x="19" y="830"/>
                  </a:lnTo>
                  <a:lnTo>
                    <a:pt x="56" y="1033"/>
                  </a:lnTo>
                  <a:lnTo>
                    <a:pt x="111" y="1273"/>
                  </a:lnTo>
                  <a:lnTo>
                    <a:pt x="204" y="1494"/>
                  </a:lnTo>
                  <a:lnTo>
                    <a:pt x="296" y="1697"/>
                  </a:lnTo>
                  <a:lnTo>
                    <a:pt x="425" y="1882"/>
                  </a:lnTo>
                  <a:lnTo>
                    <a:pt x="480" y="1956"/>
                  </a:lnTo>
                  <a:lnTo>
                    <a:pt x="554" y="1993"/>
                  </a:lnTo>
                  <a:lnTo>
                    <a:pt x="609" y="2029"/>
                  </a:lnTo>
                  <a:lnTo>
                    <a:pt x="683" y="2048"/>
                  </a:lnTo>
                  <a:lnTo>
                    <a:pt x="757" y="2029"/>
                  </a:lnTo>
                  <a:lnTo>
                    <a:pt x="812" y="1993"/>
                  </a:lnTo>
                  <a:lnTo>
                    <a:pt x="886" y="1956"/>
                  </a:lnTo>
                  <a:lnTo>
                    <a:pt x="942" y="1882"/>
                  </a:lnTo>
                  <a:lnTo>
                    <a:pt x="1052" y="1697"/>
                  </a:lnTo>
                  <a:lnTo>
                    <a:pt x="1144" y="1494"/>
                  </a:lnTo>
                  <a:lnTo>
                    <a:pt x="1218" y="1273"/>
                  </a:lnTo>
                  <a:lnTo>
                    <a:pt x="1274" y="1033"/>
                  </a:lnTo>
                  <a:lnTo>
                    <a:pt x="1310" y="830"/>
                  </a:lnTo>
                  <a:lnTo>
                    <a:pt x="1329" y="664"/>
                  </a:lnTo>
                  <a:lnTo>
                    <a:pt x="1310" y="535"/>
                  </a:lnTo>
                  <a:lnTo>
                    <a:pt x="1274" y="406"/>
                  </a:lnTo>
                  <a:lnTo>
                    <a:pt x="1218" y="295"/>
                  </a:lnTo>
                  <a:lnTo>
                    <a:pt x="1144" y="203"/>
                  </a:lnTo>
                  <a:lnTo>
                    <a:pt x="1034" y="111"/>
                  </a:lnTo>
                  <a:lnTo>
                    <a:pt x="923" y="55"/>
                  </a:lnTo>
                  <a:lnTo>
                    <a:pt x="794" y="19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5"/>
            <p:cNvSpPr/>
            <p:nvPr/>
          </p:nvSpPr>
          <p:spPr>
            <a:xfrm>
              <a:off x="9174900" y="6006525"/>
              <a:ext cx="302125" cy="3725"/>
            </a:xfrm>
            <a:custGeom>
              <a:avLst/>
              <a:gdLst/>
              <a:ahLst/>
              <a:cxnLst/>
              <a:rect l="l" t="t" r="r" b="b"/>
              <a:pathLst>
                <a:path w="12085" h="149" extrusionOk="0">
                  <a:moveTo>
                    <a:pt x="1" y="1"/>
                  </a:moveTo>
                  <a:lnTo>
                    <a:pt x="1" y="148"/>
                  </a:lnTo>
                  <a:lnTo>
                    <a:pt x="12084" y="148"/>
                  </a:lnTo>
                  <a:lnTo>
                    <a:pt x="1208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5"/>
            <p:cNvSpPr/>
            <p:nvPr/>
          </p:nvSpPr>
          <p:spPr>
            <a:xfrm>
              <a:off x="9169825" y="6097375"/>
              <a:ext cx="315950" cy="3725"/>
            </a:xfrm>
            <a:custGeom>
              <a:avLst/>
              <a:gdLst/>
              <a:ahLst/>
              <a:cxnLst/>
              <a:rect l="l" t="t" r="r" b="b"/>
              <a:pathLst>
                <a:path w="12638" h="149" extrusionOk="0">
                  <a:moveTo>
                    <a:pt x="1" y="1"/>
                  </a:moveTo>
                  <a:lnTo>
                    <a:pt x="1" y="149"/>
                  </a:lnTo>
                  <a:lnTo>
                    <a:pt x="12638" y="149"/>
                  </a:lnTo>
                  <a:lnTo>
                    <a:pt x="1263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5"/>
            <p:cNvSpPr/>
            <p:nvPr/>
          </p:nvSpPr>
          <p:spPr>
            <a:xfrm>
              <a:off x="9169825" y="6188250"/>
              <a:ext cx="315950" cy="4175"/>
            </a:xfrm>
            <a:custGeom>
              <a:avLst/>
              <a:gdLst/>
              <a:ahLst/>
              <a:cxnLst/>
              <a:rect l="l" t="t" r="r" b="b"/>
              <a:pathLst>
                <a:path w="12638" h="167" extrusionOk="0">
                  <a:moveTo>
                    <a:pt x="1" y="0"/>
                  </a:moveTo>
                  <a:lnTo>
                    <a:pt x="1" y="166"/>
                  </a:lnTo>
                  <a:lnTo>
                    <a:pt x="12638" y="166"/>
                  </a:lnTo>
                  <a:lnTo>
                    <a:pt x="1263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5"/>
            <p:cNvSpPr/>
            <p:nvPr/>
          </p:nvSpPr>
          <p:spPr>
            <a:xfrm>
              <a:off x="9169825" y="6279550"/>
              <a:ext cx="315950" cy="3725"/>
            </a:xfrm>
            <a:custGeom>
              <a:avLst/>
              <a:gdLst/>
              <a:ahLst/>
              <a:cxnLst/>
              <a:rect l="l" t="t" r="r" b="b"/>
              <a:pathLst>
                <a:path w="12638" h="149" extrusionOk="0">
                  <a:moveTo>
                    <a:pt x="1" y="1"/>
                  </a:moveTo>
                  <a:lnTo>
                    <a:pt x="1" y="148"/>
                  </a:lnTo>
                  <a:lnTo>
                    <a:pt x="12638" y="148"/>
                  </a:lnTo>
                  <a:lnTo>
                    <a:pt x="1263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5"/>
            <p:cNvSpPr/>
            <p:nvPr/>
          </p:nvSpPr>
          <p:spPr>
            <a:xfrm>
              <a:off x="9174900" y="6370425"/>
              <a:ext cx="302125" cy="3700"/>
            </a:xfrm>
            <a:custGeom>
              <a:avLst/>
              <a:gdLst/>
              <a:ahLst/>
              <a:cxnLst/>
              <a:rect l="l" t="t" r="r" b="b"/>
              <a:pathLst>
                <a:path w="12085" h="148" extrusionOk="0">
                  <a:moveTo>
                    <a:pt x="1" y="0"/>
                  </a:moveTo>
                  <a:lnTo>
                    <a:pt x="1" y="148"/>
                  </a:lnTo>
                  <a:lnTo>
                    <a:pt x="12084" y="148"/>
                  </a:lnTo>
                  <a:lnTo>
                    <a:pt x="1208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5"/>
            <p:cNvSpPr/>
            <p:nvPr/>
          </p:nvSpPr>
          <p:spPr>
            <a:xfrm>
              <a:off x="9322500" y="5104875"/>
              <a:ext cx="6925" cy="698300"/>
            </a:xfrm>
            <a:custGeom>
              <a:avLst/>
              <a:gdLst/>
              <a:ahLst/>
              <a:cxnLst/>
              <a:rect l="l" t="t" r="r" b="b"/>
              <a:pathLst>
                <a:path w="277" h="27932" extrusionOk="0">
                  <a:moveTo>
                    <a:pt x="0" y="1"/>
                  </a:moveTo>
                  <a:lnTo>
                    <a:pt x="0" y="27931"/>
                  </a:lnTo>
                  <a:lnTo>
                    <a:pt x="277" y="27931"/>
                  </a:lnTo>
                  <a:lnTo>
                    <a:pt x="27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5" name="Google Shape;1965;p25"/>
          <p:cNvGrpSpPr/>
          <p:nvPr/>
        </p:nvGrpSpPr>
        <p:grpSpPr>
          <a:xfrm>
            <a:off x="8423989" y="-5"/>
            <a:ext cx="591491" cy="2037135"/>
            <a:chOff x="1395700" y="238125"/>
            <a:chExt cx="1034075" cy="3561425"/>
          </a:xfrm>
        </p:grpSpPr>
        <p:sp>
          <p:nvSpPr>
            <p:cNvPr id="1966" name="Google Shape;1966;p25"/>
            <p:cNvSpPr/>
            <p:nvPr/>
          </p:nvSpPr>
          <p:spPr>
            <a:xfrm>
              <a:off x="1566525" y="238125"/>
              <a:ext cx="688150" cy="1740125"/>
            </a:xfrm>
            <a:custGeom>
              <a:avLst/>
              <a:gdLst/>
              <a:ahLst/>
              <a:cxnLst/>
              <a:rect l="l" t="t" r="r" b="b"/>
              <a:pathLst>
                <a:path w="27526" h="69605" extrusionOk="0">
                  <a:moveTo>
                    <a:pt x="13763" y="54502"/>
                  </a:moveTo>
                  <a:lnTo>
                    <a:pt x="26242" y="69019"/>
                  </a:lnTo>
                  <a:lnTo>
                    <a:pt x="1304" y="69019"/>
                  </a:lnTo>
                  <a:lnTo>
                    <a:pt x="13763" y="54502"/>
                  </a:lnTo>
                  <a:close/>
                  <a:moveTo>
                    <a:pt x="13405" y="0"/>
                  </a:moveTo>
                  <a:lnTo>
                    <a:pt x="13405" y="54030"/>
                  </a:lnTo>
                  <a:lnTo>
                    <a:pt x="1" y="69605"/>
                  </a:lnTo>
                  <a:lnTo>
                    <a:pt x="27526" y="69605"/>
                  </a:lnTo>
                  <a:lnTo>
                    <a:pt x="14575" y="54426"/>
                  </a:lnTo>
                  <a:lnTo>
                    <a:pt x="1449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5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extrusionOk="0">
                  <a:moveTo>
                    <a:pt x="1" y="0"/>
                  </a:moveTo>
                  <a:lnTo>
                    <a:pt x="1" y="17425"/>
                  </a:lnTo>
                  <a:lnTo>
                    <a:pt x="624" y="17425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D70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5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fill="none" extrusionOk="0">
                  <a:moveTo>
                    <a:pt x="1" y="17425"/>
                  </a:moveTo>
                  <a:lnTo>
                    <a:pt x="624" y="17425"/>
                  </a:lnTo>
                  <a:lnTo>
                    <a:pt x="624" y="0"/>
                  </a:lnTo>
                  <a:lnTo>
                    <a:pt x="1" y="0"/>
                  </a:lnTo>
                  <a:lnTo>
                    <a:pt x="1" y="174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5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extrusionOk="0">
                  <a:moveTo>
                    <a:pt x="1" y="1"/>
                  </a:moveTo>
                  <a:lnTo>
                    <a:pt x="1" y="18067"/>
                  </a:lnTo>
                  <a:lnTo>
                    <a:pt x="1266" y="18067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5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fill="none" extrusionOk="0">
                  <a:moveTo>
                    <a:pt x="1266" y="18067"/>
                  </a:moveTo>
                  <a:lnTo>
                    <a:pt x="1" y="18067"/>
                  </a:lnTo>
                  <a:lnTo>
                    <a:pt x="1" y="1"/>
                  </a:lnTo>
                  <a:lnTo>
                    <a:pt x="1266" y="1"/>
                  </a:lnTo>
                  <a:lnTo>
                    <a:pt x="1266" y="180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5"/>
            <p:cNvSpPr/>
            <p:nvPr/>
          </p:nvSpPr>
          <p:spPr>
            <a:xfrm>
              <a:off x="1864825" y="3704175"/>
              <a:ext cx="95825" cy="95375"/>
            </a:xfrm>
            <a:custGeom>
              <a:avLst/>
              <a:gdLst/>
              <a:ahLst/>
              <a:cxnLst/>
              <a:rect l="l" t="t" r="r" b="b"/>
              <a:pathLst>
                <a:path w="3833" h="3815" extrusionOk="0">
                  <a:moveTo>
                    <a:pt x="1718" y="1"/>
                  </a:moveTo>
                  <a:lnTo>
                    <a:pt x="1529" y="39"/>
                  </a:lnTo>
                  <a:lnTo>
                    <a:pt x="1340" y="76"/>
                  </a:lnTo>
                  <a:lnTo>
                    <a:pt x="1171" y="152"/>
                  </a:lnTo>
                  <a:lnTo>
                    <a:pt x="1001" y="227"/>
                  </a:lnTo>
                  <a:lnTo>
                    <a:pt x="850" y="322"/>
                  </a:lnTo>
                  <a:lnTo>
                    <a:pt x="699" y="435"/>
                  </a:lnTo>
                  <a:lnTo>
                    <a:pt x="566" y="548"/>
                  </a:lnTo>
                  <a:lnTo>
                    <a:pt x="434" y="699"/>
                  </a:lnTo>
                  <a:lnTo>
                    <a:pt x="321" y="831"/>
                  </a:lnTo>
                  <a:lnTo>
                    <a:pt x="227" y="1001"/>
                  </a:lnTo>
                  <a:lnTo>
                    <a:pt x="151" y="1171"/>
                  </a:lnTo>
                  <a:lnTo>
                    <a:pt x="94" y="1341"/>
                  </a:lnTo>
                  <a:lnTo>
                    <a:pt x="38" y="1530"/>
                  </a:lnTo>
                  <a:lnTo>
                    <a:pt x="19" y="1719"/>
                  </a:lnTo>
                  <a:lnTo>
                    <a:pt x="0" y="1908"/>
                  </a:lnTo>
                  <a:lnTo>
                    <a:pt x="19" y="2096"/>
                  </a:lnTo>
                  <a:lnTo>
                    <a:pt x="38" y="2304"/>
                  </a:lnTo>
                  <a:lnTo>
                    <a:pt x="94" y="2474"/>
                  </a:lnTo>
                  <a:lnTo>
                    <a:pt x="151" y="2663"/>
                  </a:lnTo>
                  <a:lnTo>
                    <a:pt x="227" y="2814"/>
                  </a:lnTo>
                  <a:lnTo>
                    <a:pt x="321" y="2984"/>
                  </a:lnTo>
                  <a:lnTo>
                    <a:pt x="434" y="3135"/>
                  </a:lnTo>
                  <a:lnTo>
                    <a:pt x="566" y="3267"/>
                  </a:lnTo>
                  <a:lnTo>
                    <a:pt x="699" y="3380"/>
                  </a:lnTo>
                  <a:lnTo>
                    <a:pt x="850" y="3493"/>
                  </a:lnTo>
                  <a:lnTo>
                    <a:pt x="1001" y="3588"/>
                  </a:lnTo>
                  <a:lnTo>
                    <a:pt x="1171" y="3663"/>
                  </a:lnTo>
                  <a:lnTo>
                    <a:pt x="1340" y="3739"/>
                  </a:lnTo>
                  <a:lnTo>
                    <a:pt x="1529" y="3776"/>
                  </a:lnTo>
                  <a:lnTo>
                    <a:pt x="1718" y="3814"/>
                  </a:lnTo>
                  <a:lnTo>
                    <a:pt x="2114" y="3814"/>
                  </a:lnTo>
                  <a:lnTo>
                    <a:pt x="2303" y="3776"/>
                  </a:lnTo>
                  <a:lnTo>
                    <a:pt x="2492" y="3739"/>
                  </a:lnTo>
                  <a:lnTo>
                    <a:pt x="2662" y="3663"/>
                  </a:lnTo>
                  <a:lnTo>
                    <a:pt x="2832" y="3588"/>
                  </a:lnTo>
                  <a:lnTo>
                    <a:pt x="2983" y="3493"/>
                  </a:lnTo>
                  <a:lnTo>
                    <a:pt x="3134" y="3380"/>
                  </a:lnTo>
                  <a:lnTo>
                    <a:pt x="3266" y="3267"/>
                  </a:lnTo>
                  <a:lnTo>
                    <a:pt x="3398" y="3135"/>
                  </a:lnTo>
                  <a:lnTo>
                    <a:pt x="3493" y="2984"/>
                  </a:lnTo>
                  <a:lnTo>
                    <a:pt x="3606" y="2814"/>
                  </a:lnTo>
                  <a:lnTo>
                    <a:pt x="3681" y="2663"/>
                  </a:lnTo>
                  <a:lnTo>
                    <a:pt x="3738" y="2474"/>
                  </a:lnTo>
                  <a:lnTo>
                    <a:pt x="3795" y="2304"/>
                  </a:lnTo>
                  <a:lnTo>
                    <a:pt x="3813" y="2096"/>
                  </a:lnTo>
                  <a:lnTo>
                    <a:pt x="3832" y="1908"/>
                  </a:lnTo>
                  <a:lnTo>
                    <a:pt x="3813" y="1719"/>
                  </a:lnTo>
                  <a:lnTo>
                    <a:pt x="3795" y="1530"/>
                  </a:lnTo>
                  <a:lnTo>
                    <a:pt x="3738" y="1341"/>
                  </a:lnTo>
                  <a:lnTo>
                    <a:pt x="3681" y="1171"/>
                  </a:lnTo>
                  <a:lnTo>
                    <a:pt x="3606" y="1001"/>
                  </a:lnTo>
                  <a:lnTo>
                    <a:pt x="3493" y="831"/>
                  </a:lnTo>
                  <a:lnTo>
                    <a:pt x="3398" y="699"/>
                  </a:lnTo>
                  <a:lnTo>
                    <a:pt x="3266" y="548"/>
                  </a:lnTo>
                  <a:lnTo>
                    <a:pt x="3134" y="435"/>
                  </a:lnTo>
                  <a:lnTo>
                    <a:pt x="2983" y="322"/>
                  </a:lnTo>
                  <a:lnTo>
                    <a:pt x="2832" y="227"/>
                  </a:lnTo>
                  <a:lnTo>
                    <a:pt x="2662" y="152"/>
                  </a:lnTo>
                  <a:lnTo>
                    <a:pt x="2492" y="76"/>
                  </a:lnTo>
                  <a:lnTo>
                    <a:pt x="2303" y="39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5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5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fill="none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lnTo>
                    <a:pt x="34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5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5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5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0" y="0"/>
                  </a:moveTo>
                  <a:lnTo>
                    <a:pt x="3455" y="3927"/>
                  </a:lnTo>
                  <a:lnTo>
                    <a:pt x="37908" y="3927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5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5" y="3927"/>
                  </a:lnTo>
                  <a:lnTo>
                    <a:pt x="3455" y="3927"/>
                  </a:lnTo>
                  <a:lnTo>
                    <a:pt x="37908" y="3927"/>
                  </a:lnTo>
                  <a:lnTo>
                    <a:pt x="37908" y="3927"/>
                  </a:lnTo>
                  <a:lnTo>
                    <a:pt x="41362" y="0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5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extrusionOk="0">
                  <a:moveTo>
                    <a:pt x="19" y="1"/>
                  </a:move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5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5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extrusionOk="0">
                  <a:moveTo>
                    <a:pt x="19" y="1"/>
                  </a:move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5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5"/>
            <p:cNvSpPr/>
            <p:nvPr/>
          </p:nvSpPr>
          <p:spPr>
            <a:xfrm>
              <a:off x="1454200" y="2413850"/>
              <a:ext cx="974625" cy="96300"/>
            </a:xfrm>
            <a:custGeom>
              <a:avLst/>
              <a:gdLst/>
              <a:ahLst/>
              <a:cxnLst/>
              <a:rect l="l" t="t" r="r" b="b"/>
              <a:pathLst>
                <a:path w="38985" h="3852" extrusionOk="0">
                  <a:moveTo>
                    <a:pt x="1" y="2606"/>
                  </a:moveTo>
                  <a:lnTo>
                    <a:pt x="1096" y="3852"/>
                  </a:lnTo>
                  <a:lnTo>
                    <a:pt x="1096" y="3852"/>
                  </a:lnTo>
                  <a:lnTo>
                    <a:pt x="1" y="2606"/>
                  </a:lnTo>
                  <a:close/>
                  <a:moveTo>
                    <a:pt x="38985" y="0"/>
                  </a:moveTo>
                  <a:lnTo>
                    <a:pt x="38985" y="0"/>
                  </a:lnTo>
                  <a:lnTo>
                    <a:pt x="38211" y="888"/>
                  </a:lnTo>
                  <a:lnTo>
                    <a:pt x="38985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5"/>
            <p:cNvSpPr/>
            <p:nvPr/>
          </p:nvSpPr>
          <p:spPr>
            <a:xfrm>
              <a:off x="1454200" y="2478975"/>
              <a:ext cx="27400" cy="31175"/>
            </a:xfrm>
            <a:custGeom>
              <a:avLst/>
              <a:gdLst/>
              <a:ahLst/>
              <a:cxnLst/>
              <a:rect l="l" t="t" r="r" b="b"/>
              <a:pathLst>
                <a:path w="1096" h="1247" fill="none" extrusionOk="0">
                  <a:moveTo>
                    <a:pt x="1" y="1"/>
                  </a:moveTo>
                  <a:lnTo>
                    <a:pt x="1096" y="1247"/>
                  </a:lnTo>
                  <a:lnTo>
                    <a:pt x="1096" y="124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5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extrusionOk="0">
                  <a:moveTo>
                    <a:pt x="1" y="0"/>
                  </a:move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5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fill="none" extrusionOk="0">
                  <a:moveTo>
                    <a:pt x="41288" y="0"/>
                  </a:moveTo>
                  <a:lnTo>
                    <a:pt x="1" y="0"/>
                  </a:ln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5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41362" y="1"/>
                  </a:lnTo>
                  <a:lnTo>
                    <a:pt x="37983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5"/>
            <p:cNvSpPr/>
            <p:nvPr/>
          </p:nvSpPr>
          <p:spPr>
            <a:xfrm>
              <a:off x="1395700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5"/>
            <p:cNvSpPr/>
            <p:nvPr/>
          </p:nvSpPr>
          <p:spPr>
            <a:xfrm>
              <a:off x="2345275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3379" y="1"/>
                  </a:moveTo>
                  <a:lnTo>
                    <a:pt x="3379" y="1"/>
                  </a:lnTo>
                  <a:lnTo>
                    <a:pt x="0" y="3852"/>
                  </a:lnTo>
                  <a:lnTo>
                    <a:pt x="0" y="3852"/>
                  </a:lnTo>
                  <a:lnTo>
                    <a:pt x="33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5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5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fill="none" extrusionOk="0">
                  <a:moveTo>
                    <a:pt x="41362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5"/>
            <p:cNvSpPr/>
            <p:nvPr/>
          </p:nvSpPr>
          <p:spPr>
            <a:xfrm>
              <a:off x="1395700" y="2216100"/>
              <a:ext cx="1034075" cy="975"/>
            </a:xfrm>
            <a:custGeom>
              <a:avLst/>
              <a:gdLst/>
              <a:ahLst/>
              <a:cxnLst/>
              <a:rect l="l" t="t" r="r" b="b"/>
              <a:pathLst>
                <a:path w="41363" h="39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  <a:close/>
                  <a:moveTo>
                    <a:pt x="41344" y="0"/>
                  </a:moveTo>
                  <a:lnTo>
                    <a:pt x="41344" y="0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5"/>
            <p:cNvSpPr/>
            <p:nvPr/>
          </p:nvSpPr>
          <p:spPr>
            <a:xfrm>
              <a:off x="1395700" y="2216100"/>
              <a:ext cx="475" cy="975"/>
            </a:xfrm>
            <a:custGeom>
              <a:avLst/>
              <a:gdLst/>
              <a:ahLst/>
              <a:cxnLst/>
              <a:rect l="l" t="t" r="r" b="b"/>
              <a:pathLst>
                <a:path w="19" h="39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5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19" y="0"/>
                  </a:move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5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5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extrusionOk="0">
                  <a:moveTo>
                    <a:pt x="3455" y="0"/>
                  </a:moveTo>
                  <a:lnTo>
                    <a:pt x="0" y="3908"/>
                  </a:lnTo>
                  <a:lnTo>
                    <a:pt x="3455" y="7835"/>
                  </a:lnTo>
                  <a:lnTo>
                    <a:pt x="0" y="11743"/>
                  </a:lnTo>
                  <a:lnTo>
                    <a:pt x="3285" y="15481"/>
                  </a:lnTo>
                  <a:lnTo>
                    <a:pt x="38078" y="15481"/>
                  </a:lnTo>
                  <a:lnTo>
                    <a:pt x="41362" y="11743"/>
                  </a:lnTo>
                  <a:lnTo>
                    <a:pt x="37908" y="7835"/>
                  </a:lnTo>
                  <a:lnTo>
                    <a:pt x="41362" y="3908"/>
                  </a:lnTo>
                  <a:lnTo>
                    <a:pt x="379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5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fill="none" extrusionOk="0">
                  <a:moveTo>
                    <a:pt x="38078" y="15481"/>
                  </a:moveTo>
                  <a:lnTo>
                    <a:pt x="3285" y="15481"/>
                  </a:lnTo>
                  <a:lnTo>
                    <a:pt x="0" y="11743"/>
                  </a:lnTo>
                  <a:lnTo>
                    <a:pt x="3455" y="7835"/>
                  </a:lnTo>
                  <a:lnTo>
                    <a:pt x="0" y="3908"/>
                  </a:lnTo>
                  <a:lnTo>
                    <a:pt x="3455" y="0"/>
                  </a:lnTo>
                  <a:lnTo>
                    <a:pt x="37908" y="0"/>
                  </a:lnTo>
                  <a:lnTo>
                    <a:pt x="41362" y="3908"/>
                  </a:lnTo>
                  <a:lnTo>
                    <a:pt x="37908" y="7835"/>
                  </a:lnTo>
                  <a:lnTo>
                    <a:pt x="41362" y="11743"/>
                  </a:lnTo>
                  <a:lnTo>
                    <a:pt x="38078" y="154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5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  <a:close/>
                  <a:moveTo>
                    <a:pt x="41362" y="0"/>
                  </a:moveTo>
                  <a:lnTo>
                    <a:pt x="41362" y="0"/>
                  </a:lnTo>
                  <a:lnTo>
                    <a:pt x="37983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5"/>
            <p:cNvSpPr/>
            <p:nvPr/>
          </p:nvSpPr>
          <p:spPr>
            <a:xfrm>
              <a:off x="1395700" y="3194475"/>
              <a:ext cx="58525" cy="66100"/>
            </a:xfrm>
            <a:custGeom>
              <a:avLst/>
              <a:gdLst/>
              <a:ahLst/>
              <a:cxnLst/>
              <a:rect l="l" t="t" r="r" b="b"/>
              <a:pathLst>
                <a:path w="2341" h="26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5"/>
            <p:cNvSpPr/>
            <p:nvPr/>
          </p:nvSpPr>
          <p:spPr>
            <a:xfrm>
              <a:off x="2345275" y="3194475"/>
              <a:ext cx="84500" cy="95825"/>
            </a:xfrm>
            <a:custGeom>
              <a:avLst/>
              <a:gdLst/>
              <a:ahLst/>
              <a:cxnLst/>
              <a:rect l="l" t="t" r="r" b="b"/>
              <a:pathLst>
                <a:path w="3380" h="3833" fill="none" extrusionOk="0">
                  <a:moveTo>
                    <a:pt x="3379" y="0"/>
                  </a:moveTo>
                  <a:lnTo>
                    <a:pt x="3379" y="0"/>
                  </a:lnTo>
                  <a:lnTo>
                    <a:pt x="0" y="3832"/>
                  </a:lnTo>
                  <a:lnTo>
                    <a:pt x="0" y="3832"/>
                  </a:lnTo>
                  <a:lnTo>
                    <a:pt x="3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5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5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5"/>
            <p:cNvSpPr/>
            <p:nvPr/>
          </p:nvSpPr>
          <p:spPr>
            <a:xfrm>
              <a:off x="1395700" y="3389850"/>
              <a:ext cx="1034075" cy="97250"/>
            </a:xfrm>
            <a:custGeom>
              <a:avLst/>
              <a:gdLst/>
              <a:ahLst/>
              <a:cxnLst/>
              <a:rect l="l" t="t" r="r" b="b"/>
              <a:pathLst>
                <a:path w="41363" h="3890" extrusionOk="0">
                  <a:moveTo>
                    <a:pt x="0" y="1"/>
                  </a:moveTo>
                  <a:lnTo>
                    <a:pt x="3285" y="3739"/>
                  </a:lnTo>
                  <a:lnTo>
                    <a:pt x="3302" y="3739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38060" y="3739"/>
                  </a:lnTo>
                  <a:lnTo>
                    <a:pt x="38078" y="3739"/>
                  </a:lnTo>
                  <a:lnTo>
                    <a:pt x="41362" y="1"/>
                  </a:lnTo>
                  <a:close/>
                  <a:moveTo>
                    <a:pt x="3302" y="3739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close/>
                  <a:moveTo>
                    <a:pt x="34094" y="3739"/>
                  </a:moveTo>
                  <a:lnTo>
                    <a:pt x="33943" y="3890"/>
                  </a:lnTo>
                  <a:lnTo>
                    <a:pt x="37927" y="3890"/>
                  </a:lnTo>
                  <a:lnTo>
                    <a:pt x="38060" y="3739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5"/>
            <p:cNvSpPr/>
            <p:nvPr/>
          </p:nvSpPr>
          <p:spPr>
            <a:xfrm>
              <a:off x="1395700" y="3389850"/>
              <a:ext cx="180775" cy="97250"/>
            </a:xfrm>
            <a:custGeom>
              <a:avLst/>
              <a:gdLst/>
              <a:ahLst/>
              <a:cxnLst/>
              <a:rect l="l" t="t" r="r" b="b"/>
              <a:pathLst>
                <a:path w="7231" h="3890" fill="none" extrusionOk="0">
                  <a:moveTo>
                    <a:pt x="0" y="1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lnTo>
                    <a:pt x="3285" y="373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5"/>
            <p:cNvSpPr/>
            <p:nvPr/>
          </p:nvSpPr>
          <p:spPr>
            <a:xfrm>
              <a:off x="2244275" y="3389850"/>
              <a:ext cx="185500" cy="97250"/>
            </a:xfrm>
            <a:custGeom>
              <a:avLst/>
              <a:gdLst/>
              <a:ahLst/>
              <a:cxnLst/>
              <a:rect l="l" t="t" r="r" b="b"/>
              <a:pathLst>
                <a:path w="7420" h="3890" fill="none" extrusionOk="0">
                  <a:moveTo>
                    <a:pt x="7419" y="1"/>
                  </a:moveTo>
                  <a:lnTo>
                    <a:pt x="4135" y="3739"/>
                  </a:lnTo>
                  <a:lnTo>
                    <a:pt x="151" y="3739"/>
                  </a:lnTo>
                  <a:lnTo>
                    <a:pt x="0" y="3890"/>
                  </a:lnTo>
                  <a:lnTo>
                    <a:pt x="3984" y="3890"/>
                  </a:lnTo>
                  <a:lnTo>
                    <a:pt x="74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5"/>
            <p:cNvSpPr/>
            <p:nvPr/>
          </p:nvSpPr>
          <p:spPr>
            <a:xfrm>
              <a:off x="1395700" y="3388925"/>
              <a:ext cx="475" cy="950"/>
            </a:xfrm>
            <a:custGeom>
              <a:avLst/>
              <a:gdLst/>
              <a:ahLst/>
              <a:cxnLst/>
              <a:rect l="l" t="t" r="r" b="b"/>
              <a:pathLst>
                <a:path w="19" h="38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5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extrusionOk="0">
                  <a:moveTo>
                    <a:pt x="19" y="0"/>
                  </a:moveTo>
                  <a:lnTo>
                    <a:pt x="0" y="38"/>
                  </a:lnTo>
                  <a:lnTo>
                    <a:pt x="3285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5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285" y="3776"/>
                  </a:lnTo>
                  <a:lnTo>
                    <a:pt x="7098" y="3776"/>
                  </a:lnTo>
                  <a:lnTo>
                    <a:pt x="34094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8" name="Google Shape;2008;p25"/>
          <p:cNvGrpSpPr/>
          <p:nvPr/>
        </p:nvGrpSpPr>
        <p:grpSpPr>
          <a:xfrm>
            <a:off x="-50" y="4276932"/>
            <a:ext cx="9144100" cy="860150"/>
            <a:chOff x="0" y="4327950"/>
            <a:chExt cx="9144100" cy="860150"/>
          </a:xfrm>
        </p:grpSpPr>
        <p:grpSp>
          <p:nvGrpSpPr>
            <p:cNvPr id="2009" name="Google Shape;2009;p25"/>
            <p:cNvGrpSpPr/>
            <p:nvPr/>
          </p:nvGrpSpPr>
          <p:grpSpPr>
            <a:xfrm>
              <a:off x="0" y="4327950"/>
              <a:ext cx="4552475" cy="860150"/>
              <a:chOff x="1262800" y="4616725"/>
              <a:chExt cx="4552475" cy="860150"/>
            </a:xfrm>
          </p:grpSpPr>
          <p:sp>
            <p:nvSpPr>
              <p:cNvPr id="2010" name="Google Shape;2010;p25"/>
              <p:cNvSpPr/>
              <p:nvPr/>
            </p:nvSpPr>
            <p:spPr>
              <a:xfrm>
                <a:off x="1413150" y="5126825"/>
                <a:ext cx="65050" cy="350050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4002" extrusionOk="0">
                    <a:moveTo>
                      <a:pt x="2601" y="0"/>
                    </a:moveTo>
                    <a:lnTo>
                      <a:pt x="2343" y="849"/>
                    </a:lnTo>
                    <a:lnTo>
                      <a:pt x="2085" y="1697"/>
                    </a:lnTo>
                    <a:lnTo>
                      <a:pt x="1845" y="2546"/>
                    </a:lnTo>
                    <a:lnTo>
                      <a:pt x="1623" y="3413"/>
                    </a:lnTo>
                    <a:lnTo>
                      <a:pt x="1402" y="4280"/>
                    </a:lnTo>
                    <a:lnTo>
                      <a:pt x="1199" y="5147"/>
                    </a:lnTo>
                    <a:lnTo>
                      <a:pt x="1015" y="6014"/>
                    </a:lnTo>
                    <a:lnTo>
                      <a:pt x="849" y="6900"/>
                    </a:lnTo>
                    <a:lnTo>
                      <a:pt x="701" y="7785"/>
                    </a:lnTo>
                    <a:lnTo>
                      <a:pt x="553" y="8671"/>
                    </a:lnTo>
                    <a:lnTo>
                      <a:pt x="424" y="9556"/>
                    </a:lnTo>
                    <a:lnTo>
                      <a:pt x="314" y="10442"/>
                    </a:lnTo>
                    <a:lnTo>
                      <a:pt x="221" y="11327"/>
                    </a:lnTo>
                    <a:lnTo>
                      <a:pt x="129" y="12213"/>
                    </a:lnTo>
                    <a:lnTo>
                      <a:pt x="55" y="13117"/>
                    </a:lnTo>
                    <a:lnTo>
                      <a:pt x="0" y="14002"/>
                    </a:lnTo>
                    <a:lnTo>
                      <a:pt x="701" y="14002"/>
                    </a:lnTo>
                    <a:lnTo>
                      <a:pt x="701" y="13117"/>
                    </a:lnTo>
                    <a:lnTo>
                      <a:pt x="719" y="12231"/>
                    </a:lnTo>
                    <a:lnTo>
                      <a:pt x="756" y="11346"/>
                    </a:lnTo>
                    <a:lnTo>
                      <a:pt x="793" y="10460"/>
                    </a:lnTo>
                    <a:lnTo>
                      <a:pt x="867" y="9575"/>
                    </a:lnTo>
                    <a:lnTo>
                      <a:pt x="941" y="8689"/>
                    </a:lnTo>
                    <a:lnTo>
                      <a:pt x="1033" y="7804"/>
                    </a:lnTo>
                    <a:lnTo>
                      <a:pt x="1144" y="6936"/>
                    </a:lnTo>
                    <a:lnTo>
                      <a:pt x="1273" y="6051"/>
                    </a:lnTo>
                    <a:lnTo>
                      <a:pt x="1420" y="5184"/>
                    </a:lnTo>
                    <a:lnTo>
                      <a:pt x="1568" y="4317"/>
                    </a:lnTo>
                    <a:lnTo>
                      <a:pt x="1753" y="3431"/>
                    </a:lnTo>
                    <a:lnTo>
                      <a:pt x="1937" y="2564"/>
                    </a:lnTo>
                    <a:lnTo>
                      <a:pt x="2140" y="1716"/>
                    </a:lnTo>
                    <a:lnTo>
                      <a:pt x="2361" y="849"/>
                    </a:lnTo>
                    <a:lnTo>
                      <a:pt x="26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25"/>
              <p:cNvSpPr/>
              <p:nvPr/>
            </p:nvSpPr>
            <p:spPr>
              <a:xfrm>
                <a:off x="1504450" y="5271625"/>
                <a:ext cx="5905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8210" extrusionOk="0">
                    <a:moveTo>
                      <a:pt x="2362" y="1"/>
                    </a:moveTo>
                    <a:lnTo>
                      <a:pt x="1200" y="4096"/>
                    </a:lnTo>
                    <a:lnTo>
                      <a:pt x="1" y="8210"/>
                    </a:lnTo>
                    <a:lnTo>
                      <a:pt x="1384" y="8210"/>
                    </a:lnTo>
                    <a:lnTo>
                      <a:pt x="1716" y="6088"/>
                    </a:lnTo>
                    <a:lnTo>
                      <a:pt x="1845" y="5037"/>
                    </a:lnTo>
                    <a:lnTo>
                      <a:pt x="1975" y="4004"/>
                    </a:lnTo>
                    <a:lnTo>
                      <a:pt x="2104" y="2971"/>
                    </a:lnTo>
                    <a:lnTo>
                      <a:pt x="2196" y="1956"/>
                    </a:lnTo>
                    <a:lnTo>
                      <a:pt x="2288" y="978"/>
                    </a:lnTo>
                    <a:lnTo>
                      <a:pt x="23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25"/>
              <p:cNvSpPr/>
              <p:nvPr/>
            </p:nvSpPr>
            <p:spPr>
              <a:xfrm>
                <a:off x="327497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54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285" y="14593"/>
                    </a:lnTo>
                    <a:lnTo>
                      <a:pt x="3359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11" y="25422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39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388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66" y="5609"/>
                    </a:lnTo>
                    <a:lnTo>
                      <a:pt x="2805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19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25"/>
              <p:cNvSpPr/>
              <p:nvPr/>
            </p:nvSpPr>
            <p:spPr>
              <a:xfrm>
                <a:off x="347792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5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25"/>
              <p:cNvSpPr/>
              <p:nvPr/>
            </p:nvSpPr>
            <p:spPr>
              <a:xfrm>
                <a:off x="3529100" y="5081625"/>
                <a:ext cx="18497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15810" extrusionOk="0">
                    <a:moveTo>
                      <a:pt x="7398" y="0"/>
                    </a:moveTo>
                    <a:lnTo>
                      <a:pt x="6753" y="886"/>
                    </a:lnTo>
                    <a:lnTo>
                      <a:pt x="6144" y="1790"/>
                    </a:lnTo>
                    <a:lnTo>
                      <a:pt x="5535" y="2712"/>
                    </a:lnTo>
                    <a:lnTo>
                      <a:pt x="4963" y="3653"/>
                    </a:lnTo>
                    <a:lnTo>
                      <a:pt x="4410" y="4594"/>
                    </a:lnTo>
                    <a:lnTo>
                      <a:pt x="3875" y="5553"/>
                    </a:lnTo>
                    <a:lnTo>
                      <a:pt x="3377" y="6531"/>
                    </a:lnTo>
                    <a:lnTo>
                      <a:pt x="2897" y="7527"/>
                    </a:lnTo>
                    <a:lnTo>
                      <a:pt x="2436" y="8523"/>
                    </a:lnTo>
                    <a:lnTo>
                      <a:pt x="2012" y="9538"/>
                    </a:lnTo>
                    <a:lnTo>
                      <a:pt x="1606" y="10571"/>
                    </a:lnTo>
                    <a:lnTo>
                      <a:pt x="1237" y="11604"/>
                    </a:lnTo>
                    <a:lnTo>
                      <a:pt x="886" y="12637"/>
                    </a:lnTo>
                    <a:lnTo>
                      <a:pt x="554" y="13688"/>
                    </a:lnTo>
                    <a:lnTo>
                      <a:pt x="259" y="14758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795"/>
                    </a:lnTo>
                    <a:lnTo>
                      <a:pt x="3377" y="13781"/>
                    </a:lnTo>
                    <a:lnTo>
                      <a:pt x="3561" y="12766"/>
                    </a:lnTo>
                    <a:lnTo>
                      <a:pt x="3764" y="11770"/>
                    </a:lnTo>
                    <a:lnTo>
                      <a:pt x="3986" y="10755"/>
                    </a:lnTo>
                    <a:lnTo>
                      <a:pt x="4207" y="9759"/>
                    </a:lnTo>
                    <a:lnTo>
                      <a:pt x="4465" y="8763"/>
                    </a:lnTo>
                    <a:lnTo>
                      <a:pt x="4723" y="7767"/>
                    </a:lnTo>
                    <a:lnTo>
                      <a:pt x="5000" y="6771"/>
                    </a:lnTo>
                    <a:lnTo>
                      <a:pt x="5295" y="5793"/>
                    </a:lnTo>
                    <a:lnTo>
                      <a:pt x="5609" y="4815"/>
                    </a:lnTo>
                    <a:lnTo>
                      <a:pt x="5941" y="3837"/>
                    </a:lnTo>
                    <a:lnTo>
                      <a:pt x="6291" y="2878"/>
                    </a:lnTo>
                    <a:lnTo>
                      <a:pt x="6642" y="1900"/>
                    </a:lnTo>
                    <a:lnTo>
                      <a:pt x="7011" y="941"/>
                    </a:lnTo>
                    <a:lnTo>
                      <a:pt x="739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25"/>
              <p:cNvSpPr/>
              <p:nvPr/>
            </p:nvSpPr>
            <p:spPr>
              <a:xfrm>
                <a:off x="3676225" y="5004125"/>
                <a:ext cx="182650" cy="47275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8910" extrusionOk="0">
                    <a:moveTo>
                      <a:pt x="1" y="1"/>
                    </a:moveTo>
                    <a:lnTo>
                      <a:pt x="296" y="481"/>
                    </a:lnTo>
                    <a:lnTo>
                      <a:pt x="573" y="979"/>
                    </a:lnTo>
                    <a:lnTo>
                      <a:pt x="849" y="1495"/>
                    </a:lnTo>
                    <a:lnTo>
                      <a:pt x="1108" y="2012"/>
                    </a:lnTo>
                    <a:lnTo>
                      <a:pt x="1624" y="3063"/>
                    </a:lnTo>
                    <a:lnTo>
                      <a:pt x="2104" y="4170"/>
                    </a:lnTo>
                    <a:lnTo>
                      <a:pt x="2565" y="5295"/>
                    </a:lnTo>
                    <a:lnTo>
                      <a:pt x="2989" y="6458"/>
                    </a:lnTo>
                    <a:lnTo>
                      <a:pt x="3395" y="7638"/>
                    </a:lnTo>
                    <a:lnTo>
                      <a:pt x="3764" y="8837"/>
                    </a:lnTo>
                    <a:lnTo>
                      <a:pt x="4096" y="10073"/>
                    </a:lnTo>
                    <a:lnTo>
                      <a:pt x="4410" y="11309"/>
                    </a:lnTo>
                    <a:lnTo>
                      <a:pt x="4686" y="12564"/>
                    </a:lnTo>
                    <a:lnTo>
                      <a:pt x="4945" y="13837"/>
                    </a:lnTo>
                    <a:lnTo>
                      <a:pt x="5166" y="15091"/>
                    </a:lnTo>
                    <a:lnTo>
                      <a:pt x="5351" y="16364"/>
                    </a:lnTo>
                    <a:lnTo>
                      <a:pt x="5517" y="17637"/>
                    </a:lnTo>
                    <a:lnTo>
                      <a:pt x="5646" y="18910"/>
                    </a:lnTo>
                    <a:lnTo>
                      <a:pt x="7306" y="18910"/>
                    </a:lnTo>
                    <a:lnTo>
                      <a:pt x="7066" y="17176"/>
                    </a:lnTo>
                    <a:lnTo>
                      <a:pt x="6937" y="16309"/>
                    </a:lnTo>
                    <a:lnTo>
                      <a:pt x="6789" y="15442"/>
                    </a:lnTo>
                    <a:lnTo>
                      <a:pt x="6623" y="14575"/>
                    </a:lnTo>
                    <a:lnTo>
                      <a:pt x="6439" y="13708"/>
                    </a:lnTo>
                    <a:lnTo>
                      <a:pt x="6254" y="12841"/>
                    </a:lnTo>
                    <a:lnTo>
                      <a:pt x="6052" y="11992"/>
                    </a:lnTo>
                    <a:lnTo>
                      <a:pt x="5830" y="11180"/>
                    </a:lnTo>
                    <a:lnTo>
                      <a:pt x="5590" y="10350"/>
                    </a:lnTo>
                    <a:lnTo>
                      <a:pt x="5332" y="9538"/>
                    </a:lnTo>
                    <a:lnTo>
                      <a:pt x="5055" y="8745"/>
                    </a:lnTo>
                    <a:lnTo>
                      <a:pt x="4760" y="7952"/>
                    </a:lnTo>
                    <a:lnTo>
                      <a:pt x="4447" y="7159"/>
                    </a:lnTo>
                    <a:lnTo>
                      <a:pt x="4096" y="6384"/>
                    </a:lnTo>
                    <a:lnTo>
                      <a:pt x="3746" y="5609"/>
                    </a:lnTo>
                    <a:lnTo>
                      <a:pt x="3358" y="4853"/>
                    </a:lnTo>
                    <a:lnTo>
                      <a:pt x="2952" y="4115"/>
                    </a:lnTo>
                    <a:lnTo>
                      <a:pt x="2528" y="3377"/>
                    </a:lnTo>
                    <a:lnTo>
                      <a:pt x="2067" y="2676"/>
                    </a:lnTo>
                    <a:lnTo>
                      <a:pt x="1587" y="1975"/>
                    </a:lnTo>
                    <a:lnTo>
                      <a:pt x="1089" y="1292"/>
                    </a:lnTo>
                    <a:lnTo>
                      <a:pt x="554" y="64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25"/>
              <p:cNvSpPr/>
              <p:nvPr/>
            </p:nvSpPr>
            <p:spPr>
              <a:xfrm>
                <a:off x="2913400" y="4695600"/>
                <a:ext cx="286425" cy="781275"/>
              </a:xfrm>
              <a:custGeom>
                <a:avLst/>
                <a:gdLst/>
                <a:ahLst/>
                <a:cxnLst/>
                <a:rect l="l" t="t" r="r" b="b"/>
                <a:pathLst>
                  <a:path w="11457" h="31251" extrusionOk="0">
                    <a:moveTo>
                      <a:pt x="8487" y="0"/>
                    </a:moveTo>
                    <a:lnTo>
                      <a:pt x="7860" y="1716"/>
                    </a:lnTo>
                    <a:lnTo>
                      <a:pt x="7269" y="3450"/>
                    </a:lnTo>
                    <a:lnTo>
                      <a:pt x="6716" y="5203"/>
                    </a:lnTo>
                    <a:lnTo>
                      <a:pt x="6199" y="6955"/>
                    </a:lnTo>
                    <a:lnTo>
                      <a:pt x="5738" y="8726"/>
                    </a:lnTo>
                    <a:lnTo>
                      <a:pt x="5314" y="10497"/>
                    </a:lnTo>
                    <a:lnTo>
                      <a:pt x="4926" y="12287"/>
                    </a:lnTo>
                    <a:lnTo>
                      <a:pt x="4576" y="14094"/>
                    </a:lnTo>
                    <a:lnTo>
                      <a:pt x="4262" y="15902"/>
                    </a:lnTo>
                    <a:lnTo>
                      <a:pt x="4004" y="17710"/>
                    </a:lnTo>
                    <a:lnTo>
                      <a:pt x="3783" y="19518"/>
                    </a:lnTo>
                    <a:lnTo>
                      <a:pt x="3598" y="21344"/>
                    </a:lnTo>
                    <a:lnTo>
                      <a:pt x="3451" y="23171"/>
                    </a:lnTo>
                    <a:lnTo>
                      <a:pt x="3358" y="24997"/>
                    </a:lnTo>
                    <a:lnTo>
                      <a:pt x="3285" y="26824"/>
                    </a:lnTo>
                    <a:lnTo>
                      <a:pt x="3266" y="28668"/>
                    </a:lnTo>
                    <a:lnTo>
                      <a:pt x="1" y="23466"/>
                    </a:lnTo>
                    <a:lnTo>
                      <a:pt x="1" y="23466"/>
                    </a:lnTo>
                    <a:lnTo>
                      <a:pt x="204" y="23872"/>
                    </a:lnTo>
                    <a:lnTo>
                      <a:pt x="388" y="24278"/>
                    </a:lnTo>
                    <a:lnTo>
                      <a:pt x="776" y="25145"/>
                    </a:lnTo>
                    <a:lnTo>
                      <a:pt x="1126" y="26086"/>
                    </a:lnTo>
                    <a:lnTo>
                      <a:pt x="1477" y="27045"/>
                    </a:lnTo>
                    <a:lnTo>
                      <a:pt x="1790" y="28060"/>
                    </a:lnTo>
                    <a:lnTo>
                      <a:pt x="2104" y="29111"/>
                    </a:lnTo>
                    <a:lnTo>
                      <a:pt x="2381" y="30181"/>
                    </a:lnTo>
                    <a:lnTo>
                      <a:pt x="2639" y="31251"/>
                    </a:lnTo>
                    <a:lnTo>
                      <a:pt x="8524" y="31251"/>
                    </a:lnTo>
                    <a:lnTo>
                      <a:pt x="8561" y="30144"/>
                    </a:lnTo>
                    <a:lnTo>
                      <a:pt x="8598" y="29037"/>
                    </a:lnTo>
                    <a:lnTo>
                      <a:pt x="8671" y="27912"/>
                    </a:lnTo>
                    <a:lnTo>
                      <a:pt x="8764" y="26805"/>
                    </a:lnTo>
                    <a:lnTo>
                      <a:pt x="8874" y="25698"/>
                    </a:lnTo>
                    <a:lnTo>
                      <a:pt x="9003" y="24591"/>
                    </a:lnTo>
                    <a:lnTo>
                      <a:pt x="9169" y="23503"/>
                    </a:lnTo>
                    <a:lnTo>
                      <a:pt x="9335" y="22396"/>
                    </a:lnTo>
                    <a:lnTo>
                      <a:pt x="9520" y="21308"/>
                    </a:lnTo>
                    <a:lnTo>
                      <a:pt x="9741" y="20201"/>
                    </a:lnTo>
                    <a:lnTo>
                      <a:pt x="9981" y="19131"/>
                    </a:lnTo>
                    <a:lnTo>
                      <a:pt x="10239" y="18042"/>
                    </a:lnTo>
                    <a:lnTo>
                      <a:pt x="10516" y="16954"/>
                    </a:lnTo>
                    <a:lnTo>
                      <a:pt x="10811" y="15884"/>
                    </a:lnTo>
                    <a:lnTo>
                      <a:pt x="11125" y="14814"/>
                    </a:lnTo>
                    <a:lnTo>
                      <a:pt x="11457" y="13762"/>
                    </a:lnTo>
                    <a:lnTo>
                      <a:pt x="11070" y="14519"/>
                    </a:lnTo>
                    <a:lnTo>
                      <a:pt x="10701" y="15275"/>
                    </a:lnTo>
                    <a:lnTo>
                      <a:pt x="10350" y="16031"/>
                    </a:lnTo>
                    <a:lnTo>
                      <a:pt x="10000" y="16806"/>
                    </a:lnTo>
                    <a:lnTo>
                      <a:pt x="9649" y="17581"/>
                    </a:lnTo>
                    <a:lnTo>
                      <a:pt x="9317" y="18356"/>
                    </a:lnTo>
                    <a:lnTo>
                      <a:pt x="9003" y="19149"/>
                    </a:lnTo>
                    <a:lnTo>
                      <a:pt x="8690" y="19924"/>
                    </a:lnTo>
                    <a:lnTo>
                      <a:pt x="8395" y="20717"/>
                    </a:lnTo>
                    <a:lnTo>
                      <a:pt x="8099" y="21511"/>
                    </a:lnTo>
                    <a:lnTo>
                      <a:pt x="7823" y="22304"/>
                    </a:lnTo>
                    <a:lnTo>
                      <a:pt x="7564" y="23115"/>
                    </a:lnTo>
                    <a:lnTo>
                      <a:pt x="7306" y="23927"/>
                    </a:lnTo>
                    <a:lnTo>
                      <a:pt x="7066" y="24739"/>
                    </a:lnTo>
                    <a:lnTo>
                      <a:pt x="6845" y="25551"/>
                    </a:lnTo>
                    <a:lnTo>
                      <a:pt x="6624" y="26362"/>
                    </a:lnTo>
                    <a:lnTo>
                      <a:pt x="6550" y="24702"/>
                    </a:lnTo>
                    <a:lnTo>
                      <a:pt x="6513" y="23060"/>
                    </a:lnTo>
                    <a:lnTo>
                      <a:pt x="6476" y="21400"/>
                    </a:lnTo>
                    <a:lnTo>
                      <a:pt x="6495" y="19740"/>
                    </a:lnTo>
                    <a:lnTo>
                      <a:pt x="6513" y="18079"/>
                    </a:lnTo>
                    <a:lnTo>
                      <a:pt x="6568" y="16419"/>
                    </a:lnTo>
                    <a:lnTo>
                      <a:pt x="6661" y="14777"/>
                    </a:lnTo>
                    <a:lnTo>
                      <a:pt x="6753" y="13117"/>
                    </a:lnTo>
                    <a:lnTo>
                      <a:pt x="6882" y="11475"/>
                    </a:lnTo>
                    <a:lnTo>
                      <a:pt x="7048" y="9815"/>
                    </a:lnTo>
                    <a:lnTo>
                      <a:pt x="7214" y="8173"/>
                    </a:lnTo>
                    <a:lnTo>
                      <a:pt x="7417" y="6531"/>
                    </a:lnTo>
                    <a:lnTo>
                      <a:pt x="7657" y="4889"/>
                    </a:lnTo>
                    <a:lnTo>
                      <a:pt x="7897" y="3247"/>
                    </a:lnTo>
                    <a:lnTo>
                      <a:pt x="8173" y="1624"/>
                    </a:lnTo>
                    <a:lnTo>
                      <a:pt x="84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25"/>
              <p:cNvSpPr/>
              <p:nvPr/>
            </p:nvSpPr>
            <p:spPr>
              <a:xfrm>
                <a:off x="3135250" y="5282225"/>
                <a:ext cx="44300" cy="19465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7786" extrusionOk="0">
                    <a:moveTo>
                      <a:pt x="1771" y="1"/>
                    </a:moveTo>
                    <a:lnTo>
                      <a:pt x="0" y="7786"/>
                    </a:lnTo>
                    <a:lnTo>
                      <a:pt x="960" y="7786"/>
                    </a:lnTo>
                    <a:lnTo>
                      <a:pt x="1126" y="5720"/>
                    </a:lnTo>
                    <a:lnTo>
                      <a:pt x="1329" y="3709"/>
                    </a:lnTo>
                    <a:lnTo>
                      <a:pt x="1531" y="1790"/>
                    </a:lnTo>
                    <a:lnTo>
                      <a:pt x="17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25"/>
              <p:cNvSpPr/>
              <p:nvPr/>
            </p:nvSpPr>
            <p:spPr>
              <a:xfrm>
                <a:off x="3881450" y="4722800"/>
                <a:ext cx="1014675" cy="754075"/>
              </a:xfrm>
              <a:custGeom>
                <a:avLst/>
                <a:gdLst/>
                <a:ahLst/>
                <a:cxnLst/>
                <a:rect l="l" t="t" r="r" b="b"/>
                <a:pathLst>
                  <a:path w="40587" h="30163" extrusionOk="0">
                    <a:moveTo>
                      <a:pt x="7841" y="10682"/>
                    </a:moveTo>
                    <a:lnTo>
                      <a:pt x="8247" y="11586"/>
                    </a:lnTo>
                    <a:lnTo>
                      <a:pt x="8616" y="12508"/>
                    </a:lnTo>
                    <a:lnTo>
                      <a:pt x="8967" y="13431"/>
                    </a:lnTo>
                    <a:lnTo>
                      <a:pt x="9299" y="14353"/>
                    </a:lnTo>
                    <a:lnTo>
                      <a:pt x="9594" y="15294"/>
                    </a:lnTo>
                    <a:lnTo>
                      <a:pt x="9871" y="16253"/>
                    </a:lnTo>
                    <a:lnTo>
                      <a:pt x="10110" y="17213"/>
                    </a:lnTo>
                    <a:lnTo>
                      <a:pt x="10332" y="18172"/>
                    </a:lnTo>
                    <a:lnTo>
                      <a:pt x="10516" y="19131"/>
                    </a:lnTo>
                    <a:lnTo>
                      <a:pt x="10682" y="20109"/>
                    </a:lnTo>
                    <a:lnTo>
                      <a:pt x="10811" y="21087"/>
                    </a:lnTo>
                    <a:lnTo>
                      <a:pt x="10922" y="22083"/>
                    </a:lnTo>
                    <a:lnTo>
                      <a:pt x="11014" y="23061"/>
                    </a:lnTo>
                    <a:lnTo>
                      <a:pt x="11070" y="24038"/>
                    </a:lnTo>
                    <a:lnTo>
                      <a:pt x="11088" y="25034"/>
                    </a:lnTo>
                    <a:lnTo>
                      <a:pt x="11088" y="26031"/>
                    </a:lnTo>
                    <a:lnTo>
                      <a:pt x="10904" y="25440"/>
                    </a:lnTo>
                    <a:lnTo>
                      <a:pt x="10701" y="24868"/>
                    </a:lnTo>
                    <a:lnTo>
                      <a:pt x="10479" y="24297"/>
                    </a:lnTo>
                    <a:lnTo>
                      <a:pt x="10239" y="23743"/>
                    </a:lnTo>
                    <a:lnTo>
                      <a:pt x="9981" y="23190"/>
                    </a:lnTo>
                    <a:lnTo>
                      <a:pt x="9704" y="22655"/>
                    </a:lnTo>
                    <a:lnTo>
                      <a:pt x="9409" y="22120"/>
                    </a:lnTo>
                    <a:lnTo>
                      <a:pt x="9096" y="21585"/>
                    </a:lnTo>
                    <a:lnTo>
                      <a:pt x="8764" y="21068"/>
                    </a:lnTo>
                    <a:lnTo>
                      <a:pt x="8432" y="20570"/>
                    </a:lnTo>
                    <a:lnTo>
                      <a:pt x="8081" y="20072"/>
                    </a:lnTo>
                    <a:lnTo>
                      <a:pt x="7712" y="19592"/>
                    </a:lnTo>
                    <a:lnTo>
                      <a:pt x="7325" y="19113"/>
                    </a:lnTo>
                    <a:lnTo>
                      <a:pt x="6919" y="18652"/>
                    </a:lnTo>
                    <a:lnTo>
                      <a:pt x="6495" y="18209"/>
                    </a:lnTo>
                    <a:lnTo>
                      <a:pt x="6070" y="17784"/>
                    </a:lnTo>
                    <a:lnTo>
                      <a:pt x="6255" y="16862"/>
                    </a:lnTo>
                    <a:lnTo>
                      <a:pt x="6439" y="15958"/>
                    </a:lnTo>
                    <a:lnTo>
                      <a:pt x="6642" y="15054"/>
                    </a:lnTo>
                    <a:lnTo>
                      <a:pt x="6864" y="14169"/>
                    </a:lnTo>
                    <a:lnTo>
                      <a:pt x="7085" y="13283"/>
                    </a:lnTo>
                    <a:lnTo>
                      <a:pt x="7325" y="12398"/>
                    </a:lnTo>
                    <a:lnTo>
                      <a:pt x="7583" y="11531"/>
                    </a:lnTo>
                    <a:lnTo>
                      <a:pt x="7841" y="10682"/>
                    </a:lnTo>
                    <a:close/>
                    <a:moveTo>
                      <a:pt x="17250" y="1"/>
                    </a:moveTo>
                    <a:lnTo>
                      <a:pt x="17822" y="978"/>
                    </a:lnTo>
                    <a:lnTo>
                      <a:pt x="18393" y="1956"/>
                    </a:lnTo>
                    <a:lnTo>
                      <a:pt x="18947" y="2952"/>
                    </a:lnTo>
                    <a:lnTo>
                      <a:pt x="19482" y="3949"/>
                    </a:lnTo>
                    <a:lnTo>
                      <a:pt x="19998" y="4945"/>
                    </a:lnTo>
                    <a:lnTo>
                      <a:pt x="20515" y="5959"/>
                    </a:lnTo>
                    <a:lnTo>
                      <a:pt x="21013" y="6974"/>
                    </a:lnTo>
                    <a:lnTo>
                      <a:pt x="21511" y="7989"/>
                    </a:lnTo>
                    <a:lnTo>
                      <a:pt x="21972" y="9003"/>
                    </a:lnTo>
                    <a:lnTo>
                      <a:pt x="22452" y="10036"/>
                    </a:lnTo>
                    <a:lnTo>
                      <a:pt x="22895" y="11069"/>
                    </a:lnTo>
                    <a:lnTo>
                      <a:pt x="23337" y="12121"/>
                    </a:lnTo>
                    <a:lnTo>
                      <a:pt x="23762" y="13154"/>
                    </a:lnTo>
                    <a:lnTo>
                      <a:pt x="24186" y="14206"/>
                    </a:lnTo>
                    <a:lnTo>
                      <a:pt x="24592" y="15276"/>
                    </a:lnTo>
                    <a:lnTo>
                      <a:pt x="24979" y="16327"/>
                    </a:lnTo>
                    <a:lnTo>
                      <a:pt x="24721" y="17268"/>
                    </a:lnTo>
                    <a:lnTo>
                      <a:pt x="24463" y="18227"/>
                    </a:lnTo>
                    <a:lnTo>
                      <a:pt x="24002" y="20146"/>
                    </a:lnTo>
                    <a:lnTo>
                      <a:pt x="23559" y="22064"/>
                    </a:lnTo>
                    <a:lnTo>
                      <a:pt x="23153" y="24001"/>
                    </a:lnTo>
                    <a:lnTo>
                      <a:pt x="22563" y="23393"/>
                    </a:lnTo>
                    <a:lnTo>
                      <a:pt x="22766" y="22747"/>
                    </a:lnTo>
                    <a:lnTo>
                      <a:pt x="22987" y="22101"/>
                    </a:lnTo>
                    <a:lnTo>
                      <a:pt x="23208" y="21456"/>
                    </a:lnTo>
                    <a:lnTo>
                      <a:pt x="23448" y="20810"/>
                    </a:lnTo>
                    <a:lnTo>
                      <a:pt x="23098" y="21345"/>
                    </a:lnTo>
                    <a:lnTo>
                      <a:pt x="22766" y="21880"/>
                    </a:lnTo>
                    <a:lnTo>
                      <a:pt x="22434" y="22415"/>
                    </a:lnTo>
                    <a:lnTo>
                      <a:pt x="22120" y="22968"/>
                    </a:lnTo>
                    <a:lnTo>
                      <a:pt x="21677" y="22544"/>
                    </a:lnTo>
                    <a:lnTo>
                      <a:pt x="21216" y="22120"/>
                    </a:lnTo>
                    <a:lnTo>
                      <a:pt x="20755" y="21732"/>
                    </a:lnTo>
                    <a:lnTo>
                      <a:pt x="20275" y="21326"/>
                    </a:lnTo>
                    <a:lnTo>
                      <a:pt x="19795" y="20939"/>
                    </a:lnTo>
                    <a:lnTo>
                      <a:pt x="19297" y="20570"/>
                    </a:lnTo>
                    <a:lnTo>
                      <a:pt x="18799" y="20201"/>
                    </a:lnTo>
                    <a:lnTo>
                      <a:pt x="18301" y="19832"/>
                    </a:lnTo>
                    <a:lnTo>
                      <a:pt x="18449" y="18412"/>
                    </a:lnTo>
                    <a:lnTo>
                      <a:pt x="18633" y="16973"/>
                    </a:lnTo>
                    <a:lnTo>
                      <a:pt x="18172" y="18209"/>
                    </a:lnTo>
                    <a:lnTo>
                      <a:pt x="17729" y="19445"/>
                    </a:lnTo>
                    <a:lnTo>
                      <a:pt x="16825" y="18854"/>
                    </a:lnTo>
                    <a:lnTo>
                      <a:pt x="15866" y="18301"/>
                    </a:lnTo>
                    <a:lnTo>
                      <a:pt x="14907" y="17766"/>
                    </a:lnTo>
                    <a:lnTo>
                      <a:pt x="13929" y="17268"/>
                    </a:lnTo>
                    <a:lnTo>
                      <a:pt x="14815" y="18061"/>
                    </a:lnTo>
                    <a:lnTo>
                      <a:pt x="15700" y="18891"/>
                    </a:lnTo>
                    <a:lnTo>
                      <a:pt x="16549" y="19721"/>
                    </a:lnTo>
                    <a:lnTo>
                      <a:pt x="17360" y="20589"/>
                    </a:lnTo>
                    <a:lnTo>
                      <a:pt x="17010" y="21751"/>
                    </a:lnTo>
                    <a:lnTo>
                      <a:pt x="16678" y="22913"/>
                    </a:lnTo>
                    <a:lnTo>
                      <a:pt x="16364" y="24075"/>
                    </a:lnTo>
                    <a:lnTo>
                      <a:pt x="16069" y="25237"/>
                    </a:lnTo>
                    <a:lnTo>
                      <a:pt x="15792" y="26418"/>
                    </a:lnTo>
                    <a:lnTo>
                      <a:pt x="15552" y="27599"/>
                    </a:lnTo>
                    <a:lnTo>
                      <a:pt x="15331" y="28798"/>
                    </a:lnTo>
                    <a:lnTo>
                      <a:pt x="15110" y="29979"/>
                    </a:lnTo>
                    <a:lnTo>
                      <a:pt x="15202" y="29314"/>
                    </a:lnTo>
                    <a:lnTo>
                      <a:pt x="15276" y="28632"/>
                    </a:lnTo>
                    <a:lnTo>
                      <a:pt x="15313" y="27949"/>
                    </a:lnTo>
                    <a:lnTo>
                      <a:pt x="15331" y="27267"/>
                    </a:lnTo>
                    <a:lnTo>
                      <a:pt x="15331" y="26584"/>
                    </a:lnTo>
                    <a:lnTo>
                      <a:pt x="15294" y="25920"/>
                    </a:lnTo>
                    <a:lnTo>
                      <a:pt x="15257" y="25237"/>
                    </a:lnTo>
                    <a:lnTo>
                      <a:pt x="15184" y="24555"/>
                    </a:lnTo>
                    <a:lnTo>
                      <a:pt x="15110" y="23891"/>
                    </a:lnTo>
                    <a:lnTo>
                      <a:pt x="14999" y="23208"/>
                    </a:lnTo>
                    <a:lnTo>
                      <a:pt x="14870" y="22544"/>
                    </a:lnTo>
                    <a:lnTo>
                      <a:pt x="14722" y="21880"/>
                    </a:lnTo>
                    <a:lnTo>
                      <a:pt x="14556" y="21216"/>
                    </a:lnTo>
                    <a:lnTo>
                      <a:pt x="14372" y="20570"/>
                    </a:lnTo>
                    <a:lnTo>
                      <a:pt x="14169" y="19906"/>
                    </a:lnTo>
                    <a:lnTo>
                      <a:pt x="13948" y="19279"/>
                    </a:lnTo>
                    <a:lnTo>
                      <a:pt x="13708" y="18633"/>
                    </a:lnTo>
                    <a:lnTo>
                      <a:pt x="13449" y="18006"/>
                    </a:lnTo>
                    <a:lnTo>
                      <a:pt x="13173" y="17379"/>
                    </a:lnTo>
                    <a:lnTo>
                      <a:pt x="12878" y="16770"/>
                    </a:lnTo>
                    <a:lnTo>
                      <a:pt x="12545" y="16161"/>
                    </a:lnTo>
                    <a:lnTo>
                      <a:pt x="12213" y="15571"/>
                    </a:lnTo>
                    <a:lnTo>
                      <a:pt x="11863" y="14999"/>
                    </a:lnTo>
                    <a:lnTo>
                      <a:pt x="11494" y="14427"/>
                    </a:lnTo>
                    <a:lnTo>
                      <a:pt x="11125" y="13855"/>
                    </a:lnTo>
                    <a:lnTo>
                      <a:pt x="10719" y="13302"/>
                    </a:lnTo>
                    <a:lnTo>
                      <a:pt x="10295" y="12767"/>
                    </a:lnTo>
                    <a:lnTo>
                      <a:pt x="9871" y="12250"/>
                    </a:lnTo>
                    <a:lnTo>
                      <a:pt x="9409" y="11734"/>
                    </a:lnTo>
                    <a:lnTo>
                      <a:pt x="8948" y="11254"/>
                    </a:lnTo>
                    <a:lnTo>
                      <a:pt x="8468" y="10774"/>
                    </a:lnTo>
                    <a:lnTo>
                      <a:pt x="7970" y="10295"/>
                    </a:lnTo>
                    <a:lnTo>
                      <a:pt x="8395" y="9040"/>
                    </a:lnTo>
                    <a:lnTo>
                      <a:pt x="8837" y="7804"/>
                    </a:lnTo>
                    <a:lnTo>
                      <a:pt x="9317" y="6605"/>
                    </a:lnTo>
                    <a:lnTo>
                      <a:pt x="9834" y="5443"/>
                    </a:lnTo>
                    <a:lnTo>
                      <a:pt x="9372" y="5978"/>
                    </a:lnTo>
                    <a:lnTo>
                      <a:pt x="8930" y="6513"/>
                    </a:lnTo>
                    <a:lnTo>
                      <a:pt x="8487" y="7048"/>
                    </a:lnTo>
                    <a:lnTo>
                      <a:pt x="8063" y="7601"/>
                    </a:lnTo>
                    <a:lnTo>
                      <a:pt x="7657" y="8173"/>
                    </a:lnTo>
                    <a:lnTo>
                      <a:pt x="7251" y="8745"/>
                    </a:lnTo>
                    <a:lnTo>
                      <a:pt x="6864" y="9335"/>
                    </a:lnTo>
                    <a:lnTo>
                      <a:pt x="6476" y="9926"/>
                    </a:lnTo>
                    <a:lnTo>
                      <a:pt x="6126" y="10516"/>
                    </a:lnTo>
                    <a:lnTo>
                      <a:pt x="5775" y="11125"/>
                    </a:lnTo>
                    <a:lnTo>
                      <a:pt x="5425" y="11734"/>
                    </a:lnTo>
                    <a:lnTo>
                      <a:pt x="5111" y="12361"/>
                    </a:lnTo>
                    <a:lnTo>
                      <a:pt x="4797" y="12988"/>
                    </a:lnTo>
                    <a:lnTo>
                      <a:pt x="4502" y="13615"/>
                    </a:lnTo>
                    <a:lnTo>
                      <a:pt x="4207" y="14261"/>
                    </a:lnTo>
                    <a:lnTo>
                      <a:pt x="3949" y="14907"/>
                    </a:lnTo>
                    <a:lnTo>
                      <a:pt x="4023" y="14113"/>
                    </a:lnTo>
                    <a:lnTo>
                      <a:pt x="4078" y="13338"/>
                    </a:lnTo>
                    <a:lnTo>
                      <a:pt x="4115" y="12564"/>
                    </a:lnTo>
                    <a:lnTo>
                      <a:pt x="4152" y="11770"/>
                    </a:lnTo>
                    <a:lnTo>
                      <a:pt x="4170" y="10996"/>
                    </a:lnTo>
                    <a:lnTo>
                      <a:pt x="4170" y="10202"/>
                    </a:lnTo>
                    <a:lnTo>
                      <a:pt x="4152" y="9428"/>
                    </a:lnTo>
                    <a:lnTo>
                      <a:pt x="4133" y="8653"/>
                    </a:lnTo>
                    <a:lnTo>
                      <a:pt x="4078" y="7859"/>
                    </a:lnTo>
                    <a:lnTo>
                      <a:pt x="4041" y="7085"/>
                    </a:lnTo>
                    <a:lnTo>
                      <a:pt x="3967" y="6310"/>
                    </a:lnTo>
                    <a:lnTo>
                      <a:pt x="3875" y="5535"/>
                    </a:lnTo>
                    <a:lnTo>
                      <a:pt x="3783" y="4760"/>
                    </a:lnTo>
                    <a:lnTo>
                      <a:pt x="3672" y="3985"/>
                    </a:lnTo>
                    <a:lnTo>
                      <a:pt x="3561" y="3211"/>
                    </a:lnTo>
                    <a:lnTo>
                      <a:pt x="3432" y="2436"/>
                    </a:lnTo>
                    <a:lnTo>
                      <a:pt x="3395" y="3727"/>
                    </a:lnTo>
                    <a:lnTo>
                      <a:pt x="3358" y="5000"/>
                    </a:lnTo>
                    <a:lnTo>
                      <a:pt x="3303" y="6291"/>
                    </a:lnTo>
                    <a:lnTo>
                      <a:pt x="3248" y="7583"/>
                    </a:lnTo>
                    <a:lnTo>
                      <a:pt x="3156" y="8856"/>
                    </a:lnTo>
                    <a:lnTo>
                      <a:pt x="3063" y="10147"/>
                    </a:lnTo>
                    <a:lnTo>
                      <a:pt x="2971" y="11420"/>
                    </a:lnTo>
                    <a:lnTo>
                      <a:pt x="2842" y="12711"/>
                    </a:lnTo>
                    <a:lnTo>
                      <a:pt x="2713" y="13984"/>
                    </a:lnTo>
                    <a:lnTo>
                      <a:pt x="2584" y="15257"/>
                    </a:lnTo>
                    <a:lnTo>
                      <a:pt x="2418" y="16530"/>
                    </a:lnTo>
                    <a:lnTo>
                      <a:pt x="2252" y="17821"/>
                    </a:lnTo>
                    <a:lnTo>
                      <a:pt x="2067" y="19094"/>
                    </a:lnTo>
                    <a:lnTo>
                      <a:pt x="1883" y="20349"/>
                    </a:lnTo>
                    <a:lnTo>
                      <a:pt x="1680" y="21622"/>
                    </a:lnTo>
                    <a:lnTo>
                      <a:pt x="1458" y="22895"/>
                    </a:lnTo>
                    <a:lnTo>
                      <a:pt x="1" y="13006"/>
                    </a:lnTo>
                    <a:lnTo>
                      <a:pt x="149" y="15146"/>
                    </a:lnTo>
                    <a:lnTo>
                      <a:pt x="241" y="17286"/>
                    </a:lnTo>
                    <a:lnTo>
                      <a:pt x="315" y="19426"/>
                    </a:lnTo>
                    <a:lnTo>
                      <a:pt x="351" y="21585"/>
                    </a:lnTo>
                    <a:lnTo>
                      <a:pt x="370" y="23725"/>
                    </a:lnTo>
                    <a:lnTo>
                      <a:pt x="351" y="25883"/>
                    </a:lnTo>
                    <a:lnTo>
                      <a:pt x="296" y="28023"/>
                    </a:lnTo>
                    <a:lnTo>
                      <a:pt x="204" y="30163"/>
                    </a:lnTo>
                    <a:lnTo>
                      <a:pt x="4779" y="30163"/>
                    </a:lnTo>
                    <a:lnTo>
                      <a:pt x="4816" y="28687"/>
                    </a:lnTo>
                    <a:lnTo>
                      <a:pt x="4908" y="27211"/>
                    </a:lnTo>
                    <a:lnTo>
                      <a:pt x="5019" y="25717"/>
                    </a:lnTo>
                    <a:lnTo>
                      <a:pt x="5148" y="24223"/>
                    </a:lnTo>
                    <a:lnTo>
                      <a:pt x="5314" y="22710"/>
                    </a:lnTo>
                    <a:lnTo>
                      <a:pt x="5517" y="21216"/>
                    </a:lnTo>
                    <a:lnTo>
                      <a:pt x="5738" y="19740"/>
                    </a:lnTo>
                    <a:lnTo>
                      <a:pt x="5978" y="18264"/>
                    </a:lnTo>
                    <a:lnTo>
                      <a:pt x="6292" y="18910"/>
                    </a:lnTo>
                    <a:lnTo>
                      <a:pt x="6605" y="19574"/>
                    </a:lnTo>
                    <a:lnTo>
                      <a:pt x="6882" y="20275"/>
                    </a:lnTo>
                    <a:lnTo>
                      <a:pt x="7159" y="20976"/>
                    </a:lnTo>
                    <a:lnTo>
                      <a:pt x="7435" y="21677"/>
                    </a:lnTo>
                    <a:lnTo>
                      <a:pt x="7675" y="22415"/>
                    </a:lnTo>
                    <a:lnTo>
                      <a:pt x="7915" y="23153"/>
                    </a:lnTo>
                    <a:lnTo>
                      <a:pt x="8155" y="23909"/>
                    </a:lnTo>
                    <a:lnTo>
                      <a:pt x="8358" y="24666"/>
                    </a:lnTo>
                    <a:lnTo>
                      <a:pt x="8561" y="25440"/>
                    </a:lnTo>
                    <a:lnTo>
                      <a:pt x="8764" y="26215"/>
                    </a:lnTo>
                    <a:lnTo>
                      <a:pt x="8930" y="27008"/>
                    </a:lnTo>
                    <a:lnTo>
                      <a:pt x="9096" y="27783"/>
                    </a:lnTo>
                    <a:lnTo>
                      <a:pt x="9243" y="28576"/>
                    </a:lnTo>
                    <a:lnTo>
                      <a:pt x="9372" y="29370"/>
                    </a:lnTo>
                    <a:lnTo>
                      <a:pt x="9502" y="30163"/>
                    </a:lnTo>
                    <a:lnTo>
                      <a:pt x="17803" y="30163"/>
                    </a:lnTo>
                    <a:lnTo>
                      <a:pt x="17803" y="29075"/>
                    </a:lnTo>
                    <a:lnTo>
                      <a:pt x="17822" y="27986"/>
                    </a:lnTo>
                    <a:lnTo>
                      <a:pt x="17840" y="26898"/>
                    </a:lnTo>
                    <a:lnTo>
                      <a:pt x="17877" y="25809"/>
                    </a:lnTo>
                    <a:lnTo>
                      <a:pt x="17932" y="24721"/>
                    </a:lnTo>
                    <a:lnTo>
                      <a:pt x="17988" y="23632"/>
                    </a:lnTo>
                    <a:lnTo>
                      <a:pt x="18061" y="22544"/>
                    </a:lnTo>
                    <a:lnTo>
                      <a:pt x="18154" y="21456"/>
                    </a:lnTo>
                    <a:lnTo>
                      <a:pt x="18910" y="22323"/>
                    </a:lnTo>
                    <a:lnTo>
                      <a:pt x="19648" y="23208"/>
                    </a:lnTo>
                    <a:lnTo>
                      <a:pt x="20367" y="24112"/>
                    </a:lnTo>
                    <a:lnTo>
                      <a:pt x="21050" y="25034"/>
                    </a:lnTo>
                    <a:lnTo>
                      <a:pt x="20773" y="25662"/>
                    </a:lnTo>
                    <a:lnTo>
                      <a:pt x="20496" y="26289"/>
                    </a:lnTo>
                    <a:lnTo>
                      <a:pt x="20238" y="26916"/>
                    </a:lnTo>
                    <a:lnTo>
                      <a:pt x="19998" y="27562"/>
                    </a:lnTo>
                    <a:lnTo>
                      <a:pt x="19759" y="28208"/>
                    </a:lnTo>
                    <a:lnTo>
                      <a:pt x="19556" y="28853"/>
                    </a:lnTo>
                    <a:lnTo>
                      <a:pt x="19353" y="29517"/>
                    </a:lnTo>
                    <a:lnTo>
                      <a:pt x="19150" y="30163"/>
                    </a:lnTo>
                    <a:lnTo>
                      <a:pt x="21179" y="30163"/>
                    </a:lnTo>
                    <a:lnTo>
                      <a:pt x="21308" y="29167"/>
                    </a:lnTo>
                    <a:lnTo>
                      <a:pt x="21456" y="28152"/>
                    </a:lnTo>
                    <a:lnTo>
                      <a:pt x="21640" y="27156"/>
                    </a:lnTo>
                    <a:lnTo>
                      <a:pt x="21843" y="26160"/>
                    </a:lnTo>
                    <a:lnTo>
                      <a:pt x="22194" y="26676"/>
                    </a:lnTo>
                    <a:lnTo>
                      <a:pt x="22544" y="27211"/>
                    </a:lnTo>
                    <a:lnTo>
                      <a:pt x="22286" y="28687"/>
                    </a:lnTo>
                    <a:lnTo>
                      <a:pt x="22028" y="30163"/>
                    </a:lnTo>
                    <a:lnTo>
                      <a:pt x="27802" y="30163"/>
                    </a:lnTo>
                    <a:lnTo>
                      <a:pt x="27304" y="29370"/>
                    </a:lnTo>
                    <a:lnTo>
                      <a:pt x="26806" y="28576"/>
                    </a:lnTo>
                    <a:lnTo>
                      <a:pt x="26271" y="27783"/>
                    </a:lnTo>
                    <a:lnTo>
                      <a:pt x="25717" y="27027"/>
                    </a:lnTo>
                    <a:lnTo>
                      <a:pt x="25846" y="25348"/>
                    </a:lnTo>
                    <a:lnTo>
                      <a:pt x="25976" y="23669"/>
                    </a:lnTo>
                    <a:lnTo>
                      <a:pt x="26142" y="21991"/>
                    </a:lnTo>
                    <a:lnTo>
                      <a:pt x="26326" y="20312"/>
                    </a:lnTo>
                    <a:lnTo>
                      <a:pt x="26695" y="21529"/>
                    </a:lnTo>
                    <a:lnTo>
                      <a:pt x="27064" y="22747"/>
                    </a:lnTo>
                    <a:lnTo>
                      <a:pt x="27396" y="23965"/>
                    </a:lnTo>
                    <a:lnTo>
                      <a:pt x="27728" y="25201"/>
                    </a:lnTo>
                    <a:lnTo>
                      <a:pt x="28042" y="26437"/>
                    </a:lnTo>
                    <a:lnTo>
                      <a:pt x="28337" y="27673"/>
                    </a:lnTo>
                    <a:lnTo>
                      <a:pt x="28614" y="28927"/>
                    </a:lnTo>
                    <a:lnTo>
                      <a:pt x="28872" y="30163"/>
                    </a:lnTo>
                    <a:lnTo>
                      <a:pt x="33650" y="30163"/>
                    </a:lnTo>
                    <a:lnTo>
                      <a:pt x="32893" y="28318"/>
                    </a:lnTo>
                    <a:lnTo>
                      <a:pt x="32119" y="26492"/>
                    </a:lnTo>
                    <a:lnTo>
                      <a:pt x="31307" y="24666"/>
                    </a:lnTo>
                    <a:lnTo>
                      <a:pt x="30477" y="22839"/>
                    </a:lnTo>
                    <a:lnTo>
                      <a:pt x="29628" y="21050"/>
                    </a:lnTo>
                    <a:lnTo>
                      <a:pt x="28743" y="19242"/>
                    </a:lnTo>
                    <a:lnTo>
                      <a:pt x="27857" y="17471"/>
                    </a:lnTo>
                    <a:lnTo>
                      <a:pt x="26916" y="15700"/>
                    </a:lnTo>
                    <a:lnTo>
                      <a:pt x="27248" y="13541"/>
                    </a:lnTo>
                    <a:lnTo>
                      <a:pt x="27617" y="11401"/>
                    </a:lnTo>
                    <a:lnTo>
                      <a:pt x="28392" y="12435"/>
                    </a:lnTo>
                    <a:lnTo>
                      <a:pt x="29130" y="13486"/>
                    </a:lnTo>
                    <a:lnTo>
                      <a:pt x="29831" y="14575"/>
                    </a:lnTo>
                    <a:lnTo>
                      <a:pt x="30495" y="15681"/>
                    </a:lnTo>
                    <a:lnTo>
                      <a:pt x="31141" y="16807"/>
                    </a:lnTo>
                    <a:lnTo>
                      <a:pt x="31731" y="17932"/>
                    </a:lnTo>
                    <a:lnTo>
                      <a:pt x="32303" y="19094"/>
                    </a:lnTo>
                    <a:lnTo>
                      <a:pt x="32820" y="20275"/>
                    </a:lnTo>
                    <a:lnTo>
                      <a:pt x="33318" y="21474"/>
                    </a:lnTo>
                    <a:lnTo>
                      <a:pt x="33760" y="22673"/>
                    </a:lnTo>
                    <a:lnTo>
                      <a:pt x="34185" y="23909"/>
                    </a:lnTo>
                    <a:lnTo>
                      <a:pt x="34554" y="25127"/>
                    </a:lnTo>
                    <a:lnTo>
                      <a:pt x="34904" y="26381"/>
                    </a:lnTo>
                    <a:lnTo>
                      <a:pt x="35199" y="27636"/>
                    </a:lnTo>
                    <a:lnTo>
                      <a:pt x="35458" y="28890"/>
                    </a:lnTo>
                    <a:lnTo>
                      <a:pt x="35679" y="30163"/>
                    </a:lnTo>
                    <a:lnTo>
                      <a:pt x="40586" y="30163"/>
                    </a:lnTo>
                    <a:lnTo>
                      <a:pt x="40383" y="29462"/>
                    </a:lnTo>
                    <a:lnTo>
                      <a:pt x="40162" y="28779"/>
                    </a:lnTo>
                    <a:lnTo>
                      <a:pt x="39922" y="28097"/>
                    </a:lnTo>
                    <a:lnTo>
                      <a:pt x="39664" y="27414"/>
                    </a:lnTo>
                    <a:lnTo>
                      <a:pt x="39406" y="26732"/>
                    </a:lnTo>
                    <a:lnTo>
                      <a:pt x="39129" y="26049"/>
                    </a:lnTo>
                    <a:lnTo>
                      <a:pt x="38834" y="25385"/>
                    </a:lnTo>
                    <a:lnTo>
                      <a:pt x="38538" y="24721"/>
                    </a:lnTo>
                    <a:lnTo>
                      <a:pt x="38225" y="24075"/>
                    </a:lnTo>
                    <a:lnTo>
                      <a:pt x="37893" y="23430"/>
                    </a:lnTo>
                    <a:lnTo>
                      <a:pt x="37542" y="22784"/>
                    </a:lnTo>
                    <a:lnTo>
                      <a:pt x="37192" y="22157"/>
                    </a:lnTo>
                    <a:lnTo>
                      <a:pt x="36823" y="21529"/>
                    </a:lnTo>
                    <a:lnTo>
                      <a:pt x="36435" y="20902"/>
                    </a:lnTo>
                    <a:lnTo>
                      <a:pt x="36048" y="20293"/>
                    </a:lnTo>
                    <a:lnTo>
                      <a:pt x="35642" y="19685"/>
                    </a:lnTo>
                    <a:lnTo>
                      <a:pt x="35218" y="19094"/>
                    </a:lnTo>
                    <a:lnTo>
                      <a:pt x="34794" y="18504"/>
                    </a:lnTo>
                    <a:lnTo>
                      <a:pt x="34351" y="17932"/>
                    </a:lnTo>
                    <a:lnTo>
                      <a:pt x="33908" y="17360"/>
                    </a:lnTo>
                    <a:lnTo>
                      <a:pt x="33447" y="16807"/>
                    </a:lnTo>
                    <a:lnTo>
                      <a:pt x="32967" y="16253"/>
                    </a:lnTo>
                    <a:lnTo>
                      <a:pt x="32469" y="15700"/>
                    </a:lnTo>
                    <a:lnTo>
                      <a:pt x="31971" y="15183"/>
                    </a:lnTo>
                    <a:lnTo>
                      <a:pt x="31473" y="14648"/>
                    </a:lnTo>
                    <a:lnTo>
                      <a:pt x="30956" y="14150"/>
                    </a:lnTo>
                    <a:lnTo>
                      <a:pt x="30421" y="13652"/>
                    </a:lnTo>
                    <a:lnTo>
                      <a:pt x="29886" y="13154"/>
                    </a:lnTo>
                    <a:lnTo>
                      <a:pt x="29333" y="12693"/>
                    </a:lnTo>
                    <a:lnTo>
                      <a:pt x="28780" y="12213"/>
                    </a:lnTo>
                    <a:lnTo>
                      <a:pt x="28208" y="11770"/>
                    </a:lnTo>
                    <a:lnTo>
                      <a:pt x="27636" y="11328"/>
                    </a:lnTo>
                    <a:lnTo>
                      <a:pt x="27857" y="10073"/>
                    </a:lnTo>
                    <a:lnTo>
                      <a:pt x="28097" y="8819"/>
                    </a:lnTo>
                    <a:lnTo>
                      <a:pt x="28577" y="6365"/>
                    </a:lnTo>
                    <a:lnTo>
                      <a:pt x="28189" y="7251"/>
                    </a:lnTo>
                    <a:lnTo>
                      <a:pt x="27802" y="8136"/>
                    </a:lnTo>
                    <a:lnTo>
                      <a:pt x="27433" y="9040"/>
                    </a:lnTo>
                    <a:lnTo>
                      <a:pt x="27082" y="9944"/>
                    </a:lnTo>
                    <a:lnTo>
                      <a:pt x="26732" y="10866"/>
                    </a:lnTo>
                    <a:lnTo>
                      <a:pt x="26400" y="11770"/>
                    </a:lnTo>
                    <a:lnTo>
                      <a:pt x="26086" y="12693"/>
                    </a:lnTo>
                    <a:lnTo>
                      <a:pt x="25791" y="13615"/>
                    </a:lnTo>
                    <a:lnTo>
                      <a:pt x="24813" y="11863"/>
                    </a:lnTo>
                    <a:lnTo>
                      <a:pt x="23799" y="10129"/>
                    </a:lnTo>
                    <a:lnTo>
                      <a:pt x="22766" y="8413"/>
                    </a:lnTo>
                    <a:lnTo>
                      <a:pt x="21714" y="6697"/>
                    </a:lnTo>
                    <a:lnTo>
                      <a:pt x="20626" y="5000"/>
                    </a:lnTo>
                    <a:lnTo>
                      <a:pt x="19537" y="3321"/>
                    </a:lnTo>
                    <a:lnTo>
                      <a:pt x="18412" y="1661"/>
                    </a:lnTo>
                    <a:lnTo>
                      <a:pt x="1725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25"/>
              <p:cNvSpPr/>
              <p:nvPr/>
            </p:nvSpPr>
            <p:spPr>
              <a:xfrm>
                <a:off x="4584325" y="4669300"/>
                <a:ext cx="686750" cy="80757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32303" extrusionOk="0">
                    <a:moveTo>
                      <a:pt x="0" y="1"/>
                    </a:moveTo>
                    <a:lnTo>
                      <a:pt x="812" y="794"/>
                    </a:lnTo>
                    <a:lnTo>
                      <a:pt x="1587" y="1606"/>
                    </a:lnTo>
                    <a:lnTo>
                      <a:pt x="2362" y="2436"/>
                    </a:lnTo>
                    <a:lnTo>
                      <a:pt x="3100" y="3284"/>
                    </a:lnTo>
                    <a:lnTo>
                      <a:pt x="3819" y="4151"/>
                    </a:lnTo>
                    <a:lnTo>
                      <a:pt x="4502" y="5037"/>
                    </a:lnTo>
                    <a:lnTo>
                      <a:pt x="5184" y="5941"/>
                    </a:lnTo>
                    <a:lnTo>
                      <a:pt x="5830" y="6863"/>
                    </a:lnTo>
                    <a:lnTo>
                      <a:pt x="6457" y="7786"/>
                    </a:lnTo>
                    <a:lnTo>
                      <a:pt x="7066" y="8745"/>
                    </a:lnTo>
                    <a:lnTo>
                      <a:pt x="7638" y="9723"/>
                    </a:lnTo>
                    <a:lnTo>
                      <a:pt x="8191" y="10700"/>
                    </a:lnTo>
                    <a:lnTo>
                      <a:pt x="8708" y="11697"/>
                    </a:lnTo>
                    <a:lnTo>
                      <a:pt x="9224" y="12693"/>
                    </a:lnTo>
                    <a:lnTo>
                      <a:pt x="9704" y="13726"/>
                    </a:lnTo>
                    <a:lnTo>
                      <a:pt x="10147" y="14759"/>
                    </a:lnTo>
                    <a:lnTo>
                      <a:pt x="10571" y="15792"/>
                    </a:lnTo>
                    <a:lnTo>
                      <a:pt x="10977" y="16862"/>
                    </a:lnTo>
                    <a:lnTo>
                      <a:pt x="11346" y="17914"/>
                    </a:lnTo>
                    <a:lnTo>
                      <a:pt x="11696" y="18984"/>
                    </a:lnTo>
                    <a:lnTo>
                      <a:pt x="12028" y="20072"/>
                    </a:lnTo>
                    <a:lnTo>
                      <a:pt x="12324" y="21160"/>
                    </a:lnTo>
                    <a:lnTo>
                      <a:pt x="12582" y="22249"/>
                    </a:lnTo>
                    <a:lnTo>
                      <a:pt x="12822" y="23356"/>
                    </a:lnTo>
                    <a:lnTo>
                      <a:pt x="13043" y="24463"/>
                    </a:lnTo>
                    <a:lnTo>
                      <a:pt x="13228" y="25570"/>
                    </a:lnTo>
                    <a:lnTo>
                      <a:pt x="13375" y="26695"/>
                    </a:lnTo>
                    <a:lnTo>
                      <a:pt x="13504" y="27802"/>
                    </a:lnTo>
                    <a:lnTo>
                      <a:pt x="13615" y="28927"/>
                    </a:lnTo>
                    <a:lnTo>
                      <a:pt x="13670" y="30052"/>
                    </a:lnTo>
                    <a:lnTo>
                      <a:pt x="13726" y="31178"/>
                    </a:lnTo>
                    <a:lnTo>
                      <a:pt x="13726" y="32303"/>
                    </a:lnTo>
                    <a:lnTo>
                      <a:pt x="26639" y="32303"/>
                    </a:lnTo>
                    <a:lnTo>
                      <a:pt x="26639" y="30661"/>
                    </a:lnTo>
                    <a:lnTo>
                      <a:pt x="26676" y="29001"/>
                    </a:lnTo>
                    <a:lnTo>
                      <a:pt x="26750" y="27341"/>
                    </a:lnTo>
                    <a:lnTo>
                      <a:pt x="26842" y="25699"/>
                    </a:lnTo>
                    <a:lnTo>
                      <a:pt x="26953" y="24057"/>
                    </a:lnTo>
                    <a:lnTo>
                      <a:pt x="27100" y="22396"/>
                    </a:lnTo>
                    <a:lnTo>
                      <a:pt x="27266" y="20755"/>
                    </a:lnTo>
                    <a:lnTo>
                      <a:pt x="27469" y="19113"/>
                    </a:lnTo>
                    <a:lnTo>
                      <a:pt x="26879" y="20699"/>
                    </a:lnTo>
                    <a:lnTo>
                      <a:pt x="26344" y="22286"/>
                    </a:lnTo>
                    <a:lnTo>
                      <a:pt x="25846" y="23909"/>
                    </a:lnTo>
                    <a:lnTo>
                      <a:pt x="25385" y="25533"/>
                    </a:lnTo>
                    <a:lnTo>
                      <a:pt x="24960" y="27156"/>
                    </a:lnTo>
                    <a:lnTo>
                      <a:pt x="24591" y="28816"/>
                    </a:lnTo>
                    <a:lnTo>
                      <a:pt x="24241" y="30458"/>
                    </a:lnTo>
                    <a:lnTo>
                      <a:pt x="23964" y="32119"/>
                    </a:lnTo>
                    <a:lnTo>
                      <a:pt x="24038" y="31418"/>
                    </a:lnTo>
                    <a:lnTo>
                      <a:pt x="24112" y="30735"/>
                    </a:lnTo>
                    <a:lnTo>
                      <a:pt x="24149" y="30034"/>
                    </a:lnTo>
                    <a:lnTo>
                      <a:pt x="24167" y="29314"/>
                    </a:lnTo>
                    <a:lnTo>
                      <a:pt x="24167" y="28613"/>
                    </a:lnTo>
                    <a:lnTo>
                      <a:pt x="24130" y="27912"/>
                    </a:lnTo>
                    <a:lnTo>
                      <a:pt x="24075" y="27211"/>
                    </a:lnTo>
                    <a:lnTo>
                      <a:pt x="24020" y="26529"/>
                    </a:lnTo>
                    <a:lnTo>
                      <a:pt x="23909" y="25828"/>
                    </a:lnTo>
                    <a:lnTo>
                      <a:pt x="23798" y="25127"/>
                    </a:lnTo>
                    <a:lnTo>
                      <a:pt x="23669" y="24444"/>
                    </a:lnTo>
                    <a:lnTo>
                      <a:pt x="23503" y="23762"/>
                    </a:lnTo>
                    <a:lnTo>
                      <a:pt x="23319" y="23079"/>
                    </a:lnTo>
                    <a:lnTo>
                      <a:pt x="23134" y="22415"/>
                    </a:lnTo>
                    <a:lnTo>
                      <a:pt x="22913" y="21732"/>
                    </a:lnTo>
                    <a:lnTo>
                      <a:pt x="22673" y="21087"/>
                    </a:lnTo>
                    <a:lnTo>
                      <a:pt x="22396" y="20423"/>
                    </a:lnTo>
                    <a:lnTo>
                      <a:pt x="22119" y="19777"/>
                    </a:lnTo>
                    <a:lnTo>
                      <a:pt x="21824" y="19150"/>
                    </a:lnTo>
                    <a:lnTo>
                      <a:pt x="21511" y="18522"/>
                    </a:lnTo>
                    <a:lnTo>
                      <a:pt x="21160" y="17895"/>
                    </a:lnTo>
                    <a:lnTo>
                      <a:pt x="20810" y="17305"/>
                    </a:lnTo>
                    <a:lnTo>
                      <a:pt x="20441" y="16696"/>
                    </a:lnTo>
                    <a:lnTo>
                      <a:pt x="20035" y="16124"/>
                    </a:lnTo>
                    <a:lnTo>
                      <a:pt x="19629" y="15552"/>
                    </a:lnTo>
                    <a:lnTo>
                      <a:pt x="19205" y="14999"/>
                    </a:lnTo>
                    <a:lnTo>
                      <a:pt x="18762" y="14464"/>
                    </a:lnTo>
                    <a:lnTo>
                      <a:pt x="18301" y="13929"/>
                    </a:lnTo>
                    <a:lnTo>
                      <a:pt x="17821" y="13412"/>
                    </a:lnTo>
                    <a:lnTo>
                      <a:pt x="17323" y="12914"/>
                    </a:lnTo>
                    <a:lnTo>
                      <a:pt x="16806" y="12435"/>
                    </a:lnTo>
                    <a:lnTo>
                      <a:pt x="16271" y="11973"/>
                    </a:lnTo>
                    <a:lnTo>
                      <a:pt x="16271" y="11973"/>
                    </a:lnTo>
                    <a:lnTo>
                      <a:pt x="16714" y="12933"/>
                    </a:lnTo>
                    <a:lnTo>
                      <a:pt x="17139" y="13892"/>
                    </a:lnTo>
                    <a:lnTo>
                      <a:pt x="17544" y="14851"/>
                    </a:lnTo>
                    <a:lnTo>
                      <a:pt x="17895" y="15829"/>
                    </a:lnTo>
                    <a:lnTo>
                      <a:pt x="18245" y="16825"/>
                    </a:lnTo>
                    <a:lnTo>
                      <a:pt x="18541" y="17821"/>
                    </a:lnTo>
                    <a:lnTo>
                      <a:pt x="18817" y="18836"/>
                    </a:lnTo>
                    <a:lnTo>
                      <a:pt x="19057" y="19851"/>
                    </a:lnTo>
                    <a:lnTo>
                      <a:pt x="19278" y="20884"/>
                    </a:lnTo>
                    <a:lnTo>
                      <a:pt x="19463" y="21917"/>
                    </a:lnTo>
                    <a:lnTo>
                      <a:pt x="19611" y="22950"/>
                    </a:lnTo>
                    <a:lnTo>
                      <a:pt x="19740" y="23983"/>
                    </a:lnTo>
                    <a:lnTo>
                      <a:pt x="19832" y="25035"/>
                    </a:lnTo>
                    <a:lnTo>
                      <a:pt x="19906" y="26068"/>
                    </a:lnTo>
                    <a:lnTo>
                      <a:pt x="19924" y="27119"/>
                    </a:lnTo>
                    <a:lnTo>
                      <a:pt x="19924" y="28171"/>
                    </a:lnTo>
                    <a:lnTo>
                      <a:pt x="19647" y="27341"/>
                    </a:lnTo>
                    <a:lnTo>
                      <a:pt x="19352" y="26529"/>
                    </a:lnTo>
                    <a:lnTo>
                      <a:pt x="19002" y="25736"/>
                    </a:lnTo>
                    <a:lnTo>
                      <a:pt x="18614" y="24961"/>
                    </a:lnTo>
                    <a:lnTo>
                      <a:pt x="18208" y="24186"/>
                    </a:lnTo>
                    <a:lnTo>
                      <a:pt x="17747" y="23448"/>
                    </a:lnTo>
                    <a:lnTo>
                      <a:pt x="17268" y="22729"/>
                    </a:lnTo>
                    <a:lnTo>
                      <a:pt x="16770" y="22028"/>
                    </a:lnTo>
                    <a:lnTo>
                      <a:pt x="16493" y="21179"/>
                    </a:lnTo>
                    <a:lnTo>
                      <a:pt x="16198" y="20349"/>
                    </a:lnTo>
                    <a:lnTo>
                      <a:pt x="15884" y="19537"/>
                    </a:lnTo>
                    <a:lnTo>
                      <a:pt x="15552" y="18707"/>
                    </a:lnTo>
                    <a:lnTo>
                      <a:pt x="15201" y="17895"/>
                    </a:lnTo>
                    <a:lnTo>
                      <a:pt x="14833" y="17102"/>
                    </a:lnTo>
                    <a:lnTo>
                      <a:pt x="14445" y="16309"/>
                    </a:lnTo>
                    <a:lnTo>
                      <a:pt x="14058" y="15515"/>
                    </a:lnTo>
                    <a:lnTo>
                      <a:pt x="13633" y="14741"/>
                    </a:lnTo>
                    <a:lnTo>
                      <a:pt x="13209" y="13966"/>
                    </a:lnTo>
                    <a:lnTo>
                      <a:pt x="12748" y="13209"/>
                    </a:lnTo>
                    <a:lnTo>
                      <a:pt x="12287" y="12453"/>
                    </a:lnTo>
                    <a:lnTo>
                      <a:pt x="11807" y="11715"/>
                    </a:lnTo>
                    <a:lnTo>
                      <a:pt x="11309" y="10996"/>
                    </a:lnTo>
                    <a:lnTo>
                      <a:pt x="10811" y="10276"/>
                    </a:lnTo>
                    <a:lnTo>
                      <a:pt x="10276" y="9557"/>
                    </a:lnTo>
                    <a:lnTo>
                      <a:pt x="9741" y="8874"/>
                    </a:lnTo>
                    <a:lnTo>
                      <a:pt x="9187" y="8173"/>
                    </a:lnTo>
                    <a:lnTo>
                      <a:pt x="8616" y="7509"/>
                    </a:lnTo>
                    <a:lnTo>
                      <a:pt x="8025" y="6845"/>
                    </a:lnTo>
                    <a:lnTo>
                      <a:pt x="7435" y="6199"/>
                    </a:lnTo>
                    <a:lnTo>
                      <a:pt x="6826" y="5554"/>
                    </a:lnTo>
                    <a:lnTo>
                      <a:pt x="6199" y="4945"/>
                    </a:lnTo>
                    <a:lnTo>
                      <a:pt x="5553" y="4336"/>
                    </a:lnTo>
                    <a:lnTo>
                      <a:pt x="4908" y="3746"/>
                    </a:lnTo>
                    <a:lnTo>
                      <a:pt x="4243" y="3155"/>
                    </a:lnTo>
                    <a:lnTo>
                      <a:pt x="3561" y="2602"/>
                    </a:lnTo>
                    <a:lnTo>
                      <a:pt x="2878" y="2048"/>
                    </a:lnTo>
                    <a:lnTo>
                      <a:pt x="2177" y="1513"/>
                    </a:lnTo>
                    <a:lnTo>
                      <a:pt x="1458" y="997"/>
                    </a:lnTo>
                    <a:lnTo>
                      <a:pt x="738" y="49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25"/>
              <p:cNvSpPr/>
              <p:nvPr/>
            </p:nvSpPr>
            <p:spPr>
              <a:xfrm>
                <a:off x="2620550" y="5243025"/>
                <a:ext cx="107025" cy="233850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9354" extrusionOk="0">
                    <a:moveTo>
                      <a:pt x="4280" y="1"/>
                    </a:moveTo>
                    <a:lnTo>
                      <a:pt x="3930" y="536"/>
                    </a:lnTo>
                    <a:lnTo>
                      <a:pt x="3579" y="1089"/>
                    </a:lnTo>
                    <a:lnTo>
                      <a:pt x="3247" y="1643"/>
                    </a:lnTo>
                    <a:lnTo>
                      <a:pt x="2934" y="2196"/>
                    </a:lnTo>
                    <a:lnTo>
                      <a:pt x="2620" y="2768"/>
                    </a:lnTo>
                    <a:lnTo>
                      <a:pt x="2325" y="3340"/>
                    </a:lnTo>
                    <a:lnTo>
                      <a:pt x="2030" y="3912"/>
                    </a:lnTo>
                    <a:lnTo>
                      <a:pt x="1753" y="4502"/>
                    </a:lnTo>
                    <a:lnTo>
                      <a:pt x="1495" y="5093"/>
                    </a:lnTo>
                    <a:lnTo>
                      <a:pt x="1255" y="5683"/>
                    </a:lnTo>
                    <a:lnTo>
                      <a:pt x="1015" y="6292"/>
                    </a:lnTo>
                    <a:lnTo>
                      <a:pt x="775" y="6900"/>
                    </a:lnTo>
                    <a:lnTo>
                      <a:pt x="572" y="7509"/>
                    </a:lnTo>
                    <a:lnTo>
                      <a:pt x="369" y="8118"/>
                    </a:lnTo>
                    <a:lnTo>
                      <a:pt x="185" y="8745"/>
                    </a:lnTo>
                    <a:lnTo>
                      <a:pt x="0" y="9354"/>
                    </a:lnTo>
                    <a:lnTo>
                      <a:pt x="2011" y="9354"/>
                    </a:lnTo>
                    <a:lnTo>
                      <a:pt x="2159" y="8155"/>
                    </a:lnTo>
                    <a:lnTo>
                      <a:pt x="2362" y="6974"/>
                    </a:lnTo>
                    <a:lnTo>
                      <a:pt x="2583" y="5794"/>
                    </a:lnTo>
                    <a:lnTo>
                      <a:pt x="2860" y="4613"/>
                    </a:lnTo>
                    <a:lnTo>
                      <a:pt x="3155" y="3432"/>
                    </a:lnTo>
                    <a:lnTo>
                      <a:pt x="3487" y="2288"/>
                    </a:lnTo>
                    <a:lnTo>
                      <a:pt x="3875" y="1126"/>
                    </a:lnTo>
                    <a:lnTo>
                      <a:pt x="42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25"/>
              <p:cNvSpPr/>
              <p:nvPr/>
            </p:nvSpPr>
            <p:spPr>
              <a:xfrm>
                <a:off x="2692500" y="4881925"/>
                <a:ext cx="163750" cy="594950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3798" extrusionOk="0">
                    <a:moveTo>
                      <a:pt x="6549" y="0"/>
                    </a:moveTo>
                    <a:lnTo>
                      <a:pt x="5922" y="1402"/>
                    </a:lnTo>
                    <a:lnTo>
                      <a:pt x="5332" y="2841"/>
                    </a:lnTo>
                    <a:lnTo>
                      <a:pt x="4778" y="4280"/>
                    </a:lnTo>
                    <a:lnTo>
                      <a:pt x="4262" y="5737"/>
                    </a:lnTo>
                    <a:lnTo>
                      <a:pt x="3764" y="7195"/>
                    </a:lnTo>
                    <a:lnTo>
                      <a:pt x="3321" y="8671"/>
                    </a:lnTo>
                    <a:lnTo>
                      <a:pt x="2878" y="10147"/>
                    </a:lnTo>
                    <a:lnTo>
                      <a:pt x="2491" y="11641"/>
                    </a:lnTo>
                    <a:lnTo>
                      <a:pt x="2103" y="13154"/>
                    </a:lnTo>
                    <a:lnTo>
                      <a:pt x="1753" y="14648"/>
                    </a:lnTo>
                    <a:lnTo>
                      <a:pt x="1421" y="16161"/>
                    </a:lnTo>
                    <a:lnTo>
                      <a:pt x="1107" y="17692"/>
                    </a:lnTo>
                    <a:lnTo>
                      <a:pt x="812" y="19204"/>
                    </a:lnTo>
                    <a:lnTo>
                      <a:pt x="517" y="20736"/>
                    </a:lnTo>
                    <a:lnTo>
                      <a:pt x="259" y="22267"/>
                    </a:lnTo>
                    <a:lnTo>
                      <a:pt x="0" y="23798"/>
                    </a:lnTo>
                    <a:lnTo>
                      <a:pt x="3505" y="23798"/>
                    </a:lnTo>
                    <a:lnTo>
                      <a:pt x="3579" y="22304"/>
                    </a:lnTo>
                    <a:lnTo>
                      <a:pt x="3671" y="20791"/>
                    </a:lnTo>
                    <a:lnTo>
                      <a:pt x="3782" y="19260"/>
                    </a:lnTo>
                    <a:lnTo>
                      <a:pt x="3893" y="17747"/>
                    </a:lnTo>
                    <a:lnTo>
                      <a:pt x="4040" y="16234"/>
                    </a:lnTo>
                    <a:lnTo>
                      <a:pt x="4206" y="14722"/>
                    </a:lnTo>
                    <a:lnTo>
                      <a:pt x="4372" y="13209"/>
                    </a:lnTo>
                    <a:lnTo>
                      <a:pt x="4557" y="11696"/>
                    </a:lnTo>
                    <a:lnTo>
                      <a:pt x="4760" y="10202"/>
                    </a:lnTo>
                    <a:lnTo>
                      <a:pt x="4981" y="8708"/>
                    </a:lnTo>
                    <a:lnTo>
                      <a:pt x="5203" y="7213"/>
                    </a:lnTo>
                    <a:lnTo>
                      <a:pt x="5442" y="5756"/>
                    </a:lnTo>
                    <a:lnTo>
                      <a:pt x="5701" y="4280"/>
                    </a:lnTo>
                    <a:lnTo>
                      <a:pt x="5977" y="2841"/>
                    </a:lnTo>
                    <a:lnTo>
                      <a:pt x="6254" y="1402"/>
                    </a:lnTo>
                    <a:lnTo>
                      <a:pt x="6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25"/>
              <p:cNvSpPr/>
              <p:nvPr/>
            </p:nvSpPr>
            <p:spPr>
              <a:xfrm>
                <a:off x="1262800" y="4616725"/>
                <a:ext cx="515175" cy="860150"/>
              </a:xfrm>
              <a:custGeom>
                <a:avLst/>
                <a:gdLst/>
                <a:ahLst/>
                <a:cxnLst/>
                <a:rect l="l" t="t" r="r" b="b"/>
                <a:pathLst>
                  <a:path w="20607" h="34406" extrusionOk="0">
                    <a:moveTo>
                      <a:pt x="6567" y="1"/>
                    </a:moveTo>
                    <a:lnTo>
                      <a:pt x="5977" y="1513"/>
                    </a:lnTo>
                    <a:lnTo>
                      <a:pt x="5424" y="3026"/>
                    </a:lnTo>
                    <a:lnTo>
                      <a:pt x="4870" y="4557"/>
                    </a:lnTo>
                    <a:lnTo>
                      <a:pt x="4354" y="6088"/>
                    </a:lnTo>
                    <a:lnTo>
                      <a:pt x="3856" y="7638"/>
                    </a:lnTo>
                    <a:lnTo>
                      <a:pt x="3394" y="9206"/>
                    </a:lnTo>
                    <a:lnTo>
                      <a:pt x="2952" y="10756"/>
                    </a:lnTo>
                    <a:lnTo>
                      <a:pt x="2527" y="12324"/>
                    </a:lnTo>
                    <a:lnTo>
                      <a:pt x="2122" y="13910"/>
                    </a:lnTo>
                    <a:lnTo>
                      <a:pt x="1753" y="15478"/>
                    </a:lnTo>
                    <a:lnTo>
                      <a:pt x="1402" y="17065"/>
                    </a:lnTo>
                    <a:lnTo>
                      <a:pt x="1070" y="18651"/>
                    </a:lnTo>
                    <a:lnTo>
                      <a:pt x="775" y="20256"/>
                    </a:lnTo>
                    <a:lnTo>
                      <a:pt x="498" y="21861"/>
                    </a:lnTo>
                    <a:lnTo>
                      <a:pt x="240" y="23466"/>
                    </a:lnTo>
                    <a:lnTo>
                      <a:pt x="0" y="25071"/>
                    </a:lnTo>
                    <a:lnTo>
                      <a:pt x="0" y="34406"/>
                    </a:lnTo>
                    <a:lnTo>
                      <a:pt x="5497" y="34406"/>
                    </a:lnTo>
                    <a:lnTo>
                      <a:pt x="5479" y="33410"/>
                    </a:lnTo>
                    <a:lnTo>
                      <a:pt x="5461" y="32414"/>
                    </a:lnTo>
                    <a:lnTo>
                      <a:pt x="5461" y="31436"/>
                    </a:lnTo>
                    <a:lnTo>
                      <a:pt x="5497" y="30440"/>
                    </a:lnTo>
                    <a:lnTo>
                      <a:pt x="5534" y="29444"/>
                    </a:lnTo>
                    <a:lnTo>
                      <a:pt x="5571" y="28447"/>
                    </a:lnTo>
                    <a:lnTo>
                      <a:pt x="5645" y="27451"/>
                    </a:lnTo>
                    <a:lnTo>
                      <a:pt x="5737" y="26473"/>
                    </a:lnTo>
                    <a:lnTo>
                      <a:pt x="5830" y="25477"/>
                    </a:lnTo>
                    <a:lnTo>
                      <a:pt x="5940" y="24481"/>
                    </a:lnTo>
                    <a:lnTo>
                      <a:pt x="6088" y="23503"/>
                    </a:lnTo>
                    <a:lnTo>
                      <a:pt x="6217" y="22526"/>
                    </a:lnTo>
                    <a:lnTo>
                      <a:pt x="6383" y="21529"/>
                    </a:lnTo>
                    <a:lnTo>
                      <a:pt x="6567" y="20552"/>
                    </a:lnTo>
                    <a:lnTo>
                      <a:pt x="6752" y="19592"/>
                    </a:lnTo>
                    <a:lnTo>
                      <a:pt x="6973" y="18615"/>
                    </a:lnTo>
                    <a:lnTo>
                      <a:pt x="7342" y="18984"/>
                    </a:lnTo>
                    <a:lnTo>
                      <a:pt x="7730" y="19371"/>
                    </a:lnTo>
                    <a:lnTo>
                      <a:pt x="8468" y="20164"/>
                    </a:lnTo>
                    <a:lnTo>
                      <a:pt x="9205" y="21013"/>
                    </a:lnTo>
                    <a:lnTo>
                      <a:pt x="9906" y="21898"/>
                    </a:lnTo>
                    <a:lnTo>
                      <a:pt x="10589" y="22821"/>
                    </a:lnTo>
                    <a:lnTo>
                      <a:pt x="11235" y="23762"/>
                    </a:lnTo>
                    <a:lnTo>
                      <a:pt x="11880" y="24739"/>
                    </a:lnTo>
                    <a:lnTo>
                      <a:pt x="12489" y="25754"/>
                    </a:lnTo>
                    <a:lnTo>
                      <a:pt x="13080" y="26787"/>
                    </a:lnTo>
                    <a:lnTo>
                      <a:pt x="13633" y="27820"/>
                    </a:lnTo>
                    <a:lnTo>
                      <a:pt x="14168" y="28890"/>
                    </a:lnTo>
                    <a:lnTo>
                      <a:pt x="14684" y="29979"/>
                    </a:lnTo>
                    <a:lnTo>
                      <a:pt x="15183" y="31085"/>
                    </a:lnTo>
                    <a:lnTo>
                      <a:pt x="15644" y="32174"/>
                    </a:lnTo>
                    <a:lnTo>
                      <a:pt x="16068" y="33299"/>
                    </a:lnTo>
                    <a:lnTo>
                      <a:pt x="16474" y="34406"/>
                    </a:lnTo>
                    <a:lnTo>
                      <a:pt x="20606" y="34406"/>
                    </a:lnTo>
                    <a:lnTo>
                      <a:pt x="20366" y="33779"/>
                    </a:lnTo>
                    <a:lnTo>
                      <a:pt x="20127" y="33152"/>
                    </a:lnTo>
                    <a:lnTo>
                      <a:pt x="19868" y="32524"/>
                    </a:lnTo>
                    <a:lnTo>
                      <a:pt x="19592" y="31916"/>
                    </a:lnTo>
                    <a:lnTo>
                      <a:pt x="19296" y="31307"/>
                    </a:lnTo>
                    <a:lnTo>
                      <a:pt x="19001" y="30698"/>
                    </a:lnTo>
                    <a:lnTo>
                      <a:pt x="18688" y="30089"/>
                    </a:lnTo>
                    <a:lnTo>
                      <a:pt x="18356" y="29499"/>
                    </a:lnTo>
                    <a:lnTo>
                      <a:pt x="18005" y="28927"/>
                    </a:lnTo>
                    <a:lnTo>
                      <a:pt x="17655" y="28355"/>
                    </a:lnTo>
                    <a:lnTo>
                      <a:pt x="17286" y="27783"/>
                    </a:lnTo>
                    <a:lnTo>
                      <a:pt x="16917" y="27230"/>
                    </a:lnTo>
                    <a:lnTo>
                      <a:pt x="16529" y="26676"/>
                    </a:lnTo>
                    <a:lnTo>
                      <a:pt x="16123" y="26123"/>
                    </a:lnTo>
                    <a:lnTo>
                      <a:pt x="15699" y="25588"/>
                    </a:lnTo>
                    <a:lnTo>
                      <a:pt x="15275" y="25071"/>
                    </a:lnTo>
                    <a:lnTo>
                      <a:pt x="14851" y="24555"/>
                    </a:lnTo>
                    <a:lnTo>
                      <a:pt x="14389" y="24038"/>
                    </a:lnTo>
                    <a:lnTo>
                      <a:pt x="13928" y="23559"/>
                    </a:lnTo>
                    <a:lnTo>
                      <a:pt x="13467" y="23061"/>
                    </a:lnTo>
                    <a:lnTo>
                      <a:pt x="12987" y="22581"/>
                    </a:lnTo>
                    <a:lnTo>
                      <a:pt x="12489" y="22120"/>
                    </a:lnTo>
                    <a:lnTo>
                      <a:pt x="11991" y="21658"/>
                    </a:lnTo>
                    <a:lnTo>
                      <a:pt x="11493" y="21216"/>
                    </a:lnTo>
                    <a:lnTo>
                      <a:pt x="10958" y="20791"/>
                    </a:lnTo>
                    <a:lnTo>
                      <a:pt x="10441" y="20367"/>
                    </a:lnTo>
                    <a:lnTo>
                      <a:pt x="9906" y="19961"/>
                    </a:lnTo>
                    <a:lnTo>
                      <a:pt x="9353" y="19574"/>
                    </a:lnTo>
                    <a:lnTo>
                      <a:pt x="8800" y="19186"/>
                    </a:lnTo>
                    <a:lnTo>
                      <a:pt x="8228" y="18818"/>
                    </a:lnTo>
                    <a:lnTo>
                      <a:pt x="7656" y="18449"/>
                    </a:lnTo>
                    <a:lnTo>
                      <a:pt x="7084" y="18098"/>
                    </a:lnTo>
                    <a:lnTo>
                      <a:pt x="7398" y="16825"/>
                    </a:lnTo>
                    <a:lnTo>
                      <a:pt x="7730" y="15534"/>
                    </a:lnTo>
                    <a:lnTo>
                      <a:pt x="8099" y="14279"/>
                    </a:lnTo>
                    <a:lnTo>
                      <a:pt x="8486" y="13006"/>
                    </a:lnTo>
                    <a:lnTo>
                      <a:pt x="7490" y="15386"/>
                    </a:lnTo>
                    <a:lnTo>
                      <a:pt x="7010" y="16585"/>
                    </a:lnTo>
                    <a:lnTo>
                      <a:pt x="6531" y="17784"/>
                    </a:lnTo>
                    <a:lnTo>
                      <a:pt x="5866" y="17434"/>
                    </a:lnTo>
                    <a:lnTo>
                      <a:pt x="5202" y="17102"/>
                    </a:lnTo>
                    <a:lnTo>
                      <a:pt x="5811" y="17581"/>
                    </a:lnTo>
                    <a:lnTo>
                      <a:pt x="6401" y="18098"/>
                    </a:lnTo>
                    <a:lnTo>
                      <a:pt x="6032" y="19076"/>
                    </a:lnTo>
                    <a:lnTo>
                      <a:pt x="5682" y="20072"/>
                    </a:lnTo>
                    <a:lnTo>
                      <a:pt x="5331" y="21068"/>
                    </a:lnTo>
                    <a:lnTo>
                      <a:pt x="4999" y="22046"/>
                    </a:lnTo>
                    <a:lnTo>
                      <a:pt x="4686" y="23061"/>
                    </a:lnTo>
                    <a:lnTo>
                      <a:pt x="4391" y="24057"/>
                    </a:lnTo>
                    <a:lnTo>
                      <a:pt x="4114" y="25053"/>
                    </a:lnTo>
                    <a:lnTo>
                      <a:pt x="3856" y="26068"/>
                    </a:lnTo>
                    <a:lnTo>
                      <a:pt x="3634" y="27082"/>
                    </a:lnTo>
                    <a:lnTo>
                      <a:pt x="3413" y="28097"/>
                    </a:lnTo>
                    <a:lnTo>
                      <a:pt x="3247" y="29111"/>
                    </a:lnTo>
                    <a:lnTo>
                      <a:pt x="3081" y="30108"/>
                    </a:lnTo>
                    <a:lnTo>
                      <a:pt x="2970" y="31122"/>
                    </a:lnTo>
                    <a:lnTo>
                      <a:pt x="2878" y="32137"/>
                    </a:lnTo>
                    <a:lnTo>
                      <a:pt x="2823" y="33152"/>
                    </a:lnTo>
                    <a:lnTo>
                      <a:pt x="2786" y="34148"/>
                    </a:lnTo>
                    <a:lnTo>
                      <a:pt x="2693" y="33096"/>
                    </a:lnTo>
                    <a:lnTo>
                      <a:pt x="2620" y="32026"/>
                    </a:lnTo>
                    <a:lnTo>
                      <a:pt x="2546" y="30956"/>
                    </a:lnTo>
                    <a:lnTo>
                      <a:pt x="2509" y="29886"/>
                    </a:lnTo>
                    <a:lnTo>
                      <a:pt x="2472" y="28816"/>
                    </a:lnTo>
                    <a:lnTo>
                      <a:pt x="2454" y="27728"/>
                    </a:lnTo>
                    <a:lnTo>
                      <a:pt x="2454" y="26658"/>
                    </a:lnTo>
                    <a:lnTo>
                      <a:pt x="2472" y="25588"/>
                    </a:lnTo>
                    <a:lnTo>
                      <a:pt x="2509" y="24499"/>
                    </a:lnTo>
                    <a:lnTo>
                      <a:pt x="2546" y="23429"/>
                    </a:lnTo>
                    <a:lnTo>
                      <a:pt x="2620" y="22341"/>
                    </a:lnTo>
                    <a:lnTo>
                      <a:pt x="2693" y="21271"/>
                    </a:lnTo>
                    <a:lnTo>
                      <a:pt x="2786" y="20183"/>
                    </a:lnTo>
                    <a:lnTo>
                      <a:pt x="2878" y="19113"/>
                    </a:lnTo>
                    <a:lnTo>
                      <a:pt x="3007" y="18024"/>
                    </a:lnTo>
                    <a:lnTo>
                      <a:pt x="3136" y="16954"/>
                    </a:lnTo>
                    <a:lnTo>
                      <a:pt x="3265" y="15866"/>
                    </a:lnTo>
                    <a:lnTo>
                      <a:pt x="3413" y="14796"/>
                    </a:lnTo>
                    <a:lnTo>
                      <a:pt x="3579" y="13726"/>
                    </a:lnTo>
                    <a:lnTo>
                      <a:pt x="3763" y="12656"/>
                    </a:lnTo>
                    <a:lnTo>
                      <a:pt x="4132" y="10516"/>
                    </a:lnTo>
                    <a:lnTo>
                      <a:pt x="4557" y="8376"/>
                    </a:lnTo>
                    <a:lnTo>
                      <a:pt x="5018" y="6254"/>
                    </a:lnTo>
                    <a:lnTo>
                      <a:pt x="5497" y="4151"/>
                    </a:lnTo>
                    <a:lnTo>
                      <a:pt x="6032" y="2067"/>
                    </a:lnTo>
                    <a:lnTo>
                      <a:pt x="65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25"/>
              <p:cNvSpPr/>
              <p:nvPr/>
            </p:nvSpPr>
            <p:spPr>
              <a:xfrm>
                <a:off x="1498450" y="4664700"/>
                <a:ext cx="372675" cy="812175"/>
              </a:xfrm>
              <a:custGeom>
                <a:avLst/>
                <a:gdLst/>
                <a:ahLst/>
                <a:cxnLst/>
                <a:rect l="l" t="t" r="r" b="b"/>
                <a:pathLst>
                  <a:path w="14907" h="32487" extrusionOk="0">
                    <a:moveTo>
                      <a:pt x="1" y="0"/>
                    </a:moveTo>
                    <a:lnTo>
                      <a:pt x="536" y="960"/>
                    </a:lnTo>
                    <a:lnTo>
                      <a:pt x="1052" y="1900"/>
                    </a:lnTo>
                    <a:lnTo>
                      <a:pt x="1569" y="2860"/>
                    </a:lnTo>
                    <a:lnTo>
                      <a:pt x="2067" y="3819"/>
                    </a:lnTo>
                    <a:lnTo>
                      <a:pt x="2547" y="4797"/>
                    </a:lnTo>
                    <a:lnTo>
                      <a:pt x="3026" y="5756"/>
                    </a:lnTo>
                    <a:lnTo>
                      <a:pt x="3488" y="6734"/>
                    </a:lnTo>
                    <a:lnTo>
                      <a:pt x="3949" y="7711"/>
                    </a:lnTo>
                    <a:lnTo>
                      <a:pt x="4391" y="8708"/>
                    </a:lnTo>
                    <a:lnTo>
                      <a:pt x="4816" y="9704"/>
                    </a:lnTo>
                    <a:lnTo>
                      <a:pt x="5240" y="10700"/>
                    </a:lnTo>
                    <a:lnTo>
                      <a:pt x="5664" y="11696"/>
                    </a:lnTo>
                    <a:lnTo>
                      <a:pt x="6052" y="12711"/>
                    </a:lnTo>
                    <a:lnTo>
                      <a:pt x="6439" y="13707"/>
                    </a:lnTo>
                    <a:lnTo>
                      <a:pt x="6827" y="14722"/>
                    </a:lnTo>
                    <a:lnTo>
                      <a:pt x="7196" y="15736"/>
                    </a:lnTo>
                    <a:lnTo>
                      <a:pt x="7546" y="16769"/>
                    </a:lnTo>
                    <a:lnTo>
                      <a:pt x="7897" y="17802"/>
                    </a:lnTo>
                    <a:lnTo>
                      <a:pt x="8229" y="18817"/>
                    </a:lnTo>
                    <a:lnTo>
                      <a:pt x="8542" y="19850"/>
                    </a:lnTo>
                    <a:lnTo>
                      <a:pt x="8856" y="20902"/>
                    </a:lnTo>
                    <a:lnTo>
                      <a:pt x="9151" y="21935"/>
                    </a:lnTo>
                    <a:lnTo>
                      <a:pt x="9446" y="22986"/>
                    </a:lnTo>
                    <a:lnTo>
                      <a:pt x="9723" y="24019"/>
                    </a:lnTo>
                    <a:lnTo>
                      <a:pt x="9981" y="25071"/>
                    </a:lnTo>
                    <a:lnTo>
                      <a:pt x="10239" y="26122"/>
                    </a:lnTo>
                    <a:lnTo>
                      <a:pt x="10479" y="27174"/>
                    </a:lnTo>
                    <a:lnTo>
                      <a:pt x="10719" y="28244"/>
                    </a:lnTo>
                    <a:lnTo>
                      <a:pt x="10940" y="29296"/>
                    </a:lnTo>
                    <a:lnTo>
                      <a:pt x="11143" y="30365"/>
                    </a:lnTo>
                    <a:lnTo>
                      <a:pt x="11346" y="31417"/>
                    </a:lnTo>
                    <a:lnTo>
                      <a:pt x="11531" y="32487"/>
                    </a:lnTo>
                    <a:lnTo>
                      <a:pt x="14907" y="32487"/>
                    </a:lnTo>
                    <a:lnTo>
                      <a:pt x="14261" y="30329"/>
                    </a:lnTo>
                    <a:lnTo>
                      <a:pt x="13597" y="28152"/>
                    </a:lnTo>
                    <a:lnTo>
                      <a:pt x="12914" y="25993"/>
                    </a:lnTo>
                    <a:lnTo>
                      <a:pt x="12213" y="23853"/>
                    </a:lnTo>
                    <a:lnTo>
                      <a:pt x="11475" y="21713"/>
                    </a:lnTo>
                    <a:lnTo>
                      <a:pt x="10701" y="19573"/>
                    </a:lnTo>
                    <a:lnTo>
                      <a:pt x="10295" y="18522"/>
                    </a:lnTo>
                    <a:lnTo>
                      <a:pt x="9889" y="17470"/>
                    </a:lnTo>
                    <a:lnTo>
                      <a:pt x="9465" y="16437"/>
                    </a:lnTo>
                    <a:lnTo>
                      <a:pt x="9040" y="15404"/>
                    </a:lnTo>
                    <a:lnTo>
                      <a:pt x="8579" y="14371"/>
                    </a:lnTo>
                    <a:lnTo>
                      <a:pt x="8118" y="13338"/>
                    </a:lnTo>
                    <a:lnTo>
                      <a:pt x="7657" y="12323"/>
                    </a:lnTo>
                    <a:lnTo>
                      <a:pt x="7159" y="11327"/>
                    </a:lnTo>
                    <a:lnTo>
                      <a:pt x="6661" y="10313"/>
                    </a:lnTo>
                    <a:lnTo>
                      <a:pt x="6144" y="9335"/>
                    </a:lnTo>
                    <a:lnTo>
                      <a:pt x="5609" y="8339"/>
                    </a:lnTo>
                    <a:lnTo>
                      <a:pt x="5074" y="7379"/>
                    </a:lnTo>
                    <a:lnTo>
                      <a:pt x="4502" y="6420"/>
                    </a:lnTo>
                    <a:lnTo>
                      <a:pt x="3912" y="5461"/>
                    </a:lnTo>
                    <a:lnTo>
                      <a:pt x="3321" y="4520"/>
                    </a:lnTo>
                    <a:lnTo>
                      <a:pt x="2694" y="3598"/>
                    </a:lnTo>
                    <a:lnTo>
                      <a:pt x="2049" y="2675"/>
                    </a:lnTo>
                    <a:lnTo>
                      <a:pt x="1384" y="1771"/>
                    </a:lnTo>
                    <a:lnTo>
                      <a:pt x="720" y="8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25"/>
              <p:cNvSpPr/>
              <p:nvPr/>
            </p:nvSpPr>
            <p:spPr>
              <a:xfrm>
                <a:off x="1759025" y="5134200"/>
                <a:ext cx="178050" cy="342675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13707" extrusionOk="0">
                    <a:moveTo>
                      <a:pt x="1" y="0"/>
                    </a:moveTo>
                    <a:lnTo>
                      <a:pt x="554" y="757"/>
                    </a:lnTo>
                    <a:lnTo>
                      <a:pt x="1071" y="1531"/>
                    </a:lnTo>
                    <a:lnTo>
                      <a:pt x="1551" y="2325"/>
                    </a:lnTo>
                    <a:lnTo>
                      <a:pt x="2030" y="3136"/>
                    </a:lnTo>
                    <a:lnTo>
                      <a:pt x="2454" y="3948"/>
                    </a:lnTo>
                    <a:lnTo>
                      <a:pt x="2860" y="4778"/>
                    </a:lnTo>
                    <a:lnTo>
                      <a:pt x="3248" y="5627"/>
                    </a:lnTo>
                    <a:lnTo>
                      <a:pt x="3598" y="6494"/>
                    </a:lnTo>
                    <a:lnTo>
                      <a:pt x="3912" y="7379"/>
                    </a:lnTo>
                    <a:lnTo>
                      <a:pt x="4207" y="8246"/>
                    </a:lnTo>
                    <a:lnTo>
                      <a:pt x="4465" y="9150"/>
                    </a:lnTo>
                    <a:lnTo>
                      <a:pt x="4705" y="10054"/>
                    </a:lnTo>
                    <a:lnTo>
                      <a:pt x="4908" y="10958"/>
                    </a:lnTo>
                    <a:lnTo>
                      <a:pt x="5074" y="11862"/>
                    </a:lnTo>
                    <a:lnTo>
                      <a:pt x="5222" y="12785"/>
                    </a:lnTo>
                    <a:lnTo>
                      <a:pt x="5332" y="13707"/>
                    </a:lnTo>
                    <a:lnTo>
                      <a:pt x="7122" y="13707"/>
                    </a:lnTo>
                    <a:lnTo>
                      <a:pt x="6900" y="12766"/>
                    </a:lnTo>
                    <a:lnTo>
                      <a:pt x="6661" y="11807"/>
                    </a:lnTo>
                    <a:lnTo>
                      <a:pt x="6384" y="10884"/>
                    </a:lnTo>
                    <a:lnTo>
                      <a:pt x="6070" y="9962"/>
                    </a:lnTo>
                    <a:lnTo>
                      <a:pt x="5720" y="9040"/>
                    </a:lnTo>
                    <a:lnTo>
                      <a:pt x="5332" y="8136"/>
                    </a:lnTo>
                    <a:lnTo>
                      <a:pt x="4926" y="7250"/>
                    </a:lnTo>
                    <a:lnTo>
                      <a:pt x="4502" y="6383"/>
                    </a:lnTo>
                    <a:lnTo>
                      <a:pt x="4041" y="5516"/>
                    </a:lnTo>
                    <a:lnTo>
                      <a:pt x="3543" y="4668"/>
                    </a:lnTo>
                    <a:lnTo>
                      <a:pt x="3008" y="3837"/>
                    </a:lnTo>
                    <a:lnTo>
                      <a:pt x="2473" y="3044"/>
                    </a:lnTo>
                    <a:lnTo>
                      <a:pt x="1883" y="2251"/>
                    </a:lnTo>
                    <a:lnTo>
                      <a:pt x="1292" y="1476"/>
                    </a:lnTo>
                    <a:lnTo>
                      <a:pt x="665" y="7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25"/>
              <p:cNvSpPr/>
              <p:nvPr/>
            </p:nvSpPr>
            <p:spPr>
              <a:xfrm>
                <a:off x="1689850" y="4921125"/>
                <a:ext cx="343150" cy="555750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22230" extrusionOk="0">
                    <a:moveTo>
                      <a:pt x="1" y="0"/>
                    </a:moveTo>
                    <a:lnTo>
                      <a:pt x="517" y="591"/>
                    </a:lnTo>
                    <a:lnTo>
                      <a:pt x="1034" y="1162"/>
                    </a:lnTo>
                    <a:lnTo>
                      <a:pt x="1513" y="1771"/>
                    </a:lnTo>
                    <a:lnTo>
                      <a:pt x="2012" y="2362"/>
                    </a:lnTo>
                    <a:lnTo>
                      <a:pt x="2473" y="2989"/>
                    </a:lnTo>
                    <a:lnTo>
                      <a:pt x="2934" y="3616"/>
                    </a:lnTo>
                    <a:lnTo>
                      <a:pt x="3377" y="4243"/>
                    </a:lnTo>
                    <a:lnTo>
                      <a:pt x="3819" y="4889"/>
                    </a:lnTo>
                    <a:lnTo>
                      <a:pt x="4225" y="5535"/>
                    </a:lnTo>
                    <a:lnTo>
                      <a:pt x="4631" y="6199"/>
                    </a:lnTo>
                    <a:lnTo>
                      <a:pt x="5037" y="6863"/>
                    </a:lnTo>
                    <a:lnTo>
                      <a:pt x="5406" y="7545"/>
                    </a:lnTo>
                    <a:lnTo>
                      <a:pt x="5775" y="8228"/>
                    </a:lnTo>
                    <a:lnTo>
                      <a:pt x="6125" y="8911"/>
                    </a:lnTo>
                    <a:lnTo>
                      <a:pt x="6476" y="9612"/>
                    </a:lnTo>
                    <a:lnTo>
                      <a:pt x="6790" y="10313"/>
                    </a:lnTo>
                    <a:lnTo>
                      <a:pt x="7103" y="11014"/>
                    </a:lnTo>
                    <a:lnTo>
                      <a:pt x="7398" y="11733"/>
                    </a:lnTo>
                    <a:lnTo>
                      <a:pt x="7675" y="12453"/>
                    </a:lnTo>
                    <a:lnTo>
                      <a:pt x="7952" y="13191"/>
                    </a:lnTo>
                    <a:lnTo>
                      <a:pt x="8210" y="13928"/>
                    </a:lnTo>
                    <a:lnTo>
                      <a:pt x="8450" y="14666"/>
                    </a:lnTo>
                    <a:lnTo>
                      <a:pt x="8671" y="15404"/>
                    </a:lnTo>
                    <a:lnTo>
                      <a:pt x="8874" y="16142"/>
                    </a:lnTo>
                    <a:lnTo>
                      <a:pt x="9077" y="16899"/>
                    </a:lnTo>
                    <a:lnTo>
                      <a:pt x="9243" y="17655"/>
                    </a:lnTo>
                    <a:lnTo>
                      <a:pt x="9409" y="18411"/>
                    </a:lnTo>
                    <a:lnTo>
                      <a:pt x="9557" y="19168"/>
                    </a:lnTo>
                    <a:lnTo>
                      <a:pt x="9686" y="19924"/>
                    </a:lnTo>
                    <a:lnTo>
                      <a:pt x="9815" y="20699"/>
                    </a:lnTo>
                    <a:lnTo>
                      <a:pt x="9907" y="21474"/>
                    </a:lnTo>
                    <a:lnTo>
                      <a:pt x="9999" y="22230"/>
                    </a:lnTo>
                    <a:lnTo>
                      <a:pt x="13726" y="22230"/>
                    </a:lnTo>
                    <a:lnTo>
                      <a:pt x="13339" y="20754"/>
                    </a:lnTo>
                    <a:lnTo>
                      <a:pt x="12914" y="19278"/>
                    </a:lnTo>
                    <a:lnTo>
                      <a:pt x="12471" y="17821"/>
                    </a:lnTo>
                    <a:lnTo>
                      <a:pt x="12010" y="16382"/>
                    </a:lnTo>
                    <a:lnTo>
                      <a:pt x="11752" y="15663"/>
                    </a:lnTo>
                    <a:lnTo>
                      <a:pt x="11494" y="14943"/>
                    </a:lnTo>
                    <a:lnTo>
                      <a:pt x="11217" y="14242"/>
                    </a:lnTo>
                    <a:lnTo>
                      <a:pt x="10922" y="13523"/>
                    </a:lnTo>
                    <a:lnTo>
                      <a:pt x="10627" y="12822"/>
                    </a:lnTo>
                    <a:lnTo>
                      <a:pt x="10313" y="12139"/>
                    </a:lnTo>
                    <a:lnTo>
                      <a:pt x="9981" y="11438"/>
                    </a:lnTo>
                    <a:lnTo>
                      <a:pt x="9649" y="10755"/>
                    </a:lnTo>
                    <a:lnTo>
                      <a:pt x="9225" y="9944"/>
                    </a:lnTo>
                    <a:lnTo>
                      <a:pt x="8763" y="9150"/>
                    </a:lnTo>
                    <a:lnTo>
                      <a:pt x="8302" y="8357"/>
                    </a:lnTo>
                    <a:lnTo>
                      <a:pt x="7804" y="7582"/>
                    </a:lnTo>
                    <a:lnTo>
                      <a:pt x="7288" y="6826"/>
                    </a:lnTo>
                    <a:lnTo>
                      <a:pt x="6734" y="6088"/>
                    </a:lnTo>
                    <a:lnTo>
                      <a:pt x="6162" y="5369"/>
                    </a:lnTo>
                    <a:lnTo>
                      <a:pt x="5572" y="4668"/>
                    </a:lnTo>
                    <a:lnTo>
                      <a:pt x="4963" y="3985"/>
                    </a:lnTo>
                    <a:lnTo>
                      <a:pt x="4318" y="3339"/>
                    </a:lnTo>
                    <a:lnTo>
                      <a:pt x="3672" y="2712"/>
                    </a:lnTo>
                    <a:lnTo>
                      <a:pt x="2971" y="2103"/>
                    </a:lnTo>
                    <a:lnTo>
                      <a:pt x="2270" y="1531"/>
                    </a:lnTo>
                    <a:lnTo>
                      <a:pt x="1532" y="996"/>
                    </a:lnTo>
                    <a:lnTo>
                      <a:pt x="776" y="48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25"/>
              <p:cNvSpPr/>
              <p:nvPr/>
            </p:nvSpPr>
            <p:spPr>
              <a:xfrm>
                <a:off x="1798225" y="4645325"/>
                <a:ext cx="363450" cy="831550"/>
              </a:xfrm>
              <a:custGeom>
                <a:avLst/>
                <a:gdLst/>
                <a:ahLst/>
                <a:cxnLst/>
                <a:rect l="l" t="t" r="r" b="b"/>
                <a:pathLst>
                  <a:path w="14538" h="33262" extrusionOk="0">
                    <a:moveTo>
                      <a:pt x="1" y="0"/>
                    </a:moveTo>
                    <a:lnTo>
                      <a:pt x="610" y="904"/>
                    </a:lnTo>
                    <a:lnTo>
                      <a:pt x="1200" y="1845"/>
                    </a:lnTo>
                    <a:lnTo>
                      <a:pt x="1790" y="2768"/>
                    </a:lnTo>
                    <a:lnTo>
                      <a:pt x="2344" y="3727"/>
                    </a:lnTo>
                    <a:lnTo>
                      <a:pt x="2879" y="4686"/>
                    </a:lnTo>
                    <a:lnTo>
                      <a:pt x="3414" y="5664"/>
                    </a:lnTo>
                    <a:lnTo>
                      <a:pt x="3912" y="6642"/>
                    </a:lnTo>
                    <a:lnTo>
                      <a:pt x="4392" y="7638"/>
                    </a:lnTo>
                    <a:lnTo>
                      <a:pt x="4853" y="8634"/>
                    </a:lnTo>
                    <a:lnTo>
                      <a:pt x="5314" y="9649"/>
                    </a:lnTo>
                    <a:lnTo>
                      <a:pt x="5738" y="10663"/>
                    </a:lnTo>
                    <a:lnTo>
                      <a:pt x="6144" y="11678"/>
                    </a:lnTo>
                    <a:lnTo>
                      <a:pt x="6532" y="12711"/>
                    </a:lnTo>
                    <a:lnTo>
                      <a:pt x="6900" y="13763"/>
                    </a:lnTo>
                    <a:lnTo>
                      <a:pt x="7251" y="14814"/>
                    </a:lnTo>
                    <a:lnTo>
                      <a:pt x="7583" y="15866"/>
                    </a:lnTo>
                    <a:lnTo>
                      <a:pt x="7878" y="16917"/>
                    </a:lnTo>
                    <a:lnTo>
                      <a:pt x="8173" y="17987"/>
                    </a:lnTo>
                    <a:lnTo>
                      <a:pt x="8450" y="19057"/>
                    </a:lnTo>
                    <a:lnTo>
                      <a:pt x="8690" y="20127"/>
                    </a:lnTo>
                    <a:lnTo>
                      <a:pt x="8930" y="21216"/>
                    </a:lnTo>
                    <a:lnTo>
                      <a:pt x="9133" y="22285"/>
                    </a:lnTo>
                    <a:lnTo>
                      <a:pt x="9317" y="23374"/>
                    </a:lnTo>
                    <a:lnTo>
                      <a:pt x="9483" y="24462"/>
                    </a:lnTo>
                    <a:lnTo>
                      <a:pt x="9631" y="25569"/>
                    </a:lnTo>
                    <a:lnTo>
                      <a:pt x="9760" y="26658"/>
                    </a:lnTo>
                    <a:lnTo>
                      <a:pt x="9852" y="27765"/>
                    </a:lnTo>
                    <a:lnTo>
                      <a:pt x="9944" y="28853"/>
                    </a:lnTo>
                    <a:lnTo>
                      <a:pt x="10000" y="29960"/>
                    </a:lnTo>
                    <a:lnTo>
                      <a:pt x="10037" y="31067"/>
                    </a:lnTo>
                    <a:lnTo>
                      <a:pt x="10055" y="32155"/>
                    </a:lnTo>
                    <a:lnTo>
                      <a:pt x="10055" y="33262"/>
                    </a:lnTo>
                    <a:lnTo>
                      <a:pt x="14538" y="33262"/>
                    </a:lnTo>
                    <a:lnTo>
                      <a:pt x="14353" y="31067"/>
                    </a:lnTo>
                    <a:lnTo>
                      <a:pt x="14132" y="28871"/>
                    </a:lnTo>
                    <a:lnTo>
                      <a:pt x="14003" y="27765"/>
                    </a:lnTo>
                    <a:lnTo>
                      <a:pt x="13874" y="26676"/>
                    </a:lnTo>
                    <a:lnTo>
                      <a:pt x="13726" y="25588"/>
                    </a:lnTo>
                    <a:lnTo>
                      <a:pt x="13560" y="24499"/>
                    </a:lnTo>
                    <a:lnTo>
                      <a:pt x="13394" y="23411"/>
                    </a:lnTo>
                    <a:lnTo>
                      <a:pt x="13191" y="22322"/>
                    </a:lnTo>
                    <a:lnTo>
                      <a:pt x="12970" y="21234"/>
                    </a:lnTo>
                    <a:lnTo>
                      <a:pt x="12748" y="20164"/>
                    </a:lnTo>
                    <a:lnTo>
                      <a:pt x="12490" y="19094"/>
                    </a:lnTo>
                    <a:lnTo>
                      <a:pt x="12213" y="18024"/>
                    </a:lnTo>
                    <a:lnTo>
                      <a:pt x="11918" y="16972"/>
                    </a:lnTo>
                    <a:lnTo>
                      <a:pt x="11586" y="15921"/>
                    </a:lnTo>
                    <a:lnTo>
                      <a:pt x="11180" y="14740"/>
                    </a:lnTo>
                    <a:lnTo>
                      <a:pt x="10719" y="13541"/>
                    </a:lnTo>
                    <a:lnTo>
                      <a:pt x="10240" y="12379"/>
                    </a:lnTo>
                    <a:lnTo>
                      <a:pt x="9963" y="11807"/>
                    </a:lnTo>
                    <a:lnTo>
                      <a:pt x="9705" y="11235"/>
                    </a:lnTo>
                    <a:lnTo>
                      <a:pt x="9409" y="10663"/>
                    </a:lnTo>
                    <a:lnTo>
                      <a:pt x="9133" y="10110"/>
                    </a:lnTo>
                    <a:lnTo>
                      <a:pt x="8819" y="9556"/>
                    </a:lnTo>
                    <a:lnTo>
                      <a:pt x="8505" y="9003"/>
                    </a:lnTo>
                    <a:lnTo>
                      <a:pt x="8192" y="8468"/>
                    </a:lnTo>
                    <a:lnTo>
                      <a:pt x="7860" y="7933"/>
                    </a:lnTo>
                    <a:lnTo>
                      <a:pt x="7509" y="7398"/>
                    </a:lnTo>
                    <a:lnTo>
                      <a:pt x="7159" y="6881"/>
                    </a:lnTo>
                    <a:lnTo>
                      <a:pt x="6790" y="6365"/>
                    </a:lnTo>
                    <a:lnTo>
                      <a:pt x="6421" y="5867"/>
                    </a:lnTo>
                    <a:lnTo>
                      <a:pt x="6033" y="5369"/>
                    </a:lnTo>
                    <a:lnTo>
                      <a:pt x="5628" y="4889"/>
                    </a:lnTo>
                    <a:lnTo>
                      <a:pt x="5222" y="4409"/>
                    </a:lnTo>
                    <a:lnTo>
                      <a:pt x="4797" y="3948"/>
                    </a:lnTo>
                    <a:lnTo>
                      <a:pt x="4373" y="3506"/>
                    </a:lnTo>
                    <a:lnTo>
                      <a:pt x="3930" y="3063"/>
                    </a:lnTo>
                    <a:lnTo>
                      <a:pt x="3469" y="2638"/>
                    </a:lnTo>
                    <a:lnTo>
                      <a:pt x="3008" y="2214"/>
                    </a:lnTo>
                    <a:lnTo>
                      <a:pt x="2528" y="1808"/>
                    </a:lnTo>
                    <a:lnTo>
                      <a:pt x="2049" y="1421"/>
                    </a:lnTo>
                    <a:lnTo>
                      <a:pt x="1551" y="1033"/>
                    </a:lnTo>
                    <a:lnTo>
                      <a:pt x="1052" y="683"/>
                    </a:lnTo>
                    <a:lnTo>
                      <a:pt x="518" y="3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25"/>
              <p:cNvSpPr/>
              <p:nvPr/>
            </p:nvSpPr>
            <p:spPr>
              <a:xfrm>
                <a:off x="2163500" y="4830725"/>
                <a:ext cx="129175" cy="646150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25846" extrusionOk="0">
                    <a:moveTo>
                      <a:pt x="5166" y="0"/>
                    </a:moveTo>
                    <a:lnTo>
                      <a:pt x="4834" y="757"/>
                    </a:lnTo>
                    <a:lnTo>
                      <a:pt x="4520" y="1495"/>
                    </a:lnTo>
                    <a:lnTo>
                      <a:pt x="4207" y="2251"/>
                    </a:lnTo>
                    <a:lnTo>
                      <a:pt x="3930" y="3026"/>
                    </a:lnTo>
                    <a:lnTo>
                      <a:pt x="3672" y="3782"/>
                    </a:lnTo>
                    <a:lnTo>
                      <a:pt x="3432" y="4557"/>
                    </a:lnTo>
                    <a:lnTo>
                      <a:pt x="3211" y="5350"/>
                    </a:lnTo>
                    <a:lnTo>
                      <a:pt x="3008" y="6125"/>
                    </a:lnTo>
                    <a:lnTo>
                      <a:pt x="2823" y="6918"/>
                    </a:lnTo>
                    <a:lnTo>
                      <a:pt x="2657" y="7712"/>
                    </a:lnTo>
                    <a:lnTo>
                      <a:pt x="2491" y="8505"/>
                    </a:lnTo>
                    <a:lnTo>
                      <a:pt x="2362" y="9317"/>
                    </a:lnTo>
                    <a:lnTo>
                      <a:pt x="2233" y="10110"/>
                    </a:lnTo>
                    <a:lnTo>
                      <a:pt x="2122" y="10922"/>
                    </a:lnTo>
                    <a:lnTo>
                      <a:pt x="2030" y="11733"/>
                    </a:lnTo>
                    <a:lnTo>
                      <a:pt x="1938" y="12545"/>
                    </a:lnTo>
                    <a:lnTo>
                      <a:pt x="1864" y="13375"/>
                    </a:lnTo>
                    <a:lnTo>
                      <a:pt x="1809" y="14187"/>
                    </a:lnTo>
                    <a:lnTo>
                      <a:pt x="1698" y="15829"/>
                    </a:lnTo>
                    <a:lnTo>
                      <a:pt x="1643" y="17489"/>
                    </a:lnTo>
                    <a:lnTo>
                      <a:pt x="1606" y="19149"/>
                    </a:lnTo>
                    <a:lnTo>
                      <a:pt x="1606" y="20791"/>
                    </a:lnTo>
                    <a:lnTo>
                      <a:pt x="1606" y="22452"/>
                    </a:lnTo>
                    <a:lnTo>
                      <a:pt x="1661" y="25735"/>
                    </a:lnTo>
                    <a:lnTo>
                      <a:pt x="1" y="9575"/>
                    </a:lnTo>
                    <a:lnTo>
                      <a:pt x="111" y="25846"/>
                    </a:lnTo>
                    <a:lnTo>
                      <a:pt x="3506" y="25846"/>
                    </a:lnTo>
                    <a:lnTo>
                      <a:pt x="3487" y="24223"/>
                    </a:lnTo>
                    <a:lnTo>
                      <a:pt x="3506" y="22581"/>
                    </a:lnTo>
                    <a:lnTo>
                      <a:pt x="3506" y="20920"/>
                    </a:lnTo>
                    <a:lnTo>
                      <a:pt x="3543" y="19279"/>
                    </a:lnTo>
                    <a:lnTo>
                      <a:pt x="3598" y="17618"/>
                    </a:lnTo>
                    <a:lnTo>
                      <a:pt x="3653" y="15958"/>
                    </a:lnTo>
                    <a:lnTo>
                      <a:pt x="3727" y="14298"/>
                    </a:lnTo>
                    <a:lnTo>
                      <a:pt x="3819" y="12656"/>
                    </a:lnTo>
                    <a:lnTo>
                      <a:pt x="3930" y="11014"/>
                    </a:lnTo>
                    <a:lnTo>
                      <a:pt x="4059" y="9390"/>
                    </a:lnTo>
                    <a:lnTo>
                      <a:pt x="4207" y="7767"/>
                    </a:lnTo>
                    <a:lnTo>
                      <a:pt x="4373" y="6181"/>
                    </a:lnTo>
                    <a:lnTo>
                      <a:pt x="4539" y="4594"/>
                    </a:lnTo>
                    <a:lnTo>
                      <a:pt x="4742" y="3044"/>
                    </a:lnTo>
                    <a:lnTo>
                      <a:pt x="4945" y="1513"/>
                    </a:lnTo>
                    <a:lnTo>
                      <a:pt x="516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25"/>
              <p:cNvSpPr/>
              <p:nvPr/>
            </p:nvSpPr>
            <p:spPr>
              <a:xfrm>
                <a:off x="537572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73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303" y="14593"/>
                    </a:lnTo>
                    <a:lnTo>
                      <a:pt x="3358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30" y="25403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58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406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85" y="5609"/>
                    </a:lnTo>
                    <a:lnTo>
                      <a:pt x="2823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37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25"/>
              <p:cNvSpPr/>
              <p:nvPr/>
            </p:nvSpPr>
            <p:spPr>
              <a:xfrm>
                <a:off x="557867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4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25"/>
              <p:cNvSpPr/>
              <p:nvPr/>
            </p:nvSpPr>
            <p:spPr>
              <a:xfrm>
                <a:off x="5629850" y="5081625"/>
                <a:ext cx="18542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15810" extrusionOk="0">
                    <a:moveTo>
                      <a:pt x="7417" y="0"/>
                    </a:moveTo>
                    <a:lnTo>
                      <a:pt x="6974" y="590"/>
                    </a:lnTo>
                    <a:lnTo>
                      <a:pt x="6365" y="1439"/>
                    </a:lnTo>
                    <a:lnTo>
                      <a:pt x="5775" y="2325"/>
                    </a:lnTo>
                    <a:lnTo>
                      <a:pt x="5221" y="3210"/>
                    </a:lnTo>
                    <a:lnTo>
                      <a:pt x="4686" y="4114"/>
                    </a:lnTo>
                    <a:lnTo>
                      <a:pt x="4152" y="5036"/>
                    </a:lnTo>
                    <a:lnTo>
                      <a:pt x="3672" y="5959"/>
                    </a:lnTo>
                    <a:lnTo>
                      <a:pt x="3192" y="6900"/>
                    </a:lnTo>
                    <a:lnTo>
                      <a:pt x="2749" y="7859"/>
                    </a:lnTo>
                    <a:lnTo>
                      <a:pt x="2307" y="8818"/>
                    </a:lnTo>
                    <a:lnTo>
                      <a:pt x="1919" y="9796"/>
                    </a:lnTo>
                    <a:lnTo>
                      <a:pt x="1532" y="10774"/>
                    </a:lnTo>
                    <a:lnTo>
                      <a:pt x="1181" y="11770"/>
                    </a:lnTo>
                    <a:lnTo>
                      <a:pt x="849" y="12766"/>
                    </a:lnTo>
                    <a:lnTo>
                      <a:pt x="536" y="13781"/>
                    </a:lnTo>
                    <a:lnTo>
                      <a:pt x="259" y="14795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869"/>
                    </a:lnTo>
                    <a:lnTo>
                      <a:pt x="3358" y="13928"/>
                    </a:lnTo>
                    <a:lnTo>
                      <a:pt x="3524" y="12987"/>
                    </a:lnTo>
                    <a:lnTo>
                      <a:pt x="3709" y="12047"/>
                    </a:lnTo>
                    <a:lnTo>
                      <a:pt x="3912" y="11106"/>
                    </a:lnTo>
                    <a:lnTo>
                      <a:pt x="4115" y="10165"/>
                    </a:lnTo>
                    <a:lnTo>
                      <a:pt x="4336" y="9243"/>
                    </a:lnTo>
                    <a:lnTo>
                      <a:pt x="4576" y="8320"/>
                    </a:lnTo>
                    <a:lnTo>
                      <a:pt x="4834" y="7398"/>
                    </a:lnTo>
                    <a:lnTo>
                      <a:pt x="5092" y="6475"/>
                    </a:lnTo>
                    <a:lnTo>
                      <a:pt x="5369" y="5553"/>
                    </a:lnTo>
                    <a:lnTo>
                      <a:pt x="5664" y="4649"/>
                    </a:lnTo>
                    <a:lnTo>
                      <a:pt x="5978" y="3745"/>
                    </a:lnTo>
                    <a:lnTo>
                      <a:pt x="6291" y="2841"/>
                    </a:lnTo>
                    <a:lnTo>
                      <a:pt x="6624" y="1956"/>
                    </a:lnTo>
                    <a:lnTo>
                      <a:pt x="6974" y="1052"/>
                    </a:lnTo>
                    <a:lnTo>
                      <a:pt x="741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1" name="Google Shape;2031;p25"/>
            <p:cNvGrpSpPr/>
            <p:nvPr/>
          </p:nvGrpSpPr>
          <p:grpSpPr>
            <a:xfrm>
              <a:off x="4591625" y="4327950"/>
              <a:ext cx="4552475" cy="860150"/>
              <a:chOff x="1262800" y="4616725"/>
              <a:chExt cx="4552475" cy="860150"/>
            </a:xfrm>
          </p:grpSpPr>
          <p:sp>
            <p:nvSpPr>
              <p:cNvPr id="2032" name="Google Shape;2032;p25"/>
              <p:cNvSpPr/>
              <p:nvPr/>
            </p:nvSpPr>
            <p:spPr>
              <a:xfrm>
                <a:off x="1413150" y="5126825"/>
                <a:ext cx="65050" cy="350050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4002" extrusionOk="0">
                    <a:moveTo>
                      <a:pt x="2601" y="0"/>
                    </a:moveTo>
                    <a:lnTo>
                      <a:pt x="2343" y="849"/>
                    </a:lnTo>
                    <a:lnTo>
                      <a:pt x="2085" y="1697"/>
                    </a:lnTo>
                    <a:lnTo>
                      <a:pt x="1845" y="2546"/>
                    </a:lnTo>
                    <a:lnTo>
                      <a:pt x="1623" y="3413"/>
                    </a:lnTo>
                    <a:lnTo>
                      <a:pt x="1402" y="4280"/>
                    </a:lnTo>
                    <a:lnTo>
                      <a:pt x="1199" y="5147"/>
                    </a:lnTo>
                    <a:lnTo>
                      <a:pt x="1015" y="6014"/>
                    </a:lnTo>
                    <a:lnTo>
                      <a:pt x="849" y="6900"/>
                    </a:lnTo>
                    <a:lnTo>
                      <a:pt x="701" y="7785"/>
                    </a:lnTo>
                    <a:lnTo>
                      <a:pt x="553" y="8671"/>
                    </a:lnTo>
                    <a:lnTo>
                      <a:pt x="424" y="9556"/>
                    </a:lnTo>
                    <a:lnTo>
                      <a:pt x="314" y="10442"/>
                    </a:lnTo>
                    <a:lnTo>
                      <a:pt x="221" y="11327"/>
                    </a:lnTo>
                    <a:lnTo>
                      <a:pt x="129" y="12213"/>
                    </a:lnTo>
                    <a:lnTo>
                      <a:pt x="55" y="13117"/>
                    </a:lnTo>
                    <a:lnTo>
                      <a:pt x="0" y="14002"/>
                    </a:lnTo>
                    <a:lnTo>
                      <a:pt x="701" y="14002"/>
                    </a:lnTo>
                    <a:lnTo>
                      <a:pt x="701" y="13117"/>
                    </a:lnTo>
                    <a:lnTo>
                      <a:pt x="719" y="12231"/>
                    </a:lnTo>
                    <a:lnTo>
                      <a:pt x="756" y="11346"/>
                    </a:lnTo>
                    <a:lnTo>
                      <a:pt x="793" y="10460"/>
                    </a:lnTo>
                    <a:lnTo>
                      <a:pt x="867" y="9575"/>
                    </a:lnTo>
                    <a:lnTo>
                      <a:pt x="941" y="8689"/>
                    </a:lnTo>
                    <a:lnTo>
                      <a:pt x="1033" y="7804"/>
                    </a:lnTo>
                    <a:lnTo>
                      <a:pt x="1144" y="6936"/>
                    </a:lnTo>
                    <a:lnTo>
                      <a:pt x="1273" y="6051"/>
                    </a:lnTo>
                    <a:lnTo>
                      <a:pt x="1420" y="5184"/>
                    </a:lnTo>
                    <a:lnTo>
                      <a:pt x="1568" y="4317"/>
                    </a:lnTo>
                    <a:lnTo>
                      <a:pt x="1753" y="3431"/>
                    </a:lnTo>
                    <a:lnTo>
                      <a:pt x="1937" y="2564"/>
                    </a:lnTo>
                    <a:lnTo>
                      <a:pt x="2140" y="1716"/>
                    </a:lnTo>
                    <a:lnTo>
                      <a:pt x="2361" y="849"/>
                    </a:lnTo>
                    <a:lnTo>
                      <a:pt x="26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25"/>
              <p:cNvSpPr/>
              <p:nvPr/>
            </p:nvSpPr>
            <p:spPr>
              <a:xfrm>
                <a:off x="1504450" y="5271625"/>
                <a:ext cx="5905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8210" extrusionOk="0">
                    <a:moveTo>
                      <a:pt x="2362" y="1"/>
                    </a:moveTo>
                    <a:lnTo>
                      <a:pt x="1200" y="4096"/>
                    </a:lnTo>
                    <a:lnTo>
                      <a:pt x="1" y="8210"/>
                    </a:lnTo>
                    <a:lnTo>
                      <a:pt x="1384" y="8210"/>
                    </a:lnTo>
                    <a:lnTo>
                      <a:pt x="1716" y="6088"/>
                    </a:lnTo>
                    <a:lnTo>
                      <a:pt x="1845" y="5037"/>
                    </a:lnTo>
                    <a:lnTo>
                      <a:pt x="1975" y="4004"/>
                    </a:lnTo>
                    <a:lnTo>
                      <a:pt x="2104" y="2971"/>
                    </a:lnTo>
                    <a:lnTo>
                      <a:pt x="2196" y="1956"/>
                    </a:lnTo>
                    <a:lnTo>
                      <a:pt x="2288" y="978"/>
                    </a:lnTo>
                    <a:lnTo>
                      <a:pt x="23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25"/>
              <p:cNvSpPr/>
              <p:nvPr/>
            </p:nvSpPr>
            <p:spPr>
              <a:xfrm>
                <a:off x="327497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54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285" y="14593"/>
                    </a:lnTo>
                    <a:lnTo>
                      <a:pt x="3359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11" y="25422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39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388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66" y="5609"/>
                    </a:lnTo>
                    <a:lnTo>
                      <a:pt x="2805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19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25"/>
              <p:cNvSpPr/>
              <p:nvPr/>
            </p:nvSpPr>
            <p:spPr>
              <a:xfrm>
                <a:off x="347792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5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25"/>
              <p:cNvSpPr/>
              <p:nvPr/>
            </p:nvSpPr>
            <p:spPr>
              <a:xfrm>
                <a:off x="3529100" y="5081625"/>
                <a:ext cx="18497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15810" extrusionOk="0">
                    <a:moveTo>
                      <a:pt x="7398" y="0"/>
                    </a:moveTo>
                    <a:lnTo>
                      <a:pt x="6753" y="886"/>
                    </a:lnTo>
                    <a:lnTo>
                      <a:pt x="6144" y="1790"/>
                    </a:lnTo>
                    <a:lnTo>
                      <a:pt x="5535" y="2712"/>
                    </a:lnTo>
                    <a:lnTo>
                      <a:pt x="4963" y="3653"/>
                    </a:lnTo>
                    <a:lnTo>
                      <a:pt x="4410" y="4594"/>
                    </a:lnTo>
                    <a:lnTo>
                      <a:pt x="3875" y="5553"/>
                    </a:lnTo>
                    <a:lnTo>
                      <a:pt x="3377" y="6531"/>
                    </a:lnTo>
                    <a:lnTo>
                      <a:pt x="2897" y="7527"/>
                    </a:lnTo>
                    <a:lnTo>
                      <a:pt x="2436" y="8523"/>
                    </a:lnTo>
                    <a:lnTo>
                      <a:pt x="2012" y="9538"/>
                    </a:lnTo>
                    <a:lnTo>
                      <a:pt x="1606" y="10571"/>
                    </a:lnTo>
                    <a:lnTo>
                      <a:pt x="1237" y="11604"/>
                    </a:lnTo>
                    <a:lnTo>
                      <a:pt x="886" y="12637"/>
                    </a:lnTo>
                    <a:lnTo>
                      <a:pt x="554" y="13688"/>
                    </a:lnTo>
                    <a:lnTo>
                      <a:pt x="259" y="14758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795"/>
                    </a:lnTo>
                    <a:lnTo>
                      <a:pt x="3377" y="13781"/>
                    </a:lnTo>
                    <a:lnTo>
                      <a:pt x="3561" y="12766"/>
                    </a:lnTo>
                    <a:lnTo>
                      <a:pt x="3764" y="11770"/>
                    </a:lnTo>
                    <a:lnTo>
                      <a:pt x="3986" y="10755"/>
                    </a:lnTo>
                    <a:lnTo>
                      <a:pt x="4207" y="9759"/>
                    </a:lnTo>
                    <a:lnTo>
                      <a:pt x="4465" y="8763"/>
                    </a:lnTo>
                    <a:lnTo>
                      <a:pt x="4723" y="7767"/>
                    </a:lnTo>
                    <a:lnTo>
                      <a:pt x="5000" y="6771"/>
                    </a:lnTo>
                    <a:lnTo>
                      <a:pt x="5295" y="5793"/>
                    </a:lnTo>
                    <a:lnTo>
                      <a:pt x="5609" y="4815"/>
                    </a:lnTo>
                    <a:lnTo>
                      <a:pt x="5941" y="3837"/>
                    </a:lnTo>
                    <a:lnTo>
                      <a:pt x="6291" y="2878"/>
                    </a:lnTo>
                    <a:lnTo>
                      <a:pt x="6642" y="1900"/>
                    </a:lnTo>
                    <a:lnTo>
                      <a:pt x="7011" y="941"/>
                    </a:lnTo>
                    <a:lnTo>
                      <a:pt x="739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25"/>
              <p:cNvSpPr/>
              <p:nvPr/>
            </p:nvSpPr>
            <p:spPr>
              <a:xfrm>
                <a:off x="3676225" y="5004125"/>
                <a:ext cx="182650" cy="47275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8910" extrusionOk="0">
                    <a:moveTo>
                      <a:pt x="1" y="1"/>
                    </a:moveTo>
                    <a:lnTo>
                      <a:pt x="296" y="481"/>
                    </a:lnTo>
                    <a:lnTo>
                      <a:pt x="573" y="979"/>
                    </a:lnTo>
                    <a:lnTo>
                      <a:pt x="849" y="1495"/>
                    </a:lnTo>
                    <a:lnTo>
                      <a:pt x="1108" y="2012"/>
                    </a:lnTo>
                    <a:lnTo>
                      <a:pt x="1624" y="3063"/>
                    </a:lnTo>
                    <a:lnTo>
                      <a:pt x="2104" y="4170"/>
                    </a:lnTo>
                    <a:lnTo>
                      <a:pt x="2565" y="5295"/>
                    </a:lnTo>
                    <a:lnTo>
                      <a:pt x="2989" y="6458"/>
                    </a:lnTo>
                    <a:lnTo>
                      <a:pt x="3395" y="7638"/>
                    </a:lnTo>
                    <a:lnTo>
                      <a:pt x="3764" y="8837"/>
                    </a:lnTo>
                    <a:lnTo>
                      <a:pt x="4096" y="10073"/>
                    </a:lnTo>
                    <a:lnTo>
                      <a:pt x="4410" y="11309"/>
                    </a:lnTo>
                    <a:lnTo>
                      <a:pt x="4686" y="12564"/>
                    </a:lnTo>
                    <a:lnTo>
                      <a:pt x="4945" y="13837"/>
                    </a:lnTo>
                    <a:lnTo>
                      <a:pt x="5166" y="15091"/>
                    </a:lnTo>
                    <a:lnTo>
                      <a:pt x="5351" y="16364"/>
                    </a:lnTo>
                    <a:lnTo>
                      <a:pt x="5517" y="17637"/>
                    </a:lnTo>
                    <a:lnTo>
                      <a:pt x="5646" y="18910"/>
                    </a:lnTo>
                    <a:lnTo>
                      <a:pt x="7306" y="18910"/>
                    </a:lnTo>
                    <a:lnTo>
                      <a:pt x="7066" y="17176"/>
                    </a:lnTo>
                    <a:lnTo>
                      <a:pt x="6937" y="16309"/>
                    </a:lnTo>
                    <a:lnTo>
                      <a:pt x="6789" y="15442"/>
                    </a:lnTo>
                    <a:lnTo>
                      <a:pt x="6623" y="14575"/>
                    </a:lnTo>
                    <a:lnTo>
                      <a:pt x="6439" y="13708"/>
                    </a:lnTo>
                    <a:lnTo>
                      <a:pt x="6254" y="12841"/>
                    </a:lnTo>
                    <a:lnTo>
                      <a:pt x="6052" y="11992"/>
                    </a:lnTo>
                    <a:lnTo>
                      <a:pt x="5830" y="11180"/>
                    </a:lnTo>
                    <a:lnTo>
                      <a:pt x="5590" y="10350"/>
                    </a:lnTo>
                    <a:lnTo>
                      <a:pt x="5332" y="9538"/>
                    </a:lnTo>
                    <a:lnTo>
                      <a:pt x="5055" y="8745"/>
                    </a:lnTo>
                    <a:lnTo>
                      <a:pt x="4760" y="7952"/>
                    </a:lnTo>
                    <a:lnTo>
                      <a:pt x="4447" y="7159"/>
                    </a:lnTo>
                    <a:lnTo>
                      <a:pt x="4096" y="6384"/>
                    </a:lnTo>
                    <a:lnTo>
                      <a:pt x="3746" y="5609"/>
                    </a:lnTo>
                    <a:lnTo>
                      <a:pt x="3358" y="4853"/>
                    </a:lnTo>
                    <a:lnTo>
                      <a:pt x="2952" y="4115"/>
                    </a:lnTo>
                    <a:lnTo>
                      <a:pt x="2528" y="3377"/>
                    </a:lnTo>
                    <a:lnTo>
                      <a:pt x="2067" y="2676"/>
                    </a:lnTo>
                    <a:lnTo>
                      <a:pt x="1587" y="1975"/>
                    </a:lnTo>
                    <a:lnTo>
                      <a:pt x="1089" y="1292"/>
                    </a:lnTo>
                    <a:lnTo>
                      <a:pt x="554" y="64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25"/>
              <p:cNvSpPr/>
              <p:nvPr/>
            </p:nvSpPr>
            <p:spPr>
              <a:xfrm>
                <a:off x="2913400" y="4695600"/>
                <a:ext cx="286425" cy="781275"/>
              </a:xfrm>
              <a:custGeom>
                <a:avLst/>
                <a:gdLst/>
                <a:ahLst/>
                <a:cxnLst/>
                <a:rect l="l" t="t" r="r" b="b"/>
                <a:pathLst>
                  <a:path w="11457" h="31251" extrusionOk="0">
                    <a:moveTo>
                      <a:pt x="8487" y="0"/>
                    </a:moveTo>
                    <a:lnTo>
                      <a:pt x="7860" y="1716"/>
                    </a:lnTo>
                    <a:lnTo>
                      <a:pt x="7269" y="3450"/>
                    </a:lnTo>
                    <a:lnTo>
                      <a:pt x="6716" y="5203"/>
                    </a:lnTo>
                    <a:lnTo>
                      <a:pt x="6199" y="6955"/>
                    </a:lnTo>
                    <a:lnTo>
                      <a:pt x="5738" y="8726"/>
                    </a:lnTo>
                    <a:lnTo>
                      <a:pt x="5314" y="10497"/>
                    </a:lnTo>
                    <a:lnTo>
                      <a:pt x="4926" y="12287"/>
                    </a:lnTo>
                    <a:lnTo>
                      <a:pt x="4576" y="14094"/>
                    </a:lnTo>
                    <a:lnTo>
                      <a:pt x="4262" y="15902"/>
                    </a:lnTo>
                    <a:lnTo>
                      <a:pt x="4004" y="17710"/>
                    </a:lnTo>
                    <a:lnTo>
                      <a:pt x="3783" y="19518"/>
                    </a:lnTo>
                    <a:lnTo>
                      <a:pt x="3598" y="21344"/>
                    </a:lnTo>
                    <a:lnTo>
                      <a:pt x="3451" y="23171"/>
                    </a:lnTo>
                    <a:lnTo>
                      <a:pt x="3358" y="24997"/>
                    </a:lnTo>
                    <a:lnTo>
                      <a:pt x="3285" y="26824"/>
                    </a:lnTo>
                    <a:lnTo>
                      <a:pt x="3266" y="28668"/>
                    </a:lnTo>
                    <a:lnTo>
                      <a:pt x="1" y="23466"/>
                    </a:lnTo>
                    <a:lnTo>
                      <a:pt x="1" y="23466"/>
                    </a:lnTo>
                    <a:lnTo>
                      <a:pt x="204" y="23872"/>
                    </a:lnTo>
                    <a:lnTo>
                      <a:pt x="388" y="24278"/>
                    </a:lnTo>
                    <a:lnTo>
                      <a:pt x="776" y="25145"/>
                    </a:lnTo>
                    <a:lnTo>
                      <a:pt x="1126" y="26086"/>
                    </a:lnTo>
                    <a:lnTo>
                      <a:pt x="1477" y="27045"/>
                    </a:lnTo>
                    <a:lnTo>
                      <a:pt x="1790" y="28060"/>
                    </a:lnTo>
                    <a:lnTo>
                      <a:pt x="2104" y="29111"/>
                    </a:lnTo>
                    <a:lnTo>
                      <a:pt x="2381" y="30181"/>
                    </a:lnTo>
                    <a:lnTo>
                      <a:pt x="2639" y="31251"/>
                    </a:lnTo>
                    <a:lnTo>
                      <a:pt x="8524" y="31251"/>
                    </a:lnTo>
                    <a:lnTo>
                      <a:pt x="8561" y="30144"/>
                    </a:lnTo>
                    <a:lnTo>
                      <a:pt x="8598" y="29037"/>
                    </a:lnTo>
                    <a:lnTo>
                      <a:pt x="8671" y="27912"/>
                    </a:lnTo>
                    <a:lnTo>
                      <a:pt x="8764" y="26805"/>
                    </a:lnTo>
                    <a:lnTo>
                      <a:pt x="8874" y="25698"/>
                    </a:lnTo>
                    <a:lnTo>
                      <a:pt x="9003" y="24591"/>
                    </a:lnTo>
                    <a:lnTo>
                      <a:pt x="9169" y="23503"/>
                    </a:lnTo>
                    <a:lnTo>
                      <a:pt x="9335" y="22396"/>
                    </a:lnTo>
                    <a:lnTo>
                      <a:pt x="9520" y="21308"/>
                    </a:lnTo>
                    <a:lnTo>
                      <a:pt x="9741" y="20201"/>
                    </a:lnTo>
                    <a:lnTo>
                      <a:pt x="9981" y="19131"/>
                    </a:lnTo>
                    <a:lnTo>
                      <a:pt x="10239" y="18042"/>
                    </a:lnTo>
                    <a:lnTo>
                      <a:pt x="10516" y="16954"/>
                    </a:lnTo>
                    <a:lnTo>
                      <a:pt x="10811" y="15884"/>
                    </a:lnTo>
                    <a:lnTo>
                      <a:pt x="11125" y="14814"/>
                    </a:lnTo>
                    <a:lnTo>
                      <a:pt x="11457" y="13762"/>
                    </a:lnTo>
                    <a:lnTo>
                      <a:pt x="11070" y="14519"/>
                    </a:lnTo>
                    <a:lnTo>
                      <a:pt x="10701" y="15275"/>
                    </a:lnTo>
                    <a:lnTo>
                      <a:pt x="10350" y="16031"/>
                    </a:lnTo>
                    <a:lnTo>
                      <a:pt x="10000" y="16806"/>
                    </a:lnTo>
                    <a:lnTo>
                      <a:pt x="9649" y="17581"/>
                    </a:lnTo>
                    <a:lnTo>
                      <a:pt x="9317" y="18356"/>
                    </a:lnTo>
                    <a:lnTo>
                      <a:pt x="9003" y="19149"/>
                    </a:lnTo>
                    <a:lnTo>
                      <a:pt x="8690" y="19924"/>
                    </a:lnTo>
                    <a:lnTo>
                      <a:pt x="8395" y="20717"/>
                    </a:lnTo>
                    <a:lnTo>
                      <a:pt x="8099" y="21511"/>
                    </a:lnTo>
                    <a:lnTo>
                      <a:pt x="7823" y="22304"/>
                    </a:lnTo>
                    <a:lnTo>
                      <a:pt x="7564" y="23115"/>
                    </a:lnTo>
                    <a:lnTo>
                      <a:pt x="7306" y="23927"/>
                    </a:lnTo>
                    <a:lnTo>
                      <a:pt x="7066" y="24739"/>
                    </a:lnTo>
                    <a:lnTo>
                      <a:pt x="6845" y="25551"/>
                    </a:lnTo>
                    <a:lnTo>
                      <a:pt x="6624" y="26362"/>
                    </a:lnTo>
                    <a:lnTo>
                      <a:pt x="6550" y="24702"/>
                    </a:lnTo>
                    <a:lnTo>
                      <a:pt x="6513" y="23060"/>
                    </a:lnTo>
                    <a:lnTo>
                      <a:pt x="6476" y="21400"/>
                    </a:lnTo>
                    <a:lnTo>
                      <a:pt x="6495" y="19740"/>
                    </a:lnTo>
                    <a:lnTo>
                      <a:pt x="6513" y="18079"/>
                    </a:lnTo>
                    <a:lnTo>
                      <a:pt x="6568" y="16419"/>
                    </a:lnTo>
                    <a:lnTo>
                      <a:pt x="6661" y="14777"/>
                    </a:lnTo>
                    <a:lnTo>
                      <a:pt x="6753" y="13117"/>
                    </a:lnTo>
                    <a:lnTo>
                      <a:pt x="6882" y="11475"/>
                    </a:lnTo>
                    <a:lnTo>
                      <a:pt x="7048" y="9815"/>
                    </a:lnTo>
                    <a:lnTo>
                      <a:pt x="7214" y="8173"/>
                    </a:lnTo>
                    <a:lnTo>
                      <a:pt x="7417" y="6531"/>
                    </a:lnTo>
                    <a:lnTo>
                      <a:pt x="7657" y="4889"/>
                    </a:lnTo>
                    <a:lnTo>
                      <a:pt x="7897" y="3247"/>
                    </a:lnTo>
                    <a:lnTo>
                      <a:pt x="8173" y="1624"/>
                    </a:lnTo>
                    <a:lnTo>
                      <a:pt x="84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25"/>
              <p:cNvSpPr/>
              <p:nvPr/>
            </p:nvSpPr>
            <p:spPr>
              <a:xfrm>
                <a:off x="3135250" y="5282225"/>
                <a:ext cx="44300" cy="19465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7786" extrusionOk="0">
                    <a:moveTo>
                      <a:pt x="1771" y="1"/>
                    </a:moveTo>
                    <a:lnTo>
                      <a:pt x="0" y="7786"/>
                    </a:lnTo>
                    <a:lnTo>
                      <a:pt x="960" y="7786"/>
                    </a:lnTo>
                    <a:lnTo>
                      <a:pt x="1126" y="5720"/>
                    </a:lnTo>
                    <a:lnTo>
                      <a:pt x="1329" y="3709"/>
                    </a:lnTo>
                    <a:lnTo>
                      <a:pt x="1531" y="1790"/>
                    </a:lnTo>
                    <a:lnTo>
                      <a:pt x="17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25"/>
              <p:cNvSpPr/>
              <p:nvPr/>
            </p:nvSpPr>
            <p:spPr>
              <a:xfrm>
                <a:off x="3881450" y="4722800"/>
                <a:ext cx="1014675" cy="754075"/>
              </a:xfrm>
              <a:custGeom>
                <a:avLst/>
                <a:gdLst/>
                <a:ahLst/>
                <a:cxnLst/>
                <a:rect l="l" t="t" r="r" b="b"/>
                <a:pathLst>
                  <a:path w="40587" h="30163" extrusionOk="0">
                    <a:moveTo>
                      <a:pt x="7841" y="10682"/>
                    </a:moveTo>
                    <a:lnTo>
                      <a:pt x="8247" y="11586"/>
                    </a:lnTo>
                    <a:lnTo>
                      <a:pt x="8616" y="12508"/>
                    </a:lnTo>
                    <a:lnTo>
                      <a:pt x="8967" y="13431"/>
                    </a:lnTo>
                    <a:lnTo>
                      <a:pt x="9299" y="14353"/>
                    </a:lnTo>
                    <a:lnTo>
                      <a:pt x="9594" y="15294"/>
                    </a:lnTo>
                    <a:lnTo>
                      <a:pt x="9871" y="16253"/>
                    </a:lnTo>
                    <a:lnTo>
                      <a:pt x="10110" y="17213"/>
                    </a:lnTo>
                    <a:lnTo>
                      <a:pt x="10332" y="18172"/>
                    </a:lnTo>
                    <a:lnTo>
                      <a:pt x="10516" y="19131"/>
                    </a:lnTo>
                    <a:lnTo>
                      <a:pt x="10682" y="20109"/>
                    </a:lnTo>
                    <a:lnTo>
                      <a:pt x="10811" y="21087"/>
                    </a:lnTo>
                    <a:lnTo>
                      <a:pt x="10922" y="22083"/>
                    </a:lnTo>
                    <a:lnTo>
                      <a:pt x="11014" y="23061"/>
                    </a:lnTo>
                    <a:lnTo>
                      <a:pt x="11070" y="24038"/>
                    </a:lnTo>
                    <a:lnTo>
                      <a:pt x="11088" y="25034"/>
                    </a:lnTo>
                    <a:lnTo>
                      <a:pt x="11088" y="26031"/>
                    </a:lnTo>
                    <a:lnTo>
                      <a:pt x="10904" y="25440"/>
                    </a:lnTo>
                    <a:lnTo>
                      <a:pt x="10701" y="24868"/>
                    </a:lnTo>
                    <a:lnTo>
                      <a:pt x="10479" y="24297"/>
                    </a:lnTo>
                    <a:lnTo>
                      <a:pt x="10239" y="23743"/>
                    </a:lnTo>
                    <a:lnTo>
                      <a:pt x="9981" y="23190"/>
                    </a:lnTo>
                    <a:lnTo>
                      <a:pt x="9704" y="22655"/>
                    </a:lnTo>
                    <a:lnTo>
                      <a:pt x="9409" y="22120"/>
                    </a:lnTo>
                    <a:lnTo>
                      <a:pt x="9096" y="21585"/>
                    </a:lnTo>
                    <a:lnTo>
                      <a:pt x="8764" y="21068"/>
                    </a:lnTo>
                    <a:lnTo>
                      <a:pt x="8432" y="20570"/>
                    </a:lnTo>
                    <a:lnTo>
                      <a:pt x="8081" y="20072"/>
                    </a:lnTo>
                    <a:lnTo>
                      <a:pt x="7712" y="19592"/>
                    </a:lnTo>
                    <a:lnTo>
                      <a:pt x="7325" y="19113"/>
                    </a:lnTo>
                    <a:lnTo>
                      <a:pt x="6919" y="18652"/>
                    </a:lnTo>
                    <a:lnTo>
                      <a:pt x="6495" y="18209"/>
                    </a:lnTo>
                    <a:lnTo>
                      <a:pt x="6070" y="17784"/>
                    </a:lnTo>
                    <a:lnTo>
                      <a:pt x="6255" y="16862"/>
                    </a:lnTo>
                    <a:lnTo>
                      <a:pt x="6439" y="15958"/>
                    </a:lnTo>
                    <a:lnTo>
                      <a:pt x="6642" y="15054"/>
                    </a:lnTo>
                    <a:lnTo>
                      <a:pt x="6864" y="14169"/>
                    </a:lnTo>
                    <a:lnTo>
                      <a:pt x="7085" y="13283"/>
                    </a:lnTo>
                    <a:lnTo>
                      <a:pt x="7325" y="12398"/>
                    </a:lnTo>
                    <a:lnTo>
                      <a:pt x="7583" y="11531"/>
                    </a:lnTo>
                    <a:lnTo>
                      <a:pt x="7841" y="10682"/>
                    </a:lnTo>
                    <a:close/>
                    <a:moveTo>
                      <a:pt x="17250" y="1"/>
                    </a:moveTo>
                    <a:lnTo>
                      <a:pt x="17822" y="978"/>
                    </a:lnTo>
                    <a:lnTo>
                      <a:pt x="18393" y="1956"/>
                    </a:lnTo>
                    <a:lnTo>
                      <a:pt x="18947" y="2952"/>
                    </a:lnTo>
                    <a:lnTo>
                      <a:pt x="19482" y="3949"/>
                    </a:lnTo>
                    <a:lnTo>
                      <a:pt x="19998" y="4945"/>
                    </a:lnTo>
                    <a:lnTo>
                      <a:pt x="20515" y="5959"/>
                    </a:lnTo>
                    <a:lnTo>
                      <a:pt x="21013" y="6974"/>
                    </a:lnTo>
                    <a:lnTo>
                      <a:pt x="21511" y="7989"/>
                    </a:lnTo>
                    <a:lnTo>
                      <a:pt x="21972" y="9003"/>
                    </a:lnTo>
                    <a:lnTo>
                      <a:pt x="22452" y="10036"/>
                    </a:lnTo>
                    <a:lnTo>
                      <a:pt x="22895" y="11069"/>
                    </a:lnTo>
                    <a:lnTo>
                      <a:pt x="23337" y="12121"/>
                    </a:lnTo>
                    <a:lnTo>
                      <a:pt x="23762" y="13154"/>
                    </a:lnTo>
                    <a:lnTo>
                      <a:pt x="24186" y="14206"/>
                    </a:lnTo>
                    <a:lnTo>
                      <a:pt x="24592" y="15276"/>
                    </a:lnTo>
                    <a:lnTo>
                      <a:pt x="24979" y="16327"/>
                    </a:lnTo>
                    <a:lnTo>
                      <a:pt x="24721" y="17268"/>
                    </a:lnTo>
                    <a:lnTo>
                      <a:pt x="24463" y="18227"/>
                    </a:lnTo>
                    <a:lnTo>
                      <a:pt x="24002" y="20146"/>
                    </a:lnTo>
                    <a:lnTo>
                      <a:pt x="23559" y="22064"/>
                    </a:lnTo>
                    <a:lnTo>
                      <a:pt x="23153" y="24001"/>
                    </a:lnTo>
                    <a:lnTo>
                      <a:pt x="22563" y="23393"/>
                    </a:lnTo>
                    <a:lnTo>
                      <a:pt x="22766" y="22747"/>
                    </a:lnTo>
                    <a:lnTo>
                      <a:pt x="22987" y="22101"/>
                    </a:lnTo>
                    <a:lnTo>
                      <a:pt x="23208" y="21456"/>
                    </a:lnTo>
                    <a:lnTo>
                      <a:pt x="23448" y="20810"/>
                    </a:lnTo>
                    <a:lnTo>
                      <a:pt x="23098" y="21345"/>
                    </a:lnTo>
                    <a:lnTo>
                      <a:pt x="22766" y="21880"/>
                    </a:lnTo>
                    <a:lnTo>
                      <a:pt x="22434" y="22415"/>
                    </a:lnTo>
                    <a:lnTo>
                      <a:pt x="22120" y="22968"/>
                    </a:lnTo>
                    <a:lnTo>
                      <a:pt x="21677" y="22544"/>
                    </a:lnTo>
                    <a:lnTo>
                      <a:pt x="21216" y="22120"/>
                    </a:lnTo>
                    <a:lnTo>
                      <a:pt x="20755" y="21732"/>
                    </a:lnTo>
                    <a:lnTo>
                      <a:pt x="20275" y="21326"/>
                    </a:lnTo>
                    <a:lnTo>
                      <a:pt x="19795" y="20939"/>
                    </a:lnTo>
                    <a:lnTo>
                      <a:pt x="19297" y="20570"/>
                    </a:lnTo>
                    <a:lnTo>
                      <a:pt x="18799" y="20201"/>
                    </a:lnTo>
                    <a:lnTo>
                      <a:pt x="18301" y="19832"/>
                    </a:lnTo>
                    <a:lnTo>
                      <a:pt x="18449" y="18412"/>
                    </a:lnTo>
                    <a:lnTo>
                      <a:pt x="18633" y="16973"/>
                    </a:lnTo>
                    <a:lnTo>
                      <a:pt x="18172" y="18209"/>
                    </a:lnTo>
                    <a:lnTo>
                      <a:pt x="17729" y="19445"/>
                    </a:lnTo>
                    <a:lnTo>
                      <a:pt x="16825" y="18854"/>
                    </a:lnTo>
                    <a:lnTo>
                      <a:pt x="15866" y="18301"/>
                    </a:lnTo>
                    <a:lnTo>
                      <a:pt x="14907" y="17766"/>
                    </a:lnTo>
                    <a:lnTo>
                      <a:pt x="13929" y="17268"/>
                    </a:lnTo>
                    <a:lnTo>
                      <a:pt x="14815" y="18061"/>
                    </a:lnTo>
                    <a:lnTo>
                      <a:pt x="15700" y="18891"/>
                    </a:lnTo>
                    <a:lnTo>
                      <a:pt x="16549" y="19721"/>
                    </a:lnTo>
                    <a:lnTo>
                      <a:pt x="17360" y="20589"/>
                    </a:lnTo>
                    <a:lnTo>
                      <a:pt x="17010" y="21751"/>
                    </a:lnTo>
                    <a:lnTo>
                      <a:pt x="16678" y="22913"/>
                    </a:lnTo>
                    <a:lnTo>
                      <a:pt x="16364" y="24075"/>
                    </a:lnTo>
                    <a:lnTo>
                      <a:pt x="16069" y="25237"/>
                    </a:lnTo>
                    <a:lnTo>
                      <a:pt x="15792" y="26418"/>
                    </a:lnTo>
                    <a:lnTo>
                      <a:pt x="15552" y="27599"/>
                    </a:lnTo>
                    <a:lnTo>
                      <a:pt x="15331" y="28798"/>
                    </a:lnTo>
                    <a:lnTo>
                      <a:pt x="15110" y="29979"/>
                    </a:lnTo>
                    <a:lnTo>
                      <a:pt x="15202" y="29314"/>
                    </a:lnTo>
                    <a:lnTo>
                      <a:pt x="15276" y="28632"/>
                    </a:lnTo>
                    <a:lnTo>
                      <a:pt x="15313" y="27949"/>
                    </a:lnTo>
                    <a:lnTo>
                      <a:pt x="15331" y="27267"/>
                    </a:lnTo>
                    <a:lnTo>
                      <a:pt x="15331" y="26584"/>
                    </a:lnTo>
                    <a:lnTo>
                      <a:pt x="15294" y="25920"/>
                    </a:lnTo>
                    <a:lnTo>
                      <a:pt x="15257" y="25237"/>
                    </a:lnTo>
                    <a:lnTo>
                      <a:pt x="15184" y="24555"/>
                    </a:lnTo>
                    <a:lnTo>
                      <a:pt x="15110" y="23891"/>
                    </a:lnTo>
                    <a:lnTo>
                      <a:pt x="14999" y="23208"/>
                    </a:lnTo>
                    <a:lnTo>
                      <a:pt x="14870" y="22544"/>
                    </a:lnTo>
                    <a:lnTo>
                      <a:pt x="14722" y="21880"/>
                    </a:lnTo>
                    <a:lnTo>
                      <a:pt x="14556" y="21216"/>
                    </a:lnTo>
                    <a:lnTo>
                      <a:pt x="14372" y="20570"/>
                    </a:lnTo>
                    <a:lnTo>
                      <a:pt x="14169" y="19906"/>
                    </a:lnTo>
                    <a:lnTo>
                      <a:pt x="13948" y="19279"/>
                    </a:lnTo>
                    <a:lnTo>
                      <a:pt x="13708" y="18633"/>
                    </a:lnTo>
                    <a:lnTo>
                      <a:pt x="13449" y="18006"/>
                    </a:lnTo>
                    <a:lnTo>
                      <a:pt x="13173" y="17379"/>
                    </a:lnTo>
                    <a:lnTo>
                      <a:pt x="12878" y="16770"/>
                    </a:lnTo>
                    <a:lnTo>
                      <a:pt x="12545" y="16161"/>
                    </a:lnTo>
                    <a:lnTo>
                      <a:pt x="12213" y="15571"/>
                    </a:lnTo>
                    <a:lnTo>
                      <a:pt x="11863" y="14999"/>
                    </a:lnTo>
                    <a:lnTo>
                      <a:pt x="11494" y="14427"/>
                    </a:lnTo>
                    <a:lnTo>
                      <a:pt x="11125" y="13855"/>
                    </a:lnTo>
                    <a:lnTo>
                      <a:pt x="10719" y="13302"/>
                    </a:lnTo>
                    <a:lnTo>
                      <a:pt x="10295" y="12767"/>
                    </a:lnTo>
                    <a:lnTo>
                      <a:pt x="9871" y="12250"/>
                    </a:lnTo>
                    <a:lnTo>
                      <a:pt x="9409" y="11734"/>
                    </a:lnTo>
                    <a:lnTo>
                      <a:pt x="8948" y="11254"/>
                    </a:lnTo>
                    <a:lnTo>
                      <a:pt x="8468" y="10774"/>
                    </a:lnTo>
                    <a:lnTo>
                      <a:pt x="7970" y="10295"/>
                    </a:lnTo>
                    <a:lnTo>
                      <a:pt x="8395" y="9040"/>
                    </a:lnTo>
                    <a:lnTo>
                      <a:pt x="8837" y="7804"/>
                    </a:lnTo>
                    <a:lnTo>
                      <a:pt x="9317" y="6605"/>
                    </a:lnTo>
                    <a:lnTo>
                      <a:pt x="9834" y="5443"/>
                    </a:lnTo>
                    <a:lnTo>
                      <a:pt x="9372" y="5978"/>
                    </a:lnTo>
                    <a:lnTo>
                      <a:pt x="8930" y="6513"/>
                    </a:lnTo>
                    <a:lnTo>
                      <a:pt x="8487" y="7048"/>
                    </a:lnTo>
                    <a:lnTo>
                      <a:pt x="8063" y="7601"/>
                    </a:lnTo>
                    <a:lnTo>
                      <a:pt x="7657" y="8173"/>
                    </a:lnTo>
                    <a:lnTo>
                      <a:pt x="7251" y="8745"/>
                    </a:lnTo>
                    <a:lnTo>
                      <a:pt x="6864" y="9335"/>
                    </a:lnTo>
                    <a:lnTo>
                      <a:pt x="6476" y="9926"/>
                    </a:lnTo>
                    <a:lnTo>
                      <a:pt x="6126" y="10516"/>
                    </a:lnTo>
                    <a:lnTo>
                      <a:pt x="5775" y="11125"/>
                    </a:lnTo>
                    <a:lnTo>
                      <a:pt x="5425" y="11734"/>
                    </a:lnTo>
                    <a:lnTo>
                      <a:pt x="5111" y="12361"/>
                    </a:lnTo>
                    <a:lnTo>
                      <a:pt x="4797" y="12988"/>
                    </a:lnTo>
                    <a:lnTo>
                      <a:pt x="4502" y="13615"/>
                    </a:lnTo>
                    <a:lnTo>
                      <a:pt x="4207" y="14261"/>
                    </a:lnTo>
                    <a:lnTo>
                      <a:pt x="3949" y="14907"/>
                    </a:lnTo>
                    <a:lnTo>
                      <a:pt x="4023" y="14113"/>
                    </a:lnTo>
                    <a:lnTo>
                      <a:pt x="4078" y="13338"/>
                    </a:lnTo>
                    <a:lnTo>
                      <a:pt x="4115" y="12564"/>
                    </a:lnTo>
                    <a:lnTo>
                      <a:pt x="4152" y="11770"/>
                    </a:lnTo>
                    <a:lnTo>
                      <a:pt x="4170" y="10996"/>
                    </a:lnTo>
                    <a:lnTo>
                      <a:pt x="4170" y="10202"/>
                    </a:lnTo>
                    <a:lnTo>
                      <a:pt x="4152" y="9428"/>
                    </a:lnTo>
                    <a:lnTo>
                      <a:pt x="4133" y="8653"/>
                    </a:lnTo>
                    <a:lnTo>
                      <a:pt x="4078" y="7859"/>
                    </a:lnTo>
                    <a:lnTo>
                      <a:pt x="4041" y="7085"/>
                    </a:lnTo>
                    <a:lnTo>
                      <a:pt x="3967" y="6310"/>
                    </a:lnTo>
                    <a:lnTo>
                      <a:pt x="3875" y="5535"/>
                    </a:lnTo>
                    <a:lnTo>
                      <a:pt x="3783" y="4760"/>
                    </a:lnTo>
                    <a:lnTo>
                      <a:pt x="3672" y="3985"/>
                    </a:lnTo>
                    <a:lnTo>
                      <a:pt x="3561" y="3211"/>
                    </a:lnTo>
                    <a:lnTo>
                      <a:pt x="3432" y="2436"/>
                    </a:lnTo>
                    <a:lnTo>
                      <a:pt x="3395" y="3727"/>
                    </a:lnTo>
                    <a:lnTo>
                      <a:pt x="3358" y="5000"/>
                    </a:lnTo>
                    <a:lnTo>
                      <a:pt x="3303" y="6291"/>
                    </a:lnTo>
                    <a:lnTo>
                      <a:pt x="3248" y="7583"/>
                    </a:lnTo>
                    <a:lnTo>
                      <a:pt x="3156" y="8856"/>
                    </a:lnTo>
                    <a:lnTo>
                      <a:pt x="3063" y="10147"/>
                    </a:lnTo>
                    <a:lnTo>
                      <a:pt x="2971" y="11420"/>
                    </a:lnTo>
                    <a:lnTo>
                      <a:pt x="2842" y="12711"/>
                    </a:lnTo>
                    <a:lnTo>
                      <a:pt x="2713" y="13984"/>
                    </a:lnTo>
                    <a:lnTo>
                      <a:pt x="2584" y="15257"/>
                    </a:lnTo>
                    <a:lnTo>
                      <a:pt x="2418" y="16530"/>
                    </a:lnTo>
                    <a:lnTo>
                      <a:pt x="2252" y="17821"/>
                    </a:lnTo>
                    <a:lnTo>
                      <a:pt x="2067" y="19094"/>
                    </a:lnTo>
                    <a:lnTo>
                      <a:pt x="1883" y="20349"/>
                    </a:lnTo>
                    <a:lnTo>
                      <a:pt x="1680" y="21622"/>
                    </a:lnTo>
                    <a:lnTo>
                      <a:pt x="1458" y="22895"/>
                    </a:lnTo>
                    <a:lnTo>
                      <a:pt x="1" y="13006"/>
                    </a:lnTo>
                    <a:lnTo>
                      <a:pt x="149" y="15146"/>
                    </a:lnTo>
                    <a:lnTo>
                      <a:pt x="241" y="17286"/>
                    </a:lnTo>
                    <a:lnTo>
                      <a:pt x="315" y="19426"/>
                    </a:lnTo>
                    <a:lnTo>
                      <a:pt x="351" y="21585"/>
                    </a:lnTo>
                    <a:lnTo>
                      <a:pt x="370" y="23725"/>
                    </a:lnTo>
                    <a:lnTo>
                      <a:pt x="351" y="25883"/>
                    </a:lnTo>
                    <a:lnTo>
                      <a:pt x="296" y="28023"/>
                    </a:lnTo>
                    <a:lnTo>
                      <a:pt x="204" y="30163"/>
                    </a:lnTo>
                    <a:lnTo>
                      <a:pt x="4779" y="30163"/>
                    </a:lnTo>
                    <a:lnTo>
                      <a:pt x="4816" y="28687"/>
                    </a:lnTo>
                    <a:lnTo>
                      <a:pt x="4908" y="27211"/>
                    </a:lnTo>
                    <a:lnTo>
                      <a:pt x="5019" y="25717"/>
                    </a:lnTo>
                    <a:lnTo>
                      <a:pt x="5148" y="24223"/>
                    </a:lnTo>
                    <a:lnTo>
                      <a:pt x="5314" y="22710"/>
                    </a:lnTo>
                    <a:lnTo>
                      <a:pt x="5517" y="21216"/>
                    </a:lnTo>
                    <a:lnTo>
                      <a:pt x="5738" y="19740"/>
                    </a:lnTo>
                    <a:lnTo>
                      <a:pt x="5978" y="18264"/>
                    </a:lnTo>
                    <a:lnTo>
                      <a:pt x="6292" y="18910"/>
                    </a:lnTo>
                    <a:lnTo>
                      <a:pt x="6605" y="19574"/>
                    </a:lnTo>
                    <a:lnTo>
                      <a:pt x="6882" y="20275"/>
                    </a:lnTo>
                    <a:lnTo>
                      <a:pt x="7159" y="20976"/>
                    </a:lnTo>
                    <a:lnTo>
                      <a:pt x="7435" y="21677"/>
                    </a:lnTo>
                    <a:lnTo>
                      <a:pt x="7675" y="22415"/>
                    </a:lnTo>
                    <a:lnTo>
                      <a:pt x="7915" y="23153"/>
                    </a:lnTo>
                    <a:lnTo>
                      <a:pt x="8155" y="23909"/>
                    </a:lnTo>
                    <a:lnTo>
                      <a:pt x="8358" y="24666"/>
                    </a:lnTo>
                    <a:lnTo>
                      <a:pt x="8561" y="25440"/>
                    </a:lnTo>
                    <a:lnTo>
                      <a:pt x="8764" y="26215"/>
                    </a:lnTo>
                    <a:lnTo>
                      <a:pt x="8930" y="27008"/>
                    </a:lnTo>
                    <a:lnTo>
                      <a:pt x="9096" y="27783"/>
                    </a:lnTo>
                    <a:lnTo>
                      <a:pt x="9243" y="28576"/>
                    </a:lnTo>
                    <a:lnTo>
                      <a:pt x="9372" y="29370"/>
                    </a:lnTo>
                    <a:lnTo>
                      <a:pt x="9502" y="30163"/>
                    </a:lnTo>
                    <a:lnTo>
                      <a:pt x="17803" y="30163"/>
                    </a:lnTo>
                    <a:lnTo>
                      <a:pt x="17803" y="29075"/>
                    </a:lnTo>
                    <a:lnTo>
                      <a:pt x="17822" y="27986"/>
                    </a:lnTo>
                    <a:lnTo>
                      <a:pt x="17840" y="26898"/>
                    </a:lnTo>
                    <a:lnTo>
                      <a:pt x="17877" y="25809"/>
                    </a:lnTo>
                    <a:lnTo>
                      <a:pt x="17932" y="24721"/>
                    </a:lnTo>
                    <a:lnTo>
                      <a:pt x="17988" y="23632"/>
                    </a:lnTo>
                    <a:lnTo>
                      <a:pt x="18061" y="22544"/>
                    </a:lnTo>
                    <a:lnTo>
                      <a:pt x="18154" y="21456"/>
                    </a:lnTo>
                    <a:lnTo>
                      <a:pt x="18910" y="22323"/>
                    </a:lnTo>
                    <a:lnTo>
                      <a:pt x="19648" y="23208"/>
                    </a:lnTo>
                    <a:lnTo>
                      <a:pt x="20367" y="24112"/>
                    </a:lnTo>
                    <a:lnTo>
                      <a:pt x="21050" y="25034"/>
                    </a:lnTo>
                    <a:lnTo>
                      <a:pt x="20773" y="25662"/>
                    </a:lnTo>
                    <a:lnTo>
                      <a:pt x="20496" y="26289"/>
                    </a:lnTo>
                    <a:lnTo>
                      <a:pt x="20238" y="26916"/>
                    </a:lnTo>
                    <a:lnTo>
                      <a:pt x="19998" y="27562"/>
                    </a:lnTo>
                    <a:lnTo>
                      <a:pt x="19759" y="28208"/>
                    </a:lnTo>
                    <a:lnTo>
                      <a:pt x="19556" y="28853"/>
                    </a:lnTo>
                    <a:lnTo>
                      <a:pt x="19353" y="29517"/>
                    </a:lnTo>
                    <a:lnTo>
                      <a:pt x="19150" y="30163"/>
                    </a:lnTo>
                    <a:lnTo>
                      <a:pt x="21179" y="30163"/>
                    </a:lnTo>
                    <a:lnTo>
                      <a:pt x="21308" y="29167"/>
                    </a:lnTo>
                    <a:lnTo>
                      <a:pt x="21456" y="28152"/>
                    </a:lnTo>
                    <a:lnTo>
                      <a:pt x="21640" y="27156"/>
                    </a:lnTo>
                    <a:lnTo>
                      <a:pt x="21843" y="26160"/>
                    </a:lnTo>
                    <a:lnTo>
                      <a:pt x="22194" y="26676"/>
                    </a:lnTo>
                    <a:lnTo>
                      <a:pt x="22544" y="27211"/>
                    </a:lnTo>
                    <a:lnTo>
                      <a:pt x="22286" y="28687"/>
                    </a:lnTo>
                    <a:lnTo>
                      <a:pt x="22028" y="30163"/>
                    </a:lnTo>
                    <a:lnTo>
                      <a:pt x="27802" y="30163"/>
                    </a:lnTo>
                    <a:lnTo>
                      <a:pt x="27304" y="29370"/>
                    </a:lnTo>
                    <a:lnTo>
                      <a:pt x="26806" y="28576"/>
                    </a:lnTo>
                    <a:lnTo>
                      <a:pt x="26271" y="27783"/>
                    </a:lnTo>
                    <a:lnTo>
                      <a:pt x="25717" y="27027"/>
                    </a:lnTo>
                    <a:lnTo>
                      <a:pt x="25846" y="25348"/>
                    </a:lnTo>
                    <a:lnTo>
                      <a:pt x="25976" y="23669"/>
                    </a:lnTo>
                    <a:lnTo>
                      <a:pt x="26142" y="21991"/>
                    </a:lnTo>
                    <a:lnTo>
                      <a:pt x="26326" y="20312"/>
                    </a:lnTo>
                    <a:lnTo>
                      <a:pt x="26695" y="21529"/>
                    </a:lnTo>
                    <a:lnTo>
                      <a:pt x="27064" y="22747"/>
                    </a:lnTo>
                    <a:lnTo>
                      <a:pt x="27396" y="23965"/>
                    </a:lnTo>
                    <a:lnTo>
                      <a:pt x="27728" y="25201"/>
                    </a:lnTo>
                    <a:lnTo>
                      <a:pt x="28042" y="26437"/>
                    </a:lnTo>
                    <a:lnTo>
                      <a:pt x="28337" y="27673"/>
                    </a:lnTo>
                    <a:lnTo>
                      <a:pt x="28614" y="28927"/>
                    </a:lnTo>
                    <a:lnTo>
                      <a:pt x="28872" y="30163"/>
                    </a:lnTo>
                    <a:lnTo>
                      <a:pt x="33650" y="30163"/>
                    </a:lnTo>
                    <a:lnTo>
                      <a:pt x="32893" y="28318"/>
                    </a:lnTo>
                    <a:lnTo>
                      <a:pt x="32119" y="26492"/>
                    </a:lnTo>
                    <a:lnTo>
                      <a:pt x="31307" y="24666"/>
                    </a:lnTo>
                    <a:lnTo>
                      <a:pt x="30477" y="22839"/>
                    </a:lnTo>
                    <a:lnTo>
                      <a:pt x="29628" y="21050"/>
                    </a:lnTo>
                    <a:lnTo>
                      <a:pt x="28743" y="19242"/>
                    </a:lnTo>
                    <a:lnTo>
                      <a:pt x="27857" y="17471"/>
                    </a:lnTo>
                    <a:lnTo>
                      <a:pt x="26916" y="15700"/>
                    </a:lnTo>
                    <a:lnTo>
                      <a:pt x="27248" y="13541"/>
                    </a:lnTo>
                    <a:lnTo>
                      <a:pt x="27617" y="11401"/>
                    </a:lnTo>
                    <a:lnTo>
                      <a:pt x="28392" y="12435"/>
                    </a:lnTo>
                    <a:lnTo>
                      <a:pt x="29130" y="13486"/>
                    </a:lnTo>
                    <a:lnTo>
                      <a:pt x="29831" y="14575"/>
                    </a:lnTo>
                    <a:lnTo>
                      <a:pt x="30495" y="15681"/>
                    </a:lnTo>
                    <a:lnTo>
                      <a:pt x="31141" y="16807"/>
                    </a:lnTo>
                    <a:lnTo>
                      <a:pt x="31731" y="17932"/>
                    </a:lnTo>
                    <a:lnTo>
                      <a:pt x="32303" y="19094"/>
                    </a:lnTo>
                    <a:lnTo>
                      <a:pt x="32820" y="20275"/>
                    </a:lnTo>
                    <a:lnTo>
                      <a:pt x="33318" y="21474"/>
                    </a:lnTo>
                    <a:lnTo>
                      <a:pt x="33760" y="22673"/>
                    </a:lnTo>
                    <a:lnTo>
                      <a:pt x="34185" y="23909"/>
                    </a:lnTo>
                    <a:lnTo>
                      <a:pt x="34554" y="25127"/>
                    </a:lnTo>
                    <a:lnTo>
                      <a:pt x="34904" y="26381"/>
                    </a:lnTo>
                    <a:lnTo>
                      <a:pt x="35199" y="27636"/>
                    </a:lnTo>
                    <a:lnTo>
                      <a:pt x="35458" y="28890"/>
                    </a:lnTo>
                    <a:lnTo>
                      <a:pt x="35679" y="30163"/>
                    </a:lnTo>
                    <a:lnTo>
                      <a:pt x="40586" y="30163"/>
                    </a:lnTo>
                    <a:lnTo>
                      <a:pt x="40383" y="29462"/>
                    </a:lnTo>
                    <a:lnTo>
                      <a:pt x="40162" y="28779"/>
                    </a:lnTo>
                    <a:lnTo>
                      <a:pt x="39922" y="28097"/>
                    </a:lnTo>
                    <a:lnTo>
                      <a:pt x="39664" y="27414"/>
                    </a:lnTo>
                    <a:lnTo>
                      <a:pt x="39406" y="26732"/>
                    </a:lnTo>
                    <a:lnTo>
                      <a:pt x="39129" y="26049"/>
                    </a:lnTo>
                    <a:lnTo>
                      <a:pt x="38834" y="25385"/>
                    </a:lnTo>
                    <a:lnTo>
                      <a:pt x="38538" y="24721"/>
                    </a:lnTo>
                    <a:lnTo>
                      <a:pt x="38225" y="24075"/>
                    </a:lnTo>
                    <a:lnTo>
                      <a:pt x="37893" y="23430"/>
                    </a:lnTo>
                    <a:lnTo>
                      <a:pt x="37542" y="22784"/>
                    </a:lnTo>
                    <a:lnTo>
                      <a:pt x="37192" y="22157"/>
                    </a:lnTo>
                    <a:lnTo>
                      <a:pt x="36823" y="21529"/>
                    </a:lnTo>
                    <a:lnTo>
                      <a:pt x="36435" y="20902"/>
                    </a:lnTo>
                    <a:lnTo>
                      <a:pt x="36048" y="20293"/>
                    </a:lnTo>
                    <a:lnTo>
                      <a:pt x="35642" y="19685"/>
                    </a:lnTo>
                    <a:lnTo>
                      <a:pt x="35218" y="19094"/>
                    </a:lnTo>
                    <a:lnTo>
                      <a:pt x="34794" y="18504"/>
                    </a:lnTo>
                    <a:lnTo>
                      <a:pt x="34351" y="17932"/>
                    </a:lnTo>
                    <a:lnTo>
                      <a:pt x="33908" y="17360"/>
                    </a:lnTo>
                    <a:lnTo>
                      <a:pt x="33447" y="16807"/>
                    </a:lnTo>
                    <a:lnTo>
                      <a:pt x="32967" y="16253"/>
                    </a:lnTo>
                    <a:lnTo>
                      <a:pt x="32469" y="15700"/>
                    </a:lnTo>
                    <a:lnTo>
                      <a:pt x="31971" y="15183"/>
                    </a:lnTo>
                    <a:lnTo>
                      <a:pt x="31473" y="14648"/>
                    </a:lnTo>
                    <a:lnTo>
                      <a:pt x="30956" y="14150"/>
                    </a:lnTo>
                    <a:lnTo>
                      <a:pt x="30421" y="13652"/>
                    </a:lnTo>
                    <a:lnTo>
                      <a:pt x="29886" y="13154"/>
                    </a:lnTo>
                    <a:lnTo>
                      <a:pt x="29333" y="12693"/>
                    </a:lnTo>
                    <a:lnTo>
                      <a:pt x="28780" y="12213"/>
                    </a:lnTo>
                    <a:lnTo>
                      <a:pt x="28208" y="11770"/>
                    </a:lnTo>
                    <a:lnTo>
                      <a:pt x="27636" y="11328"/>
                    </a:lnTo>
                    <a:lnTo>
                      <a:pt x="27857" y="10073"/>
                    </a:lnTo>
                    <a:lnTo>
                      <a:pt x="28097" y="8819"/>
                    </a:lnTo>
                    <a:lnTo>
                      <a:pt x="28577" y="6365"/>
                    </a:lnTo>
                    <a:lnTo>
                      <a:pt x="28189" y="7251"/>
                    </a:lnTo>
                    <a:lnTo>
                      <a:pt x="27802" y="8136"/>
                    </a:lnTo>
                    <a:lnTo>
                      <a:pt x="27433" y="9040"/>
                    </a:lnTo>
                    <a:lnTo>
                      <a:pt x="27082" y="9944"/>
                    </a:lnTo>
                    <a:lnTo>
                      <a:pt x="26732" y="10866"/>
                    </a:lnTo>
                    <a:lnTo>
                      <a:pt x="26400" y="11770"/>
                    </a:lnTo>
                    <a:lnTo>
                      <a:pt x="26086" y="12693"/>
                    </a:lnTo>
                    <a:lnTo>
                      <a:pt x="25791" y="13615"/>
                    </a:lnTo>
                    <a:lnTo>
                      <a:pt x="24813" y="11863"/>
                    </a:lnTo>
                    <a:lnTo>
                      <a:pt x="23799" y="10129"/>
                    </a:lnTo>
                    <a:lnTo>
                      <a:pt x="22766" y="8413"/>
                    </a:lnTo>
                    <a:lnTo>
                      <a:pt x="21714" y="6697"/>
                    </a:lnTo>
                    <a:lnTo>
                      <a:pt x="20626" y="5000"/>
                    </a:lnTo>
                    <a:lnTo>
                      <a:pt x="19537" y="3321"/>
                    </a:lnTo>
                    <a:lnTo>
                      <a:pt x="18412" y="1661"/>
                    </a:lnTo>
                    <a:lnTo>
                      <a:pt x="1725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25"/>
              <p:cNvSpPr/>
              <p:nvPr/>
            </p:nvSpPr>
            <p:spPr>
              <a:xfrm>
                <a:off x="4584325" y="4669300"/>
                <a:ext cx="686750" cy="80757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32303" extrusionOk="0">
                    <a:moveTo>
                      <a:pt x="0" y="1"/>
                    </a:moveTo>
                    <a:lnTo>
                      <a:pt x="812" y="794"/>
                    </a:lnTo>
                    <a:lnTo>
                      <a:pt x="1587" y="1606"/>
                    </a:lnTo>
                    <a:lnTo>
                      <a:pt x="2362" y="2436"/>
                    </a:lnTo>
                    <a:lnTo>
                      <a:pt x="3100" y="3284"/>
                    </a:lnTo>
                    <a:lnTo>
                      <a:pt x="3819" y="4151"/>
                    </a:lnTo>
                    <a:lnTo>
                      <a:pt x="4502" y="5037"/>
                    </a:lnTo>
                    <a:lnTo>
                      <a:pt x="5184" y="5941"/>
                    </a:lnTo>
                    <a:lnTo>
                      <a:pt x="5830" y="6863"/>
                    </a:lnTo>
                    <a:lnTo>
                      <a:pt x="6457" y="7786"/>
                    </a:lnTo>
                    <a:lnTo>
                      <a:pt x="7066" y="8745"/>
                    </a:lnTo>
                    <a:lnTo>
                      <a:pt x="7638" y="9723"/>
                    </a:lnTo>
                    <a:lnTo>
                      <a:pt x="8191" y="10700"/>
                    </a:lnTo>
                    <a:lnTo>
                      <a:pt x="8708" y="11697"/>
                    </a:lnTo>
                    <a:lnTo>
                      <a:pt x="9224" y="12693"/>
                    </a:lnTo>
                    <a:lnTo>
                      <a:pt x="9704" y="13726"/>
                    </a:lnTo>
                    <a:lnTo>
                      <a:pt x="10147" y="14759"/>
                    </a:lnTo>
                    <a:lnTo>
                      <a:pt x="10571" y="15792"/>
                    </a:lnTo>
                    <a:lnTo>
                      <a:pt x="10977" y="16862"/>
                    </a:lnTo>
                    <a:lnTo>
                      <a:pt x="11346" y="17914"/>
                    </a:lnTo>
                    <a:lnTo>
                      <a:pt x="11696" y="18984"/>
                    </a:lnTo>
                    <a:lnTo>
                      <a:pt x="12028" y="20072"/>
                    </a:lnTo>
                    <a:lnTo>
                      <a:pt x="12324" y="21160"/>
                    </a:lnTo>
                    <a:lnTo>
                      <a:pt x="12582" y="22249"/>
                    </a:lnTo>
                    <a:lnTo>
                      <a:pt x="12822" y="23356"/>
                    </a:lnTo>
                    <a:lnTo>
                      <a:pt x="13043" y="24463"/>
                    </a:lnTo>
                    <a:lnTo>
                      <a:pt x="13228" y="25570"/>
                    </a:lnTo>
                    <a:lnTo>
                      <a:pt x="13375" y="26695"/>
                    </a:lnTo>
                    <a:lnTo>
                      <a:pt x="13504" y="27802"/>
                    </a:lnTo>
                    <a:lnTo>
                      <a:pt x="13615" y="28927"/>
                    </a:lnTo>
                    <a:lnTo>
                      <a:pt x="13670" y="30052"/>
                    </a:lnTo>
                    <a:lnTo>
                      <a:pt x="13726" y="31178"/>
                    </a:lnTo>
                    <a:lnTo>
                      <a:pt x="13726" y="32303"/>
                    </a:lnTo>
                    <a:lnTo>
                      <a:pt x="26639" y="32303"/>
                    </a:lnTo>
                    <a:lnTo>
                      <a:pt x="26639" y="30661"/>
                    </a:lnTo>
                    <a:lnTo>
                      <a:pt x="26676" y="29001"/>
                    </a:lnTo>
                    <a:lnTo>
                      <a:pt x="26750" y="27341"/>
                    </a:lnTo>
                    <a:lnTo>
                      <a:pt x="26842" y="25699"/>
                    </a:lnTo>
                    <a:lnTo>
                      <a:pt x="26953" y="24057"/>
                    </a:lnTo>
                    <a:lnTo>
                      <a:pt x="27100" y="22396"/>
                    </a:lnTo>
                    <a:lnTo>
                      <a:pt x="27266" y="20755"/>
                    </a:lnTo>
                    <a:lnTo>
                      <a:pt x="27469" y="19113"/>
                    </a:lnTo>
                    <a:lnTo>
                      <a:pt x="26879" y="20699"/>
                    </a:lnTo>
                    <a:lnTo>
                      <a:pt x="26344" y="22286"/>
                    </a:lnTo>
                    <a:lnTo>
                      <a:pt x="25846" y="23909"/>
                    </a:lnTo>
                    <a:lnTo>
                      <a:pt x="25385" y="25533"/>
                    </a:lnTo>
                    <a:lnTo>
                      <a:pt x="24960" y="27156"/>
                    </a:lnTo>
                    <a:lnTo>
                      <a:pt x="24591" y="28816"/>
                    </a:lnTo>
                    <a:lnTo>
                      <a:pt x="24241" y="30458"/>
                    </a:lnTo>
                    <a:lnTo>
                      <a:pt x="23964" y="32119"/>
                    </a:lnTo>
                    <a:lnTo>
                      <a:pt x="24038" y="31418"/>
                    </a:lnTo>
                    <a:lnTo>
                      <a:pt x="24112" y="30735"/>
                    </a:lnTo>
                    <a:lnTo>
                      <a:pt x="24149" y="30034"/>
                    </a:lnTo>
                    <a:lnTo>
                      <a:pt x="24167" y="29314"/>
                    </a:lnTo>
                    <a:lnTo>
                      <a:pt x="24167" y="28613"/>
                    </a:lnTo>
                    <a:lnTo>
                      <a:pt x="24130" y="27912"/>
                    </a:lnTo>
                    <a:lnTo>
                      <a:pt x="24075" y="27211"/>
                    </a:lnTo>
                    <a:lnTo>
                      <a:pt x="24020" y="26529"/>
                    </a:lnTo>
                    <a:lnTo>
                      <a:pt x="23909" y="25828"/>
                    </a:lnTo>
                    <a:lnTo>
                      <a:pt x="23798" y="25127"/>
                    </a:lnTo>
                    <a:lnTo>
                      <a:pt x="23669" y="24444"/>
                    </a:lnTo>
                    <a:lnTo>
                      <a:pt x="23503" y="23762"/>
                    </a:lnTo>
                    <a:lnTo>
                      <a:pt x="23319" y="23079"/>
                    </a:lnTo>
                    <a:lnTo>
                      <a:pt x="23134" y="22415"/>
                    </a:lnTo>
                    <a:lnTo>
                      <a:pt x="22913" y="21732"/>
                    </a:lnTo>
                    <a:lnTo>
                      <a:pt x="22673" y="21087"/>
                    </a:lnTo>
                    <a:lnTo>
                      <a:pt x="22396" y="20423"/>
                    </a:lnTo>
                    <a:lnTo>
                      <a:pt x="22119" y="19777"/>
                    </a:lnTo>
                    <a:lnTo>
                      <a:pt x="21824" y="19150"/>
                    </a:lnTo>
                    <a:lnTo>
                      <a:pt x="21511" y="18522"/>
                    </a:lnTo>
                    <a:lnTo>
                      <a:pt x="21160" y="17895"/>
                    </a:lnTo>
                    <a:lnTo>
                      <a:pt x="20810" y="17305"/>
                    </a:lnTo>
                    <a:lnTo>
                      <a:pt x="20441" y="16696"/>
                    </a:lnTo>
                    <a:lnTo>
                      <a:pt x="20035" y="16124"/>
                    </a:lnTo>
                    <a:lnTo>
                      <a:pt x="19629" y="15552"/>
                    </a:lnTo>
                    <a:lnTo>
                      <a:pt x="19205" y="14999"/>
                    </a:lnTo>
                    <a:lnTo>
                      <a:pt x="18762" y="14464"/>
                    </a:lnTo>
                    <a:lnTo>
                      <a:pt x="18301" y="13929"/>
                    </a:lnTo>
                    <a:lnTo>
                      <a:pt x="17821" y="13412"/>
                    </a:lnTo>
                    <a:lnTo>
                      <a:pt x="17323" y="12914"/>
                    </a:lnTo>
                    <a:lnTo>
                      <a:pt x="16806" y="12435"/>
                    </a:lnTo>
                    <a:lnTo>
                      <a:pt x="16271" y="11973"/>
                    </a:lnTo>
                    <a:lnTo>
                      <a:pt x="16271" y="11973"/>
                    </a:lnTo>
                    <a:lnTo>
                      <a:pt x="16714" y="12933"/>
                    </a:lnTo>
                    <a:lnTo>
                      <a:pt x="17139" y="13892"/>
                    </a:lnTo>
                    <a:lnTo>
                      <a:pt x="17544" y="14851"/>
                    </a:lnTo>
                    <a:lnTo>
                      <a:pt x="17895" y="15829"/>
                    </a:lnTo>
                    <a:lnTo>
                      <a:pt x="18245" y="16825"/>
                    </a:lnTo>
                    <a:lnTo>
                      <a:pt x="18541" y="17821"/>
                    </a:lnTo>
                    <a:lnTo>
                      <a:pt x="18817" y="18836"/>
                    </a:lnTo>
                    <a:lnTo>
                      <a:pt x="19057" y="19851"/>
                    </a:lnTo>
                    <a:lnTo>
                      <a:pt x="19278" y="20884"/>
                    </a:lnTo>
                    <a:lnTo>
                      <a:pt x="19463" y="21917"/>
                    </a:lnTo>
                    <a:lnTo>
                      <a:pt x="19611" y="22950"/>
                    </a:lnTo>
                    <a:lnTo>
                      <a:pt x="19740" y="23983"/>
                    </a:lnTo>
                    <a:lnTo>
                      <a:pt x="19832" y="25035"/>
                    </a:lnTo>
                    <a:lnTo>
                      <a:pt x="19906" y="26068"/>
                    </a:lnTo>
                    <a:lnTo>
                      <a:pt x="19924" y="27119"/>
                    </a:lnTo>
                    <a:lnTo>
                      <a:pt x="19924" y="28171"/>
                    </a:lnTo>
                    <a:lnTo>
                      <a:pt x="19647" y="27341"/>
                    </a:lnTo>
                    <a:lnTo>
                      <a:pt x="19352" y="26529"/>
                    </a:lnTo>
                    <a:lnTo>
                      <a:pt x="19002" y="25736"/>
                    </a:lnTo>
                    <a:lnTo>
                      <a:pt x="18614" y="24961"/>
                    </a:lnTo>
                    <a:lnTo>
                      <a:pt x="18208" y="24186"/>
                    </a:lnTo>
                    <a:lnTo>
                      <a:pt x="17747" y="23448"/>
                    </a:lnTo>
                    <a:lnTo>
                      <a:pt x="17268" y="22729"/>
                    </a:lnTo>
                    <a:lnTo>
                      <a:pt x="16770" y="22028"/>
                    </a:lnTo>
                    <a:lnTo>
                      <a:pt x="16493" y="21179"/>
                    </a:lnTo>
                    <a:lnTo>
                      <a:pt x="16198" y="20349"/>
                    </a:lnTo>
                    <a:lnTo>
                      <a:pt x="15884" y="19537"/>
                    </a:lnTo>
                    <a:lnTo>
                      <a:pt x="15552" y="18707"/>
                    </a:lnTo>
                    <a:lnTo>
                      <a:pt x="15201" y="17895"/>
                    </a:lnTo>
                    <a:lnTo>
                      <a:pt x="14833" y="17102"/>
                    </a:lnTo>
                    <a:lnTo>
                      <a:pt x="14445" y="16309"/>
                    </a:lnTo>
                    <a:lnTo>
                      <a:pt x="14058" y="15515"/>
                    </a:lnTo>
                    <a:lnTo>
                      <a:pt x="13633" y="14741"/>
                    </a:lnTo>
                    <a:lnTo>
                      <a:pt x="13209" y="13966"/>
                    </a:lnTo>
                    <a:lnTo>
                      <a:pt x="12748" y="13209"/>
                    </a:lnTo>
                    <a:lnTo>
                      <a:pt x="12287" y="12453"/>
                    </a:lnTo>
                    <a:lnTo>
                      <a:pt x="11807" y="11715"/>
                    </a:lnTo>
                    <a:lnTo>
                      <a:pt x="11309" y="10996"/>
                    </a:lnTo>
                    <a:lnTo>
                      <a:pt x="10811" y="10276"/>
                    </a:lnTo>
                    <a:lnTo>
                      <a:pt x="10276" y="9557"/>
                    </a:lnTo>
                    <a:lnTo>
                      <a:pt x="9741" y="8874"/>
                    </a:lnTo>
                    <a:lnTo>
                      <a:pt x="9187" y="8173"/>
                    </a:lnTo>
                    <a:lnTo>
                      <a:pt x="8616" y="7509"/>
                    </a:lnTo>
                    <a:lnTo>
                      <a:pt x="8025" y="6845"/>
                    </a:lnTo>
                    <a:lnTo>
                      <a:pt x="7435" y="6199"/>
                    </a:lnTo>
                    <a:lnTo>
                      <a:pt x="6826" y="5554"/>
                    </a:lnTo>
                    <a:lnTo>
                      <a:pt x="6199" y="4945"/>
                    </a:lnTo>
                    <a:lnTo>
                      <a:pt x="5553" y="4336"/>
                    </a:lnTo>
                    <a:lnTo>
                      <a:pt x="4908" y="3746"/>
                    </a:lnTo>
                    <a:lnTo>
                      <a:pt x="4243" y="3155"/>
                    </a:lnTo>
                    <a:lnTo>
                      <a:pt x="3561" y="2602"/>
                    </a:lnTo>
                    <a:lnTo>
                      <a:pt x="2878" y="2048"/>
                    </a:lnTo>
                    <a:lnTo>
                      <a:pt x="2177" y="1513"/>
                    </a:lnTo>
                    <a:lnTo>
                      <a:pt x="1458" y="997"/>
                    </a:lnTo>
                    <a:lnTo>
                      <a:pt x="738" y="49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25"/>
              <p:cNvSpPr/>
              <p:nvPr/>
            </p:nvSpPr>
            <p:spPr>
              <a:xfrm>
                <a:off x="2620550" y="5243025"/>
                <a:ext cx="107025" cy="233850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9354" extrusionOk="0">
                    <a:moveTo>
                      <a:pt x="4280" y="1"/>
                    </a:moveTo>
                    <a:lnTo>
                      <a:pt x="3930" y="536"/>
                    </a:lnTo>
                    <a:lnTo>
                      <a:pt x="3579" y="1089"/>
                    </a:lnTo>
                    <a:lnTo>
                      <a:pt x="3247" y="1643"/>
                    </a:lnTo>
                    <a:lnTo>
                      <a:pt x="2934" y="2196"/>
                    </a:lnTo>
                    <a:lnTo>
                      <a:pt x="2620" y="2768"/>
                    </a:lnTo>
                    <a:lnTo>
                      <a:pt x="2325" y="3340"/>
                    </a:lnTo>
                    <a:lnTo>
                      <a:pt x="2030" y="3912"/>
                    </a:lnTo>
                    <a:lnTo>
                      <a:pt x="1753" y="4502"/>
                    </a:lnTo>
                    <a:lnTo>
                      <a:pt x="1495" y="5093"/>
                    </a:lnTo>
                    <a:lnTo>
                      <a:pt x="1255" y="5683"/>
                    </a:lnTo>
                    <a:lnTo>
                      <a:pt x="1015" y="6292"/>
                    </a:lnTo>
                    <a:lnTo>
                      <a:pt x="775" y="6900"/>
                    </a:lnTo>
                    <a:lnTo>
                      <a:pt x="572" y="7509"/>
                    </a:lnTo>
                    <a:lnTo>
                      <a:pt x="369" y="8118"/>
                    </a:lnTo>
                    <a:lnTo>
                      <a:pt x="185" y="8745"/>
                    </a:lnTo>
                    <a:lnTo>
                      <a:pt x="0" y="9354"/>
                    </a:lnTo>
                    <a:lnTo>
                      <a:pt x="2011" y="9354"/>
                    </a:lnTo>
                    <a:lnTo>
                      <a:pt x="2159" y="8155"/>
                    </a:lnTo>
                    <a:lnTo>
                      <a:pt x="2362" y="6974"/>
                    </a:lnTo>
                    <a:lnTo>
                      <a:pt x="2583" y="5794"/>
                    </a:lnTo>
                    <a:lnTo>
                      <a:pt x="2860" y="4613"/>
                    </a:lnTo>
                    <a:lnTo>
                      <a:pt x="3155" y="3432"/>
                    </a:lnTo>
                    <a:lnTo>
                      <a:pt x="3487" y="2288"/>
                    </a:lnTo>
                    <a:lnTo>
                      <a:pt x="3875" y="1126"/>
                    </a:lnTo>
                    <a:lnTo>
                      <a:pt x="42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25"/>
              <p:cNvSpPr/>
              <p:nvPr/>
            </p:nvSpPr>
            <p:spPr>
              <a:xfrm>
                <a:off x="2692500" y="4881925"/>
                <a:ext cx="163750" cy="594950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3798" extrusionOk="0">
                    <a:moveTo>
                      <a:pt x="6549" y="0"/>
                    </a:moveTo>
                    <a:lnTo>
                      <a:pt x="5922" y="1402"/>
                    </a:lnTo>
                    <a:lnTo>
                      <a:pt x="5332" y="2841"/>
                    </a:lnTo>
                    <a:lnTo>
                      <a:pt x="4778" y="4280"/>
                    </a:lnTo>
                    <a:lnTo>
                      <a:pt x="4262" y="5737"/>
                    </a:lnTo>
                    <a:lnTo>
                      <a:pt x="3764" y="7195"/>
                    </a:lnTo>
                    <a:lnTo>
                      <a:pt x="3321" y="8671"/>
                    </a:lnTo>
                    <a:lnTo>
                      <a:pt x="2878" y="10147"/>
                    </a:lnTo>
                    <a:lnTo>
                      <a:pt x="2491" y="11641"/>
                    </a:lnTo>
                    <a:lnTo>
                      <a:pt x="2103" y="13154"/>
                    </a:lnTo>
                    <a:lnTo>
                      <a:pt x="1753" y="14648"/>
                    </a:lnTo>
                    <a:lnTo>
                      <a:pt x="1421" y="16161"/>
                    </a:lnTo>
                    <a:lnTo>
                      <a:pt x="1107" y="17692"/>
                    </a:lnTo>
                    <a:lnTo>
                      <a:pt x="812" y="19204"/>
                    </a:lnTo>
                    <a:lnTo>
                      <a:pt x="517" y="20736"/>
                    </a:lnTo>
                    <a:lnTo>
                      <a:pt x="259" y="22267"/>
                    </a:lnTo>
                    <a:lnTo>
                      <a:pt x="0" y="23798"/>
                    </a:lnTo>
                    <a:lnTo>
                      <a:pt x="3505" y="23798"/>
                    </a:lnTo>
                    <a:lnTo>
                      <a:pt x="3579" y="22304"/>
                    </a:lnTo>
                    <a:lnTo>
                      <a:pt x="3671" y="20791"/>
                    </a:lnTo>
                    <a:lnTo>
                      <a:pt x="3782" y="19260"/>
                    </a:lnTo>
                    <a:lnTo>
                      <a:pt x="3893" y="17747"/>
                    </a:lnTo>
                    <a:lnTo>
                      <a:pt x="4040" y="16234"/>
                    </a:lnTo>
                    <a:lnTo>
                      <a:pt x="4206" y="14722"/>
                    </a:lnTo>
                    <a:lnTo>
                      <a:pt x="4372" y="13209"/>
                    </a:lnTo>
                    <a:lnTo>
                      <a:pt x="4557" y="11696"/>
                    </a:lnTo>
                    <a:lnTo>
                      <a:pt x="4760" y="10202"/>
                    </a:lnTo>
                    <a:lnTo>
                      <a:pt x="4981" y="8708"/>
                    </a:lnTo>
                    <a:lnTo>
                      <a:pt x="5203" y="7213"/>
                    </a:lnTo>
                    <a:lnTo>
                      <a:pt x="5442" y="5756"/>
                    </a:lnTo>
                    <a:lnTo>
                      <a:pt x="5701" y="4280"/>
                    </a:lnTo>
                    <a:lnTo>
                      <a:pt x="5977" y="2841"/>
                    </a:lnTo>
                    <a:lnTo>
                      <a:pt x="6254" y="1402"/>
                    </a:lnTo>
                    <a:lnTo>
                      <a:pt x="6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25"/>
              <p:cNvSpPr/>
              <p:nvPr/>
            </p:nvSpPr>
            <p:spPr>
              <a:xfrm>
                <a:off x="1262800" y="4616725"/>
                <a:ext cx="515175" cy="860150"/>
              </a:xfrm>
              <a:custGeom>
                <a:avLst/>
                <a:gdLst/>
                <a:ahLst/>
                <a:cxnLst/>
                <a:rect l="l" t="t" r="r" b="b"/>
                <a:pathLst>
                  <a:path w="20607" h="34406" extrusionOk="0">
                    <a:moveTo>
                      <a:pt x="6567" y="1"/>
                    </a:moveTo>
                    <a:lnTo>
                      <a:pt x="5977" y="1513"/>
                    </a:lnTo>
                    <a:lnTo>
                      <a:pt x="5424" y="3026"/>
                    </a:lnTo>
                    <a:lnTo>
                      <a:pt x="4870" y="4557"/>
                    </a:lnTo>
                    <a:lnTo>
                      <a:pt x="4354" y="6088"/>
                    </a:lnTo>
                    <a:lnTo>
                      <a:pt x="3856" y="7638"/>
                    </a:lnTo>
                    <a:lnTo>
                      <a:pt x="3394" y="9206"/>
                    </a:lnTo>
                    <a:lnTo>
                      <a:pt x="2952" y="10756"/>
                    </a:lnTo>
                    <a:lnTo>
                      <a:pt x="2527" y="12324"/>
                    </a:lnTo>
                    <a:lnTo>
                      <a:pt x="2122" y="13910"/>
                    </a:lnTo>
                    <a:lnTo>
                      <a:pt x="1753" y="15478"/>
                    </a:lnTo>
                    <a:lnTo>
                      <a:pt x="1402" y="17065"/>
                    </a:lnTo>
                    <a:lnTo>
                      <a:pt x="1070" y="18651"/>
                    </a:lnTo>
                    <a:lnTo>
                      <a:pt x="775" y="20256"/>
                    </a:lnTo>
                    <a:lnTo>
                      <a:pt x="498" y="21861"/>
                    </a:lnTo>
                    <a:lnTo>
                      <a:pt x="240" y="23466"/>
                    </a:lnTo>
                    <a:lnTo>
                      <a:pt x="0" y="25071"/>
                    </a:lnTo>
                    <a:lnTo>
                      <a:pt x="0" y="34406"/>
                    </a:lnTo>
                    <a:lnTo>
                      <a:pt x="5497" y="34406"/>
                    </a:lnTo>
                    <a:lnTo>
                      <a:pt x="5479" y="33410"/>
                    </a:lnTo>
                    <a:lnTo>
                      <a:pt x="5461" y="32414"/>
                    </a:lnTo>
                    <a:lnTo>
                      <a:pt x="5461" y="31436"/>
                    </a:lnTo>
                    <a:lnTo>
                      <a:pt x="5497" y="30440"/>
                    </a:lnTo>
                    <a:lnTo>
                      <a:pt x="5534" y="29444"/>
                    </a:lnTo>
                    <a:lnTo>
                      <a:pt x="5571" y="28447"/>
                    </a:lnTo>
                    <a:lnTo>
                      <a:pt x="5645" y="27451"/>
                    </a:lnTo>
                    <a:lnTo>
                      <a:pt x="5737" y="26473"/>
                    </a:lnTo>
                    <a:lnTo>
                      <a:pt x="5830" y="25477"/>
                    </a:lnTo>
                    <a:lnTo>
                      <a:pt x="5940" y="24481"/>
                    </a:lnTo>
                    <a:lnTo>
                      <a:pt x="6088" y="23503"/>
                    </a:lnTo>
                    <a:lnTo>
                      <a:pt x="6217" y="22526"/>
                    </a:lnTo>
                    <a:lnTo>
                      <a:pt x="6383" y="21529"/>
                    </a:lnTo>
                    <a:lnTo>
                      <a:pt x="6567" y="20552"/>
                    </a:lnTo>
                    <a:lnTo>
                      <a:pt x="6752" y="19592"/>
                    </a:lnTo>
                    <a:lnTo>
                      <a:pt x="6973" y="18615"/>
                    </a:lnTo>
                    <a:lnTo>
                      <a:pt x="7342" y="18984"/>
                    </a:lnTo>
                    <a:lnTo>
                      <a:pt x="7730" y="19371"/>
                    </a:lnTo>
                    <a:lnTo>
                      <a:pt x="8468" y="20164"/>
                    </a:lnTo>
                    <a:lnTo>
                      <a:pt x="9205" y="21013"/>
                    </a:lnTo>
                    <a:lnTo>
                      <a:pt x="9906" y="21898"/>
                    </a:lnTo>
                    <a:lnTo>
                      <a:pt x="10589" y="22821"/>
                    </a:lnTo>
                    <a:lnTo>
                      <a:pt x="11235" y="23762"/>
                    </a:lnTo>
                    <a:lnTo>
                      <a:pt x="11880" y="24739"/>
                    </a:lnTo>
                    <a:lnTo>
                      <a:pt x="12489" y="25754"/>
                    </a:lnTo>
                    <a:lnTo>
                      <a:pt x="13080" y="26787"/>
                    </a:lnTo>
                    <a:lnTo>
                      <a:pt x="13633" y="27820"/>
                    </a:lnTo>
                    <a:lnTo>
                      <a:pt x="14168" y="28890"/>
                    </a:lnTo>
                    <a:lnTo>
                      <a:pt x="14684" y="29979"/>
                    </a:lnTo>
                    <a:lnTo>
                      <a:pt x="15183" y="31085"/>
                    </a:lnTo>
                    <a:lnTo>
                      <a:pt x="15644" y="32174"/>
                    </a:lnTo>
                    <a:lnTo>
                      <a:pt x="16068" y="33299"/>
                    </a:lnTo>
                    <a:lnTo>
                      <a:pt x="16474" y="34406"/>
                    </a:lnTo>
                    <a:lnTo>
                      <a:pt x="20606" y="34406"/>
                    </a:lnTo>
                    <a:lnTo>
                      <a:pt x="20366" y="33779"/>
                    </a:lnTo>
                    <a:lnTo>
                      <a:pt x="20127" y="33152"/>
                    </a:lnTo>
                    <a:lnTo>
                      <a:pt x="19868" y="32524"/>
                    </a:lnTo>
                    <a:lnTo>
                      <a:pt x="19592" y="31916"/>
                    </a:lnTo>
                    <a:lnTo>
                      <a:pt x="19296" y="31307"/>
                    </a:lnTo>
                    <a:lnTo>
                      <a:pt x="19001" y="30698"/>
                    </a:lnTo>
                    <a:lnTo>
                      <a:pt x="18688" y="30089"/>
                    </a:lnTo>
                    <a:lnTo>
                      <a:pt x="18356" y="29499"/>
                    </a:lnTo>
                    <a:lnTo>
                      <a:pt x="18005" y="28927"/>
                    </a:lnTo>
                    <a:lnTo>
                      <a:pt x="17655" y="28355"/>
                    </a:lnTo>
                    <a:lnTo>
                      <a:pt x="17286" y="27783"/>
                    </a:lnTo>
                    <a:lnTo>
                      <a:pt x="16917" y="27230"/>
                    </a:lnTo>
                    <a:lnTo>
                      <a:pt x="16529" y="26676"/>
                    </a:lnTo>
                    <a:lnTo>
                      <a:pt x="16123" y="26123"/>
                    </a:lnTo>
                    <a:lnTo>
                      <a:pt x="15699" y="25588"/>
                    </a:lnTo>
                    <a:lnTo>
                      <a:pt x="15275" y="25071"/>
                    </a:lnTo>
                    <a:lnTo>
                      <a:pt x="14851" y="24555"/>
                    </a:lnTo>
                    <a:lnTo>
                      <a:pt x="14389" y="24038"/>
                    </a:lnTo>
                    <a:lnTo>
                      <a:pt x="13928" y="23559"/>
                    </a:lnTo>
                    <a:lnTo>
                      <a:pt x="13467" y="23061"/>
                    </a:lnTo>
                    <a:lnTo>
                      <a:pt x="12987" y="22581"/>
                    </a:lnTo>
                    <a:lnTo>
                      <a:pt x="12489" y="22120"/>
                    </a:lnTo>
                    <a:lnTo>
                      <a:pt x="11991" y="21658"/>
                    </a:lnTo>
                    <a:lnTo>
                      <a:pt x="11493" y="21216"/>
                    </a:lnTo>
                    <a:lnTo>
                      <a:pt x="10958" y="20791"/>
                    </a:lnTo>
                    <a:lnTo>
                      <a:pt x="10441" y="20367"/>
                    </a:lnTo>
                    <a:lnTo>
                      <a:pt x="9906" y="19961"/>
                    </a:lnTo>
                    <a:lnTo>
                      <a:pt x="9353" y="19574"/>
                    </a:lnTo>
                    <a:lnTo>
                      <a:pt x="8800" y="19186"/>
                    </a:lnTo>
                    <a:lnTo>
                      <a:pt x="8228" y="18818"/>
                    </a:lnTo>
                    <a:lnTo>
                      <a:pt x="7656" y="18449"/>
                    </a:lnTo>
                    <a:lnTo>
                      <a:pt x="7084" y="18098"/>
                    </a:lnTo>
                    <a:lnTo>
                      <a:pt x="7398" y="16825"/>
                    </a:lnTo>
                    <a:lnTo>
                      <a:pt x="7730" y="15534"/>
                    </a:lnTo>
                    <a:lnTo>
                      <a:pt x="8099" y="14279"/>
                    </a:lnTo>
                    <a:lnTo>
                      <a:pt x="8486" y="13006"/>
                    </a:lnTo>
                    <a:lnTo>
                      <a:pt x="7490" y="15386"/>
                    </a:lnTo>
                    <a:lnTo>
                      <a:pt x="7010" y="16585"/>
                    </a:lnTo>
                    <a:lnTo>
                      <a:pt x="6531" y="17784"/>
                    </a:lnTo>
                    <a:lnTo>
                      <a:pt x="5866" y="17434"/>
                    </a:lnTo>
                    <a:lnTo>
                      <a:pt x="5202" y="17102"/>
                    </a:lnTo>
                    <a:lnTo>
                      <a:pt x="5811" y="17581"/>
                    </a:lnTo>
                    <a:lnTo>
                      <a:pt x="6401" y="18098"/>
                    </a:lnTo>
                    <a:lnTo>
                      <a:pt x="6032" y="19076"/>
                    </a:lnTo>
                    <a:lnTo>
                      <a:pt x="5682" y="20072"/>
                    </a:lnTo>
                    <a:lnTo>
                      <a:pt x="5331" y="21068"/>
                    </a:lnTo>
                    <a:lnTo>
                      <a:pt x="4999" y="22046"/>
                    </a:lnTo>
                    <a:lnTo>
                      <a:pt x="4686" y="23061"/>
                    </a:lnTo>
                    <a:lnTo>
                      <a:pt x="4391" y="24057"/>
                    </a:lnTo>
                    <a:lnTo>
                      <a:pt x="4114" y="25053"/>
                    </a:lnTo>
                    <a:lnTo>
                      <a:pt x="3856" y="26068"/>
                    </a:lnTo>
                    <a:lnTo>
                      <a:pt x="3634" y="27082"/>
                    </a:lnTo>
                    <a:lnTo>
                      <a:pt x="3413" y="28097"/>
                    </a:lnTo>
                    <a:lnTo>
                      <a:pt x="3247" y="29111"/>
                    </a:lnTo>
                    <a:lnTo>
                      <a:pt x="3081" y="30108"/>
                    </a:lnTo>
                    <a:lnTo>
                      <a:pt x="2970" y="31122"/>
                    </a:lnTo>
                    <a:lnTo>
                      <a:pt x="2878" y="32137"/>
                    </a:lnTo>
                    <a:lnTo>
                      <a:pt x="2823" y="33152"/>
                    </a:lnTo>
                    <a:lnTo>
                      <a:pt x="2786" y="34148"/>
                    </a:lnTo>
                    <a:lnTo>
                      <a:pt x="2693" y="33096"/>
                    </a:lnTo>
                    <a:lnTo>
                      <a:pt x="2620" y="32026"/>
                    </a:lnTo>
                    <a:lnTo>
                      <a:pt x="2546" y="30956"/>
                    </a:lnTo>
                    <a:lnTo>
                      <a:pt x="2509" y="29886"/>
                    </a:lnTo>
                    <a:lnTo>
                      <a:pt x="2472" y="28816"/>
                    </a:lnTo>
                    <a:lnTo>
                      <a:pt x="2454" y="27728"/>
                    </a:lnTo>
                    <a:lnTo>
                      <a:pt x="2454" y="26658"/>
                    </a:lnTo>
                    <a:lnTo>
                      <a:pt x="2472" y="25588"/>
                    </a:lnTo>
                    <a:lnTo>
                      <a:pt x="2509" y="24499"/>
                    </a:lnTo>
                    <a:lnTo>
                      <a:pt x="2546" y="23429"/>
                    </a:lnTo>
                    <a:lnTo>
                      <a:pt x="2620" y="22341"/>
                    </a:lnTo>
                    <a:lnTo>
                      <a:pt x="2693" y="21271"/>
                    </a:lnTo>
                    <a:lnTo>
                      <a:pt x="2786" y="20183"/>
                    </a:lnTo>
                    <a:lnTo>
                      <a:pt x="2878" y="19113"/>
                    </a:lnTo>
                    <a:lnTo>
                      <a:pt x="3007" y="18024"/>
                    </a:lnTo>
                    <a:lnTo>
                      <a:pt x="3136" y="16954"/>
                    </a:lnTo>
                    <a:lnTo>
                      <a:pt x="3265" y="15866"/>
                    </a:lnTo>
                    <a:lnTo>
                      <a:pt x="3413" y="14796"/>
                    </a:lnTo>
                    <a:lnTo>
                      <a:pt x="3579" y="13726"/>
                    </a:lnTo>
                    <a:lnTo>
                      <a:pt x="3763" y="12656"/>
                    </a:lnTo>
                    <a:lnTo>
                      <a:pt x="4132" y="10516"/>
                    </a:lnTo>
                    <a:lnTo>
                      <a:pt x="4557" y="8376"/>
                    </a:lnTo>
                    <a:lnTo>
                      <a:pt x="5018" y="6254"/>
                    </a:lnTo>
                    <a:lnTo>
                      <a:pt x="5497" y="4151"/>
                    </a:lnTo>
                    <a:lnTo>
                      <a:pt x="6032" y="2067"/>
                    </a:lnTo>
                    <a:lnTo>
                      <a:pt x="65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25"/>
              <p:cNvSpPr/>
              <p:nvPr/>
            </p:nvSpPr>
            <p:spPr>
              <a:xfrm>
                <a:off x="1498450" y="4664700"/>
                <a:ext cx="372675" cy="812175"/>
              </a:xfrm>
              <a:custGeom>
                <a:avLst/>
                <a:gdLst/>
                <a:ahLst/>
                <a:cxnLst/>
                <a:rect l="l" t="t" r="r" b="b"/>
                <a:pathLst>
                  <a:path w="14907" h="32487" extrusionOk="0">
                    <a:moveTo>
                      <a:pt x="1" y="0"/>
                    </a:moveTo>
                    <a:lnTo>
                      <a:pt x="536" y="960"/>
                    </a:lnTo>
                    <a:lnTo>
                      <a:pt x="1052" y="1900"/>
                    </a:lnTo>
                    <a:lnTo>
                      <a:pt x="1569" y="2860"/>
                    </a:lnTo>
                    <a:lnTo>
                      <a:pt x="2067" y="3819"/>
                    </a:lnTo>
                    <a:lnTo>
                      <a:pt x="2547" y="4797"/>
                    </a:lnTo>
                    <a:lnTo>
                      <a:pt x="3026" y="5756"/>
                    </a:lnTo>
                    <a:lnTo>
                      <a:pt x="3488" y="6734"/>
                    </a:lnTo>
                    <a:lnTo>
                      <a:pt x="3949" y="7711"/>
                    </a:lnTo>
                    <a:lnTo>
                      <a:pt x="4391" y="8708"/>
                    </a:lnTo>
                    <a:lnTo>
                      <a:pt x="4816" y="9704"/>
                    </a:lnTo>
                    <a:lnTo>
                      <a:pt x="5240" y="10700"/>
                    </a:lnTo>
                    <a:lnTo>
                      <a:pt x="5664" y="11696"/>
                    </a:lnTo>
                    <a:lnTo>
                      <a:pt x="6052" y="12711"/>
                    </a:lnTo>
                    <a:lnTo>
                      <a:pt x="6439" y="13707"/>
                    </a:lnTo>
                    <a:lnTo>
                      <a:pt x="6827" y="14722"/>
                    </a:lnTo>
                    <a:lnTo>
                      <a:pt x="7196" y="15736"/>
                    </a:lnTo>
                    <a:lnTo>
                      <a:pt x="7546" y="16769"/>
                    </a:lnTo>
                    <a:lnTo>
                      <a:pt x="7897" y="17802"/>
                    </a:lnTo>
                    <a:lnTo>
                      <a:pt x="8229" y="18817"/>
                    </a:lnTo>
                    <a:lnTo>
                      <a:pt x="8542" y="19850"/>
                    </a:lnTo>
                    <a:lnTo>
                      <a:pt x="8856" y="20902"/>
                    </a:lnTo>
                    <a:lnTo>
                      <a:pt x="9151" y="21935"/>
                    </a:lnTo>
                    <a:lnTo>
                      <a:pt x="9446" y="22986"/>
                    </a:lnTo>
                    <a:lnTo>
                      <a:pt x="9723" y="24019"/>
                    </a:lnTo>
                    <a:lnTo>
                      <a:pt x="9981" y="25071"/>
                    </a:lnTo>
                    <a:lnTo>
                      <a:pt x="10239" y="26122"/>
                    </a:lnTo>
                    <a:lnTo>
                      <a:pt x="10479" y="27174"/>
                    </a:lnTo>
                    <a:lnTo>
                      <a:pt x="10719" y="28244"/>
                    </a:lnTo>
                    <a:lnTo>
                      <a:pt x="10940" y="29296"/>
                    </a:lnTo>
                    <a:lnTo>
                      <a:pt x="11143" y="30365"/>
                    </a:lnTo>
                    <a:lnTo>
                      <a:pt x="11346" y="31417"/>
                    </a:lnTo>
                    <a:lnTo>
                      <a:pt x="11531" y="32487"/>
                    </a:lnTo>
                    <a:lnTo>
                      <a:pt x="14907" y="32487"/>
                    </a:lnTo>
                    <a:lnTo>
                      <a:pt x="14261" y="30329"/>
                    </a:lnTo>
                    <a:lnTo>
                      <a:pt x="13597" y="28152"/>
                    </a:lnTo>
                    <a:lnTo>
                      <a:pt x="12914" y="25993"/>
                    </a:lnTo>
                    <a:lnTo>
                      <a:pt x="12213" y="23853"/>
                    </a:lnTo>
                    <a:lnTo>
                      <a:pt x="11475" y="21713"/>
                    </a:lnTo>
                    <a:lnTo>
                      <a:pt x="10701" y="19573"/>
                    </a:lnTo>
                    <a:lnTo>
                      <a:pt x="10295" y="18522"/>
                    </a:lnTo>
                    <a:lnTo>
                      <a:pt x="9889" y="17470"/>
                    </a:lnTo>
                    <a:lnTo>
                      <a:pt x="9465" y="16437"/>
                    </a:lnTo>
                    <a:lnTo>
                      <a:pt x="9040" y="15404"/>
                    </a:lnTo>
                    <a:lnTo>
                      <a:pt x="8579" y="14371"/>
                    </a:lnTo>
                    <a:lnTo>
                      <a:pt x="8118" y="13338"/>
                    </a:lnTo>
                    <a:lnTo>
                      <a:pt x="7657" y="12323"/>
                    </a:lnTo>
                    <a:lnTo>
                      <a:pt x="7159" y="11327"/>
                    </a:lnTo>
                    <a:lnTo>
                      <a:pt x="6661" y="10313"/>
                    </a:lnTo>
                    <a:lnTo>
                      <a:pt x="6144" y="9335"/>
                    </a:lnTo>
                    <a:lnTo>
                      <a:pt x="5609" y="8339"/>
                    </a:lnTo>
                    <a:lnTo>
                      <a:pt x="5074" y="7379"/>
                    </a:lnTo>
                    <a:lnTo>
                      <a:pt x="4502" y="6420"/>
                    </a:lnTo>
                    <a:lnTo>
                      <a:pt x="3912" y="5461"/>
                    </a:lnTo>
                    <a:lnTo>
                      <a:pt x="3321" y="4520"/>
                    </a:lnTo>
                    <a:lnTo>
                      <a:pt x="2694" y="3598"/>
                    </a:lnTo>
                    <a:lnTo>
                      <a:pt x="2049" y="2675"/>
                    </a:lnTo>
                    <a:lnTo>
                      <a:pt x="1384" y="1771"/>
                    </a:lnTo>
                    <a:lnTo>
                      <a:pt x="720" y="8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25"/>
              <p:cNvSpPr/>
              <p:nvPr/>
            </p:nvSpPr>
            <p:spPr>
              <a:xfrm>
                <a:off x="1759025" y="5134200"/>
                <a:ext cx="178050" cy="342675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13707" extrusionOk="0">
                    <a:moveTo>
                      <a:pt x="1" y="0"/>
                    </a:moveTo>
                    <a:lnTo>
                      <a:pt x="554" y="757"/>
                    </a:lnTo>
                    <a:lnTo>
                      <a:pt x="1071" y="1531"/>
                    </a:lnTo>
                    <a:lnTo>
                      <a:pt x="1551" y="2325"/>
                    </a:lnTo>
                    <a:lnTo>
                      <a:pt x="2030" y="3136"/>
                    </a:lnTo>
                    <a:lnTo>
                      <a:pt x="2454" y="3948"/>
                    </a:lnTo>
                    <a:lnTo>
                      <a:pt x="2860" y="4778"/>
                    </a:lnTo>
                    <a:lnTo>
                      <a:pt x="3248" y="5627"/>
                    </a:lnTo>
                    <a:lnTo>
                      <a:pt x="3598" y="6494"/>
                    </a:lnTo>
                    <a:lnTo>
                      <a:pt x="3912" y="7379"/>
                    </a:lnTo>
                    <a:lnTo>
                      <a:pt x="4207" y="8246"/>
                    </a:lnTo>
                    <a:lnTo>
                      <a:pt x="4465" y="9150"/>
                    </a:lnTo>
                    <a:lnTo>
                      <a:pt x="4705" y="10054"/>
                    </a:lnTo>
                    <a:lnTo>
                      <a:pt x="4908" y="10958"/>
                    </a:lnTo>
                    <a:lnTo>
                      <a:pt x="5074" y="11862"/>
                    </a:lnTo>
                    <a:lnTo>
                      <a:pt x="5222" y="12785"/>
                    </a:lnTo>
                    <a:lnTo>
                      <a:pt x="5332" y="13707"/>
                    </a:lnTo>
                    <a:lnTo>
                      <a:pt x="7122" y="13707"/>
                    </a:lnTo>
                    <a:lnTo>
                      <a:pt x="6900" y="12766"/>
                    </a:lnTo>
                    <a:lnTo>
                      <a:pt x="6661" y="11807"/>
                    </a:lnTo>
                    <a:lnTo>
                      <a:pt x="6384" y="10884"/>
                    </a:lnTo>
                    <a:lnTo>
                      <a:pt x="6070" y="9962"/>
                    </a:lnTo>
                    <a:lnTo>
                      <a:pt x="5720" y="9040"/>
                    </a:lnTo>
                    <a:lnTo>
                      <a:pt x="5332" y="8136"/>
                    </a:lnTo>
                    <a:lnTo>
                      <a:pt x="4926" y="7250"/>
                    </a:lnTo>
                    <a:lnTo>
                      <a:pt x="4502" y="6383"/>
                    </a:lnTo>
                    <a:lnTo>
                      <a:pt x="4041" y="5516"/>
                    </a:lnTo>
                    <a:lnTo>
                      <a:pt x="3543" y="4668"/>
                    </a:lnTo>
                    <a:lnTo>
                      <a:pt x="3008" y="3837"/>
                    </a:lnTo>
                    <a:lnTo>
                      <a:pt x="2473" y="3044"/>
                    </a:lnTo>
                    <a:lnTo>
                      <a:pt x="1883" y="2251"/>
                    </a:lnTo>
                    <a:lnTo>
                      <a:pt x="1292" y="1476"/>
                    </a:lnTo>
                    <a:lnTo>
                      <a:pt x="665" y="7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25"/>
              <p:cNvSpPr/>
              <p:nvPr/>
            </p:nvSpPr>
            <p:spPr>
              <a:xfrm>
                <a:off x="1689850" y="4921125"/>
                <a:ext cx="343150" cy="555750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22230" extrusionOk="0">
                    <a:moveTo>
                      <a:pt x="1" y="0"/>
                    </a:moveTo>
                    <a:lnTo>
                      <a:pt x="517" y="591"/>
                    </a:lnTo>
                    <a:lnTo>
                      <a:pt x="1034" y="1162"/>
                    </a:lnTo>
                    <a:lnTo>
                      <a:pt x="1513" y="1771"/>
                    </a:lnTo>
                    <a:lnTo>
                      <a:pt x="2012" y="2362"/>
                    </a:lnTo>
                    <a:lnTo>
                      <a:pt x="2473" y="2989"/>
                    </a:lnTo>
                    <a:lnTo>
                      <a:pt x="2934" y="3616"/>
                    </a:lnTo>
                    <a:lnTo>
                      <a:pt x="3377" y="4243"/>
                    </a:lnTo>
                    <a:lnTo>
                      <a:pt x="3819" y="4889"/>
                    </a:lnTo>
                    <a:lnTo>
                      <a:pt x="4225" y="5535"/>
                    </a:lnTo>
                    <a:lnTo>
                      <a:pt x="4631" y="6199"/>
                    </a:lnTo>
                    <a:lnTo>
                      <a:pt x="5037" y="6863"/>
                    </a:lnTo>
                    <a:lnTo>
                      <a:pt x="5406" y="7545"/>
                    </a:lnTo>
                    <a:lnTo>
                      <a:pt x="5775" y="8228"/>
                    </a:lnTo>
                    <a:lnTo>
                      <a:pt x="6125" y="8911"/>
                    </a:lnTo>
                    <a:lnTo>
                      <a:pt x="6476" y="9612"/>
                    </a:lnTo>
                    <a:lnTo>
                      <a:pt x="6790" y="10313"/>
                    </a:lnTo>
                    <a:lnTo>
                      <a:pt x="7103" y="11014"/>
                    </a:lnTo>
                    <a:lnTo>
                      <a:pt x="7398" y="11733"/>
                    </a:lnTo>
                    <a:lnTo>
                      <a:pt x="7675" y="12453"/>
                    </a:lnTo>
                    <a:lnTo>
                      <a:pt x="7952" y="13191"/>
                    </a:lnTo>
                    <a:lnTo>
                      <a:pt x="8210" y="13928"/>
                    </a:lnTo>
                    <a:lnTo>
                      <a:pt x="8450" y="14666"/>
                    </a:lnTo>
                    <a:lnTo>
                      <a:pt x="8671" y="15404"/>
                    </a:lnTo>
                    <a:lnTo>
                      <a:pt x="8874" y="16142"/>
                    </a:lnTo>
                    <a:lnTo>
                      <a:pt x="9077" y="16899"/>
                    </a:lnTo>
                    <a:lnTo>
                      <a:pt x="9243" y="17655"/>
                    </a:lnTo>
                    <a:lnTo>
                      <a:pt x="9409" y="18411"/>
                    </a:lnTo>
                    <a:lnTo>
                      <a:pt x="9557" y="19168"/>
                    </a:lnTo>
                    <a:lnTo>
                      <a:pt x="9686" y="19924"/>
                    </a:lnTo>
                    <a:lnTo>
                      <a:pt x="9815" y="20699"/>
                    </a:lnTo>
                    <a:lnTo>
                      <a:pt x="9907" y="21474"/>
                    </a:lnTo>
                    <a:lnTo>
                      <a:pt x="9999" y="22230"/>
                    </a:lnTo>
                    <a:lnTo>
                      <a:pt x="13726" y="22230"/>
                    </a:lnTo>
                    <a:lnTo>
                      <a:pt x="13339" y="20754"/>
                    </a:lnTo>
                    <a:lnTo>
                      <a:pt x="12914" y="19278"/>
                    </a:lnTo>
                    <a:lnTo>
                      <a:pt x="12471" y="17821"/>
                    </a:lnTo>
                    <a:lnTo>
                      <a:pt x="12010" y="16382"/>
                    </a:lnTo>
                    <a:lnTo>
                      <a:pt x="11752" y="15663"/>
                    </a:lnTo>
                    <a:lnTo>
                      <a:pt x="11494" y="14943"/>
                    </a:lnTo>
                    <a:lnTo>
                      <a:pt x="11217" y="14242"/>
                    </a:lnTo>
                    <a:lnTo>
                      <a:pt x="10922" y="13523"/>
                    </a:lnTo>
                    <a:lnTo>
                      <a:pt x="10627" y="12822"/>
                    </a:lnTo>
                    <a:lnTo>
                      <a:pt x="10313" y="12139"/>
                    </a:lnTo>
                    <a:lnTo>
                      <a:pt x="9981" y="11438"/>
                    </a:lnTo>
                    <a:lnTo>
                      <a:pt x="9649" y="10755"/>
                    </a:lnTo>
                    <a:lnTo>
                      <a:pt x="9225" y="9944"/>
                    </a:lnTo>
                    <a:lnTo>
                      <a:pt x="8763" y="9150"/>
                    </a:lnTo>
                    <a:lnTo>
                      <a:pt x="8302" y="8357"/>
                    </a:lnTo>
                    <a:lnTo>
                      <a:pt x="7804" y="7582"/>
                    </a:lnTo>
                    <a:lnTo>
                      <a:pt x="7288" y="6826"/>
                    </a:lnTo>
                    <a:lnTo>
                      <a:pt x="6734" y="6088"/>
                    </a:lnTo>
                    <a:lnTo>
                      <a:pt x="6162" y="5369"/>
                    </a:lnTo>
                    <a:lnTo>
                      <a:pt x="5572" y="4668"/>
                    </a:lnTo>
                    <a:lnTo>
                      <a:pt x="4963" y="3985"/>
                    </a:lnTo>
                    <a:lnTo>
                      <a:pt x="4318" y="3339"/>
                    </a:lnTo>
                    <a:lnTo>
                      <a:pt x="3672" y="2712"/>
                    </a:lnTo>
                    <a:lnTo>
                      <a:pt x="2971" y="2103"/>
                    </a:lnTo>
                    <a:lnTo>
                      <a:pt x="2270" y="1531"/>
                    </a:lnTo>
                    <a:lnTo>
                      <a:pt x="1532" y="996"/>
                    </a:lnTo>
                    <a:lnTo>
                      <a:pt x="776" y="48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25"/>
              <p:cNvSpPr/>
              <p:nvPr/>
            </p:nvSpPr>
            <p:spPr>
              <a:xfrm>
                <a:off x="1798225" y="4645325"/>
                <a:ext cx="363450" cy="831550"/>
              </a:xfrm>
              <a:custGeom>
                <a:avLst/>
                <a:gdLst/>
                <a:ahLst/>
                <a:cxnLst/>
                <a:rect l="l" t="t" r="r" b="b"/>
                <a:pathLst>
                  <a:path w="14538" h="33262" extrusionOk="0">
                    <a:moveTo>
                      <a:pt x="1" y="0"/>
                    </a:moveTo>
                    <a:lnTo>
                      <a:pt x="610" y="904"/>
                    </a:lnTo>
                    <a:lnTo>
                      <a:pt x="1200" y="1845"/>
                    </a:lnTo>
                    <a:lnTo>
                      <a:pt x="1790" y="2768"/>
                    </a:lnTo>
                    <a:lnTo>
                      <a:pt x="2344" y="3727"/>
                    </a:lnTo>
                    <a:lnTo>
                      <a:pt x="2879" y="4686"/>
                    </a:lnTo>
                    <a:lnTo>
                      <a:pt x="3414" y="5664"/>
                    </a:lnTo>
                    <a:lnTo>
                      <a:pt x="3912" y="6642"/>
                    </a:lnTo>
                    <a:lnTo>
                      <a:pt x="4392" y="7638"/>
                    </a:lnTo>
                    <a:lnTo>
                      <a:pt x="4853" y="8634"/>
                    </a:lnTo>
                    <a:lnTo>
                      <a:pt x="5314" y="9649"/>
                    </a:lnTo>
                    <a:lnTo>
                      <a:pt x="5738" y="10663"/>
                    </a:lnTo>
                    <a:lnTo>
                      <a:pt x="6144" y="11678"/>
                    </a:lnTo>
                    <a:lnTo>
                      <a:pt x="6532" y="12711"/>
                    </a:lnTo>
                    <a:lnTo>
                      <a:pt x="6900" y="13763"/>
                    </a:lnTo>
                    <a:lnTo>
                      <a:pt x="7251" y="14814"/>
                    </a:lnTo>
                    <a:lnTo>
                      <a:pt x="7583" y="15866"/>
                    </a:lnTo>
                    <a:lnTo>
                      <a:pt x="7878" y="16917"/>
                    </a:lnTo>
                    <a:lnTo>
                      <a:pt x="8173" y="17987"/>
                    </a:lnTo>
                    <a:lnTo>
                      <a:pt x="8450" y="19057"/>
                    </a:lnTo>
                    <a:lnTo>
                      <a:pt x="8690" y="20127"/>
                    </a:lnTo>
                    <a:lnTo>
                      <a:pt x="8930" y="21216"/>
                    </a:lnTo>
                    <a:lnTo>
                      <a:pt x="9133" y="22285"/>
                    </a:lnTo>
                    <a:lnTo>
                      <a:pt x="9317" y="23374"/>
                    </a:lnTo>
                    <a:lnTo>
                      <a:pt x="9483" y="24462"/>
                    </a:lnTo>
                    <a:lnTo>
                      <a:pt x="9631" y="25569"/>
                    </a:lnTo>
                    <a:lnTo>
                      <a:pt x="9760" y="26658"/>
                    </a:lnTo>
                    <a:lnTo>
                      <a:pt x="9852" y="27765"/>
                    </a:lnTo>
                    <a:lnTo>
                      <a:pt x="9944" y="28853"/>
                    </a:lnTo>
                    <a:lnTo>
                      <a:pt x="10000" y="29960"/>
                    </a:lnTo>
                    <a:lnTo>
                      <a:pt x="10037" y="31067"/>
                    </a:lnTo>
                    <a:lnTo>
                      <a:pt x="10055" y="32155"/>
                    </a:lnTo>
                    <a:lnTo>
                      <a:pt x="10055" y="33262"/>
                    </a:lnTo>
                    <a:lnTo>
                      <a:pt x="14538" y="33262"/>
                    </a:lnTo>
                    <a:lnTo>
                      <a:pt x="14353" y="31067"/>
                    </a:lnTo>
                    <a:lnTo>
                      <a:pt x="14132" y="28871"/>
                    </a:lnTo>
                    <a:lnTo>
                      <a:pt x="14003" y="27765"/>
                    </a:lnTo>
                    <a:lnTo>
                      <a:pt x="13874" y="26676"/>
                    </a:lnTo>
                    <a:lnTo>
                      <a:pt x="13726" y="25588"/>
                    </a:lnTo>
                    <a:lnTo>
                      <a:pt x="13560" y="24499"/>
                    </a:lnTo>
                    <a:lnTo>
                      <a:pt x="13394" y="23411"/>
                    </a:lnTo>
                    <a:lnTo>
                      <a:pt x="13191" y="22322"/>
                    </a:lnTo>
                    <a:lnTo>
                      <a:pt x="12970" y="21234"/>
                    </a:lnTo>
                    <a:lnTo>
                      <a:pt x="12748" y="20164"/>
                    </a:lnTo>
                    <a:lnTo>
                      <a:pt x="12490" y="19094"/>
                    </a:lnTo>
                    <a:lnTo>
                      <a:pt x="12213" y="18024"/>
                    </a:lnTo>
                    <a:lnTo>
                      <a:pt x="11918" y="16972"/>
                    </a:lnTo>
                    <a:lnTo>
                      <a:pt x="11586" y="15921"/>
                    </a:lnTo>
                    <a:lnTo>
                      <a:pt x="11180" y="14740"/>
                    </a:lnTo>
                    <a:lnTo>
                      <a:pt x="10719" y="13541"/>
                    </a:lnTo>
                    <a:lnTo>
                      <a:pt x="10240" y="12379"/>
                    </a:lnTo>
                    <a:lnTo>
                      <a:pt x="9963" y="11807"/>
                    </a:lnTo>
                    <a:lnTo>
                      <a:pt x="9705" y="11235"/>
                    </a:lnTo>
                    <a:lnTo>
                      <a:pt x="9409" y="10663"/>
                    </a:lnTo>
                    <a:lnTo>
                      <a:pt x="9133" y="10110"/>
                    </a:lnTo>
                    <a:lnTo>
                      <a:pt x="8819" y="9556"/>
                    </a:lnTo>
                    <a:lnTo>
                      <a:pt x="8505" y="9003"/>
                    </a:lnTo>
                    <a:lnTo>
                      <a:pt x="8192" y="8468"/>
                    </a:lnTo>
                    <a:lnTo>
                      <a:pt x="7860" y="7933"/>
                    </a:lnTo>
                    <a:lnTo>
                      <a:pt x="7509" y="7398"/>
                    </a:lnTo>
                    <a:lnTo>
                      <a:pt x="7159" y="6881"/>
                    </a:lnTo>
                    <a:lnTo>
                      <a:pt x="6790" y="6365"/>
                    </a:lnTo>
                    <a:lnTo>
                      <a:pt x="6421" y="5867"/>
                    </a:lnTo>
                    <a:lnTo>
                      <a:pt x="6033" y="5369"/>
                    </a:lnTo>
                    <a:lnTo>
                      <a:pt x="5628" y="4889"/>
                    </a:lnTo>
                    <a:lnTo>
                      <a:pt x="5222" y="4409"/>
                    </a:lnTo>
                    <a:lnTo>
                      <a:pt x="4797" y="3948"/>
                    </a:lnTo>
                    <a:lnTo>
                      <a:pt x="4373" y="3506"/>
                    </a:lnTo>
                    <a:lnTo>
                      <a:pt x="3930" y="3063"/>
                    </a:lnTo>
                    <a:lnTo>
                      <a:pt x="3469" y="2638"/>
                    </a:lnTo>
                    <a:lnTo>
                      <a:pt x="3008" y="2214"/>
                    </a:lnTo>
                    <a:lnTo>
                      <a:pt x="2528" y="1808"/>
                    </a:lnTo>
                    <a:lnTo>
                      <a:pt x="2049" y="1421"/>
                    </a:lnTo>
                    <a:lnTo>
                      <a:pt x="1551" y="1033"/>
                    </a:lnTo>
                    <a:lnTo>
                      <a:pt x="1052" y="683"/>
                    </a:lnTo>
                    <a:lnTo>
                      <a:pt x="518" y="3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25"/>
              <p:cNvSpPr/>
              <p:nvPr/>
            </p:nvSpPr>
            <p:spPr>
              <a:xfrm>
                <a:off x="2163500" y="4830725"/>
                <a:ext cx="129175" cy="646150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25846" extrusionOk="0">
                    <a:moveTo>
                      <a:pt x="5166" y="0"/>
                    </a:moveTo>
                    <a:lnTo>
                      <a:pt x="4834" y="757"/>
                    </a:lnTo>
                    <a:lnTo>
                      <a:pt x="4520" y="1495"/>
                    </a:lnTo>
                    <a:lnTo>
                      <a:pt x="4207" y="2251"/>
                    </a:lnTo>
                    <a:lnTo>
                      <a:pt x="3930" y="3026"/>
                    </a:lnTo>
                    <a:lnTo>
                      <a:pt x="3672" y="3782"/>
                    </a:lnTo>
                    <a:lnTo>
                      <a:pt x="3432" y="4557"/>
                    </a:lnTo>
                    <a:lnTo>
                      <a:pt x="3211" y="5350"/>
                    </a:lnTo>
                    <a:lnTo>
                      <a:pt x="3008" y="6125"/>
                    </a:lnTo>
                    <a:lnTo>
                      <a:pt x="2823" y="6918"/>
                    </a:lnTo>
                    <a:lnTo>
                      <a:pt x="2657" y="7712"/>
                    </a:lnTo>
                    <a:lnTo>
                      <a:pt x="2491" y="8505"/>
                    </a:lnTo>
                    <a:lnTo>
                      <a:pt x="2362" y="9317"/>
                    </a:lnTo>
                    <a:lnTo>
                      <a:pt x="2233" y="10110"/>
                    </a:lnTo>
                    <a:lnTo>
                      <a:pt x="2122" y="10922"/>
                    </a:lnTo>
                    <a:lnTo>
                      <a:pt x="2030" y="11733"/>
                    </a:lnTo>
                    <a:lnTo>
                      <a:pt x="1938" y="12545"/>
                    </a:lnTo>
                    <a:lnTo>
                      <a:pt x="1864" y="13375"/>
                    </a:lnTo>
                    <a:lnTo>
                      <a:pt x="1809" y="14187"/>
                    </a:lnTo>
                    <a:lnTo>
                      <a:pt x="1698" y="15829"/>
                    </a:lnTo>
                    <a:lnTo>
                      <a:pt x="1643" y="17489"/>
                    </a:lnTo>
                    <a:lnTo>
                      <a:pt x="1606" y="19149"/>
                    </a:lnTo>
                    <a:lnTo>
                      <a:pt x="1606" y="20791"/>
                    </a:lnTo>
                    <a:lnTo>
                      <a:pt x="1606" y="22452"/>
                    </a:lnTo>
                    <a:lnTo>
                      <a:pt x="1661" y="25735"/>
                    </a:lnTo>
                    <a:lnTo>
                      <a:pt x="1" y="9575"/>
                    </a:lnTo>
                    <a:lnTo>
                      <a:pt x="111" y="25846"/>
                    </a:lnTo>
                    <a:lnTo>
                      <a:pt x="3506" y="25846"/>
                    </a:lnTo>
                    <a:lnTo>
                      <a:pt x="3487" y="24223"/>
                    </a:lnTo>
                    <a:lnTo>
                      <a:pt x="3506" y="22581"/>
                    </a:lnTo>
                    <a:lnTo>
                      <a:pt x="3506" y="20920"/>
                    </a:lnTo>
                    <a:lnTo>
                      <a:pt x="3543" y="19279"/>
                    </a:lnTo>
                    <a:lnTo>
                      <a:pt x="3598" y="17618"/>
                    </a:lnTo>
                    <a:lnTo>
                      <a:pt x="3653" y="15958"/>
                    </a:lnTo>
                    <a:lnTo>
                      <a:pt x="3727" y="14298"/>
                    </a:lnTo>
                    <a:lnTo>
                      <a:pt x="3819" y="12656"/>
                    </a:lnTo>
                    <a:lnTo>
                      <a:pt x="3930" y="11014"/>
                    </a:lnTo>
                    <a:lnTo>
                      <a:pt x="4059" y="9390"/>
                    </a:lnTo>
                    <a:lnTo>
                      <a:pt x="4207" y="7767"/>
                    </a:lnTo>
                    <a:lnTo>
                      <a:pt x="4373" y="6181"/>
                    </a:lnTo>
                    <a:lnTo>
                      <a:pt x="4539" y="4594"/>
                    </a:lnTo>
                    <a:lnTo>
                      <a:pt x="4742" y="3044"/>
                    </a:lnTo>
                    <a:lnTo>
                      <a:pt x="4945" y="1513"/>
                    </a:lnTo>
                    <a:lnTo>
                      <a:pt x="516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25"/>
              <p:cNvSpPr/>
              <p:nvPr/>
            </p:nvSpPr>
            <p:spPr>
              <a:xfrm>
                <a:off x="537572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73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303" y="14593"/>
                    </a:lnTo>
                    <a:lnTo>
                      <a:pt x="3358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30" y="25403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58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406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85" y="5609"/>
                    </a:lnTo>
                    <a:lnTo>
                      <a:pt x="2823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37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25"/>
              <p:cNvSpPr/>
              <p:nvPr/>
            </p:nvSpPr>
            <p:spPr>
              <a:xfrm>
                <a:off x="557867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4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25"/>
              <p:cNvSpPr/>
              <p:nvPr/>
            </p:nvSpPr>
            <p:spPr>
              <a:xfrm>
                <a:off x="5629850" y="5081625"/>
                <a:ext cx="18542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15810" extrusionOk="0">
                    <a:moveTo>
                      <a:pt x="7417" y="0"/>
                    </a:moveTo>
                    <a:lnTo>
                      <a:pt x="6974" y="590"/>
                    </a:lnTo>
                    <a:lnTo>
                      <a:pt x="6365" y="1439"/>
                    </a:lnTo>
                    <a:lnTo>
                      <a:pt x="5775" y="2325"/>
                    </a:lnTo>
                    <a:lnTo>
                      <a:pt x="5221" y="3210"/>
                    </a:lnTo>
                    <a:lnTo>
                      <a:pt x="4686" y="4114"/>
                    </a:lnTo>
                    <a:lnTo>
                      <a:pt x="4152" y="5036"/>
                    </a:lnTo>
                    <a:lnTo>
                      <a:pt x="3672" y="5959"/>
                    </a:lnTo>
                    <a:lnTo>
                      <a:pt x="3192" y="6900"/>
                    </a:lnTo>
                    <a:lnTo>
                      <a:pt x="2749" y="7859"/>
                    </a:lnTo>
                    <a:lnTo>
                      <a:pt x="2307" y="8818"/>
                    </a:lnTo>
                    <a:lnTo>
                      <a:pt x="1919" y="9796"/>
                    </a:lnTo>
                    <a:lnTo>
                      <a:pt x="1532" y="10774"/>
                    </a:lnTo>
                    <a:lnTo>
                      <a:pt x="1181" y="11770"/>
                    </a:lnTo>
                    <a:lnTo>
                      <a:pt x="849" y="12766"/>
                    </a:lnTo>
                    <a:lnTo>
                      <a:pt x="536" y="13781"/>
                    </a:lnTo>
                    <a:lnTo>
                      <a:pt x="259" y="14795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869"/>
                    </a:lnTo>
                    <a:lnTo>
                      <a:pt x="3358" y="13928"/>
                    </a:lnTo>
                    <a:lnTo>
                      <a:pt x="3524" y="12987"/>
                    </a:lnTo>
                    <a:lnTo>
                      <a:pt x="3709" y="12047"/>
                    </a:lnTo>
                    <a:lnTo>
                      <a:pt x="3912" y="11106"/>
                    </a:lnTo>
                    <a:lnTo>
                      <a:pt x="4115" y="10165"/>
                    </a:lnTo>
                    <a:lnTo>
                      <a:pt x="4336" y="9243"/>
                    </a:lnTo>
                    <a:lnTo>
                      <a:pt x="4576" y="8320"/>
                    </a:lnTo>
                    <a:lnTo>
                      <a:pt x="4834" y="7398"/>
                    </a:lnTo>
                    <a:lnTo>
                      <a:pt x="5092" y="6475"/>
                    </a:lnTo>
                    <a:lnTo>
                      <a:pt x="5369" y="5553"/>
                    </a:lnTo>
                    <a:lnTo>
                      <a:pt x="5664" y="4649"/>
                    </a:lnTo>
                    <a:lnTo>
                      <a:pt x="5978" y="3745"/>
                    </a:lnTo>
                    <a:lnTo>
                      <a:pt x="6291" y="2841"/>
                    </a:lnTo>
                    <a:lnTo>
                      <a:pt x="6624" y="1956"/>
                    </a:lnTo>
                    <a:lnTo>
                      <a:pt x="6974" y="1052"/>
                    </a:lnTo>
                    <a:lnTo>
                      <a:pt x="741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53" name="Google Shape;2053;p25"/>
          <p:cNvSpPr/>
          <p:nvPr/>
        </p:nvSpPr>
        <p:spPr>
          <a:xfrm>
            <a:off x="7450663" y="128096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4" name="Google Shape;2054;p25"/>
          <p:cNvSpPr/>
          <p:nvPr/>
        </p:nvSpPr>
        <p:spPr>
          <a:xfrm>
            <a:off x="278338" y="2618071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5" name="Google Shape;2055;p25"/>
          <p:cNvGrpSpPr/>
          <p:nvPr/>
        </p:nvGrpSpPr>
        <p:grpSpPr>
          <a:xfrm>
            <a:off x="8780220" y="2500426"/>
            <a:ext cx="216102" cy="209587"/>
            <a:chOff x="375445" y="3222151"/>
            <a:chExt cx="216102" cy="209587"/>
          </a:xfrm>
        </p:grpSpPr>
        <p:sp>
          <p:nvSpPr>
            <p:cNvPr id="2056" name="Google Shape;2056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8" name="Google Shape;2058;p25"/>
          <p:cNvGrpSpPr/>
          <p:nvPr/>
        </p:nvGrpSpPr>
        <p:grpSpPr>
          <a:xfrm>
            <a:off x="8734331" y="3012708"/>
            <a:ext cx="156328" cy="151594"/>
            <a:chOff x="375445" y="3222151"/>
            <a:chExt cx="216102" cy="209587"/>
          </a:xfrm>
        </p:grpSpPr>
        <p:sp>
          <p:nvSpPr>
            <p:cNvPr id="2059" name="Google Shape;2059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1" name="Google Shape;2061;p25"/>
          <p:cNvGrpSpPr/>
          <p:nvPr/>
        </p:nvGrpSpPr>
        <p:grpSpPr>
          <a:xfrm>
            <a:off x="8430787" y="3338858"/>
            <a:ext cx="156307" cy="151594"/>
            <a:chOff x="375445" y="3222151"/>
            <a:chExt cx="216102" cy="209587"/>
          </a:xfrm>
        </p:grpSpPr>
        <p:sp>
          <p:nvSpPr>
            <p:cNvPr id="2062" name="Google Shape;2062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4" name="Google Shape;2064;p25"/>
          <p:cNvGrpSpPr/>
          <p:nvPr/>
        </p:nvGrpSpPr>
        <p:grpSpPr>
          <a:xfrm>
            <a:off x="243820" y="3231501"/>
            <a:ext cx="216102" cy="209587"/>
            <a:chOff x="375445" y="3222151"/>
            <a:chExt cx="216102" cy="209587"/>
          </a:xfrm>
        </p:grpSpPr>
        <p:sp>
          <p:nvSpPr>
            <p:cNvPr id="2065" name="Google Shape;2065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7" name="Google Shape;2067;p25"/>
          <p:cNvGrpSpPr/>
          <p:nvPr/>
        </p:nvGrpSpPr>
        <p:grpSpPr>
          <a:xfrm>
            <a:off x="163137" y="3954608"/>
            <a:ext cx="156307" cy="151594"/>
            <a:chOff x="375445" y="3222151"/>
            <a:chExt cx="216102" cy="209587"/>
          </a:xfrm>
        </p:grpSpPr>
        <p:sp>
          <p:nvSpPr>
            <p:cNvPr id="2068" name="Google Shape;2068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0" name="Google Shape;2070;p25"/>
          <p:cNvGrpSpPr/>
          <p:nvPr/>
        </p:nvGrpSpPr>
        <p:grpSpPr>
          <a:xfrm>
            <a:off x="466681" y="3628458"/>
            <a:ext cx="156328" cy="151594"/>
            <a:chOff x="375445" y="3222151"/>
            <a:chExt cx="216102" cy="209587"/>
          </a:xfrm>
        </p:grpSpPr>
        <p:sp>
          <p:nvSpPr>
            <p:cNvPr id="2071" name="Google Shape;2071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3" name="Google Shape;2073;p25"/>
          <p:cNvSpPr/>
          <p:nvPr/>
        </p:nvSpPr>
        <p:spPr>
          <a:xfrm>
            <a:off x="4351363" y="95475"/>
            <a:ext cx="283192" cy="304896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4" name="Google Shape;2074;p25"/>
          <p:cNvSpPr/>
          <p:nvPr/>
        </p:nvSpPr>
        <p:spPr>
          <a:xfrm>
            <a:off x="8894800" y="163758"/>
            <a:ext cx="156348" cy="168330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5" name="Google Shape;2075;p25"/>
          <p:cNvSpPr/>
          <p:nvPr/>
        </p:nvSpPr>
        <p:spPr>
          <a:xfrm>
            <a:off x="865225" y="683933"/>
            <a:ext cx="156348" cy="168330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230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1_Title and four columns"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2" name="Google Shape;1942;p25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943" name="Google Shape;1943;p25"/>
          <p:cNvSpPr txBox="1">
            <a:spLocks noGrp="1"/>
          </p:cNvSpPr>
          <p:nvPr>
            <p:ph type="title"/>
          </p:nvPr>
        </p:nvSpPr>
        <p:spPr>
          <a:xfrm>
            <a:off x="1181202" y="154767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44" name="Google Shape;1944;p25"/>
          <p:cNvSpPr txBox="1">
            <a:spLocks noGrp="1"/>
          </p:cNvSpPr>
          <p:nvPr>
            <p:ph type="subTitle" idx="1"/>
          </p:nvPr>
        </p:nvSpPr>
        <p:spPr>
          <a:xfrm>
            <a:off x="721927" y="1835015"/>
            <a:ext cx="2437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45" name="Google Shape;1945;p25"/>
          <p:cNvSpPr txBox="1">
            <a:spLocks noGrp="1"/>
          </p:cNvSpPr>
          <p:nvPr>
            <p:ph type="title" idx="2"/>
          </p:nvPr>
        </p:nvSpPr>
        <p:spPr>
          <a:xfrm>
            <a:off x="5980681" y="154767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46" name="Google Shape;1946;p25"/>
          <p:cNvSpPr txBox="1">
            <a:spLocks noGrp="1"/>
          </p:cNvSpPr>
          <p:nvPr>
            <p:ph type="subTitle" idx="3"/>
          </p:nvPr>
        </p:nvSpPr>
        <p:spPr>
          <a:xfrm>
            <a:off x="5980673" y="1835015"/>
            <a:ext cx="24414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47" name="Google Shape;1947;p25"/>
          <p:cNvSpPr txBox="1">
            <a:spLocks noGrp="1"/>
          </p:cNvSpPr>
          <p:nvPr>
            <p:ph type="title" idx="4"/>
          </p:nvPr>
        </p:nvSpPr>
        <p:spPr>
          <a:xfrm>
            <a:off x="1181202" y="3153458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48" name="Google Shape;1948;p25"/>
          <p:cNvSpPr txBox="1">
            <a:spLocks noGrp="1"/>
          </p:cNvSpPr>
          <p:nvPr>
            <p:ph type="subTitle" idx="5"/>
          </p:nvPr>
        </p:nvSpPr>
        <p:spPr>
          <a:xfrm>
            <a:off x="721927" y="3440808"/>
            <a:ext cx="2437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49" name="Google Shape;1949;p25"/>
          <p:cNvSpPr txBox="1">
            <a:spLocks noGrp="1"/>
          </p:cNvSpPr>
          <p:nvPr>
            <p:ph type="title" idx="6"/>
          </p:nvPr>
        </p:nvSpPr>
        <p:spPr>
          <a:xfrm>
            <a:off x="5980681" y="3153458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50" name="Google Shape;1950;p25"/>
          <p:cNvSpPr txBox="1">
            <a:spLocks noGrp="1"/>
          </p:cNvSpPr>
          <p:nvPr>
            <p:ph type="subTitle" idx="7"/>
          </p:nvPr>
        </p:nvSpPr>
        <p:spPr>
          <a:xfrm>
            <a:off x="5980673" y="3440806"/>
            <a:ext cx="24414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1" name="Google Shape;1951;p25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2" name="Google Shape;1952;p25"/>
          <p:cNvGrpSpPr/>
          <p:nvPr/>
        </p:nvGrpSpPr>
        <p:grpSpPr>
          <a:xfrm>
            <a:off x="279470" y="-9534"/>
            <a:ext cx="419740" cy="2188604"/>
            <a:chOff x="9169825" y="5104875"/>
            <a:chExt cx="315950" cy="1647425"/>
          </a:xfrm>
        </p:grpSpPr>
        <p:sp>
          <p:nvSpPr>
            <p:cNvPr id="1953" name="Google Shape;1953;p25"/>
            <p:cNvSpPr/>
            <p:nvPr/>
          </p:nvSpPr>
          <p:spPr>
            <a:xfrm>
              <a:off x="9321100" y="6522150"/>
              <a:ext cx="6950" cy="172500"/>
            </a:xfrm>
            <a:custGeom>
              <a:avLst/>
              <a:gdLst/>
              <a:ahLst/>
              <a:cxnLst/>
              <a:rect l="l" t="t" r="r" b="b"/>
              <a:pathLst>
                <a:path w="278" h="6900" extrusionOk="0">
                  <a:moveTo>
                    <a:pt x="1" y="0"/>
                  </a:moveTo>
                  <a:lnTo>
                    <a:pt x="1" y="6900"/>
                  </a:lnTo>
                  <a:lnTo>
                    <a:pt x="278" y="690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5"/>
            <p:cNvSpPr/>
            <p:nvPr/>
          </p:nvSpPr>
          <p:spPr>
            <a:xfrm>
              <a:off x="9278675" y="6624525"/>
              <a:ext cx="94575" cy="127775"/>
            </a:xfrm>
            <a:custGeom>
              <a:avLst/>
              <a:gdLst/>
              <a:ahLst/>
              <a:cxnLst/>
              <a:rect l="l" t="t" r="r" b="b"/>
              <a:pathLst>
                <a:path w="3783" h="5111" extrusionOk="0">
                  <a:moveTo>
                    <a:pt x="1274" y="1"/>
                  </a:moveTo>
                  <a:lnTo>
                    <a:pt x="1" y="5111"/>
                  </a:lnTo>
                  <a:lnTo>
                    <a:pt x="3782" y="5111"/>
                  </a:lnTo>
                  <a:lnTo>
                    <a:pt x="23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5"/>
            <p:cNvSpPr/>
            <p:nvPr/>
          </p:nvSpPr>
          <p:spPr>
            <a:xfrm>
              <a:off x="9171675" y="5901850"/>
              <a:ext cx="309025" cy="571900"/>
            </a:xfrm>
            <a:custGeom>
              <a:avLst/>
              <a:gdLst/>
              <a:ahLst/>
              <a:cxnLst/>
              <a:rect l="l" t="t" r="r" b="b"/>
              <a:pathLst>
                <a:path w="12361" h="22876" extrusionOk="0">
                  <a:moveTo>
                    <a:pt x="960" y="0"/>
                  </a:moveTo>
                  <a:lnTo>
                    <a:pt x="776" y="18"/>
                  </a:lnTo>
                  <a:lnTo>
                    <a:pt x="591" y="74"/>
                  </a:lnTo>
                  <a:lnTo>
                    <a:pt x="425" y="166"/>
                  </a:lnTo>
                  <a:lnTo>
                    <a:pt x="277" y="277"/>
                  </a:lnTo>
                  <a:lnTo>
                    <a:pt x="167" y="424"/>
                  </a:lnTo>
                  <a:lnTo>
                    <a:pt x="75" y="590"/>
                  </a:lnTo>
                  <a:lnTo>
                    <a:pt x="19" y="756"/>
                  </a:lnTo>
                  <a:lnTo>
                    <a:pt x="1" y="959"/>
                  </a:lnTo>
                  <a:lnTo>
                    <a:pt x="1" y="21916"/>
                  </a:lnTo>
                  <a:lnTo>
                    <a:pt x="19" y="22119"/>
                  </a:lnTo>
                  <a:lnTo>
                    <a:pt x="75" y="22285"/>
                  </a:lnTo>
                  <a:lnTo>
                    <a:pt x="167" y="22451"/>
                  </a:lnTo>
                  <a:lnTo>
                    <a:pt x="277" y="22599"/>
                  </a:lnTo>
                  <a:lnTo>
                    <a:pt x="425" y="22709"/>
                  </a:lnTo>
                  <a:lnTo>
                    <a:pt x="591" y="22802"/>
                  </a:lnTo>
                  <a:lnTo>
                    <a:pt x="776" y="22857"/>
                  </a:lnTo>
                  <a:lnTo>
                    <a:pt x="960" y="22875"/>
                  </a:lnTo>
                  <a:lnTo>
                    <a:pt x="11420" y="22875"/>
                  </a:lnTo>
                  <a:lnTo>
                    <a:pt x="11604" y="22857"/>
                  </a:lnTo>
                  <a:lnTo>
                    <a:pt x="11789" y="22802"/>
                  </a:lnTo>
                  <a:lnTo>
                    <a:pt x="11955" y="22709"/>
                  </a:lnTo>
                  <a:lnTo>
                    <a:pt x="12084" y="22599"/>
                  </a:lnTo>
                  <a:lnTo>
                    <a:pt x="12195" y="22451"/>
                  </a:lnTo>
                  <a:lnTo>
                    <a:pt x="12287" y="22285"/>
                  </a:lnTo>
                  <a:lnTo>
                    <a:pt x="12342" y="22119"/>
                  </a:lnTo>
                  <a:lnTo>
                    <a:pt x="12361" y="21916"/>
                  </a:lnTo>
                  <a:lnTo>
                    <a:pt x="12361" y="959"/>
                  </a:lnTo>
                  <a:lnTo>
                    <a:pt x="12342" y="756"/>
                  </a:lnTo>
                  <a:lnTo>
                    <a:pt x="12287" y="590"/>
                  </a:lnTo>
                  <a:lnTo>
                    <a:pt x="12195" y="424"/>
                  </a:lnTo>
                  <a:lnTo>
                    <a:pt x="12084" y="277"/>
                  </a:lnTo>
                  <a:lnTo>
                    <a:pt x="11955" y="166"/>
                  </a:lnTo>
                  <a:lnTo>
                    <a:pt x="11789" y="74"/>
                  </a:lnTo>
                  <a:lnTo>
                    <a:pt x="11604" y="18"/>
                  </a:lnTo>
                  <a:lnTo>
                    <a:pt x="11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5"/>
            <p:cNvSpPr/>
            <p:nvPr/>
          </p:nvSpPr>
          <p:spPr>
            <a:xfrm>
              <a:off x="9268525" y="6467275"/>
              <a:ext cx="115800" cy="64125"/>
            </a:xfrm>
            <a:custGeom>
              <a:avLst/>
              <a:gdLst/>
              <a:ahLst/>
              <a:cxnLst/>
              <a:rect l="l" t="t" r="r" b="b"/>
              <a:pathLst>
                <a:path w="4632" h="2565" extrusionOk="0">
                  <a:moveTo>
                    <a:pt x="1" y="0"/>
                  </a:moveTo>
                  <a:lnTo>
                    <a:pt x="1" y="2232"/>
                  </a:lnTo>
                  <a:lnTo>
                    <a:pt x="1" y="2306"/>
                  </a:lnTo>
                  <a:lnTo>
                    <a:pt x="19" y="2362"/>
                  </a:lnTo>
                  <a:lnTo>
                    <a:pt x="56" y="2417"/>
                  </a:lnTo>
                  <a:lnTo>
                    <a:pt x="93" y="2472"/>
                  </a:lnTo>
                  <a:lnTo>
                    <a:pt x="148" y="2509"/>
                  </a:lnTo>
                  <a:lnTo>
                    <a:pt x="204" y="2546"/>
                  </a:lnTo>
                  <a:lnTo>
                    <a:pt x="259" y="2564"/>
                  </a:lnTo>
                  <a:lnTo>
                    <a:pt x="4373" y="2564"/>
                  </a:lnTo>
                  <a:lnTo>
                    <a:pt x="4428" y="2546"/>
                  </a:lnTo>
                  <a:lnTo>
                    <a:pt x="4484" y="2509"/>
                  </a:lnTo>
                  <a:lnTo>
                    <a:pt x="4539" y="2472"/>
                  </a:lnTo>
                  <a:lnTo>
                    <a:pt x="4576" y="2417"/>
                  </a:lnTo>
                  <a:lnTo>
                    <a:pt x="4594" y="2362"/>
                  </a:lnTo>
                  <a:lnTo>
                    <a:pt x="4631" y="2306"/>
                  </a:lnTo>
                  <a:lnTo>
                    <a:pt x="4631" y="2232"/>
                  </a:lnTo>
                  <a:lnTo>
                    <a:pt x="46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5"/>
            <p:cNvSpPr/>
            <p:nvPr/>
          </p:nvSpPr>
          <p:spPr>
            <a:xfrm>
              <a:off x="9287450" y="5855250"/>
              <a:ext cx="78875" cy="51225"/>
            </a:xfrm>
            <a:custGeom>
              <a:avLst/>
              <a:gdLst/>
              <a:ahLst/>
              <a:cxnLst/>
              <a:rect l="l" t="t" r="r" b="b"/>
              <a:pathLst>
                <a:path w="3155" h="2049" extrusionOk="0">
                  <a:moveTo>
                    <a:pt x="258" y="1"/>
                  </a:moveTo>
                  <a:lnTo>
                    <a:pt x="166" y="19"/>
                  </a:lnTo>
                  <a:lnTo>
                    <a:pt x="74" y="75"/>
                  </a:lnTo>
                  <a:lnTo>
                    <a:pt x="19" y="167"/>
                  </a:lnTo>
                  <a:lnTo>
                    <a:pt x="0" y="222"/>
                  </a:lnTo>
                  <a:lnTo>
                    <a:pt x="0" y="277"/>
                  </a:lnTo>
                  <a:lnTo>
                    <a:pt x="0" y="2048"/>
                  </a:lnTo>
                  <a:lnTo>
                    <a:pt x="3155" y="2048"/>
                  </a:lnTo>
                  <a:lnTo>
                    <a:pt x="3155" y="277"/>
                  </a:lnTo>
                  <a:lnTo>
                    <a:pt x="3136" y="167"/>
                  </a:lnTo>
                  <a:lnTo>
                    <a:pt x="3081" y="75"/>
                  </a:lnTo>
                  <a:lnTo>
                    <a:pt x="2989" y="19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5"/>
            <p:cNvSpPr/>
            <p:nvPr/>
          </p:nvSpPr>
          <p:spPr>
            <a:xfrm>
              <a:off x="9309575" y="5803150"/>
              <a:ext cx="33225" cy="51200"/>
            </a:xfrm>
            <a:custGeom>
              <a:avLst/>
              <a:gdLst/>
              <a:ahLst/>
              <a:cxnLst/>
              <a:rect l="l" t="t" r="r" b="b"/>
              <a:pathLst>
                <a:path w="1329" h="2048" extrusionOk="0">
                  <a:moveTo>
                    <a:pt x="665" y="0"/>
                  </a:moveTo>
                  <a:lnTo>
                    <a:pt x="536" y="19"/>
                  </a:lnTo>
                  <a:lnTo>
                    <a:pt x="407" y="55"/>
                  </a:lnTo>
                  <a:lnTo>
                    <a:pt x="296" y="111"/>
                  </a:lnTo>
                  <a:lnTo>
                    <a:pt x="185" y="203"/>
                  </a:lnTo>
                  <a:lnTo>
                    <a:pt x="111" y="295"/>
                  </a:lnTo>
                  <a:lnTo>
                    <a:pt x="56" y="406"/>
                  </a:lnTo>
                  <a:lnTo>
                    <a:pt x="1" y="535"/>
                  </a:lnTo>
                  <a:lnTo>
                    <a:pt x="1" y="664"/>
                  </a:lnTo>
                  <a:lnTo>
                    <a:pt x="19" y="830"/>
                  </a:lnTo>
                  <a:lnTo>
                    <a:pt x="56" y="1033"/>
                  </a:lnTo>
                  <a:lnTo>
                    <a:pt x="111" y="1273"/>
                  </a:lnTo>
                  <a:lnTo>
                    <a:pt x="204" y="1494"/>
                  </a:lnTo>
                  <a:lnTo>
                    <a:pt x="296" y="1697"/>
                  </a:lnTo>
                  <a:lnTo>
                    <a:pt x="425" y="1882"/>
                  </a:lnTo>
                  <a:lnTo>
                    <a:pt x="480" y="1956"/>
                  </a:lnTo>
                  <a:lnTo>
                    <a:pt x="554" y="1993"/>
                  </a:lnTo>
                  <a:lnTo>
                    <a:pt x="609" y="2029"/>
                  </a:lnTo>
                  <a:lnTo>
                    <a:pt x="683" y="2048"/>
                  </a:lnTo>
                  <a:lnTo>
                    <a:pt x="757" y="2029"/>
                  </a:lnTo>
                  <a:lnTo>
                    <a:pt x="812" y="1993"/>
                  </a:lnTo>
                  <a:lnTo>
                    <a:pt x="886" y="1956"/>
                  </a:lnTo>
                  <a:lnTo>
                    <a:pt x="942" y="1882"/>
                  </a:lnTo>
                  <a:lnTo>
                    <a:pt x="1052" y="1697"/>
                  </a:lnTo>
                  <a:lnTo>
                    <a:pt x="1144" y="1494"/>
                  </a:lnTo>
                  <a:lnTo>
                    <a:pt x="1218" y="1273"/>
                  </a:lnTo>
                  <a:lnTo>
                    <a:pt x="1274" y="1033"/>
                  </a:lnTo>
                  <a:lnTo>
                    <a:pt x="1310" y="830"/>
                  </a:lnTo>
                  <a:lnTo>
                    <a:pt x="1329" y="664"/>
                  </a:lnTo>
                  <a:lnTo>
                    <a:pt x="1310" y="535"/>
                  </a:lnTo>
                  <a:lnTo>
                    <a:pt x="1274" y="406"/>
                  </a:lnTo>
                  <a:lnTo>
                    <a:pt x="1218" y="295"/>
                  </a:lnTo>
                  <a:lnTo>
                    <a:pt x="1144" y="203"/>
                  </a:lnTo>
                  <a:lnTo>
                    <a:pt x="1034" y="111"/>
                  </a:lnTo>
                  <a:lnTo>
                    <a:pt x="923" y="55"/>
                  </a:lnTo>
                  <a:lnTo>
                    <a:pt x="794" y="19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5"/>
            <p:cNvSpPr/>
            <p:nvPr/>
          </p:nvSpPr>
          <p:spPr>
            <a:xfrm>
              <a:off x="9174900" y="6006525"/>
              <a:ext cx="302125" cy="3725"/>
            </a:xfrm>
            <a:custGeom>
              <a:avLst/>
              <a:gdLst/>
              <a:ahLst/>
              <a:cxnLst/>
              <a:rect l="l" t="t" r="r" b="b"/>
              <a:pathLst>
                <a:path w="12085" h="149" extrusionOk="0">
                  <a:moveTo>
                    <a:pt x="1" y="1"/>
                  </a:moveTo>
                  <a:lnTo>
                    <a:pt x="1" y="148"/>
                  </a:lnTo>
                  <a:lnTo>
                    <a:pt x="12084" y="148"/>
                  </a:lnTo>
                  <a:lnTo>
                    <a:pt x="1208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5"/>
            <p:cNvSpPr/>
            <p:nvPr/>
          </p:nvSpPr>
          <p:spPr>
            <a:xfrm>
              <a:off x="9169825" y="6097375"/>
              <a:ext cx="315950" cy="3725"/>
            </a:xfrm>
            <a:custGeom>
              <a:avLst/>
              <a:gdLst/>
              <a:ahLst/>
              <a:cxnLst/>
              <a:rect l="l" t="t" r="r" b="b"/>
              <a:pathLst>
                <a:path w="12638" h="149" extrusionOk="0">
                  <a:moveTo>
                    <a:pt x="1" y="1"/>
                  </a:moveTo>
                  <a:lnTo>
                    <a:pt x="1" y="149"/>
                  </a:lnTo>
                  <a:lnTo>
                    <a:pt x="12638" y="149"/>
                  </a:lnTo>
                  <a:lnTo>
                    <a:pt x="1263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5"/>
            <p:cNvSpPr/>
            <p:nvPr/>
          </p:nvSpPr>
          <p:spPr>
            <a:xfrm>
              <a:off x="9169825" y="6188250"/>
              <a:ext cx="315950" cy="4175"/>
            </a:xfrm>
            <a:custGeom>
              <a:avLst/>
              <a:gdLst/>
              <a:ahLst/>
              <a:cxnLst/>
              <a:rect l="l" t="t" r="r" b="b"/>
              <a:pathLst>
                <a:path w="12638" h="167" extrusionOk="0">
                  <a:moveTo>
                    <a:pt x="1" y="0"/>
                  </a:moveTo>
                  <a:lnTo>
                    <a:pt x="1" y="166"/>
                  </a:lnTo>
                  <a:lnTo>
                    <a:pt x="12638" y="166"/>
                  </a:lnTo>
                  <a:lnTo>
                    <a:pt x="1263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5"/>
            <p:cNvSpPr/>
            <p:nvPr/>
          </p:nvSpPr>
          <p:spPr>
            <a:xfrm>
              <a:off x="9169825" y="6279550"/>
              <a:ext cx="315950" cy="3725"/>
            </a:xfrm>
            <a:custGeom>
              <a:avLst/>
              <a:gdLst/>
              <a:ahLst/>
              <a:cxnLst/>
              <a:rect l="l" t="t" r="r" b="b"/>
              <a:pathLst>
                <a:path w="12638" h="149" extrusionOk="0">
                  <a:moveTo>
                    <a:pt x="1" y="1"/>
                  </a:moveTo>
                  <a:lnTo>
                    <a:pt x="1" y="148"/>
                  </a:lnTo>
                  <a:lnTo>
                    <a:pt x="12638" y="148"/>
                  </a:lnTo>
                  <a:lnTo>
                    <a:pt x="1263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5"/>
            <p:cNvSpPr/>
            <p:nvPr/>
          </p:nvSpPr>
          <p:spPr>
            <a:xfrm>
              <a:off x="9174900" y="6370425"/>
              <a:ext cx="302125" cy="3700"/>
            </a:xfrm>
            <a:custGeom>
              <a:avLst/>
              <a:gdLst/>
              <a:ahLst/>
              <a:cxnLst/>
              <a:rect l="l" t="t" r="r" b="b"/>
              <a:pathLst>
                <a:path w="12085" h="148" extrusionOk="0">
                  <a:moveTo>
                    <a:pt x="1" y="0"/>
                  </a:moveTo>
                  <a:lnTo>
                    <a:pt x="1" y="148"/>
                  </a:lnTo>
                  <a:lnTo>
                    <a:pt x="12084" y="148"/>
                  </a:lnTo>
                  <a:lnTo>
                    <a:pt x="1208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5"/>
            <p:cNvSpPr/>
            <p:nvPr/>
          </p:nvSpPr>
          <p:spPr>
            <a:xfrm>
              <a:off x="9322500" y="5104875"/>
              <a:ext cx="6925" cy="698300"/>
            </a:xfrm>
            <a:custGeom>
              <a:avLst/>
              <a:gdLst/>
              <a:ahLst/>
              <a:cxnLst/>
              <a:rect l="l" t="t" r="r" b="b"/>
              <a:pathLst>
                <a:path w="277" h="27932" extrusionOk="0">
                  <a:moveTo>
                    <a:pt x="0" y="1"/>
                  </a:moveTo>
                  <a:lnTo>
                    <a:pt x="0" y="27931"/>
                  </a:lnTo>
                  <a:lnTo>
                    <a:pt x="277" y="27931"/>
                  </a:lnTo>
                  <a:lnTo>
                    <a:pt x="27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5" name="Google Shape;1965;p25"/>
          <p:cNvGrpSpPr/>
          <p:nvPr/>
        </p:nvGrpSpPr>
        <p:grpSpPr>
          <a:xfrm>
            <a:off x="8423989" y="-5"/>
            <a:ext cx="591491" cy="2037135"/>
            <a:chOff x="1395700" y="238125"/>
            <a:chExt cx="1034075" cy="3561425"/>
          </a:xfrm>
        </p:grpSpPr>
        <p:sp>
          <p:nvSpPr>
            <p:cNvPr id="1966" name="Google Shape;1966;p25"/>
            <p:cNvSpPr/>
            <p:nvPr/>
          </p:nvSpPr>
          <p:spPr>
            <a:xfrm>
              <a:off x="1566525" y="238125"/>
              <a:ext cx="688150" cy="1740125"/>
            </a:xfrm>
            <a:custGeom>
              <a:avLst/>
              <a:gdLst/>
              <a:ahLst/>
              <a:cxnLst/>
              <a:rect l="l" t="t" r="r" b="b"/>
              <a:pathLst>
                <a:path w="27526" h="69605" extrusionOk="0">
                  <a:moveTo>
                    <a:pt x="13763" y="54502"/>
                  </a:moveTo>
                  <a:lnTo>
                    <a:pt x="26242" y="69019"/>
                  </a:lnTo>
                  <a:lnTo>
                    <a:pt x="1304" y="69019"/>
                  </a:lnTo>
                  <a:lnTo>
                    <a:pt x="13763" y="54502"/>
                  </a:lnTo>
                  <a:close/>
                  <a:moveTo>
                    <a:pt x="13405" y="0"/>
                  </a:moveTo>
                  <a:lnTo>
                    <a:pt x="13405" y="54030"/>
                  </a:lnTo>
                  <a:lnTo>
                    <a:pt x="1" y="69605"/>
                  </a:lnTo>
                  <a:lnTo>
                    <a:pt x="27526" y="69605"/>
                  </a:lnTo>
                  <a:lnTo>
                    <a:pt x="14575" y="54426"/>
                  </a:lnTo>
                  <a:lnTo>
                    <a:pt x="1449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5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extrusionOk="0">
                  <a:moveTo>
                    <a:pt x="1" y="0"/>
                  </a:moveTo>
                  <a:lnTo>
                    <a:pt x="1" y="17425"/>
                  </a:lnTo>
                  <a:lnTo>
                    <a:pt x="624" y="17425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D70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5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fill="none" extrusionOk="0">
                  <a:moveTo>
                    <a:pt x="1" y="17425"/>
                  </a:moveTo>
                  <a:lnTo>
                    <a:pt x="624" y="17425"/>
                  </a:lnTo>
                  <a:lnTo>
                    <a:pt x="624" y="0"/>
                  </a:lnTo>
                  <a:lnTo>
                    <a:pt x="1" y="0"/>
                  </a:lnTo>
                  <a:lnTo>
                    <a:pt x="1" y="174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5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extrusionOk="0">
                  <a:moveTo>
                    <a:pt x="1" y="1"/>
                  </a:moveTo>
                  <a:lnTo>
                    <a:pt x="1" y="18067"/>
                  </a:lnTo>
                  <a:lnTo>
                    <a:pt x="1266" y="18067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5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fill="none" extrusionOk="0">
                  <a:moveTo>
                    <a:pt x="1266" y="18067"/>
                  </a:moveTo>
                  <a:lnTo>
                    <a:pt x="1" y="18067"/>
                  </a:lnTo>
                  <a:lnTo>
                    <a:pt x="1" y="1"/>
                  </a:lnTo>
                  <a:lnTo>
                    <a:pt x="1266" y="1"/>
                  </a:lnTo>
                  <a:lnTo>
                    <a:pt x="1266" y="180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5"/>
            <p:cNvSpPr/>
            <p:nvPr/>
          </p:nvSpPr>
          <p:spPr>
            <a:xfrm>
              <a:off x="1864825" y="3704175"/>
              <a:ext cx="95825" cy="95375"/>
            </a:xfrm>
            <a:custGeom>
              <a:avLst/>
              <a:gdLst/>
              <a:ahLst/>
              <a:cxnLst/>
              <a:rect l="l" t="t" r="r" b="b"/>
              <a:pathLst>
                <a:path w="3833" h="3815" extrusionOk="0">
                  <a:moveTo>
                    <a:pt x="1718" y="1"/>
                  </a:moveTo>
                  <a:lnTo>
                    <a:pt x="1529" y="39"/>
                  </a:lnTo>
                  <a:lnTo>
                    <a:pt x="1340" y="76"/>
                  </a:lnTo>
                  <a:lnTo>
                    <a:pt x="1171" y="152"/>
                  </a:lnTo>
                  <a:lnTo>
                    <a:pt x="1001" y="227"/>
                  </a:lnTo>
                  <a:lnTo>
                    <a:pt x="850" y="322"/>
                  </a:lnTo>
                  <a:lnTo>
                    <a:pt x="699" y="435"/>
                  </a:lnTo>
                  <a:lnTo>
                    <a:pt x="566" y="548"/>
                  </a:lnTo>
                  <a:lnTo>
                    <a:pt x="434" y="699"/>
                  </a:lnTo>
                  <a:lnTo>
                    <a:pt x="321" y="831"/>
                  </a:lnTo>
                  <a:lnTo>
                    <a:pt x="227" y="1001"/>
                  </a:lnTo>
                  <a:lnTo>
                    <a:pt x="151" y="1171"/>
                  </a:lnTo>
                  <a:lnTo>
                    <a:pt x="94" y="1341"/>
                  </a:lnTo>
                  <a:lnTo>
                    <a:pt x="38" y="1530"/>
                  </a:lnTo>
                  <a:lnTo>
                    <a:pt x="19" y="1719"/>
                  </a:lnTo>
                  <a:lnTo>
                    <a:pt x="0" y="1908"/>
                  </a:lnTo>
                  <a:lnTo>
                    <a:pt x="19" y="2096"/>
                  </a:lnTo>
                  <a:lnTo>
                    <a:pt x="38" y="2304"/>
                  </a:lnTo>
                  <a:lnTo>
                    <a:pt x="94" y="2474"/>
                  </a:lnTo>
                  <a:lnTo>
                    <a:pt x="151" y="2663"/>
                  </a:lnTo>
                  <a:lnTo>
                    <a:pt x="227" y="2814"/>
                  </a:lnTo>
                  <a:lnTo>
                    <a:pt x="321" y="2984"/>
                  </a:lnTo>
                  <a:lnTo>
                    <a:pt x="434" y="3135"/>
                  </a:lnTo>
                  <a:lnTo>
                    <a:pt x="566" y="3267"/>
                  </a:lnTo>
                  <a:lnTo>
                    <a:pt x="699" y="3380"/>
                  </a:lnTo>
                  <a:lnTo>
                    <a:pt x="850" y="3493"/>
                  </a:lnTo>
                  <a:lnTo>
                    <a:pt x="1001" y="3588"/>
                  </a:lnTo>
                  <a:lnTo>
                    <a:pt x="1171" y="3663"/>
                  </a:lnTo>
                  <a:lnTo>
                    <a:pt x="1340" y="3739"/>
                  </a:lnTo>
                  <a:lnTo>
                    <a:pt x="1529" y="3776"/>
                  </a:lnTo>
                  <a:lnTo>
                    <a:pt x="1718" y="3814"/>
                  </a:lnTo>
                  <a:lnTo>
                    <a:pt x="2114" y="3814"/>
                  </a:lnTo>
                  <a:lnTo>
                    <a:pt x="2303" y="3776"/>
                  </a:lnTo>
                  <a:lnTo>
                    <a:pt x="2492" y="3739"/>
                  </a:lnTo>
                  <a:lnTo>
                    <a:pt x="2662" y="3663"/>
                  </a:lnTo>
                  <a:lnTo>
                    <a:pt x="2832" y="3588"/>
                  </a:lnTo>
                  <a:lnTo>
                    <a:pt x="2983" y="3493"/>
                  </a:lnTo>
                  <a:lnTo>
                    <a:pt x="3134" y="3380"/>
                  </a:lnTo>
                  <a:lnTo>
                    <a:pt x="3266" y="3267"/>
                  </a:lnTo>
                  <a:lnTo>
                    <a:pt x="3398" y="3135"/>
                  </a:lnTo>
                  <a:lnTo>
                    <a:pt x="3493" y="2984"/>
                  </a:lnTo>
                  <a:lnTo>
                    <a:pt x="3606" y="2814"/>
                  </a:lnTo>
                  <a:lnTo>
                    <a:pt x="3681" y="2663"/>
                  </a:lnTo>
                  <a:lnTo>
                    <a:pt x="3738" y="2474"/>
                  </a:lnTo>
                  <a:lnTo>
                    <a:pt x="3795" y="2304"/>
                  </a:lnTo>
                  <a:lnTo>
                    <a:pt x="3813" y="2096"/>
                  </a:lnTo>
                  <a:lnTo>
                    <a:pt x="3832" y="1908"/>
                  </a:lnTo>
                  <a:lnTo>
                    <a:pt x="3813" y="1719"/>
                  </a:lnTo>
                  <a:lnTo>
                    <a:pt x="3795" y="1530"/>
                  </a:lnTo>
                  <a:lnTo>
                    <a:pt x="3738" y="1341"/>
                  </a:lnTo>
                  <a:lnTo>
                    <a:pt x="3681" y="1171"/>
                  </a:lnTo>
                  <a:lnTo>
                    <a:pt x="3606" y="1001"/>
                  </a:lnTo>
                  <a:lnTo>
                    <a:pt x="3493" y="831"/>
                  </a:lnTo>
                  <a:lnTo>
                    <a:pt x="3398" y="699"/>
                  </a:lnTo>
                  <a:lnTo>
                    <a:pt x="3266" y="548"/>
                  </a:lnTo>
                  <a:lnTo>
                    <a:pt x="3134" y="435"/>
                  </a:lnTo>
                  <a:lnTo>
                    <a:pt x="2983" y="322"/>
                  </a:lnTo>
                  <a:lnTo>
                    <a:pt x="2832" y="227"/>
                  </a:lnTo>
                  <a:lnTo>
                    <a:pt x="2662" y="152"/>
                  </a:lnTo>
                  <a:lnTo>
                    <a:pt x="2492" y="76"/>
                  </a:lnTo>
                  <a:lnTo>
                    <a:pt x="2303" y="39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5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5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fill="none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lnTo>
                    <a:pt x="34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5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5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5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0" y="0"/>
                  </a:moveTo>
                  <a:lnTo>
                    <a:pt x="3455" y="3927"/>
                  </a:lnTo>
                  <a:lnTo>
                    <a:pt x="37908" y="3927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5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5" y="3927"/>
                  </a:lnTo>
                  <a:lnTo>
                    <a:pt x="3455" y="3927"/>
                  </a:lnTo>
                  <a:lnTo>
                    <a:pt x="37908" y="3927"/>
                  </a:lnTo>
                  <a:lnTo>
                    <a:pt x="37908" y="3927"/>
                  </a:lnTo>
                  <a:lnTo>
                    <a:pt x="41362" y="0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5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extrusionOk="0">
                  <a:moveTo>
                    <a:pt x="19" y="1"/>
                  </a:move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5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5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extrusionOk="0">
                  <a:moveTo>
                    <a:pt x="19" y="1"/>
                  </a:move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5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5"/>
            <p:cNvSpPr/>
            <p:nvPr/>
          </p:nvSpPr>
          <p:spPr>
            <a:xfrm>
              <a:off x="1454200" y="2413850"/>
              <a:ext cx="974625" cy="96300"/>
            </a:xfrm>
            <a:custGeom>
              <a:avLst/>
              <a:gdLst/>
              <a:ahLst/>
              <a:cxnLst/>
              <a:rect l="l" t="t" r="r" b="b"/>
              <a:pathLst>
                <a:path w="38985" h="3852" extrusionOk="0">
                  <a:moveTo>
                    <a:pt x="1" y="2606"/>
                  </a:moveTo>
                  <a:lnTo>
                    <a:pt x="1096" y="3852"/>
                  </a:lnTo>
                  <a:lnTo>
                    <a:pt x="1096" y="3852"/>
                  </a:lnTo>
                  <a:lnTo>
                    <a:pt x="1" y="2606"/>
                  </a:lnTo>
                  <a:close/>
                  <a:moveTo>
                    <a:pt x="38985" y="0"/>
                  </a:moveTo>
                  <a:lnTo>
                    <a:pt x="38985" y="0"/>
                  </a:lnTo>
                  <a:lnTo>
                    <a:pt x="38211" y="888"/>
                  </a:lnTo>
                  <a:lnTo>
                    <a:pt x="38985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5"/>
            <p:cNvSpPr/>
            <p:nvPr/>
          </p:nvSpPr>
          <p:spPr>
            <a:xfrm>
              <a:off x="1454200" y="2478975"/>
              <a:ext cx="27400" cy="31175"/>
            </a:xfrm>
            <a:custGeom>
              <a:avLst/>
              <a:gdLst/>
              <a:ahLst/>
              <a:cxnLst/>
              <a:rect l="l" t="t" r="r" b="b"/>
              <a:pathLst>
                <a:path w="1096" h="1247" fill="none" extrusionOk="0">
                  <a:moveTo>
                    <a:pt x="1" y="1"/>
                  </a:moveTo>
                  <a:lnTo>
                    <a:pt x="1096" y="1247"/>
                  </a:lnTo>
                  <a:lnTo>
                    <a:pt x="1096" y="124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5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extrusionOk="0">
                  <a:moveTo>
                    <a:pt x="1" y="0"/>
                  </a:move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5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fill="none" extrusionOk="0">
                  <a:moveTo>
                    <a:pt x="41288" y="0"/>
                  </a:moveTo>
                  <a:lnTo>
                    <a:pt x="1" y="0"/>
                  </a:ln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5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41362" y="1"/>
                  </a:lnTo>
                  <a:lnTo>
                    <a:pt x="37983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5"/>
            <p:cNvSpPr/>
            <p:nvPr/>
          </p:nvSpPr>
          <p:spPr>
            <a:xfrm>
              <a:off x="1395700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5"/>
            <p:cNvSpPr/>
            <p:nvPr/>
          </p:nvSpPr>
          <p:spPr>
            <a:xfrm>
              <a:off x="2345275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3379" y="1"/>
                  </a:moveTo>
                  <a:lnTo>
                    <a:pt x="3379" y="1"/>
                  </a:lnTo>
                  <a:lnTo>
                    <a:pt x="0" y="3852"/>
                  </a:lnTo>
                  <a:lnTo>
                    <a:pt x="0" y="3852"/>
                  </a:lnTo>
                  <a:lnTo>
                    <a:pt x="33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5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5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fill="none" extrusionOk="0">
                  <a:moveTo>
                    <a:pt x="41362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5"/>
            <p:cNvSpPr/>
            <p:nvPr/>
          </p:nvSpPr>
          <p:spPr>
            <a:xfrm>
              <a:off x="1395700" y="2216100"/>
              <a:ext cx="1034075" cy="975"/>
            </a:xfrm>
            <a:custGeom>
              <a:avLst/>
              <a:gdLst/>
              <a:ahLst/>
              <a:cxnLst/>
              <a:rect l="l" t="t" r="r" b="b"/>
              <a:pathLst>
                <a:path w="41363" h="39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  <a:close/>
                  <a:moveTo>
                    <a:pt x="41344" y="0"/>
                  </a:moveTo>
                  <a:lnTo>
                    <a:pt x="41344" y="0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5"/>
            <p:cNvSpPr/>
            <p:nvPr/>
          </p:nvSpPr>
          <p:spPr>
            <a:xfrm>
              <a:off x="1395700" y="2216100"/>
              <a:ext cx="475" cy="975"/>
            </a:xfrm>
            <a:custGeom>
              <a:avLst/>
              <a:gdLst/>
              <a:ahLst/>
              <a:cxnLst/>
              <a:rect l="l" t="t" r="r" b="b"/>
              <a:pathLst>
                <a:path w="19" h="39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5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19" y="0"/>
                  </a:move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5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5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extrusionOk="0">
                  <a:moveTo>
                    <a:pt x="3455" y="0"/>
                  </a:moveTo>
                  <a:lnTo>
                    <a:pt x="0" y="3908"/>
                  </a:lnTo>
                  <a:lnTo>
                    <a:pt x="3455" y="7835"/>
                  </a:lnTo>
                  <a:lnTo>
                    <a:pt x="0" y="11743"/>
                  </a:lnTo>
                  <a:lnTo>
                    <a:pt x="3285" y="15481"/>
                  </a:lnTo>
                  <a:lnTo>
                    <a:pt x="38078" y="15481"/>
                  </a:lnTo>
                  <a:lnTo>
                    <a:pt x="41362" y="11743"/>
                  </a:lnTo>
                  <a:lnTo>
                    <a:pt x="37908" y="7835"/>
                  </a:lnTo>
                  <a:lnTo>
                    <a:pt x="41362" y="3908"/>
                  </a:lnTo>
                  <a:lnTo>
                    <a:pt x="379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5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fill="none" extrusionOk="0">
                  <a:moveTo>
                    <a:pt x="38078" y="15481"/>
                  </a:moveTo>
                  <a:lnTo>
                    <a:pt x="3285" y="15481"/>
                  </a:lnTo>
                  <a:lnTo>
                    <a:pt x="0" y="11743"/>
                  </a:lnTo>
                  <a:lnTo>
                    <a:pt x="3455" y="7835"/>
                  </a:lnTo>
                  <a:lnTo>
                    <a:pt x="0" y="3908"/>
                  </a:lnTo>
                  <a:lnTo>
                    <a:pt x="3455" y="0"/>
                  </a:lnTo>
                  <a:lnTo>
                    <a:pt x="37908" y="0"/>
                  </a:lnTo>
                  <a:lnTo>
                    <a:pt x="41362" y="3908"/>
                  </a:lnTo>
                  <a:lnTo>
                    <a:pt x="37908" y="7835"/>
                  </a:lnTo>
                  <a:lnTo>
                    <a:pt x="41362" y="11743"/>
                  </a:lnTo>
                  <a:lnTo>
                    <a:pt x="38078" y="154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5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  <a:close/>
                  <a:moveTo>
                    <a:pt x="41362" y="0"/>
                  </a:moveTo>
                  <a:lnTo>
                    <a:pt x="41362" y="0"/>
                  </a:lnTo>
                  <a:lnTo>
                    <a:pt x="37983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5"/>
            <p:cNvSpPr/>
            <p:nvPr/>
          </p:nvSpPr>
          <p:spPr>
            <a:xfrm>
              <a:off x="1395700" y="3194475"/>
              <a:ext cx="58525" cy="66100"/>
            </a:xfrm>
            <a:custGeom>
              <a:avLst/>
              <a:gdLst/>
              <a:ahLst/>
              <a:cxnLst/>
              <a:rect l="l" t="t" r="r" b="b"/>
              <a:pathLst>
                <a:path w="2341" h="26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5"/>
            <p:cNvSpPr/>
            <p:nvPr/>
          </p:nvSpPr>
          <p:spPr>
            <a:xfrm>
              <a:off x="2345275" y="3194475"/>
              <a:ext cx="84500" cy="95825"/>
            </a:xfrm>
            <a:custGeom>
              <a:avLst/>
              <a:gdLst/>
              <a:ahLst/>
              <a:cxnLst/>
              <a:rect l="l" t="t" r="r" b="b"/>
              <a:pathLst>
                <a:path w="3380" h="3833" fill="none" extrusionOk="0">
                  <a:moveTo>
                    <a:pt x="3379" y="0"/>
                  </a:moveTo>
                  <a:lnTo>
                    <a:pt x="3379" y="0"/>
                  </a:lnTo>
                  <a:lnTo>
                    <a:pt x="0" y="3832"/>
                  </a:lnTo>
                  <a:lnTo>
                    <a:pt x="0" y="3832"/>
                  </a:lnTo>
                  <a:lnTo>
                    <a:pt x="3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5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5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5"/>
            <p:cNvSpPr/>
            <p:nvPr/>
          </p:nvSpPr>
          <p:spPr>
            <a:xfrm>
              <a:off x="1395700" y="3389850"/>
              <a:ext cx="1034075" cy="97250"/>
            </a:xfrm>
            <a:custGeom>
              <a:avLst/>
              <a:gdLst/>
              <a:ahLst/>
              <a:cxnLst/>
              <a:rect l="l" t="t" r="r" b="b"/>
              <a:pathLst>
                <a:path w="41363" h="3890" extrusionOk="0">
                  <a:moveTo>
                    <a:pt x="0" y="1"/>
                  </a:moveTo>
                  <a:lnTo>
                    <a:pt x="3285" y="3739"/>
                  </a:lnTo>
                  <a:lnTo>
                    <a:pt x="3302" y="3739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38060" y="3739"/>
                  </a:lnTo>
                  <a:lnTo>
                    <a:pt x="38078" y="3739"/>
                  </a:lnTo>
                  <a:lnTo>
                    <a:pt x="41362" y="1"/>
                  </a:lnTo>
                  <a:close/>
                  <a:moveTo>
                    <a:pt x="3302" y="3739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close/>
                  <a:moveTo>
                    <a:pt x="34094" y="3739"/>
                  </a:moveTo>
                  <a:lnTo>
                    <a:pt x="33943" y="3890"/>
                  </a:lnTo>
                  <a:lnTo>
                    <a:pt x="37927" y="3890"/>
                  </a:lnTo>
                  <a:lnTo>
                    <a:pt x="38060" y="3739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5"/>
            <p:cNvSpPr/>
            <p:nvPr/>
          </p:nvSpPr>
          <p:spPr>
            <a:xfrm>
              <a:off x="1395700" y="3389850"/>
              <a:ext cx="180775" cy="97250"/>
            </a:xfrm>
            <a:custGeom>
              <a:avLst/>
              <a:gdLst/>
              <a:ahLst/>
              <a:cxnLst/>
              <a:rect l="l" t="t" r="r" b="b"/>
              <a:pathLst>
                <a:path w="7231" h="3890" fill="none" extrusionOk="0">
                  <a:moveTo>
                    <a:pt x="0" y="1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lnTo>
                    <a:pt x="3285" y="373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5"/>
            <p:cNvSpPr/>
            <p:nvPr/>
          </p:nvSpPr>
          <p:spPr>
            <a:xfrm>
              <a:off x="2244275" y="3389850"/>
              <a:ext cx="185500" cy="97250"/>
            </a:xfrm>
            <a:custGeom>
              <a:avLst/>
              <a:gdLst/>
              <a:ahLst/>
              <a:cxnLst/>
              <a:rect l="l" t="t" r="r" b="b"/>
              <a:pathLst>
                <a:path w="7420" h="3890" fill="none" extrusionOk="0">
                  <a:moveTo>
                    <a:pt x="7419" y="1"/>
                  </a:moveTo>
                  <a:lnTo>
                    <a:pt x="4135" y="3739"/>
                  </a:lnTo>
                  <a:lnTo>
                    <a:pt x="151" y="3739"/>
                  </a:lnTo>
                  <a:lnTo>
                    <a:pt x="0" y="3890"/>
                  </a:lnTo>
                  <a:lnTo>
                    <a:pt x="3984" y="3890"/>
                  </a:lnTo>
                  <a:lnTo>
                    <a:pt x="74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5"/>
            <p:cNvSpPr/>
            <p:nvPr/>
          </p:nvSpPr>
          <p:spPr>
            <a:xfrm>
              <a:off x="1395700" y="3388925"/>
              <a:ext cx="475" cy="950"/>
            </a:xfrm>
            <a:custGeom>
              <a:avLst/>
              <a:gdLst/>
              <a:ahLst/>
              <a:cxnLst/>
              <a:rect l="l" t="t" r="r" b="b"/>
              <a:pathLst>
                <a:path w="19" h="38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5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extrusionOk="0">
                  <a:moveTo>
                    <a:pt x="19" y="0"/>
                  </a:moveTo>
                  <a:lnTo>
                    <a:pt x="0" y="38"/>
                  </a:lnTo>
                  <a:lnTo>
                    <a:pt x="3285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5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285" y="3776"/>
                  </a:lnTo>
                  <a:lnTo>
                    <a:pt x="7098" y="3776"/>
                  </a:lnTo>
                  <a:lnTo>
                    <a:pt x="34094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8" name="Google Shape;2008;p25"/>
          <p:cNvGrpSpPr/>
          <p:nvPr/>
        </p:nvGrpSpPr>
        <p:grpSpPr>
          <a:xfrm>
            <a:off x="-50" y="4276932"/>
            <a:ext cx="9144100" cy="860150"/>
            <a:chOff x="0" y="4327950"/>
            <a:chExt cx="9144100" cy="860150"/>
          </a:xfrm>
        </p:grpSpPr>
        <p:grpSp>
          <p:nvGrpSpPr>
            <p:cNvPr id="2009" name="Google Shape;2009;p25"/>
            <p:cNvGrpSpPr/>
            <p:nvPr/>
          </p:nvGrpSpPr>
          <p:grpSpPr>
            <a:xfrm>
              <a:off x="0" y="4327950"/>
              <a:ext cx="4552475" cy="860150"/>
              <a:chOff x="1262800" y="4616725"/>
              <a:chExt cx="4552475" cy="860150"/>
            </a:xfrm>
          </p:grpSpPr>
          <p:sp>
            <p:nvSpPr>
              <p:cNvPr id="2010" name="Google Shape;2010;p25"/>
              <p:cNvSpPr/>
              <p:nvPr/>
            </p:nvSpPr>
            <p:spPr>
              <a:xfrm>
                <a:off x="1413150" y="5126825"/>
                <a:ext cx="65050" cy="350050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4002" extrusionOk="0">
                    <a:moveTo>
                      <a:pt x="2601" y="0"/>
                    </a:moveTo>
                    <a:lnTo>
                      <a:pt x="2343" y="849"/>
                    </a:lnTo>
                    <a:lnTo>
                      <a:pt x="2085" y="1697"/>
                    </a:lnTo>
                    <a:lnTo>
                      <a:pt x="1845" y="2546"/>
                    </a:lnTo>
                    <a:lnTo>
                      <a:pt x="1623" y="3413"/>
                    </a:lnTo>
                    <a:lnTo>
                      <a:pt x="1402" y="4280"/>
                    </a:lnTo>
                    <a:lnTo>
                      <a:pt x="1199" y="5147"/>
                    </a:lnTo>
                    <a:lnTo>
                      <a:pt x="1015" y="6014"/>
                    </a:lnTo>
                    <a:lnTo>
                      <a:pt x="849" y="6900"/>
                    </a:lnTo>
                    <a:lnTo>
                      <a:pt x="701" y="7785"/>
                    </a:lnTo>
                    <a:lnTo>
                      <a:pt x="553" y="8671"/>
                    </a:lnTo>
                    <a:lnTo>
                      <a:pt x="424" y="9556"/>
                    </a:lnTo>
                    <a:lnTo>
                      <a:pt x="314" y="10442"/>
                    </a:lnTo>
                    <a:lnTo>
                      <a:pt x="221" y="11327"/>
                    </a:lnTo>
                    <a:lnTo>
                      <a:pt x="129" y="12213"/>
                    </a:lnTo>
                    <a:lnTo>
                      <a:pt x="55" y="13117"/>
                    </a:lnTo>
                    <a:lnTo>
                      <a:pt x="0" y="14002"/>
                    </a:lnTo>
                    <a:lnTo>
                      <a:pt x="701" y="14002"/>
                    </a:lnTo>
                    <a:lnTo>
                      <a:pt x="701" y="13117"/>
                    </a:lnTo>
                    <a:lnTo>
                      <a:pt x="719" y="12231"/>
                    </a:lnTo>
                    <a:lnTo>
                      <a:pt x="756" y="11346"/>
                    </a:lnTo>
                    <a:lnTo>
                      <a:pt x="793" y="10460"/>
                    </a:lnTo>
                    <a:lnTo>
                      <a:pt x="867" y="9575"/>
                    </a:lnTo>
                    <a:lnTo>
                      <a:pt x="941" y="8689"/>
                    </a:lnTo>
                    <a:lnTo>
                      <a:pt x="1033" y="7804"/>
                    </a:lnTo>
                    <a:lnTo>
                      <a:pt x="1144" y="6936"/>
                    </a:lnTo>
                    <a:lnTo>
                      <a:pt x="1273" y="6051"/>
                    </a:lnTo>
                    <a:lnTo>
                      <a:pt x="1420" y="5184"/>
                    </a:lnTo>
                    <a:lnTo>
                      <a:pt x="1568" y="4317"/>
                    </a:lnTo>
                    <a:lnTo>
                      <a:pt x="1753" y="3431"/>
                    </a:lnTo>
                    <a:lnTo>
                      <a:pt x="1937" y="2564"/>
                    </a:lnTo>
                    <a:lnTo>
                      <a:pt x="2140" y="1716"/>
                    </a:lnTo>
                    <a:lnTo>
                      <a:pt x="2361" y="849"/>
                    </a:lnTo>
                    <a:lnTo>
                      <a:pt x="26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25"/>
              <p:cNvSpPr/>
              <p:nvPr/>
            </p:nvSpPr>
            <p:spPr>
              <a:xfrm>
                <a:off x="1504450" y="5271625"/>
                <a:ext cx="5905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8210" extrusionOk="0">
                    <a:moveTo>
                      <a:pt x="2362" y="1"/>
                    </a:moveTo>
                    <a:lnTo>
                      <a:pt x="1200" y="4096"/>
                    </a:lnTo>
                    <a:lnTo>
                      <a:pt x="1" y="8210"/>
                    </a:lnTo>
                    <a:lnTo>
                      <a:pt x="1384" y="8210"/>
                    </a:lnTo>
                    <a:lnTo>
                      <a:pt x="1716" y="6088"/>
                    </a:lnTo>
                    <a:lnTo>
                      <a:pt x="1845" y="5037"/>
                    </a:lnTo>
                    <a:lnTo>
                      <a:pt x="1975" y="4004"/>
                    </a:lnTo>
                    <a:lnTo>
                      <a:pt x="2104" y="2971"/>
                    </a:lnTo>
                    <a:lnTo>
                      <a:pt x="2196" y="1956"/>
                    </a:lnTo>
                    <a:lnTo>
                      <a:pt x="2288" y="978"/>
                    </a:lnTo>
                    <a:lnTo>
                      <a:pt x="23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25"/>
              <p:cNvSpPr/>
              <p:nvPr/>
            </p:nvSpPr>
            <p:spPr>
              <a:xfrm>
                <a:off x="327497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54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285" y="14593"/>
                    </a:lnTo>
                    <a:lnTo>
                      <a:pt x="3359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11" y="25422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39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388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66" y="5609"/>
                    </a:lnTo>
                    <a:lnTo>
                      <a:pt x="2805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19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25"/>
              <p:cNvSpPr/>
              <p:nvPr/>
            </p:nvSpPr>
            <p:spPr>
              <a:xfrm>
                <a:off x="347792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5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25"/>
              <p:cNvSpPr/>
              <p:nvPr/>
            </p:nvSpPr>
            <p:spPr>
              <a:xfrm>
                <a:off x="3529100" y="5081625"/>
                <a:ext cx="18497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15810" extrusionOk="0">
                    <a:moveTo>
                      <a:pt x="7398" y="0"/>
                    </a:moveTo>
                    <a:lnTo>
                      <a:pt x="6753" y="886"/>
                    </a:lnTo>
                    <a:lnTo>
                      <a:pt x="6144" y="1790"/>
                    </a:lnTo>
                    <a:lnTo>
                      <a:pt x="5535" y="2712"/>
                    </a:lnTo>
                    <a:lnTo>
                      <a:pt x="4963" y="3653"/>
                    </a:lnTo>
                    <a:lnTo>
                      <a:pt x="4410" y="4594"/>
                    </a:lnTo>
                    <a:lnTo>
                      <a:pt x="3875" y="5553"/>
                    </a:lnTo>
                    <a:lnTo>
                      <a:pt x="3377" y="6531"/>
                    </a:lnTo>
                    <a:lnTo>
                      <a:pt x="2897" y="7527"/>
                    </a:lnTo>
                    <a:lnTo>
                      <a:pt x="2436" y="8523"/>
                    </a:lnTo>
                    <a:lnTo>
                      <a:pt x="2012" y="9538"/>
                    </a:lnTo>
                    <a:lnTo>
                      <a:pt x="1606" y="10571"/>
                    </a:lnTo>
                    <a:lnTo>
                      <a:pt x="1237" y="11604"/>
                    </a:lnTo>
                    <a:lnTo>
                      <a:pt x="886" y="12637"/>
                    </a:lnTo>
                    <a:lnTo>
                      <a:pt x="554" y="13688"/>
                    </a:lnTo>
                    <a:lnTo>
                      <a:pt x="259" y="14758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795"/>
                    </a:lnTo>
                    <a:lnTo>
                      <a:pt x="3377" y="13781"/>
                    </a:lnTo>
                    <a:lnTo>
                      <a:pt x="3561" y="12766"/>
                    </a:lnTo>
                    <a:lnTo>
                      <a:pt x="3764" y="11770"/>
                    </a:lnTo>
                    <a:lnTo>
                      <a:pt x="3986" y="10755"/>
                    </a:lnTo>
                    <a:lnTo>
                      <a:pt x="4207" y="9759"/>
                    </a:lnTo>
                    <a:lnTo>
                      <a:pt x="4465" y="8763"/>
                    </a:lnTo>
                    <a:lnTo>
                      <a:pt x="4723" y="7767"/>
                    </a:lnTo>
                    <a:lnTo>
                      <a:pt x="5000" y="6771"/>
                    </a:lnTo>
                    <a:lnTo>
                      <a:pt x="5295" y="5793"/>
                    </a:lnTo>
                    <a:lnTo>
                      <a:pt x="5609" y="4815"/>
                    </a:lnTo>
                    <a:lnTo>
                      <a:pt x="5941" y="3837"/>
                    </a:lnTo>
                    <a:lnTo>
                      <a:pt x="6291" y="2878"/>
                    </a:lnTo>
                    <a:lnTo>
                      <a:pt x="6642" y="1900"/>
                    </a:lnTo>
                    <a:lnTo>
                      <a:pt x="7011" y="941"/>
                    </a:lnTo>
                    <a:lnTo>
                      <a:pt x="739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25"/>
              <p:cNvSpPr/>
              <p:nvPr/>
            </p:nvSpPr>
            <p:spPr>
              <a:xfrm>
                <a:off x="3676225" y="5004125"/>
                <a:ext cx="182650" cy="47275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8910" extrusionOk="0">
                    <a:moveTo>
                      <a:pt x="1" y="1"/>
                    </a:moveTo>
                    <a:lnTo>
                      <a:pt x="296" y="481"/>
                    </a:lnTo>
                    <a:lnTo>
                      <a:pt x="573" y="979"/>
                    </a:lnTo>
                    <a:lnTo>
                      <a:pt x="849" y="1495"/>
                    </a:lnTo>
                    <a:lnTo>
                      <a:pt x="1108" y="2012"/>
                    </a:lnTo>
                    <a:lnTo>
                      <a:pt x="1624" y="3063"/>
                    </a:lnTo>
                    <a:lnTo>
                      <a:pt x="2104" y="4170"/>
                    </a:lnTo>
                    <a:lnTo>
                      <a:pt x="2565" y="5295"/>
                    </a:lnTo>
                    <a:lnTo>
                      <a:pt x="2989" y="6458"/>
                    </a:lnTo>
                    <a:lnTo>
                      <a:pt x="3395" y="7638"/>
                    </a:lnTo>
                    <a:lnTo>
                      <a:pt x="3764" y="8837"/>
                    </a:lnTo>
                    <a:lnTo>
                      <a:pt x="4096" y="10073"/>
                    </a:lnTo>
                    <a:lnTo>
                      <a:pt x="4410" y="11309"/>
                    </a:lnTo>
                    <a:lnTo>
                      <a:pt x="4686" y="12564"/>
                    </a:lnTo>
                    <a:lnTo>
                      <a:pt x="4945" y="13837"/>
                    </a:lnTo>
                    <a:lnTo>
                      <a:pt x="5166" y="15091"/>
                    </a:lnTo>
                    <a:lnTo>
                      <a:pt x="5351" y="16364"/>
                    </a:lnTo>
                    <a:lnTo>
                      <a:pt x="5517" y="17637"/>
                    </a:lnTo>
                    <a:lnTo>
                      <a:pt x="5646" y="18910"/>
                    </a:lnTo>
                    <a:lnTo>
                      <a:pt x="7306" y="18910"/>
                    </a:lnTo>
                    <a:lnTo>
                      <a:pt x="7066" y="17176"/>
                    </a:lnTo>
                    <a:lnTo>
                      <a:pt x="6937" y="16309"/>
                    </a:lnTo>
                    <a:lnTo>
                      <a:pt x="6789" y="15442"/>
                    </a:lnTo>
                    <a:lnTo>
                      <a:pt x="6623" y="14575"/>
                    </a:lnTo>
                    <a:lnTo>
                      <a:pt x="6439" y="13708"/>
                    </a:lnTo>
                    <a:lnTo>
                      <a:pt x="6254" y="12841"/>
                    </a:lnTo>
                    <a:lnTo>
                      <a:pt x="6052" y="11992"/>
                    </a:lnTo>
                    <a:lnTo>
                      <a:pt x="5830" y="11180"/>
                    </a:lnTo>
                    <a:lnTo>
                      <a:pt x="5590" y="10350"/>
                    </a:lnTo>
                    <a:lnTo>
                      <a:pt x="5332" y="9538"/>
                    </a:lnTo>
                    <a:lnTo>
                      <a:pt x="5055" y="8745"/>
                    </a:lnTo>
                    <a:lnTo>
                      <a:pt x="4760" y="7952"/>
                    </a:lnTo>
                    <a:lnTo>
                      <a:pt x="4447" y="7159"/>
                    </a:lnTo>
                    <a:lnTo>
                      <a:pt x="4096" y="6384"/>
                    </a:lnTo>
                    <a:lnTo>
                      <a:pt x="3746" y="5609"/>
                    </a:lnTo>
                    <a:lnTo>
                      <a:pt x="3358" y="4853"/>
                    </a:lnTo>
                    <a:lnTo>
                      <a:pt x="2952" y="4115"/>
                    </a:lnTo>
                    <a:lnTo>
                      <a:pt x="2528" y="3377"/>
                    </a:lnTo>
                    <a:lnTo>
                      <a:pt x="2067" y="2676"/>
                    </a:lnTo>
                    <a:lnTo>
                      <a:pt x="1587" y="1975"/>
                    </a:lnTo>
                    <a:lnTo>
                      <a:pt x="1089" y="1292"/>
                    </a:lnTo>
                    <a:lnTo>
                      <a:pt x="554" y="64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25"/>
              <p:cNvSpPr/>
              <p:nvPr/>
            </p:nvSpPr>
            <p:spPr>
              <a:xfrm>
                <a:off x="2913400" y="4695600"/>
                <a:ext cx="286425" cy="781275"/>
              </a:xfrm>
              <a:custGeom>
                <a:avLst/>
                <a:gdLst/>
                <a:ahLst/>
                <a:cxnLst/>
                <a:rect l="l" t="t" r="r" b="b"/>
                <a:pathLst>
                  <a:path w="11457" h="31251" extrusionOk="0">
                    <a:moveTo>
                      <a:pt x="8487" y="0"/>
                    </a:moveTo>
                    <a:lnTo>
                      <a:pt x="7860" y="1716"/>
                    </a:lnTo>
                    <a:lnTo>
                      <a:pt x="7269" y="3450"/>
                    </a:lnTo>
                    <a:lnTo>
                      <a:pt x="6716" y="5203"/>
                    </a:lnTo>
                    <a:lnTo>
                      <a:pt x="6199" y="6955"/>
                    </a:lnTo>
                    <a:lnTo>
                      <a:pt x="5738" y="8726"/>
                    </a:lnTo>
                    <a:lnTo>
                      <a:pt x="5314" y="10497"/>
                    </a:lnTo>
                    <a:lnTo>
                      <a:pt x="4926" y="12287"/>
                    </a:lnTo>
                    <a:lnTo>
                      <a:pt x="4576" y="14094"/>
                    </a:lnTo>
                    <a:lnTo>
                      <a:pt x="4262" y="15902"/>
                    </a:lnTo>
                    <a:lnTo>
                      <a:pt x="4004" y="17710"/>
                    </a:lnTo>
                    <a:lnTo>
                      <a:pt x="3783" y="19518"/>
                    </a:lnTo>
                    <a:lnTo>
                      <a:pt x="3598" y="21344"/>
                    </a:lnTo>
                    <a:lnTo>
                      <a:pt x="3451" y="23171"/>
                    </a:lnTo>
                    <a:lnTo>
                      <a:pt x="3358" y="24997"/>
                    </a:lnTo>
                    <a:lnTo>
                      <a:pt x="3285" y="26824"/>
                    </a:lnTo>
                    <a:lnTo>
                      <a:pt x="3266" y="28668"/>
                    </a:lnTo>
                    <a:lnTo>
                      <a:pt x="1" y="23466"/>
                    </a:lnTo>
                    <a:lnTo>
                      <a:pt x="1" y="23466"/>
                    </a:lnTo>
                    <a:lnTo>
                      <a:pt x="204" y="23872"/>
                    </a:lnTo>
                    <a:lnTo>
                      <a:pt x="388" y="24278"/>
                    </a:lnTo>
                    <a:lnTo>
                      <a:pt x="776" y="25145"/>
                    </a:lnTo>
                    <a:lnTo>
                      <a:pt x="1126" y="26086"/>
                    </a:lnTo>
                    <a:lnTo>
                      <a:pt x="1477" y="27045"/>
                    </a:lnTo>
                    <a:lnTo>
                      <a:pt x="1790" y="28060"/>
                    </a:lnTo>
                    <a:lnTo>
                      <a:pt x="2104" y="29111"/>
                    </a:lnTo>
                    <a:lnTo>
                      <a:pt x="2381" y="30181"/>
                    </a:lnTo>
                    <a:lnTo>
                      <a:pt x="2639" y="31251"/>
                    </a:lnTo>
                    <a:lnTo>
                      <a:pt x="8524" y="31251"/>
                    </a:lnTo>
                    <a:lnTo>
                      <a:pt x="8561" y="30144"/>
                    </a:lnTo>
                    <a:lnTo>
                      <a:pt x="8598" y="29037"/>
                    </a:lnTo>
                    <a:lnTo>
                      <a:pt x="8671" y="27912"/>
                    </a:lnTo>
                    <a:lnTo>
                      <a:pt x="8764" y="26805"/>
                    </a:lnTo>
                    <a:lnTo>
                      <a:pt x="8874" y="25698"/>
                    </a:lnTo>
                    <a:lnTo>
                      <a:pt x="9003" y="24591"/>
                    </a:lnTo>
                    <a:lnTo>
                      <a:pt x="9169" y="23503"/>
                    </a:lnTo>
                    <a:lnTo>
                      <a:pt x="9335" y="22396"/>
                    </a:lnTo>
                    <a:lnTo>
                      <a:pt x="9520" y="21308"/>
                    </a:lnTo>
                    <a:lnTo>
                      <a:pt x="9741" y="20201"/>
                    </a:lnTo>
                    <a:lnTo>
                      <a:pt x="9981" y="19131"/>
                    </a:lnTo>
                    <a:lnTo>
                      <a:pt x="10239" y="18042"/>
                    </a:lnTo>
                    <a:lnTo>
                      <a:pt x="10516" y="16954"/>
                    </a:lnTo>
                    <a:lnTo>
                      <a:pt x="10811" y="15884"/>
                    </a:lnTo>
                    <a:lnTo>
                      <a:pt x="11125" y="14814"/>
                    </a:lnTo>
                    <a:lnTo>
                      <a:pt x="11457" y="13762"/>
                    </a:lnTo>
                    <a:lnTo>
                      <a:pt x="11070" y="14519"/>
                    </a:lnTo>
                    <a:lnTo>
                      <a:pt x="10701" y="15275"/>
                    </a:lnTo>
                    <a:lnTo>
                      <a:pt x="10350" y="16031"/>
                    </a:lnTo>
                    <a:lnTo>
                      <a:pt x="10000" y="16806"/>
                    </a:lnTo>
                    <a:lnTo>
                      <a:pt x="9649" y="17581"/>
                    </a:lnTo>
                    <a:lnTo>
                      <a:pt x="9317" y="18356"/>
                    </a:lnTo>
                    <a:lnTo>
                      <a:pt x="9003" y="19149"/>
                    </a:lnTo>
                    <a:lnTo>
                      <a:pt x="8690" y="19924"/>
                    </a:lnTo>
                    <a:lnTo>
                      <a:pt x="8395" y="20717"/>
                    </a:lnTo>
                    <a:lnTo>
                      <a:pt x="8099" y="21511"/>
                    </a:lnTo>
                    <a:lnTo>
                      <a:pt x="7823" y="22304"/>
                    </a:lnTo>
                    <a:lnTo>
                      <a:pt x="7564" y="23115"/>
                    </a:lnTo>
                    <a:lnTo>
                      <a:pt x="7306" y="23927"/>
                    </a:lnTo>
                    <a:lnTo>
                      <a:pt x="7066" y="24739"/>
                    </a:lnTo>
                    <a:lnTo>
                      <a:pt x="6845" y="25551"/>
                    </a:lnTo>
                    <a:lnTo>
                      <a:pt x="6624" y="26362"/>
                    </a:lnTo>
                    <a:lnTo>
                      <a:pt x="6550" y="24702"/>
                    </a:lnTo>
                    <a:lnTo>
                      <a:pt x="6513" y="23060"/>
                    </a:lnTo>
                    <a:lnTo>
                      <a:pt x="6476" y="21400"/>
                    </a:lnTo>
                    <a:lnTo>
                      <a:pt x="6495" y="19740"/>
                    </a:lnTo>
                    <a:lnTo>
                      <a:pt x="6513" y="18079"/>
                    </a:lnTo>
                    <a:lnTo>
                      <a:pt x="6568" y="16419"/>
                    </a:lnTo>
                    <a:lnTo>
                      <a:pt x="6661" y="14777"/>
                    </a:lnTo>
                    <a:lnTo>
                      <a:pt x="6753" y="13117"/>
                    </a:lnTo>
                    <a:lnTo>
                      <a:pt x="6882" y="11475"/>
                    </a:lnTo>
                    <a:lnTo>
                      <a:pt x="7048" y="9815"/>
                    </a:lnTo>
                    <a:lnTo>
                      <a:pt x="7214" y="8173"/>
                    </a:lnTo>
                    <a:lnTo>
                      <a:pt x="7417" y="6531"/>
                    </a:lnTo>
                    <a:lnTo>
                      <a:pt x="7657" y="4889"/>
                    </a:lnTo>
                    <a:lnTo>
                      <a:pt x="7897" y="3247"/>
                    </a:lnTo>
                    <a:lnTo>
                      <a:pt x="8173" y="1624"/>
                    </a:lnTo>
                    <a:lnTo>
                      <a:pt x="84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25"/>
              <p:cNvSpPr/>
              <p:nvPr/>
            </p:nvSpPr>
            <p:spPr>
              <a:xfrm>
                <a:off x="3135250" y="5282225"/>
                <a:ext cx="44300" cy="19465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7786" extrusionOk="0">
                    <a:moveTo>
                      <a:pt x="1771" y="1"/>
                    </a:moveTo>
                    <a:lnTo>
                      <a:pt x="0" y="7786"/>
                    </a:lnTo>
                    <a:lnTo>
                      <a:pt x="960" y="7786"/>
                    </a:lnTo>
                    <a:lnTo>
                      <a:pt x="1126" y="5720"/>
                    </a:lnTo>
                    <a:lnTo>
                      <a:pt x="1329" y="3709"/>
                    </a:lnTo>
                    <a:lnTo>
                      <a:pt x="1531" y="1790"/>
                    </a:lnTo>
                    <a:lnTo>
                      <a:pt x="17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25"/>
              <p:cNvSpPr/>
              <p:nvPr/>
            </p:nvSpPr>
            <p:spPr>
              <a:xfrm>
                <a:off x="3881450" y="4722800"/>
                <a:ext cx="1014675" cy="754075"/>
              </a:xfrm>
              <a:custGeom>
                <a:avLst/>
                <a:gdLst/>
                <a:ahLst/>
                <a:cxnLst/>
                <a:rect l="l" t="t" r="r" b="b"/>
                <a:pathLst>
                  <a:path w="40587" h="30163" extrusionOk="0">
                    <a:moveTo>
                      <a:pt x="7841" y="10682"/>
                    </a:moveTo>
                    <a:lnTo>
                      <a:pt x="8247" y="11586"/>
                    </a:lnTo>
                    <a:lnTo>
                      <a:pt x="8616" y="12508"/>
                    </a:lnTo>
                    <a:lnTo>
                      <a:pt x="8967" y="13431"/>
                    </a:lnTo>
                    <a:lnTo>
                      <a:pt x="9299" y="14353"/>
                    </a:lnTo>
                    <a:lnTo>
                      <a:pt x="9594" y="15294"/>
                    </a:lnTo>
                    <a:lnTo>
                      <a:pt x="9871" y="16253"/>
                    </a:lnTo>
                    <a:lnTo>
                      <a:pt x="10110" y="17213"/>
                    </a:lnTo>
                    <a:lnTo>
                      <a:pt x="10332" y="18172"/>
                    </a:lnTo>
                    <a:lnTo>
                      <a:pt x="10516" y="19131"/>
                    </a:lnTo>
                    <a:lnTo>
                      <a:pt x="10682" y="20109"/>
                    </a:lnTo>
                    <a:lnTo>
                      <a:pt x="10811" y="21087"/>
                    </a:lnTo>
                    <a:lnTo>
                      <a:pt x="10922" y="22083"/>
                    </a:lnTo>
                    <a:lnTo>
                      <a:pt x="11014" y="23061"/>
                    </a:lnTo>
                    <a:lnTo>
                      <a:pt x="11070" y="24038"/>
                    </a:lnTo>
                    <a:lnTo>
                      <a:pt x="11088" y="25034"/>
                    </a:lnTo>
                    <a:lnTo>
                      <a:pt x="11088" y="26031"/>
                    </a:lnTo>
                    <a:lnTo>
                      <a:pt x="10904" y="25440"/>
                    </a:lnTo>
                    <a:lnTo>
                      <a:pt x="10701" y="24868"/>
                    </a:lnTo>
                    <a:lnTo>
                      <a:pt x="10479" y="24297"/>
                    </a:lnTo>
                    <a:lnTo>
                      <a:pt x="10239" y="23743"/>
                    </a:lnTo>
                    <a:lnTo>
                      <a:pt x="9981" y="23190"/>
                    </a:lnTo>
                    <a:lnTo>
                      <a:pt x="9704" y="22655"/>
                    </a:lnTo>
                    <a:lnTo>
                      <a:pt x="9409" y="22120"/>
                    </a:lnTo>
                    <a:lnTo>
                      <a:pt x="9096" y="21585"/>
                    </a:lnTo>
                    <a:lnTo>
                      <a:pt x="8764" y="21068"/>
                    </a:lnTo>
                    <a:lnTo>
                      <a:pt x="8432" y="20570"/>
                    </a:lnTo>
                    <a:lnTo>
                      <a:pt x="8081" y="20072"/>
                    </a:lnTo>
                    <a:lnTo>
                      <a:pt x="7712" y="19592"/>
                    </a:lnTo>
                    <a:lnTo>
                      <a:pt x="7325" y="19113"/>
                    </a:lnTo>
                    <a:lnTo>
                      <a:pt x="6919" y="18652"/>
                    </a:lnTo>
                    <a:lnTo>
                      <a:pt x="6495" y="18209"/>
                    </a:lnTo>
                    <a:lnTo>
                      <a:pt x="6070" y="17784"/>
                    </a:lnTo>
                    <a:lnTo>
                      <a:pt x="6255" y="16862"/>
                    </a:lnTo>
                    <a:lnTo>
                      <a:pt x="6439" y="15958"/>
                    </a:lnTo>
                    <a:lnTo>
                      <a:pt x="6642" y="15054"/>
                    </a:lnTo>
                    <a:lnTo>
                      <a:pt x="6864" y="14169"/>
                    </a:lnTo>
                    <a:lnTo>
                      <a:pt x="7085" y="13283"/>
                    </a:lnTo>
                    <a:lnTo>
                      <a:pt x="7325" y="12398"/>
                    </a:lnTo>
                    <a:lnTo>
                      <a:pt x="7583" y="11531"/>
                    </a:lnTo>
                    <a:lnTo>
                      <a:pt x="7841" y="10682"/>
                    </a:lnTo>
                    <a:close/>
                    <a:moveTo>
                      <a:pt x="17250" y="1"/>
                    </a:moveTo>
                    <a:lnTo>
                      <a:pt x="17822" y="978"/>
                    </a:lnTo>
                    <a:lnTo>
                      <a:pt x="18393" y="1956"/>
                    </a:lnTo>
                    <a:lnTo>
                      <a:pt x="18947" y="2952"/>
                    </a:lnTo>
                    <a:lnTo>
                      <a:pt x="19482" y="3949"/>
                    </a:lnTo>
                    <a:lnTo>
                      <a:pt x="19998" y="4945"/>
                    </a:lnTo>
                    <a:lnTo>
                      <a:pt x="20515" y="5959"/>
                    </a:lnTo>
                    <a:lnTo>
                      <a:pt x="21013" y="6974"/>
                    </a:lnTo>
                    <a:lnTo>
                      <a:pt x="21511" y="7989"/>
                    </a:lnTo>
                    <a:lnTo>
                      <a:pt x="21972" y="9003"/>
                    </a:lnTo>
                    <a:lnTo>
                      <a:pt x="22452" y="10036"/>
                    </a:lnTo>
                    <a:lnTo>
                      <a:pt x="22895" y="11069"/>
                    </a:lnTo>
                    <a:lnTo>
                      <a:pt x="23337" y="12121"/>
                    </a:lnTo>
                    <a:lnTo>
                      <a:pt x="23762" y="13154"/>
                    </a:lnTo>
                    <a:lnTo>
                      <a:pt x="24186" y="14206"/>
                    </a:lnTo>
                    <a:lnTo>
                      <a:pt x="24592" y="15276"/>
                    </a:lnTo>
                    <a:lnTo>
                      <a:pt x="24979" y="16327"/>
                    </a:lnTo>
                    <a:lnTo>
                      <a:pt x="24721" y="17268"/>
                    </a:lnTo>
                    <a:lnTo>
                      <a:pt x="24463" y="18227"/>
                    </a:lnTo>
                    <a:lnTo>
                      <a:pt x="24002" y="20146"/>
                    </a:lnTo>
                    <a:lnTo>
                      <a:pt x="23559" y="22064"/>
                    </a:lnTo>
                    <a:lnTo>
                      <a:pt x="23153" y="24001"/>
                    </a:lnTo>
                    <a:lnTo>
                      <a:pt x="22563" y="23393"/>
                    </a:lnTo>
                    <a:lnTo>
                      <a:pt x="22766" y="22747"/>
                    </a:lnTo>
                    <a:lnTo>
                      <a:pt x="22987" y="22101"/>
                    </a:lnTo>
                    <a:lnTo>
                      <a:pt x="23208" y="21456"/>
                    </a:lnTo>
                    <a:lnTo>
                      <a:pt x="23448" y="20810"/>
                    </a:lnTo>
                    <a:lnTo>
                      <a:pt x="23098" y="21345"/>
                    </a:lnTo>
                    <a:lnTo>
                      <a:pt x="22766" y="21880"/>
                    </a:lnTo>
                    <a:lnTo>
                      <a:pt x="22434" y="22415"/>
                    </a:lnTo>
                    <a:lnTo>
                      <a:pt x="22120" y="22968"/>
                    </a:lnTo>
                    <a:lnTo>
                      <a:pt x="21677" y="22544"/>
                    </a:lnTo>
                    <a:lnTo>
                      <a:pt x="21216" y="22120"/>
                    </a:lnTo>
                    <a:lnTo>
                      <a:pt x="20755" y="21732"/>
                    </a:lnTo>
                    <a:lnTo>
                      <a:pt x="20275" y="21326"/>
                    </a:lnTo>
                    <a:lnTo>
                      <a:pt x="19795" y="20939"/>
                    </a:lnTo>
                    <a:lnTo>
                      <a:pt x="19297" y="20570"/>
                    </a:lnTo>
                    <a:lnTo>
                      <a:pt x="18799" y="20201"/>
                    </a:lnTo>
                    <a:lnTo>
                      <a:pt x="18301" y="19832"/>
                    </a:lnTo>
                    <a:lnTo>
                      <a:pt x="18449" y="18412"/>
                    </a:lnTo>
                    <a:lnTo>
                      <a:pt x="18633" y="16973"/>
                    </a:lnTo>
                    <a:lnTo>
                      <a:pt x="18172" y="18209"/>
                    </a:lnTo>
                    <a:lnTo>
                      <a:pt x="17729" y="19445"/>
                    </a:lnTo>
                    <a:lnTo>
                      <a:pt x="16825" y="18854"/>
                    </a:lnTo>
                    <a:lnTo>
                      <a:pt x="15866" y="18301"/>
                    </a:lnTo>
                    <a:lnTo>
                      <a:pt x="14907" y="17766"/>
                    </a:lnTo>
                    <a:lnTo>
                      <a:pt x="13929" y="17268"/>
                    </a:lnTo>
                    <a:lnTo>
                      <a:pt x="14815" y="18061"/>
                    </a:lnTo>
                    <a:lnTo>
                      <a:pt x="15700" y="18891"/>
                    </a:lnTo>
                    <a:lnTo>
                      <a:pt x="16549" y="19721"/>
                    </a:lnTo>
                    <a:lnTo>
                      <a:pt x="17360" y="20589"/>
                    </a:lnTo>
                    <a:lnTo>
                      <a:pt x="17010" y="21751"/>
                    </a:lnTo>
                    <a:lnTo>
                      <a:pt x="16678" y="22913"/>
                    </a:lnTo>
                    <a:lnTo>
                      <a:pt x="16364" y="24075"/>
                    </a:lnTo>
                    <a:lnTo>
                      <a:pt x="16069" y="25237"/>
                    </a:lnTo>
                    <a:lnTo>
                      <a:pt x="15792" y="26418"/>
                    </a:lnTo>
                    <a:lnTo>
                      <a:pt x="15552" y="27599"/>
                    </a:lnTo>
                    <a:lnTo>
                      <a:pt x="15331" y="28798"/>
                    </a:lnTo>
                    <a:lnTo>
                      <a:pt x="15110" y="29979"/>
                    </a:lnTo>
                    <a:lnTo>
                      <a:pt x="15202" y="29314"/>
                    </a:lnTo>
                    <a:lnTo>
                      <a:pt x="15276" y="28632"/>
                    </a:lnTo>
                    <a:lnTo>
                      <a:pt x="15313" y="27949"/>
                    </a:lnTo>
                    <a:lnTo>
                      <a:pt x="15331" y="27267"/>
                    </a:lnTo>
                    <a:lnTo>
                      <a:pt x="15331" y="26584"/>
                    </a:lnTo>
                    <a:lnTo>
                      <a:pt x="15294" y="25920"/>
                    </a:lnTo>
                    <a:lnTo>
                      <a:pt x="15257" y="25237"/>
                    </a:lnTo>
                    <a:lnTo>
                      <a:pt x="15184" y="24555"/>
                    </a:lnTo>
                    <a:lnTo>
                      <a:pt x="15110" y="23891"/>
                    </a:lnTo>
                    <a:lnTo>
                      <a:pt x="14999" y="23208"/>
                    </a:lnTo>
                    <a:lnTo>
                      <a:pt x="14870" y="22544"/>
                    </a:lnTo>
                    <a:lnTo>
                      <a:pt x="14722" y="21880"/>
                    </a:lnTo>
                    <a:lnTo>
                      <a:pt x="14556" y="21216"/>
                    </a:lnTo>
                    <a:lnTo>
                      <a:pt x="14372" y="20570"/>
                    </a:lnTo>
                    <a:lnTo>
                      <a:pt x="14169" y="19906"/>
                    </a:lnTo>
                    <a:lnTo>
                      <a:pt x="13948" y="19279"/>
                    </a:lnTo>
                    <a:lnTo>
                      <a:pt x="13708" y="18633"/>
                    </a:lnTo>
                    <a:lnTo>
                      <a:pt x="13449" y="18006"/>
                    </a:lnTo>
                    <a:lnTo>
                      <a:pt x="13173" y="17379"/>
                    </a:lnTo>
                    <a:lnTo>
                      <a:pt x="12878" y="16770"/>
                    </a:lnTo>
                    <a:lnTo>
                      <a:pt x="12545" y="16161"/>
                    </a:lnTo>
                    <a:lnTo>
                      <a:pt x="12213" y="15571"/>
                    </a:lnTo>
                    <a:lnTo>
                      <a:pt x="11863" y="14999"/>
                    </a:lnTo>
                    <a:lnTo>
                      <a:pt x="11494" y="14427"/>
                    </a:lnTo>
                    <a:lnTo>
                      <a:pt x="11125" y="13855"/>
                    </a:lnTo>
                    <a:lnTo>
                      <a:pt x="10719" y="13302"/>
                    </a:lnTo>
                    <a:lnTo>
                      <a:pt x="10295" y="12767"/>
                    </a:lnTo>
                    <a:lnTo>
                      <a:pt x="9871" y="12250"/>
                    </a:lnTo>
                    <a:lnTo>
                      <a:pt x="9409" y="11734"/>
                    </a:lnTo>
                    <a:lnTo>
                      <a:pt x="8948" y="11254"/>
                    </a:lnTo>
                    <a:lnTo>
                      <a:pt x="8468" y="10774"/>
                    </a:lnTo>
                    <a:lnTo>
                      <a:pt x="7970" y="10295"/>
                    </a:lnTo>
                    <a:lnTo>
                      <a:pt x="8395" y="9040"/>
                    </a:lnTo>
                    <a:lnTo>
                      <a:pt x="8837" y="7804"/>
                    </a:lnTo>
                    <a:lnTo>
                      <a:pt x="9317" y="6605"/>
                    </a:lnTo>
                    <a:lnTo>
                      <a:pt x="9834" y="5443"/>
                    </a:lnTo>
                    <a:lnTo>
                      <a:pt x="9372" y="5978"/>
                    </a:lnTo>
                    <a:lnTo>
                      <a:pt x="8930" y="6513"/>
                    </a:lnTo>
                    <a:lnTo>
                      <a:pt x="8487" y="7048"/>
                    </a:lnTo>
                    <a:lnTo>
                      <a:pt x="8063" y="7601"/>
                    </a:lnTo>
                    <a:lnTo>
                      <a:pt x="7657" y="8173"/>
                    </a:lnTo>
                    <a:lnTo>
                      <a:pt x="7251" y="8745"/>
                    </a:lnTo>
                    <a:lnTo>
                      <a:pt x="6864" y="9335"/>
                    </a:lnTo>
                    <a:lnTo>
                      <a:pt x="6476" y="9926"/>
                    </a:lnTo>
                    <a:lnTo>
                      <a:pt x="6126" y="10516"/>
                    </a:lnTo>
                    <a:lnTo>
                      <a:pt x="5775" y="11125"/>
                    </a:lnTo>
                    <a:lnTo>
                      <a:pt x="5425" y="11734"/>
                    </a:lnTo>
                    <a:lnTo>
                      <a:pt x="5111" y="12361"/>
                    </a:lnTo>
                    <a:lnTo>
                      <a:pt x="4797" y="12988"/>
                    </a:lnTo>
                    <a:lnTo>
                      <a:pt x="4502" y="13615"/>
                    </a:lnTo>
                    <a:lnTo>
                      <a:pt x="4207" y="14261"/>
                    </a:lnTo>
                    <a:lnTo>
                      <a:pt x="3949" y="14907"/>
                    </a:lnTo>
                    <a:lnTo>
                      <a:pt x="4023" y="14113"/>
                    </a:lnTo>
                    <a:lnTo>
                      <a:pt x="4078" y="13338"/>
                    </a:lnTo>
                    <a:lnTo>
                      <a:pt x="4115" y="12564"/>
                    </a:lnTo>
                    <a:lnTo>
                      <a:pt x="4152" y="11770"/>
                    </a:lnTo>
                    <a:lnTo>
                      <a:pt x="4170" y="10996"/>
                    </a:lnTo>
                    <a:lnTo>
                      <a:pt x="4170" y="10202"/>
                    </a:lnTo>
                    <a:lnTo>
                      <a:pt x="4152" y="9428"/>
                    </a:lnTo>
                    <a:lnTo>
                      <a:pt x="4133" y="8653"/>
                    </a:lnTo>
                    <a:lnTo>
                      <a:pt x="4078" y="7859"/>
                    </a:lnTo>
                    <a:lnTo>
                      <a:pt x="4041" y="7085"/>
                    </a:lnTo>
                    <a:lnTo>
                      <a:pt x="3967" y="6310"/>
                    </a:lnTo>
                    <a:lnTo>
                      <a:pt x="3875" y="5535"/>
                    </a:lnTo>
                    <a:lnTo>
                      <a:pt x="3783" y="4760"/>
                    </a:lnTo>
                    <a:lnTo>
                      <a:pt x="3672" y="3985"/>
                    </a:lnTo>
                    <a:lnTo>
                      <a:pt x="3561" y="3211"/>
                    </a:lnTo>
                    <a:lnTo>
                      <a:pt x="3432" y="2436"/>
                    </a:lnTo>
                    <a:lnTo>
                      <a:pt x="3395" y="3727"/>
                    </a:lnTo>
                    <a:lnTo>
                      <a:pt x="3358" y="5000"/>
                    </a:lnTo>
                    <a:lnTo>
                      <a:pt x="3303" y="6291"/>
                    </a:lnTo>
                    <a:lnTo>
                      <a:pt x="3248" y="7583"/>
                    </a:lnTo>
                    <a:lnTo>
                      <a:pt x="3156" y="8856"/>
                    </a:lnTo>
                    <a:lnTo>
                      <a:pt x="3063" y="10147"/>
                    </a:lnTo>
                    <a:lnTo>
                      <a:pt x="2971" y="11420"/>
                    </a:lnTo>
                    <a:lnTo>
                      <a:pt x="2842" y="12711"/>
                    </a:lnTo>
                    <a:lnTo>
                      <a:pt x="2713" y="13984"/>
                    </a:lnTo>
                    <a:lnTo>
                      <a:pt x="2584" y="15257"/>
                    </a:lnTo>
                    <a:lnTo>
                      <a:pt x="2418" y="16530"/>
                    </a:lnTo>
                    <a:lnTo>
                      <a:pt x="2252" y="17821"/>
                    </a:lnTo>
                    <a:lnTo>
                      <a:pt x="2067" y="19094"/>
                    </a:lnTo>
                    <a:lnTo>
                      <a:pt x="1883" y="20349"/>
                    </a:lnTo>
                    <a:lnTo>
                      <a:pt x="1680" y="21622"/>
                    </a:lnTo>
                    <a:lnTo>
                      <a:pt x="1458" y="22895"/>
                    </a:lnTo>
                    <a:lnTo>
                      <a:pt x="1" y="13006"/>
                    </a:lnTo>
                    <a:lnTo>
                      <a:pt x="149" y="15146"/>
                    </a:lnTo>
                    <a:lnTo>
                      <a:pt x="241" y="17286"/>
                    </a:lnTo>
                    <a:lnTo>
                      <a:pt x="315" y="19426"/>
                    </a:lnTo>
                    <a:lnTo>
                      <a:pt x="351" y="21585"/>
                    </a:lnTo>
                    <a:lnTo>
                      <a:pt x="370" y="23725"/>
                    </a:lnTo>
                    <a:lnTo>
                      <a:pt x="351" y="25883"/>
                    </a:lnTo>
                    <a:lnTo>
                      <a:pt x="296" y="28023"/>
                    </a:lnTo>
                    <a:lnTo>
                      <a:pt x="204" y="30163"/>
                    </a:lnTo>
                    <a:lnTo>
                      <a:pt x="4779" y="30163"/>
                    </a:lnTo>
                    <a:lnTo>
                      <a:pt x="4816" y="28687"/>
                    </a:lnTo>
                    <a:lnTo>
                      <a:pt x="4908" y="27211"/>
                    </a:lnTo>
                    <a:lnTo>
                      <a:pt x="5019" y="25717"/>
                    </a:lnTo>
                    <a:lnTo>
                      <a:pt x="5148" y="24223"/>
                    </a:lnTo>
                    <a:lnTo>
                      <a:pt x="5314" y="22710"/>
                    </a:lnTo>
                    <a:lnTo>
                      <a:pt x="5517" y="21216"/>
                    </a:lnTo>
                    <a:lnTo>
                      <a:pt x="5738" y="19740"/>
                    </a:lnTo>
                    <a:lnTo>
                      <a:pt x="5978" y="18264"/>
                    </a:lnTo>
                    <a:lnTo>
                      <a:pt x="6292" y="18910"/>
                    </a:lnTo>
                    <a:lnTo>
                      <a:pt x="6605" y="19574"/>
                    </a:lnTo>
                    <a:lnTo>
                      <a:pt x="6882" y="20275"/>
                    </a:lnTo>
                    <a:lnTo>
                      <a:pt x="7159" y="20976"/>
                    </a:lnTo>
                    <a:lnTo>
                      <a:pt x="7435" y="21677"/>
                    </a:lnTo>
                    <a:lnTo>
                      <a:pt x="7675" y="22415"/>
                    </a:lnTo>
                    <a:lnTo>
                      <a:pt x="7915" y="23153"/>
                    </a:lnTo>
                    <a:lnTo>
                      <a:pt x="8155" y="23909"/>
                    </a:lnTo>
                    <a:lnTo>
                      <a:pt x="8358" y="24666"/>
                    </a:lnTo>
                    <a:lnTo>
                      <a:pt x="8561" y="25440"/>
                    </a:lnTo>
                    <a:lnTo>
                      <a:pt x="8764" y="26215"/>
                    </a:lnTo>
                    <a:lnTo>
                      <a:pt x="8930" y="27008"/>
                    </a:lnTo>
                    <a:lnTo>
                      <a:pt x="9096" y="27783"/>
                    </a:lnTo>
                    <a:lnTo>
                      <a:pt x="9243" y="28576"/>
                    </a:lnTo>
                    <a:lnTo>
                      <a:pt x="9372" y="29370"/>
                    </a:lnTo>
                    <a:lnTo>
                      <a:pt x="9502" y="30163"/>
                    </a:lnTo>
                    <a:lnTo>
                      <a:pt x="17803" y="30163"/>
                    </a:lnTo>
                    <a:lnTo>
                      <a:pt x="17803" y="29075"/>
                    </a:lnTo>
                    <a:lnTo>
                      <a:pt x="17822" y="27986"/>
                    </a:lnTo>
                    <a:lnTo>
                      <a:pt x="17840" y="26898"/>
                    </a:lnTo>
                    <a:lnTo>
                      <a:pt x="17877" y="25809"/>
                    </a:lnTo>
                    <a:lnTo>
                      <a:pt x="17932" y="24721"/>
                    </a:lnTo>
                    <a:lnTo>
                      <a:pt x="17988" y="23632"/>
                    </a:lnTo>
                    <a:lnTo>
                      <a:pt x="18061" y="22544"/>
                    </a:lnTo>
                    <a:lnTo>
                      <a:pt x="18154" y="21456"/>
                    </a:lnTo>
                    <a:lnTo>
                      <a:pt x="18910" y="22323"/>
                    </a:lnTo>
                    <a:lnTo>
                      <a:pt x="19648" y="23208"/>
                    </a:lnTo>
                    <a:lnTo>
                      <a:pt x="20367" y="24112"/>
                    </a:lnTo>
                    <a:lnTo>
                      <a:pt x="21050" y="25034"/>
                    </a:lnTo>
                    <a:lnTo>
                      <a:pt x="20773" y="25662"/>
                    </a:lnTo>
                    <a:lnTo>
                      <a:pt x="20496" y="26289"/>
                    </a:lnTo>
                    <a:lnTo>
                      <a:pt x="20238" y="26916"/>
                    </a:lnTo>
                    <a:lnTo>
                      <a:pt x="19998" y="27562"/>
                    </a:lnTo>
                    <a:lnTo>
                      <a:pt x="19759" y="28208"/>
                    </a:lnTo>
                    <a:lnTo>
                      <a:pt x="19556" y="28853"/>
                    </a:lnTo>
                    <a:lnTo>
                      <a:pt x="19353" y="29517"/>
                    </a:lnTo>
                    <a:lnTo>
                      <a:pt x="19150" y="30163"/>
                    </a:lnTo>
                    <a:lnTo>
                      <a:pt x="21179" y="30163"/>
                    </a:lnTo>
                    <a:lnTo>
                      <a:pt x="21308" y="29167"/>
                    </a:lnTo>
                    <a:lnTo>
                      <a:pt x="21456" y="28152"/>
                    </a:lnTo>
                    <a:lnTo>
                      <a:pt x="21640" y="27156"/>
                    </a:lnTo>
                    <a:lnTo>
                      <a:pt x="21843" y="26160"/>
                    </a:lnTo>
                    <a:lnTo>
                      <a:pt x="22194" y="26676"/>
                    </a:lnTo>
                    <a:lnTo>
                      <a:pt x="22544" y="27211"/>
                    </a:lnTo>
                    <a:lnTo>
                      <a:pt x="22286" y="28687"/>
                    </a:lnTo>
                    <a:lnTo>
                      <a:pt x="22028" y="30163"/>
                    </a:lnTo>
                    <a:lnTo>
                      <a:pt x="27802" y="30163"/>
                    </a:lnTo>
                    <a:lnTo>
                      <a:pt x="27304" y="29370"/>
                    </a:lnTo>
                    <a:lnTo>
                      <a:pt x="26806" y="28576"/>
                    </a:lnTo>
                    <a:lnTo>
                      <a:pt x="26271" y="27783"/>
                    </a:lnTo>
                    <a:lnTo>
                      <a:pt x="25717" y="27027"/>
                    </a:lnTo>
                    <a:lnTo>
                      <a:pt x="25846" y="25348"/>
                    </a:lnTo>
                    <a:lnTo>
                      <a:pt x="25976" y="23669"/>
                    </a:lnTo>
                    <a:lnTo>
                      <a:pt x="26142" y="21991"/>
                    </a:lnTo>
                    <a:lnTo>
                      <a:pt x="26326" y="20312"/>
                    </a:lnTo>
                    <a:lnTo>
                      <a:pt x="26695" y="21529"/>
                    </a:lnTo>
                    <a:lnTo>
                      <a:pt x="27064" y="22747"/>
                    </a:lnTo>
                    <a:lnTo>
                      <a:pt x="27396" y="23965"/>
                    </a:lnTo>
                    <a:lnTo>
                      <a:pt x="27728" y="25201"/>
                    </a:lnTo>
                    <a:lnTo>
                      <a:pt x="28042" y="26437"/>
                    </a:lnTo>
                    <a:lnTo>
                      <a:pt x="28337" y="27673"/>
                    </a:lnTo>
                    <a:lnTo>
                      <a:pt x="28614" y="28927"/>
                    </a:lnTo>
                    <a:lnTo>
                      <a:pt x="28872" y="30163"/>
                    </a:lnTo>
                    <a:lnTo>
                      <a:pt x="33650" y="30163"/>
                    </a:lnTo>
                    <a:lnTo>
                      <a:pt x="32893" y="28318"/>
                    </a:lnTo>
                    <a:lnTo>
                      <a:pt x="32119" y="26492"/>
                    </a:lnTo>
                    <a:lnTo>
                      <a:pt x="31307" y="24666"/>
                    </a:lnTo>
                    <a:lnTo>
                      <a:pt x="30477" y="22839"/>
                    </a:lnTo>
                    <a:lnTo>
                      <a:pt x="29628" y="21050"/>
                    </a:lnTo>
                    <a:lnTo>
                      <a:pt x="28743" y="19242"/>
                    </a:lnTo>
                    <a:lnTo>
                      <a:pt x="27857" y="17471"/>
                    </a:lnTo>
                    <a:lnTo>
                      <a:pt x="26916" y="15700"/>
                    </a:lnTo>
                    <a:lnTo>
                      <a:pt x="27248" y="13541"/>
                    </a:lnTo>
                    <a:lnTo>
                      <a:pt x="27617" y="11401"/>
                    </a:lnTo>
                    <a:lnTo>
                      <a:pt x="28392" y="12435"/>
                    </a:lnTo>
                    <a:lnTo>
                      <a:pt x="29130" y="13486"/>
                    </a:lnTo>
                    <a:lnTo>
                      <a:pt x="29831" y="14575"/>
                    </a:lnTo>
                    <a:lnTo>
                      <a:pt x="30495" y="15681"/>
                    </a:lnTo>
                    <a:lnTo>
                      <a:pt x="31141" y="16807"/>
                    </a:lnTo>
                    <a:lnTo>
                      <a:pt x="31731" y="17932"/>
                    </a:lnTo>
                    <a:lnTo>
                      <a:pt x="32303" y="19094"/>
                    </a:lnTo>
                    <a:lnTo>
                      <a:pt x="32820" y="20275"/>
                    </a:lnTo>
                    <a:lnTo>
                      <a:pt x="33318" y="21474"/>
                    </a:lnTo>
                    <a:lnTo>
                      <a:pt x="33760" y="22673"/>
                    </a:lnTo>
                    <a:lnTo>
                      <a:pt x="34185" y="23909"/>
                    </a:lnTo>
                    <a:lnTo>
                      <a:pt x="34554" y="25127"/>
                    </a:lnTo>
                    <a:lnTo>
                      <a:pt x="34904" y="26381"/>
                    </a:lnTo>
                    <a:lnTo>
                      <a:pt x="35199" y="27636"/>
                    </a:lnTo>
                    <a:lnTo>
                      <a:pt x="35458" y="28890"/>
                    </a:lnTo>
                    <a:lnTo>
                      <a:pt x="35679" y="30163"/>
                    </a:lnTo>
                    <a:lnTo>
                      <a:pt x="40586" y="30163"/>
                    </a:lnTo>
                    <a:lnTo>
                      <a:pt x="40383" y="29462"/>
                    </a:lnTo>
                    <a:lnTo>
                      <a:pt x="40162" y="28779"/>
                    </a:lnTo>
                    <a:lnTo>
                      <a:pt x="39922" y="28097"/>
                    </a:lnTo>
                    <a:lnTo>
                      <a:pt x="39664" y="27414"/>
                    </a:lnTo>
                    <a:lnTo>
                      <a:pt x="39406" y="26732"/>
                    </a:lnTo>
                    <a:lnTo>
                      <a:pt x="39129" y="26049"/>
                    </a:lnTo>
                    <a:lnTo>
                      <a:pt x="38834" y="25385"/>
                    </a:lnTo>
                    <a:lnTo>
                      <a:pt x="38538" y="24721"/>
                    </a:lnTo>
                    <a:lnTo>
                      <a:pt x="38225" y="24075"/>
                    </a:lnTo>
                    <a:lnTo>
                      <a:pt x="37893" y="23430"/>
                    </a:lnTo>
                    <a:lnTo>
                      <a:pt x="37542" y="22784"/>
                    </a:lnTo>
                    <a:lnTo>
                      <a:pt x="37192" y="22157"/>
                    </a:lnTo>
                    <a:lnTo>
                      <a:pt x="36823" y="21529"/>
                    </a:lnTo>
                    <a:lnTo>
                      <a:pt x="36435" y="20902"/>
                    </a:lnTo>
                    <a:lnTo>
                      <a:pt x="36048" y="20293"/>
                    </a:lnTo>
                    <a:lnTo>
                      <a:pt x="35642" y="19685"/>
                    </a:lnTo>
                    <a:lnTo>
                      <a:pt x="35218" y="19094"/>
                    </a:lnTo>
                    <a:lnTo>
                      <a:pt x="34794" y="18504"/>
                    </a:lnTo>
                    <a:lnTo>
                      <a:pt x="34351" y="17932"/>
                    </a:lnTo>
                    <a:lnTo>
                      <a:pt x="33908" y="17360"/>
                    </a:lnTo>
                    <a:lnTo>
                      <a:pt x="33447" y="16807"/>
                    </a:lnTo>
                    <a:lnTo>
                      <a:pt x="32967" y="16253"/>
                    </a:lnTo>
                    <a:lnTo>
                      <a:pt x="32469" y="15700"/>
                    </a:lnTo>
                    <a:lnTo>
                      <a:pt x="31971" y="15183"/>
                    </a:lnTo>
                    <a:lnTo>
                      <a:pt x="31473" y="14648"/>
                    </a:lnTo>
                    <a:lnTo>
                      <a:pt x="30956" y="14150"/>
                    </a:lnTo>
                    <a:lnTo>
                      <a:pt x="30421" y="13652"/>
                    </a:lnTo>
                    <a:lnTo>
                      <a:pt x="29886" y="13154"/>
                    </a:lnTo>
                    <a:lnTo>
                      <a:pt x="29333" y="12693"/>
                    </a:lnTo>
                    <a:lnTo>
                      <a:pt x="28780" y="12213"/>
                    </a:lnTo>
                    <a:lnTo>
                      <a:pt x="28208" y="11770"/>
                    </a:lnTo>
                    <a:lnTo>
                      <a:pt x="27636" y="11328"/>
                    </a:lnTo>
                    <a:lnTo>
                      <a:pt x="27857" y="10073"/>
                    </a:lnTo>
                    <a:lnTo>
                      <a:pt x="28097" y="8819"/>
                    </a:lnTo>
                    <a:lnTo>
                      <a:pt x="28577" y="6365"/>
                    </a:lnTo>
                    <a:lnTo>
                      <a:pt x="28189" y="7251"/>
                    </a:lnTo>
                    <a:lnTo>
                      <a:pt x="27802" y="8136"/>
                    </a:lnTo>
                    <a:lnTo>
                      <a:pt x="27433" y="9040"/>
                    </a:lnTo>
                    <a:lnTo>
                      <a:pt x="27082" y="9944"/>
                    </a:lnTo>
                    <a:lnTo>
                      <a:pt x="26732" y="10866"/>
                    </a:lnTo>
                    <a:lnTo>
                      <a:pt x="26400" y="11770"/>
                    </a:lnTo>
                    <a:lnTo>
                      <a:pt x="26086" y="12693"/>
                    </a:lnTo>
                    <a:lnTo>
                      <a:pt x="25791" y="13615"/>
                    </a:lnTo>
                    <a:lnTo>
                      <a:pt x="24813" y="11863"/>
                    </a:lnTo>
                    <a:lnTo>
                      <a:pt x="23799" y="10129"/>
                    </a:lnTo>
                    <a:lnTo>
                      <a:pt x="22766" y="8413"/>
                    </a:lnTo>
                    <a:lnTo>
                      <a:pt x="21714" y="6697"/>
                    </a:lnTo>
                    <a:lnTo>
                      <a:pt x="20626" y="5000"/>
                    </a:lnTo>
                    <a:lnTo>
                      <a:pt x="19537" y="3321"/>
                    </a:lnTo>
                    <a:lnTo>
                      <a:pt x="18412" y="1661"/>
                    </a:lnTo>
                    <a:lnTo>
                      <a:pt x="1725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25"/>
              <p:cNvSpPr/>
              <p:nvPr/>
            </p:nvSpPr>
            <p:spPr>
              <a:xfrm>
                <a:off x="4584325" y="4669300"/>
                <a:ext cx="686750" cy="80757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32303" extrusionOk="0">
                    <a:moveTo>
                      <a:pt x="0" y="1"/>
                    </a:moveTo>
                    <a:lnTo>
                      <a:pt x="812" y="794"/>
                    </a:lnTo>
                    <a:lnTo>
                      <a:pt x="1587" y="1606"/>
                    </a:lnTo>
                    <a:lnTo>
                      <a:pt x="2362" y="2436"/>
                    </a:lnTo>
                    <a:lnTo>
                      <a:pt x="3100" y="3284"/>
                    </a:lnTo>
                    <a:lnTo>
                      <a:pt x="3819" y="4151"/>
                    </a:lnTo>
                    <a:lnTo>
                      <a:pt x="4502" y="5037"/>
                    </a:lnTo>
                    <a:lnTo>
                      <a:pt x="5184" y="5941"/>
                    </a:lnTo>
                    <a:lnTo>
                      <a:pt x="5830" y="6863"/>
                    </a:lnTo>
                    <a:lnTo>
                      <a:pt x="6457" y="7786"/>
                    </a:lnTo>
                    <a:lnTo>
                      <a:pt x="7066" y="8745"/>
                    </a:lnTo>
                    <a:lnTo>
                      <a:pt x="7638" y="9723"/>
                    </a:lnTo>
                    <a:lnTo>
                      <a:pt x="8191" y="10700"/>
                    </a:lnTo>
                    <a:lnTo>
                      <a:pt x="8708" y="11697"/>
                    </a:lnTo>
                    <a:lnTo>
                      <a:pt x="9224" y="12693"/>
                    </a:lnTo>
                    <a:lnTo>
                      <a:pt x="9704" y="13726"/>
                    </a:lnTo>
                    <a:lnTo>
                      <a:pt x="10147" y="14759"/>
                    </a:lnTo>
                    <a:lnTo>
                      <a:pt x="10571" y="15792"/>
                    </a:lnTo>
                    <a:lnTo>
                      <a:pt x="10977" y="16862"/>
                    </a:lnTo>
                    <a:lnTo>
                      <a:pt x="11346" y="17914"/>
                    </a:lnTo>
                    <a:lnTo>
                      <a:pt x="11696" y="18984"/>
                    </a:lnTo>
                    <a:lnTo>
                      <a:pt x="12028" y="20072"/>
                    </a:lnTo>
                    <a:lnTo>
                      <a:pt x="12324" y="21160"/>
                    </a:lnTo>
                    <a:lnTo>
                      <a:pt x="12582" y="22249"/>
                    </a:lnTo>
                    <a:lnTo>
                      <a:pt x="12822" y="23356"/>
                    </a:lnTo>
                    <a:lnTo>
                      <a:pt x="13043" y="24463"/>
                    </a:lnTo>
                    <a:lnTo>
                      <a:pt x="13228" y="25570"/>
                    </a:lnTo>
                    <a:lnTo>
                      <a:pt x="13375" y="26695"/>
                    </a:lnTo>
                    <a:lnTo>
                      <a:pt x="13504" y="27802"/>
                    </a:lnTo>
                    <a:lnTo>
                      <a:pt x="13615" y="28927"/>
                    </a:lnTo>
                    <a:lnTo>
                      <a:pt x="13670" y="30052"/>
                    </a:lnTo>
                    <a:lnTo>
                      <a:pt x="13726" y="31178"/>
                    </a:lnTo>
                    <a:lnTo>
                      <a:pt x="13726" y="32303"/>
                    </a:lnTo>
                    <a:lnTo>
                      <a:pt x="26639" y="32303"/>
                    </a:lnTo>
                    <a:lnTo>
                      <a:pt x="26639" y="30661"/>
                    </a:lnTo>
                    <a:lnTo>
                      <a:pt x="26676" y="29001"/>
                    </a:lnTo>
                    <a:lnTo>
                      <a:pt x="26750" y="27341"/>
                    </a:lnTo>
                    <a:lnTo>
                      <a:pt x="26842" y="25699"/>
                    </a:lnTo>
                    <a:lnTo>
                      <a:pt x="26953" y="24057"/>
                    </a:lnTo>
                    <a:lnTo>
                      <a:pt x="27100" y="22396"/>
                    </a:lnTo>
                    <a:lnTo>
                      <a:pt x="27266" y="20755"/>
                    </a:lnTo>
                    <a:lnTo>
                      <a:pt x="27469" y="19113"/>
                    </a:lnTo>
                    <a:lnTo>
                      <a:pt x="26879" y="20699"/>
                    </a:lnTo>
                    <a:lnTo>
                      <a:pt x="26344" y="22286"/>
                    </a:lnTo>
                    <a:lnTo>
                      <a:pt x="25846" y="23909"/>
                    </a:lnTo>
                    <a:lnTo>
                      <a:pt x="25385" y="25533"/>
                    </a:lnTo>
                    <a:lnTo>
                      <a:pt x="24960" y="27156"/>
                    </a:lnTo>
                    <a:lnTo>
                      <a:pt x="24591" y="28816"/>
                    </a:lnTo>
                    <a:lnTo>
                      <a:pt x="24241" y="30458"/>
                    </a:lnTo>
                    <a:lnTo>
                      <a:pt x="23964" y="32119"/>
                    </a:lnTo>
                    <a:lnTo>
                      <a:pt x="24038" y="31418"/>
                    </a:lnTo>
                    <a:lnTo>
                      <a:pt x="24112" y="30735"/>
                    </a:lnTo>
                    <a:lnTo>
                      <a:pt x="24149" y="30034"/>
                    </a:lnTo>
                    <a:lnTo>
                      <a:pt x="24167" y="29314"/>
                    </a:lnTo>
                    <a:lnTo>
                      <a:pt x="24167" y="28613"/>
                    </a:lnTo>
                    <a:lnTo>
                      <a:pt x="24130" y="27912"/>
                    </a:lnTo>
                    <a:lnTo>
                      <a:pt x="24075" y="27211"/>
                    </a:lnTo>
                    <a:lnTo>
                      <a:pt x="24020" y="26529"/>
                    </a:lnTo>
                    <a:lnTo>
                      <a:pt x="23909" y="25828"/>
                    </a:lnTo>
                    <a:lnTo>
                      <a:pt x="23798" y="25127"/>
                    </a:lnTo>
                    <a:lnTo>
                      <a:pt x="23669" y="24444"/>
                    </a:lnTo>
                    <a:lnTo>
                      <a:pt x="23503" y="23762"/>
                    </a:lnTo>
                    <a:lnTo>
                      <a:pt x="23319" y="23079"/>
                    </a:lnTo>
                    <a:lnTo>
                      <a:pt x="23134" y="22415"/>
                    </a:lnTo>
                    <a:lnTo>
                      <a:pt x="22913" y="21732"/>
                    </a:lnTo>
                    <a:lnTo>
                      <a:pt x="22673" y="21087"/>
                    </a:lnTo>
                    <a:lnTo>
                      <a:pt x="22396" y="20423"/>
                    </a:lnTo>
                    <a:lnTo>
                      <a:pt x="22119" y="19777"/>
                    </a:lnTo>
                    <a:lnTo>
                      <a:pt x="21824" y="19150"/>
                    </a:lnTo>
                    <a:lnTo>
                      <a:pt x="21511" y="18522"/>
                    </a:lnTo>
                    <a:lnTo>
                      <a:pt x="21160" y="17895"/>
                    </a:lnTo>
                    <a:lnTo>
                      <a:pt x="20810" y="17305"/>
                    </a:lnTo>
                    <a:lnTo>
                      <a:pt x="20441" y="16696"/>
                    </a:lnTo>
                    <a:lnTo>
                      <a:pt x="20035" y="16124"/>
                    </a:lnTo>
                    <a:lnTo>
                      <a:pt x="19629" y="15552"/>
                    </a:lnTo>
                    <a:lnTo>
                      <a:pt x="19205" y="14999"/>
                    </a:lnTo>
                    <a:lnTo>
                      <a:pt x="18762" y="14464"/>
                    </a:lnTo>
                    <a:lnTo>
                      <a:pt x="18301" y="13929"/>
                    </a:lnTo>
                    <a:lnTo>
                      <a:pt x="17821" y="13412"/>
                    </a:lnTo>
                    <a:lnTo>
                      <a:pt x="17323" y="12914"/>
                    </a:lnTo>
                    <a:lnTo>
                      <a:pt x="16806" y="12435"/>
                    </a:lnTo>
                    <a:lnTo>
                      <a:pt x="16271" y="11973"/>
                    </a:lnTo>
                    <a:lnTo>
                      <a:pt x="16271" y="11973"/>
                    </a:lnTo>
                    <a:lnTo>
                      <a:pt x="16714" y="12933"/>
                    </a:lnTo>
                    <a:lnTo>
                      <a:pt x="17139" y="13892"/>
                    </a:lnTo>
                    <a:lnTo>
                      <a:pt x="17544" y="14851"/>
                    </a:lnTo>
                    <a:lnTo>
                      <a:pt x="17895" y="15829"/>
                    </a:lnTo>
                    <a:lnTo>
                      <a:pt x="18245" y="16825"/>
                    </a:lnTo>
                    <a:lnTo>
                      <a:pt x="18541" y="17821"/>
                    </a:lnTo>
                    <a:lnTo>
                      <a:pt x="18817" y="18836"/>
                    </a:lnTo>
                    <a:lnTo>
                      <a:pt x="19057" y="19851"/>
                    </a:lnTo>
                    <a:lnTo>
                      <a:pt x="19278" y="20884"/>
                    </a:lnTo>
                    <a:lnTo>
                      <a:pt x="19463" y="21917"/>
                    </a:lnTo>
                    <a:lnTo>
                      <a:pt x="19611" y="22950"/>
                    </a:lnTo>
                    <a:lnTo>
                      <a:pt x="19740" y="23983"/>
                    </a:lnTo>
                    <a:lnTo>
                      <a:pt x="19832" y="25035"/>
                    </a:lnTo>
                    <a:lnTo>
                      <a:pt x="19906" y="26068"/>
                    </a:lnTo>
                    <a:lnTo>
                      <a:pt x="19924" y="27119"/>
                    </a:lnTo>
                    <a:lnTo>
                      <a:pt x="19924" y="28171"/>
                    </a:lnTo>
                    <a:lnTo>
                      <a:pt x="19647" y="27341"/>
                    </a:lnTo>
                    <a:lnTo>
                      <a:pt x="19352" y="26529"/>
                    </a:lnTo>
                    <a:lnTo>
                      <a:pt x="19002" y="25736"/>
                    </a:lnTo>
                    <a:lnTo>
                      <a:pt x="18614" y="24961"/>
                    </a:lnTo>
                    <a:lnTo>
                      <a:pt x="18208" y="24186"/>
                    </a:lnTo>
                    <a:lnTo>
                      <a:pt x="17747" y="23448"/>
                    </a:lnTo>
                    <a:lnTo>
                      <a:pt x="17268" y="22729"/>
                    </a:lnTo>
                    <a:lnTo>
                      <a:pt x="16770" y="22028"/>
                    </a:lnTo>
                    <a:lnTo>
                      <a:pt x="16493" y="21179"/>
                    </a:lnTo>
                    <a:lnTo>
                      <a:pt x="16198" y="20349"/>
                    </a:lnTo>
                    <a:lnTo>
                      <a:pt x="15884" y="19537"/>
                    </a:lnTo>
                    <a:lnTo>
                      <a:pt x="15552" y="18707"/>
                    </a:lnTo>
                    <a:lnTo>
                      <a:pt x="15201" y="17895"/>
                    </a:lnTo>
                    <a:lnTo>
                      <a:pt x="14833" y="17102"/>
                    </a:lnTo>
                    <a:lnTo>
                      <a:pt x="14445" y="16309"/>
                    </a:lnTo>
                    <a:lnTo>
                      <a:pt x="14058" y="15515"/>
                    </a:lnTo>
                    <a:lnTo>
                      <a:pt x="13633" y="14741"/>
                    </a:lnTo>
                    <a:lnTo>
                      <a:pt x="13209" y="13966"/>
                    </a:lnTo>
                    <a:lnTo>
                      <a:pt x="12748" y="13209"/>
                    </a:lnTo>
                    <a:lnTo>
                      <a:pt x="12287" y="12453"/>
                    </a:lnTo>
                    <a:lnTo>
                      <a:pt x="11807" y="11715"/>
                    </a:lnTo>
                    <a:lnTo>
                      <a:pt x="11309" y="10996"/>
                    </a:lnTo>
                    <a:lnTo>
                      <a:pt x="10811" y="10276"/>
                    </a:lnTo>
                    <a:lnTo>
                      <a:pt x="10276" y="9557"/>
                    </a:lnTo>
                    <a:lnTo>
                      <a:pt x="9741" y="8874"/>
                    </a:lnTo>
                    <a:lnTo>
                      <a:pt x="9187" y="8173"/>
                    </a:lnTo>
                    <a:lnTo>
                      <a:pt x="8616" y="7509"/>
                    </a:lnTo>
                    <a:lnTo>
                      <a:pt x="8025" y="6845"/>
                    </a:lnTo>
                    <a:lnTo>
                      <a:pt x="7435" y="6199"/>
                    </a:lnTo>
                    <a:lnTo>
                      <a:pt x="6826" y="5554"/>
                    </a:lnTo>
                    <a:lnTo>
                      <a:pt x="6199" y="4945"/>
                    </a:lnTo>
                    <a:lnTo>
                      <a:pt x="5553" y="4336"/>
                    </a:lnTo>
                    <a:lnTo>
                      <a:pt x="4908" y="3746"/>
                    </a:lnTo>
                    <a:lnTo>
                      <a:pt x="4243" y="3155"/>
                    </a:lnTo>
                    <a:lnTo>
                      <a:pt x="3561" y="2602"/>
                    </a:lnTo>
                    <a:lnTo>
                      <a:pt x="2878" y="2048"/>
                    </a:lnTo>
                    <a:lnTo>
                      <a:pt x="2177" y="1513"/>
                    </a:lnTo>
                    <a:lnTo>
                      <a:pt x="1458" y="997"/>
                    </a:lnTo>
                    <a:lnTo>
                      <a:pt x="738" y="49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25"/>
              <p:cNvSpPr/>
              <p:nvPr/>
            </p:nvSpPr>
            <p:spPr>
              <a:xfrm>
                <a:off x="2620550" y="5243025"/>
                <a:ext cx="107025" cy="233850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9354" extrusionOk="0">
                    <a:moveTo>
                      <a:pt x="4280" y="1"/>
                    </a:moveTo>
                    <a:lnTo>
                      <a:pt x="3930" y="536"/>
                    </a:lnTo>
                    <a:lnTo>
                      <a:pt x="3579" y="1089"/>
                    </a:lnTo>
                    <a:lnTo>
                      <a:pt x="3247" y="1643"/>
                    </a:lnTo>
                    <a:lnTo>
                      <a:pt x="2934" y="2196"/>
                    </a:lnTo>
                    <a:lnTo>
                      <a:pt x="2620" y="2768"/>
                    </a:lnTo>
                    <a:lnTo>
                      <a:pt x="2325" y="3340"/>
                    </a:lnTo>
                    <a:lnTo>
                      <a:pt x="2030" y="3912"/>
                    </a:lnTo>
                    <a:lnTo>
                      <a:pt x="1753" y="4502"/>
                    </a:lnTo>
                    <a:lnTo>
                      <a:pt x="1495" y="5093"/>
                    </a:lnTo>
                    <a:lnTo>
                      <a:pt x="1255" y="5683"/>
                    </a:lnTo>
                    <a:lnTo>
                      <a:pt x="1015" y="6292"/>
                    </a:lnTo>
                    <a:lnTo>
                      <a:pt x="775" y="6900"/>
                    </a:lnTo>
                    <a:lnTo>
                      <a:pt x="572" y="7509"/>
                    </a:lnTo>
                    <a:lnTo>
                      <a:pt x="369" y="8118"/>
                    </a:lnTo>
                    <a:lnTo>
                      <a:pt x="185" y="8745"/>
                    </a:lnTo>
                    <a:lnTo>
                      <a:pt x="0" y="9354"/>
                    </a:lnTo>
                    <a:lnTo>
                      <a:pt x="2011" y="9354"/>
                    </a:lnTo>
                    <a:lnTo>
                      <a:pt x="2159" y="8155"/>
                    </a:lnTo>
                    <a:lnTo>
                      <a:pt x="2362" y="6974"/>
                    </a:lnTo>
                    <a:lnTo>
                      <a:pt x="2583" y="5794"/>
                    </a:lnTo>
                    <a:lnTo>
                      <a:pt x="2860" y="4613"/>
                    </a:lnTo>
                    <a:lnTo>
                      <a:pt x="3155" y="3432"/>
                    </a:lnTo>
                    <a:lnTo>
                      <a:pt x="3487" y="2288"/>
                    </a:lnTo>
                    <a:lnTo>
                      <a:pt x="3875" y="1126"/>
                    </a:lnTo>
                    <a:lnTo>
                      <a:pt x="42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25"/>
              <p:cNvSpPr/>
              <p:nvPr/>
            </p:nvSpPr>
            <p:spPr>
              <a:xfrm>
                <a:off x="2692500" y="4881925"/>
                <a:ext cx="163750" cy="594950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3798" extrusionOk="0">
                    <a:moveTo>
                      <a:pt x="6549" y="0"/>
                    </a:moveTo>
                    <a:lnTo>
                      <a:pt x="5922" y="1402"/>
                    </a:lnTo>
                    <a:lnTo>
                      <a:pt x="5332" y="2841"/>
                    </a:lnTo>
                    <a:lnTo>
                      <a:pt x="4778" y="4280"/>
                    </a:lnTo>
                    <a:lnTo>
                      <a:pt x="4262" y="5737"/>
                    </a:lnTo>
                    <a:lnTo>
                      <a:pt x="3764" y="7195"/>
                    </a:lnTo>
                    <a:lnTo>
                      <a:pt x="3321" y="8671"/>
                    </a:lnTo>
                    <a:lnTo>
                      <a:pt x="2878" y="10147"/>
                    </a:lnTo>
                    <a:lnTo>
                      <a:pt x="2491" y="11641"/>
                    </a:lnTo>
                    <a:lnTo>
                      <a:pt x="2103" y="13154"/>
                    </a:lnTo>
                    <a:lnTo>
                      <a:pt x="1753" y="14648"/>
                    </a:lnTo>
                    <a:lnTo>
                      <a:pt x="1421" y="16161"/>
                    </a:lnTo>
                    <a:lnTo>
                      <a:pt x="1107" y="17692"/>
                    </a:lnTo>
                    <a:lnTo>
                      <a:pt x="812" y="19204"/>
                    </a:lnTo>
                    <a:lnTo>
                      <a:pt x="517" y="20736"/>
                    </a:lnTo>
                    <a:lnTo>
                      <a:pt x="259" y="22267"/>
                    </a:lnTo>
                    <a:lnTo>
                      <a:pt x="0" y="23798"/>
                    </a:lnTo>
                    <a:lnTo>
                      <a:pt x="3505" y="23798"/>
                    </a:lnTo>
                    <a:lnTo>
                      <a:pt x="3579" y="22304"/>
                    </a:lnTo>
                    <a:lnTo>
                      <a:pt x="3671" y="20791"/>
                    </a:lnTo>
                    <a:lnTo>
                      <a:pt x="3782" y="19260"/>
                    </a:lnTo>
                    <a:lnTo>
                      <a:pt x="3893" y="17747"/>
                    </a:lnTo>
                    <a:lnTo>
                      <a:pt x="4040" y="16234"/>
                    </a:lnTo>
                    <a:lnTo>
                      <a:pt x="4206" y="14722"/>
                    </a:lnTo>
                    <a:lnTo>
                      <a:pt x="4372" y="13209"/>
                    </a:lnTo>
                    <a:lnTo>
                      <a:pt x="4557" y="11696"/>
                    </a:lnTo>
                    <a:lnTo>
                      <a:pt x="4760" y="10202"/>
                    </a:lnTo>
                    <a:lnTo>
                      <a:pt x="4981" y="8708"/>
                    </a:lnTo>
                    <a:lnTo>
                      <a:pt x="5203" y="7213"/>
                    </a:lnTo>
                    <a:lnTo>
                      <a:pt x="5442" y="5756"/>
                    </a:lnTo>
                    <a:lnTo>
                      <a:pt x="5701" y="4280"/>
                    </a:lnTo>
                    <a:lnTo>
                      <a:pt x="5977" y="2841"/>
                    </a:lnTo>
                    <a:lnTo>
                      <a:pt x="6254" y="1402"/>
                    </a:lnTo>
                    <a:lnTo>
                      <a:pt x="6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25"/>
              <p:cNvSpPr/>
              <p:nvPr/>
            </p:nvSpPr>
            <p:spPr>
              <a:xfrm>
                <a:off x="1262800" y="4616725"/>
                <a:ext cx="515175" cy="860150"/>
              </a:xfrm>
              <a:custGeom>
                <a:avLst/>
                <a:gdLst/>
                <a:ahLst/>
                <a:cxnLst/>
                <a:rect l="l" t="t" r="r" b="b"/>
                <a:pathLst>
                  <a:path w="20607" h="34406" extrusionOk="0">
                    <a:moveTo>
                      <a:pt x="6567" y="1"/>
                    </a:moveTo>
                    <a:lnTo>
                      <a:pt x="5977" y="1513"/>
                    </a:lnTo>
                    <a:lnTo>
                      <a:pt x="5424" y="3026"/>
                    </a:lnTo>
                    <a:lnTo>
                      <a:pt x="4870" y="4557"/>
                    </a:lnTo>
                    <a:lnTo>
                      <a:pt x="4354" y="6088"/>
                    </a:lnTo>
                    <a:lnTo>
                      <a:pt x="3856" y="7638"/>
                    </a:lnTo>
                    <a:lnTo>
                      <a:pt x="3394" y="9206"/>
                    </a:lnTo>
                    <a:lnTo>
                      <a:pt x="2952" y="10756"/>
                    </a:lnTo>
                    <a:lnTo>
                      <a:pt x="2527" y="12324"/>
                    </a:lnTo>
                    <a:lnTo>
                      <a:pt x="2122" y="13910"/>
                    </a:lnTo>
                    <a:lnTo>
                      <a:pt x="1753" y="15478"/>
                    </a:lnTo>
                    <a:lnTo>
                      <a:pt x="1402" y="17065"/>
                    </a:lnTo>
                    <a:lnTo>
                      <a:pt x="1070" y="18651"/>
                    </a:lnTo>
                    <a:lnTo>
                      <a:pt x="775" y="20256"/>
                    </a:lnTo>
                    <a:lnTo>
                      <a:pt x="498" y="21861"/>
                    </a:lnTo>
                    <a:lnTo>
                      <a:pt x="240" y="23466"/>
                    </a:lnTo>
                    <a:lnTo>
                      <a:pt x="0" y="25071"/>
                    </a:lnTo>
                    <a:lnTo>
                      <a:pt x="0" y="34406"/>
                    </a:lnTo>
                    <a:lnTo>
                      <a:pt x="5497" y="34406"/>
                    </a:lnTo>
                    <a:lnTo>
                      <a:pt x="5479" y="33410"/>
                    </a:lnTo>
                    <a:lnTo>
                      <a:pt x="5461" y="32414"/>
                    </a:lnTo>
                    <a:lnTo>
                      <a:pt x="5461" y="31436"/>
                    </a:lnTo>
                    <a:lnTo>
                      <a:pt x="5497" y="30440"/>
                    </a:lnTo>
                    <a:lnTo>
                      <a:pt x="5534" y="29444"/>
                    </a:lnTo>
                    <a:lnTo>
                      <a:pt x="5571" y="28447"/>
                    </a:lnTo>
                    <a:lnTo>
                      <a:pt x="5645" y="27451"/>
                    </a:lnTo>
                    <a:lnTo>
                      <a:pt x="5737" y="26473"/>
                    </a:lnTo>
                    <a:lnTo>
                      <a:pt x="5830" y="25477"/>
                    </a:lnTo>
                    <a:lnTo>
                      <a:pt x="5940" y="24481"/>
                    </a:lnTo>
                    <a:lnTo>
                      <a:pt x="6088" y="23503"/>
                    </a:lnTo>
                    <a:lnTo>
                      <a:pt x="6217" y="22526"/>
                    </a:lnTo>
                    <a:lnTo>
                      <a:pt x="6383" y="21529"/>
                    </a:lnTo>
                    <a:lnTo>
                      <a:pt x="6567" y="20552"/>
                    </a:lnTo>
                    <a:lnTo>
                      <a:pt x="6752" y="19592"/>
                    </a:lnTo>
                    <a:lnTo>
                      <a:pt x="6973" y="18615"/>
                    </a:lnTo>
                    <a:lnTo>
                      <a:pt x="7342" y="18984"/>
                    </a:lnTo>
                    <a:lnTo>
                      <a:pt x="7730" y="19371"/>
                    </a:lnTo>
                    <a:lnTo>
                      <a:pt x="8468" y="20164"/>
                    </a:lnTo>
                    <a:lnTo>
                      <a:pt x="9205" y="21013"/>
                    </a:lnTo>
                    <a:lnTo>
                      <a:pt x="9906" y="21898"/>
                    </a:lnTo>
                    <a:lnTo>
                      <a:pt x="10589" y="22821"/>
                    </a:lnTo>
                    <a:lnTo>
                      <a:pt x="11235" y="23762"/>
                    </a:lnTo>
                    <a:lnTo>
                      <a:pt x="11880" y="24739"/>
                    </a:lnTo>
                    <a:lnTo>
                      <a:pt x="12489" y="25754"/>
                    </a:lnTo>
                    <a:lnTo>
                      <a:pt x="13080" y="26787"/>
                    </a:lnTo>
                    <a:lnTo>
                      <a:pt x="13633" y="27820"/>
                    </a:lnTo>
                    <a:lnTo>
                      <a:pt x="14168" y="28890"/>
                    </a:lnTo>
                    <a:lnTo>
                      <a:pt x="14684" y="29979"/>
                    </a:lnTo>
                    <a:lnTo>
                      <a:pt x="15183" y="31085"/>
                    </a:lnTo>
                    <a:lnTo>
                      <a:pt x="15644" y="32174"/>
                    </a:lnTo>
                    <a:lnTo>
                      <a:pt x="16068" y="33299"/>
                    </a:lnTo>
                    <a:lnTo>
                      <a:pt x="16474" y="34406"/>
                    </a:lnTo>
                    <a:lnTo>
                      <a:pt x="20606" y="34406"/>
                    </a:lnTo>
                    <a:lnTo>
                      <a:pt x="20366" y="33779"/>
                    </a:lnTo>
                    <a:lnTo>
                      <a:pt x="20127" y="33152"/>
                    </a:lnTo>
                    <a:lnTo>
                      <a:pt x="19868" y="32524"/>
                    </a:lnTo>
                    <a:lnTo>
                      <a:pt x="19592" y="31916"/>
                    </a:lnTo>
                    <a:lnTo>
                      <a:pt x="19296" y="31307"/>
                    </a:lnTo>
                    <a:lnTo>
                      <a:pt x="19001" y="30698"/>
                    </a:lnTo>
                    <a:lnTo>
                      <a:pt x="18688" y="30089"/>
                    </a:lnTo>
                    <a:lnTo>
                      <a:pt x="18356" y="29499"/>
                    </a:lnTo>
                    <a:lnTo>
                      <a:pt x="18005" y="28927"/>
                    </a:lnTo>
                    <a:lnTo>
                      <a:pt x="17655" y="28355"/>
                    </a:lnTo>
                    <a:lnTo>
                      <a:pt x="17286" y="27783"/>
                    </a:lnTo>
                    <a:lnTo>
                      <a:pt x="16917" y="27230"/>
                    </a:lnTo>
                    <a:lnTo>
                      <a:pt x="16529" y="26676"/>
                    </a:lnTo>
                    <a:lnTo>
                      <a:pt x="16123" y="26123"/>
                    </a:lnTo>
                    <a:lnTo>
                      <a:pt x="15699" y="25588"/>
                    </a:lnTo>
                    <a:lnTo>
                      <a:pt x="15275" y="25071"/>
                    </a:lnTo>
                    <a:lnTo>
                      <a:pt x="14851" y="24555"/>
                    </a:lnTo>
                    <a:lnTo>
                      <a:pt x="14389" y="24038"/>
                    </a:lnTo>
                    <a:lnTo>
                      <a:pt x="13928" y="23559"/>
                    </a:lnTo>
                    <a:lnTo>
                      <a:pt x="13467" y="23061"/>
                    </a:lnTo>
                    <a:lnTo>
                      <a:pt x="12987" y="22581"/>
                    </a:lnTo>
                    <a:lnTo>
                      <a:pt x="12489" y="22120"/>
                    </a:lnTo>
                    <a:lnTo>
                      <a:pt x="11991" y="21658"/>
                    </a:lnTo>
                    <a:lnTo>
                      <a:pt x="11493" y="21216"/>
                    </a:lnTo>
                    <a:lnTo>
                      <a:pt x="10958" y="20791"/>
                    </a:lnTo>
                    <a:lnTo>
                      <a:pt x="10441" y="20367"/>
                    </a:lnTo>
                    <a:lnTo>
                      <a:pt x="9906" y="19961"/>
                    </a:lnTo>
                    <a:lnTo>
                      <a:pt x="9353" y="19574"/>
                    </a:lnTo>
                    <a:lnTo>
                      <a:pt x="8800" y="19186"/>
                    </a:lnTo>
                    <a:lnTo>
                      <a:pt x="8228" y="18818"/>
                    </a:lnTo>
                    <a:lnTo>
                      <a:pt x="7656" y="18449"/>
                    </a:lnTo>
                    <a:lnTo>
                      <a:pt x="7084" y="18098"/>
                    </a:lnTo>
                    <a:lnTo>
                      <a:pt x="7398" y="16825"/>
                    </a:lnTo>
                    <a:lnTo>
                      <a:pt x="7730" y="15534"/>
                    </a:lnTo>
                    <a:lnTo>
                      <a:pt x="8099" y="14279"/>
                    </a:lnTo>
                    <a:lnTo>
                      <a:pt x="8486" y="13006"/>
                    </a:lnTo>
                    <a:lnTo>
                      <a:pt x="7490" y="15386"/>
                    </a:lnTo>
                    <a:lnTo>
                      <a:pt x="7010" y="16585"/>
                    </a:lnTo>
                    <a:lnTo>
                      <a:pt x="6531" y="17784"/>
                    </a:lnTo>
                    <a:lnTo>
                      <a:pt x="5866" y="17434"/>
                    </a:lnTo>
                    <a:lnTo>
                      <a:pt x="5202" y="17102"/>
                    </a:lnTo>
                    <a:lnTo>
                      <a:pt x="5811" y="17581"/>
                    </a:lnTo>
                    <a:lnTo>
                      <a:pt x="6401" y="18098"/>
                    </a:lnTo>
                    <a:lnTo>
                      <a:pt x="6032" y="19076"/>
                    </a:lnTo>
                    <a:lnTo>
                      <a:pt x="5682" y="20072"/>
                    </a:lnTo>
                    <a:lnTo>
                      <a:pt x="5331" y="21068"/>
                    </a:lnTo>
                    <a:lnTo>
                      <a:pt x="4999" y="22046"/>
                    </a:lnTo>
                    <a:lnTo>
                      <a:pt x="4686" y="23061"/>
                    </a:lnTo>
                    <a:lnTo>
                      <a:pt x="4391" y="24057"/>
                    </a:lnTo>
                    <a:lnTo>
                      <a:pt x="4114" y="25053"/>
                    </a:lnTo>
                    <a:lnTo>
                      <a:pt x="3856" y="26068"/>
                    </a:lnTo>
                    <a:lnTo>
                      <a:pt x="3634" y="27082"/>
                    </a:lnTo>
                    <a:lnTo>
                      <a:pt x="3413" y="28097"/>
                    </a:lnTo>
                    <a:lnTo>
                      <a:pt x="3247" y="29111"/>
                    </a:lnTo>
                    <a:lnTo>
                      <a:pt x="3081" y="30108"/>
                    </a:lnTo>
                    <a:lnTo>
                      <a:pt x="2970" y="31122"/>
                    </a:lnTo>
                    <a:lnTo>
                      <a:pt x="2878" y="32137"/>
                    </a:lnTo>
                    <a:lnTo>
                      <a:pt x="2823" y="33152"/>
                    </a:lnTo>
                    <a:lnTo>
                      <a:pt x="2786" y="34148"/>
                    </a:lnTo>
                    <a:lnTo>
                      <a:pt x="2693" y="33096"/>
                    </a:lnTo>
                    <a:lnTo>
                      <a:pt x="2620" y="32026"/>
                    </a:lnTo>
                    <a:lnTo>
                      <a:pt x="2546" y="30956"/>
                    </a:lnTo>
                    <a:lnTo>
                      <a:pt x="2509" y="29886"/>
                    </a:lnTo>
                    <a:lnTo>
                      <a:pt x="2472" y="28816"/>
                    </a:lnTo>
                    <a:lnTo>
                      <a:pt x="2454" y="27728"/>
                    </a:lnTo>
                    <a:lnTo>
                      <a:pt x="2454" y="26658"/>
                    </a:lnTo>
                    <a:lnTo>
                      <a:pt x="2472" y="25588"/>
                    </a:lnTo>
                    <a:lnTo>
                      <a:pt x="2509" y="24499"/>
                    </a:lnTo>
                    <a:lnTo>
                      <a:pt x="2546" y="23429"/>
                    </a:lnTo>
                    <a:lnTo>
                      <a:pt x="2620" y="22341"/>
                    </a:lnTo>
                    <a:lnTo>
                      <a:pt x="2693" y="21271"/>
                    </a:lnTo>
                    <a:lnTo>
                      <a:pt x="2786" y="20183"/>
                    </a:lnTo>
                    <a:lnTo>
                      <a:pt x="2878" y="19113"/>
                    </a:lnTo>
                    <a:lnTo>
                      <a:pt x="3007" y="18024"/>
                    </a:lnTo>
                    <a:lnTo>
                      <a:pt x="3136" y="16954"/>
                    </a:lnTo>
                    <a:lnTo>
                      <a:pt x="3265" y="15866"/>
                    </a:lnTo>
                    <a:lnTo>
                      <a:pt x="3413" y="14796"/>
                    </a:lnTo>
                    <a:lnTo>
                      <a:pt x="3579" y="13726"/>
                    </a:lnTo>
                    <a:lnTo>
                      <a:pt x="3763" y="12656"/>
                    </a:lnTo>
                    <a:lnTo>
                      <a:pt x="4132" y="10516"/>
                    </a:lnTo>
                    <a:lnTo>
                      <a:pt x="4557" y="8376"/>
                    </a:lnTo>
                    <a:lnTo>
                      <a:pt x="5018" y="6254"/>
                    </a:lnTo>
                    <a:lnTo>
                      <a:pt x="5497" y="4151"/>
                    </a:lnTo>
                    <a:lnTo>
                      <a:pt x="6032" y="2067"/>
                    </a:lnTo>
                    <a:lnTo>
                      <a:pt x="65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25"/>
              <p:cNvSpPr/>
              <p:nvPr/>
            </p:nvSpPr>
            <p:spPr>
              <a:xfrm>
                <a:off x="1498450" y="4664700"/>
                <a:ext cx="372675" cy="812175"/>
              </a:xfrm>
              <a:custGeom>
                <a:avLst/>
                <a:gdLst/>
                <a:ahLst/>
                <a:cxnLst/>
                <a:rect l="l" t="t" r="r" b="b"/>
                <a:pathLst>
                  <a:path w="14907" h="32487" extrusionOk="0">
                    <a:moveTo>
                      <a:pt x="1" y="0"/>
                    </a:moveTo>
                    <a:lnTo>
                      <a:pt x="536" y="960"/>
                    </a:lnTo>
                    <a:lnTo>
                      <a:pt x="1052" y="1900"/>
                    </a:lnTo>
                    <a:lnTo>
                      <a:pt x="1569" y="2860"/>
                    </a:lnTo>
                    <a:lnTo>
                      <a:pt x="2067" y="3819"/>
                    </a:lnTo>
                    <a:lnTo>
                      <a:pt x="2547" y="4797"/>
                    </a:lnTo>
                    <a:lnTo>
                      <a:pt x="3026" y="5756"/>
                    </a:lnTo>
                    <a:lnTo>
                      <a:pt x="3488" y="6734"/>
                    </a:lnTo>
                    <a:lnTo>
                      <a:pt x="3949" y="7711"/>
                    </a:lnTo>
                    <a:lnTo>
                      <a:pt x="4391" y="8708"/>
                    </a:lnTo>
                    <a:lnTo>
                      <a:pt x="4816" y="9704"/>
                    </a:lnTo>
                    <a:lnTo>
                      <a:pt x="5240" y="10700"/>
                    </a:lnTo>
                    <a:lnTo>
                      <a:pt x="5664" y="11696"/>
                    </a:lnTo>
                    <a:lnTo>
                      <a:pt x="6052" y="12711"/>
                    </a:lnTo>
                    <a:lnTo>
                      <a:pt x="6439" y="13707"/>
                    </a:lnTo>
                    <a:lnTo>
                      <a:pt x="6827" y="14722"/>
                    </a:lnTo>
                    <a:lnTo>
                      <a:pt x="7196" y="15736"/>
                    </a:lnTo>
                    <a:lnTo>
                      <a:pt x="7546" y="16769"/>
                    </a:lnTo>
                    <a:lnTo>
                      <a:pt x="7897" y="17802"/>
                    </a:lnTo>
                    <a:lnTo>
                      <a:pt x="8229" y="18817"/>
                    </a:lnTo>
                    <a:lnTo>
                      <a:pt x="8542" y="19850"/>
                    </a:lnTo>
                    <a:lnTo>
                      <a:pt x="8856" y="20902"/>
                    </a:lnTo>
                    <a:lnTo>
                      <a:pt x="9151" y="21935"/>
                    </a:lnTo>
                    <a:lnTo>
                      <a:pt x="9446" y="22986"/>
                    </a:lnTo>
                    <a:lnTo>
                      <a:pt x="9723" y="24019"/>
                    </a:lnTo>
                    <a:lnTo>
                      <a:pt x="9981" y="25071"/>
                    </a:lnTo>
                    <a:lnTo>
                      <a:pt x="10239" y="26122"/>
                    </a:lnTo>
                    <a:lnTo>
                      <a:pt x="10479" y="27174"/>
                    </a:lnTo>
                    <a:lnTo>
                      <a:pt x="10719" y="28244"/>
                    </a:lnTo>
                    <a:lnTo>
                      <a:pt x="10940" y="29296"/>
                    </a:lnTo>
                    <a:lnTo>
                      <a:pt x="11143" y="30365"/>
                    </a:lnTo>
                    <a:lnTo>
                      <a:pt x="11346" y="31417"/>
                    </a:lnTo>
                    <a:lnTo>
                      <a:pt x="11531" y="32487"/>
                    </a:lnTo>
                    <a:lnTo>
                      <a:pt x="14907" y="32487"/>
                    </a:lnTo>
                    <a:lnTo>
                      <a:pt x="14261" y="30329"/>
                    </a:lnTo>
                    <a:lnTo>
                      <a:pt x="13597" y="28152"/>
                    </a:lnTo>
                    <a:lnTo>
                      <a:pt x="12914" y="25993"/>
                    </a:lnTo>
                    <a:lnTo>
                      <a:pt x="12213" y="23853"/>
                    </a:lnTo>
                    <a:lnTo>
                      <a:pt x="11475" y="21713"/>
                    </a:lnTo>
                    <a:lnTo>
                      <a:pt x="10701" y="19573"/>
                    </a:lnTo>
                    <a:lnTo>
                      <a:pt x="10295" y="18522"/>
                    </a:lnTo>
                    <a:lnTo>
                      <a:pt x="9889" y="17470"/>
                    </a:lnTo>
                    <a:lnTo>
                      <a:pt x="9465" y="16437"/>
                    </a:lnTo>
                    <a:lnTo>
                      <a:pt x="9040" y="15404"/>
                    </a:lnTo>
                    <a:lnTo>
                      <a:pt x="8579" y="14371"/>
                    </a:lnTo>
                    <a:lnTo>
                      <a:pt x="8118" y="13338"/>
                    </a:lnTo>
                    <a:lnTo>
                      <a:pt x="7657" y="12323"/>
                    </a:lnTo>
                    <a:lnTo>
                      <a:pt x="7159" y="11327"/>
                    </a:lnTo>
                    <a:lnTo>
                      <a:pt x="6661" y="10313"/>
                    </a:lnTo>
                    <a:lnTo>
                      <a:pt x="6144" y="9335"/>
                    </a:lnTo>
                    <a:lnTo>
                      <a:pt x="5609" y="8339"/>
                    </a:lnTo>
                    <a:lnTo>
                      <a:pt x="5074" y="7379"/>
                    </a:lnTo>
                    <a:lnTo>
                      <a:pt x="4502" y="6420"/>
                    </a:lnTo>
                    <a:lnTo>
                      <a:pt x="3912" y="5461"/>
                    </a:lnTo>
                    <a:lnTo>
                      <a:pt x="3321" y="4520"/>
                    </a:lnTo>
                    <a:lnTo>
                      <a:pt x="2694" y="3598"/>
                    </a:lnTo>
                    <a:lnTo>
                      <a:pt x="2049" y="2675"/>
                    </a:lnTo>
                    <a:lnTo>
                      <a:pt x="1384" y="1771"/>
                    </a:lnTo>
                    <a:lnTo>
                      <a:pt x="720" y="8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25"/>
              <p:cNvSpPr/>
              <p:nvPr/>
            </p:nvSpPr>
            <p:spPr>
              <a:xfrm>
                <a:off x="1759025" y="5134200"/>
                <a:ext cx="178050" cy="342675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13707" extrusionOk="0">
                    <a:moveTo>
                      <a:pt x="1" y="0"/>
                    </a:moveTo>
                    <a:lnTo>
                      <a:pt x="554" y="757"/>
                    </a:lnTo>
                    <a:lnTo>
                      <a:pt x="1071" y="1531"/>
                    </a:lnTo>
                    <a:lnTo>
                      <a:pt x="1551" y="2325"/>
                    </a:lnTo>
                    <a:lnTo>
                      <a:pt x="2030" y="3136"/>
                    </a:lnTo>
                    <a:lnTo>
                      <a:pt x="2454" y="3948"/>
                    </a:lnTo>
                    <a:lnTo>
                      <a:pt x="2860" y="4778"/>
                    </a:lnTo>
                    <a:lnTo>
                      <a:pt x="3248" y="5627"/>
                    </a:lnTo>
                    <a:lnTo>
                      <a:pt x="3598" y="6494"/>
                    </a:lnTo>
                    <a:lnTo>
                      <a:pt x="3912" y="7379"/>
                    </a:lnTo>
                    <a:lnTo>
                      <a:pt x="4207" y="8246"/>
                    </a:lnTo>
                    <a:lnTo>
                      <a:pt x="4465" y="9150"/>
                    </a:lnTo>
                    <a:lnTo>
                      <a:pt x="4705" y="10054"/>
                    </a:lnTo>
                    <a:lnTo>
                      <a:pt x="4908" y="10958"/>
                    </a:lnTo>
                    <a:lnTo>
                      <a:pt x="5074" y="11862"/>
                    </a:lnTo>
                    <a:lnTo>
                      <a:pt x="5222" y="12785"/>
                    </a:lnTo>
                    <a:lnTo>
                      <a:pt x="5332" y="13707"/>
                    </a:lnTo>
                    <a:lnTo>
                      <a:pt x="7122" y="13707"/>
                    </a:lnTo>
                    <a:lnTo>
                      <a:pt x="6900" y="12766"/>
                    </a:lnTo>
                    <a:lnTo>
                      <a:pt x="6661" y="11807"/>
                    </a:lnTo>
                    <a:lnTo>
                      <a:pt x="6384" y="10884"/>
                    </a:lnTo>
                    <a:lnTo>
                      <a:pt x="6070" y="9962"/>
                    </a:lnTo>
                    <a:lnTo>
                      <a:pt x="5720" y="9040"/>
                    </a:lnTo>
                    <a:lnTo>
                      <a:pt x="5332" y="8136"/>
                    </a:lnTo>
                    <a:lnTo>
                      <a:pt x="4926" y="7250"/>
                    </a:lnTo>
                    <a:lnTo>
                      <a:pt x="4502" y="6383"/>
                    </a:lnTo>
                    <a:lnTo>
                      <a:pt x="4041" y="5516"/>
                    </a:lnTo>
                    <a:lnTo>
                      <a:pt x="3543" y="4668"/>
                    </a:lnTo>
                    <a:lnTo>
                      <a:pt x="3008" y="3837"/>
                    </a:lnTo>
                    <a:lnTo>
                      <a:pt x="2473" y="3044"/>
                    </a:lnTo>
                    <a:lnTo>
                      <a:pt x="1883" y="2251"/>
                    </a:lnTo>
                    <a:lnTo>
                      <a:pt x="1292" y="1476"/>
                    </a:lnTo>
                    <a:lnTo>
                      <a:pt x="665" y="7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25"/>
              <p:cNvSpPr/>
              <p:nvPr/>
            </p:nvSpPr>
            <p:spPr>
              <a:xfrm>
                <a:off x="1689850" y="4921125"/>
                <a:ext cx="343150" cy="555750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22230" extrusionOk="0">
                    <a:moveTo>
                      <a:pt x="1" y="0"/>
                    </a:moveTo>
                    <a:lnTo>
                      <a:pt x="517" y="591"/>
                    </a:lnTo>
                    <a:lnTo>
                      <a:pt x="1034" y="1162"/>
                    </a:lnTo>
                    <a:lnTo>
                      <a:pt x="1513" y="1771"/>
                    </a:lnTo>
                    <a:lnTo>
                      <a:pt x="2012" y="2362"/>
                    </a:lnTo>
                    <a:lnTo>
                      <a:pt x="2473" y="2989"/>
                    </a:lnTo>
                    <a:lnTo>
                      <a:pt x="2934" y="3616"/>
                    </a:lnTo>
                    <a:lnTo>
                      <a:pt x="3377" y="4243"/>
                    </a:lnTo>
                    <a:lnTo>
                      <a:pt x="3819" y="4889"/>
                    </a:lnTo>
                    <a:lnTo>
                      <a:pt x="4225" y="5535"/>
                    </a:lnTo>
                    <a:lnTo>
                      <a:pt x="4631" y="6199"/>
                    </a:lnTo>
                    <a:lnTo>
                      <a:pt x="5037" y="6863"/>
                    </a:lnTo>
                    <a:lnTo>
                      <a:pt x="5406" y="7545"/>
                    </a:lnTo>
                    <a:lnTo>
                      <a:pt x="5775" y="8228"/>
                    </a:lnTo>
                    <a:lnTo>
                      <a:pt x="6125" y="8911"/>
                    </a:lnTo>
                    <a:lnTo>
                      <a:pt x="6476" y="9612"/>
                    </a:lnTo>
                    <a:lnTo>
                      <a:pt x="6790" y="10313"/>
                    </a:lnTo>
                    <a:lnTo>
                      <a:pt x="7103" y="11014"/>
                    </a:lnTo>
                    <a:lnTo>
                      <a:pt x="7398" y="11733"/>
                    </a:lnTo>
                    <a:lnTo>
                      <a:pt x="7675" y="12453"/>
                    </a:lnTo>
                    <a:lnTo>
                      <a:pt x="7952" y="13191"/>
                    </a:lnTo>
                    <a:lnTo>
                      <a:pt x="8210" y="13928"/>
                    </a:lnTo>
                    <a:lnTo>
                      <a:pt x="8450" y="14666"/>
                    </a:lnTo>
                    <a:lnTo>
                      <a:pt x="8671" y="15404"/>
                    </a:lnTo>
                    <a:lnTo>
                      <a:pt x="8874" y="16142"/>
                    </a:lnTo>
                    <a:lnTo>
                      <a:pt x="9077" y="16899"/>
                    </a:lnTo>
                    <a:lnTo>
                      <a:pt x="9243" y="17655"/>
                    </a:lnTo>
                    <a:lnTo>
                      <a:pt x="9409" y="18411"/>
                    </a:lnTo>
                    <a:lnTo>
                      <a:pt x="9557" y="19168"/>
                    </a:lnTo>
                    <a:lnTo>
                      <a:pt x="9686" y="19924"/>
                    </a:lnTo>
                    <a:lnTo>
                      <a:pt x="9815" y="20699"/>
                    </a:lnTo>
                    <a:lnTo>
                      <a:pt x="9907" y="21474"/>
                    </a:lnTo>
                    <a:lnTo>
                      <a:pt x="9999" y="22230"/>
                    </a:lnTo>
                    <a:lnTo>
                      <a:pt x="13726" y="22230"/>
                    </a:lnTo>
                    <a:lnTo>
                      <a:pt x="13339" y="20754"/>
                    </a:lnTo>
                    <a:lnTo>
                      <a:pt x="12914" y="19278"/>
                    </a:lnTo>
                    <a:lnTo>
                      <a:pt x="12471" y="17821"/>
                    </a:lnTo>
                    <a:lnTo>
                      <a:pt x="12010" y="16382"/>
                    </a:lnTo>
                    <a:lnTo>
                      <a:pt x="11752" y="15663"/>
                    </a:lnTo>
                    <a:lnTo>
                      <a:pt x="11494" y="14943"/>
                    </a:lnTo>
                    <a:lnTo>
                      <a:pt x="11217" y="14242"/>
                    </a:lnTo>
                    <a:lnTo>
                      <a:pt x="10922" y="13523"/>
                    </a:lnTo>
                    <a:lnTo>
                      <a:pt x="10627" y="12822"/>
                    </a:lnTo>
                    <a:lnTo>
                      <a:pt x="10313" y="12139"/>
                    </a:lnTo>
                    <a:lnTo>
                      <a:pt x="9981" y="11438"/>
                    </a:lnTo>
                    <a:lnTo>
                      <a:pt x="9649" y="10755"/>
                    </a:lnTo>
                    <a:lnTo>
                      <a:pt x="9225" y="9944"/>
                    </a:lnTo>
                    <a:lnTo>
                      <a:pt x="8763" y="9150"/>
                    </a:lnTo>
                    <a:lnTo>
                      <a:pt x="8302" y="8357"/>
                    </a:lnTo>
                    <a:lnTo>
                      <a:pt x="7804" y="7582"/>
                    </a:lnTo>
                    <a:lnTo>
                      <a:pt x="7288" y="6826"/>
                    </a:lnTo>
                    <a:lnTo>
                      <a:pt x="6734" y="6088"/>
                    </a:lnTo>
                    <a:lnTo>
                      <a:pt x="6162" y="5369"/>
                    </a:lnTo>
                    <a:lnTo>
                      <a:pt x="5572" y="4668"/>
                    </a:lnTo>
                    <a:lnTo>
                      <a:pt x="4963" y="3985"/>
                    </a:lnTo>
                    <a:lnTo>
                      <a:pt x="4318" y="3339"/>
                    </a:lnTo>
                    <a:lnTo>
                      <a:pt x="3672" y="2712"/>
                    </a:lnTo>
                    <a:lnTo>
                      <a:pt x="2971" y="2103"/>
                    </a:lnTo>
                    <a:lnTo>
                      <a:pt x="2270" y="1531"/>
                    </a:lnTo>
                    <a:lnTo>
                      <a:pt x="1532" y="996"/>
                    </a:lnTo>
                    <a:lnTo>
                      <a:pt x="776" y="48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25"/>
              <p:cNvSpPr/>
              <p:nvPr/>
            </p:nvSpPr>
            <p:spPr>
              <a:xfrm>
                <a:off x="1798225" y="4645325"/>
                <a:ext cx="363450" cy="831550"/>
              </a:xfrm>
              <a:custGeom>
                <a:avLst/>
                <a:gdLst/>
                <a:ahLst/>
                <a:cxnLst/>
                <a:rect l="l" t="t" r="r" b="b"/>
                <a:pathLst>
                  <a:path w="14538" h="33262" extrusionOk="0">
                    <a:moveTo>
                      <a:pt x="1" y="0"/>
                    </a:moveTo>
                    <a:lnTo>
                      <a:pt x="610" y="904"/>
                    </a:lnTo>
                    <a:lnTo>
                      <a:pt x="1200" y="1845"/>
                    </a:lnTo>
                    <a:lnTo>
                      <a:pt x="1790" y="2768"/>
                    </a:lnTo>
                    <a:lnTo>
                      <a:pt x="2344" y="3727"/>
                    </a:lnTo>
                    <a:lnTo>
                      <a:pt x="2879" y="4686"/>
                    </a:lnTo>
                    <a:lnTo>
                      <a:pt x="3414" y="5664"/>
                    </a:lnTo>
                    <a:lnTo>
                      <a:pt x="3912" y="6642"/>
                    </a:lnTo>
                    <a:lnTo>
                      <a:pt x="4392" y="7638"/>
                    </a:lnTo>
                    <a:lnTo>
                      <a:pt x="4853" y="8634"/>
                    </a:lnTo>
                    <a:lnTo>
                      <a:pt x="5314" y="9649"/>
                    </a:lnTo>
                    <a:lnTo>
                      <a:pt x="5738" y="10663"/>
                    </a:lnTo>
                    <a:lnTo>
                      <a:pt x="6144" y="11678"/>
                    </a:lnTo>
                    <a:lnTo>
                      <a:pt x="6532" y="12711"/>
                    </a:lnTo>
                    <a:lnTo>
                      <a:pt x="6900" y="13763"/>
                    </a:lnTo>
                    <a:lnTo>
                      <a:pt x="7251" y="14814"/>
                    </a:lnTo>
                    <a:lnTo>
                      <a:pt x="7583" y="15866"/>
                    </a:lnTo>
                    <a:lnTo>
                      <a:pt x="7878" y="16917"/>
                    </a:lnTo>
                    <a:lnTo>
                      <a:pt x="8173" y="17987"/>
                    </a:lnTo>
                    <a:lnTo>
                      <a:pt x="8450" y="19057"/>
                    </a:lnTo>
                    <a:lnTo>
                      <a:pt x="8690" y="20127"/>
                    </a:lnTo>
                    <a:lnTo>
                      <a:pt x="8930" y="21216"/>
                    </a:lnTo>
                    <a:lnTo>
                      <a:pt x="9133" y="22285"/>
                    </a:lnTo>
                    <a:lnTo>
                      <a:pt x="9317" y="23374"/>
                    </a:lnTo>
                    <a:lnTo>
                      <a:pt x="9483" y="24462"/>
                    </a:lnTo>
                    <a:lnTo>
                      <a:pt x="9631" y="25569"/>
                    </a:lnTo>
                    <a:lnTo>
                      <a:pt x="9760" y="26658"/>
                    </a:lnTo>
                    <a:lnTo>
                      <a:pt x="9852" y="27765"/>
                    </a:lnTo>
                    <a:lnTo>
                      <a:pt x="9944" y="28853"/>
                    </a:lnTo>
                    <a:lnTo>
                      <a:pt x="10000" y="29960"/>
                    </a:lnTo>
                    <a:lnTo>
                      <a:pt x="10037" y="31067"/>
                    </a:lnTo>
                    <a:lnTo>
                      <a:pt x="10055" y="32155"/>
                    </a:lnTo>
                    <a:lnTo>
                      <a:pt x="10055" y="33262"/>
                    </a:lnTo>
                    <a:lnTo>
                      <a:pt x="14538" y="33262"/>
                    </a:lnTo>
                    <a:lnTo>
                      <a:pt x="14353" y="31067"/>
                    </a:lnTo>
                    <a:lnTo>
                      <a:pt x="14132" y="28871"/>
                    </a:lnTo>
                    <a:lnTo>
                      <a:pt x="14003" y="27765"/>
                    </a:lnTo>
                    <a:lnTo>
                      <a:pt x="13874" y="26676"/>
                    </a:lnTo>
                    <a:lnTo>
                      <a:pt x="13726" y="25588"/>
                    </a:lnTo>
                    <a:lnTo>
                      <a:pt x="13560" y="24499"/>
                    </a:lnTo>
                    <a:lnTo>
                      <a:pt x="13394" y="23411"/>
                    </a:lnTo>
                    <a:lnTo>
                      <a:pt x="13191" y="22322"/>
                    </a:lnTo>
                    <a:lnTo>
                      <a:pt x="12970" y="21234"/>
                    </a:lnTo>
                    <a:lnTo>
                      <a:pt x="12748" y="20164"/>
                    </a:lnTo>
                    <a:lnTo>
                      <a:pt x="12490" y="19094"/>
                    </a:lnTo>
                    <a:lnTo>
                      <a:pt x="12213" y="18024"/>
                    </a:lnTo>
                    <a:lnTo>
                      <a:pt x="11918" y="16972"/>
                    </a:lnTo>
                    <a:lnTo>
                      <a:pt x="11586" y="15921"/>
                    </a:lnTo>
                    <a:lnTo>
                      <a:pt x="11180" y="14740"/>
                    </a:lnTo>
                    <a:lnTo>
                      <a:pt x="10719" y="13541"/>
                    </a:lnTo>
                    <a:lnTo>
                      <a:pt x="10240" y="12379"/>
                    </a:lnTo>
                    <a:lnTo>
                      <a:pt x="9963" y="11807"/>
                    </a:lnTo>
                    <a:lnTo>
                      <a:pt x="9705" y="11235"/>
                    </a:lnTo>
                    <a:lnTo>
                      <a:pt x="9409" y="10663"/>
                    </a:lnTo>
                    <a:lnTo>
                      <a:pt x="9133" y="10110"/>
                    </a:lnTo>
                    <a:lnTo>
                      <a:pt x="8819" y="9556"/>
                    </a:lnTo>
                    <a:lnTo>
                      <a:pt x="8505" y="9003"/>
                    </a:lnTo>
                    <a:lnTo>
                      <a:pt x="8192" y="8468"/>
                    </a:lnTo>
                    <a:lnTo>
                      <a:pt x="7860" y="7933"/>
                    </a:lnTo>
                    <a:lnTo>
                      <a:pt x="7509" y="7398"/>
                    </a:lnTo>
                    <a:lnTo>
                      <a:pt x="7159" y="6881"/>
                    </a:lnTo>
                    <a:lnTo>
                      <a:pt x="6790" y="6365"/>
                    </a:lnTo>
                    <a:lnTo>
                      <a:pt x="6421" y="5867"/>
                    </a:lnTo>
                    <a:lnTo>
                      <a:pt x="6033" y="5369"/>
                    </a:lnTo>
                    <a:lnTo>
                      <a:pt x="5628" y="4889"/>
                    </a:lnTo>
                    <a:lnTo>
                      <a:pt x="5222" y="4409"/>
                    </a:lnTo>
                    <a:lnTo>
                      <a:pt x="4797" y="3948"/>
                    </a:lnTo>
                    <a:lnTo>
                      <a:pt x="4373" y="3506"/>
                    </a:lnTo>
                    <a:lnTo>
                      <a:pt x="3930" y="3063"/>
                    </a:lnTo>
                    <a:lnTo>
                      <a:pt x="3469" y="2638"/>
                    </a:lnTo>
                    <a:lnTo>
                      <a:pt x="3008" y="2214"/>
                    </a:lnTo>
                    <a:lnTo>
                      <a:pt x="2528" y="1808"/>
                    </a:lnTo>
                    <a:lnTo>
                      <a:pt x="2049" y="1421"/>
                    </a:lnTo>
                    <a:lnTo>
                      <a:pt x="1551" y="1033"/>
                    </a:lnTo>
                    <a:lnTo>
                      <a:pt x="1052" y="683"/>
                    </a:lnTo>
                    <a:lnTo>
                      <a:pt x="518" y="3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25"/>
              <p:cNvSpPr/>
              <p:nvPr/>
            </p:nvSpPr>
            <p:spPr>
              <a:xfrm>
                <a:off x="2163500" y="4830725"/>
                <a:ext cx="129175" cy="646150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25846" extrusionOk="0">
                    <a:moveTo>
                      <a:pt x="5166" y="0"/>
                    </a:moveTo>
                    <a:lnTo>
                      <a:pt x="4834" y="757"/>
                    </a:lnTo>
                    <a:lnTo>
                      <a:pt x="4520" y="1495"/>
                    </a:lnTo>
                    <a:lnTo>
                      <a:pt x="4207" y="2251"/>
                    </a:lnTo>
                    <a:lnTo>
                      <a:pt x="3930" y="3026"/>
                    </a:lnTo>
                    <a:lnTo>
                      <a:pt x="3672" y="3782"/>
                    </a:lnTo>
                    <a:lnTo>
                      <a:pt x="3432" y="4557"/>
                    </a:lnTo>
                    <a:lnTo>
                      <a:pt x="3211" y="5350"/>
                    </a:lnTo>
                    <a:lnTo>
                      <a:pt x="3008" y="6125"/>
                    </a:lnTo>
                    <a:lnTo>
                      <a:pt x="2823" y="6918"/>
                    </a:lnTo>
                    <a:lnTo>
                      <a:pt x="2657" y="7712"/>
                    </a:lnTo>
                    <a:lnTo>
                      <a:pt x="2491" y="8505"/>
                    </a:lnTo>
                    <a:lnTo>
                      <a:pt x="2362" y="9317"/>
                    </a:lnTo>
                    <a:lnTo>
                      <a:pt x="2233" y="10110"/>
                    </a:lnTo>
                    <a:lnTo>
                      <a:pt x="2122" y="10922"/>
                    </a:lnTo>
                    <a:lnTo>
                      <a:pt x="2030" y="11733"/>
                    </a:lnTo>
                    <a:lnTo>
                      <a:pt x="1938" y="12545"/>
                    </a:lnTo>
                    <a:lnTo>
                      <a:pt x="1864" y="13375"/>
                    </a:lnTo>
                    <a:lnTo>
                      <a:pt x="1809" y="14187"/>
                    </a:lnTo>
                    <a:lnTo>
                      <a:pt x="1698" y="15829"/>
                    </a:lnTo>
                    <a:lnTo>
                      <a:pt x="1643" y="17489"/>
                    </a:lnTo>
                    <a:lnTo>
                      <a:pt x="1606" y="19149"/>
                    </a:lnTo>
                    <a:lnTo>
                      <a:pt x="1606" y="20791"/>
                    </a:lnTo>
                    <a:lnTo>
                      <a:pt x="1606" y="22452"/>
                    </a:lnTo>
                    <a:lnTo>
                      <a:pt x="1661" y="25735"/>
                    </a:lnTo>
                    <a:lnTo>
                      <a:pt x="1" y="9575"/>
                    </a:lnTo>
                    <a:lnTo>
                      <a:pt x="111" y="25846"/>
                    </a:lnTo>
                    <a:lnTo>
                      <a:pt x="3506" y="25846"/>
                    </a:lnTo>
                    <a:lnTo>
                      <a:pt x="3487" y="24223"/>
                    </a:lnTo>
                    <a:lnTo>
                      <a:pt x="3506" y="22581"/>
                    </a:lnTo>
                    <a:lnTo>
                      <a:pt x="3506" y="20920"/>
                    </a:lnTo>
                    <a:lnTo>
                      <a:pt x="3543" y="19279"/>
                    </a:lnTo>
                    <a:lnTo>
                      <a:pt x="3598" y="17618"/>
                    </a:lnTo>
                    <a:lnTo>
                      <a:pt x="3653" y="15958"/>
                    </a:lnTo>
                    <a:lnTo>
                      <a:pt x="3727" y="14298"/>
                    </a:lnTo>
                    <a:lnTo>
                      <a:pt x="3819" y="12656"/>
                    </a:lnTo>
                    <a:lnTo>
                      <a:pt x="3930" y="11014"/>
                    </a:lnTo>
                    <a:lnTo>
                      <a:pt x="4059" y="9390"/>
                    </a:lnTo>
                    <a:lnTo>
                      <a:pt x="4207" y="7767"/>
                    </a:lnTo>
                    <a:lnTo>
                      <a:pt x="4373" y="6181"/>
                    </a:lnTo>
                    <a:lnTo>
                      <a:pt x="4539" y="4594"/>
                    </a:lnTo>
                    <a:lnTo>
                      <a:pt x="4742" y="3044"/>
                    </a:lnTo>
                    <a:lnTo>
                      <a:pt x="4945" y="1513"/>
                    </a:lnTo>
                    <a:lnTo>
                      <a:pt x="516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25"/>
              <p:cNvSpPr/>
              <p:nvPr/>
            </p:nvSpPr>
            <p:spPr>
              <a:xfrm>
                <a:off x="537572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73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303" y="14593"/>
                    </a:lnTo>
                    <a:lnTo>
                      <a:pt x="3358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30" y="25403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58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406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85" y="5609"/>
                    </a:lnTo>
                    <a:lnTo>
                      <a:pt x="2823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37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25"/>
              <p:cNvSpPr/>
              <p:nvPr/>
            </p:nvSpPr>
            <p:spPr>
              <a:xfrm>
                <a:off x="557867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4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25"/>
              <p:cNvSpPr/>
              <p:nvPr/>
            </p:nvSpPr>
            <p:spPr>
              <a:xfrm>
                <a:off x="5629850" y="5081625"/>
                <a:ext cx="18542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15810" extrusionOk="0">
                    <a:moveTo>
                      <a:pt x="7417" y="0"/>
                    </a:moveTo>
                    <a:lnTo>
                      <a:pt x="6974" y="590"/>
                    </a:lnTo>
                    <a:lnTo>
                      <a:pt x="6365" y="1439"/>
                    </a:lnTo>
                    <a:lnTo>
                      <a:pt x="5775" y="2325"/>
                    </a:lnTo>
                    <a:lnTo>
                      <a:pt x="5221" y="3210"/>
                    </a:lnTo>
                    <a:lnTo>
                      <a:pt x="4686" y="4114"/>
                    </a:lnTo>
                    <a:lnTo>
                      <a:pt x="4152" y="5036"/>
                    </a:lnTo>
                    <a:lnTo>
                      <a:pt x="3672" y="5959"/>
                    </a:lnTo>
                    <a:lnTo>
                      <a:pt x="3192" y="6900"/>
                    </a:lnTo>
                    <a:lnTo>
                      <a:pt x="2749" y="7859"/>
                    </a:lnTo>
                    <a:lnTo>
                      <a:pt x="2307" y="8818"/>
                    </a:lnTo>
                    <a:lnTo>
                      <a:pt x="1919" y="9796"/>
                    </a:lnTo>
                    <a:lnTo>
                      <a:pt x="1532" y="10774"/>
                    </a:lnTo>
                    <a:lnTo>
                      <a:pt x="1181" y="11770"/>
                    </a:lnTo>
                    <a:lnTo>
                      <a:pt x="849" y="12766"/>
                    </a:lnTo>
                    <a:lnTo>
                      <a:pt x="536" y="13781"/>
                    </a:lnTo>
                    <a:lnTo>
                      <a:pt x="259" y="14795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869"/>
                    </a:lnTo>
                    <a:lnTo>
                      <a:pt x="3358" y="13928"/>
                    </a:lnTo>
                    <a:lnTo>
                      <a:pt x="3524" y="12987"/>
                    </a:lnTo>
                    <a:lnTo>
                      <a:pt x="3709" y="12047"/>
                    </a:lnTo>
                    <a:lnTo>
                      <a:pt x="3912" y="11106"/>
                    </a:lnTo>
                    <a:lnTo>
                      <a:pt x="4115" y="10165"/>
                    </a:lnTo>
                    <a:lnTo>
                      <a:pt x="4336" y="9243"/>
                    </a:lnTo>
                    <a:lnTo>
                      <a:pt x="4576" y="8320"/>
                    </a:lnTo>
                    <a:lnTo>
                      <a:pt x="4834" y="7398"/>
                    </a:lnTo>
                    <a:lnTo>
                      <a:pt x="5092" y="6475"/>
                    </a:lnTo>
                    <a:lnTo>
                      <a:pt x="5369" y="5553"/>
                    </a:lnTo>
                    <a:lnTo>
                      <a:pt x="5664" y="4649"/>
                    </a:lnTo>
                    <a:lnTo>
                      <a:pt x="5978" y="3745"/>
                    </a:lnTo>
                    <a:lnTo>
                      <a:pt x="6291" y="2841"/>
                    </a:lnTo>
                    <a:lnTo>
                      <a:pt x="6624" y="1956"/>
                    </a:lnTo>
                    <a:lnTo>
                      <a:pt x="6974" y="1052"/>
                    </a:lnTo>
                    <a:lnTo>
                      <a:pt x="741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1" name="Google Shape;2031;p25"/>
            <p:cNvGrpSpPr/>
            <p:nvPr/>
          </p:nvGrpSpPr>
          <p:grpSpPr>
            <a:xfrm>
              <a:off x="4591625" y="4327950"/>
              <a:ext cx="4552475" cy="860150"/>
              <a:chOff x="1262800" y="4616725"/>
              <a:chExt cx="4552475" cy="860150"/>
            </a:xfrm>
          </p:grpSpPr>
          <p:sp>
            <p:nvSpPr>
              <p:cNvPr id="2032" name="Google Shape;2032;p25"/>
              <p:cNvSpPr/>
              <p:nvPr/>
            </p:nvSpPr>
            <p:spPr>
              <a:xfrm>
                <a:off x="1413150" y="5126825"/>
                <a:ext cx="65050" cy="350050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4002" extrusionOk="0">
                    <a:moveTo>
                      <a:pt x="2601" y="0"/>
                    </a:moveTo>
                    <a:lnTo>
                      <a:pt x="2343" y="849"/>
                    </a:lnTo>
                    <a:lnTo>
                      <a:pt x="2085" y="1697"/>
                    </a:lnTo>
                    <a:lnTo>
                      <a:pt x="1845" y="2546"/>
                    </a:lnTo>
                    <a:lnTo>
                      <a:pt x="1623" y="3413"/>
                    </a:lnTo>
                    <a:lnTo>
                      <a:pt x="1402" y="4280"/>
                    </a:lnTo>
                    <a:lnTo>
                      <a:pt x="1199" y="5147"/>
                    </a:lnTo>
                    <a:lnTo>
                      <a:pt x="1015" y="6014"/>
                    </a:lnTo>
                    <a:lnTo>
                      <a:pt x="849" y="6900"/>
                    </a:lnTo>
                    <a:lnTo>
                      <a:pt x="701" y="7785"/>
                    </a:lnTo>
                    <a:lnTo>
                      <a:pt x="553" y="8671"/>
                    </a:lnTo>
                    <a:lnTo>
                      <a:pt x="424" y="9556"/>
                    </a:lnTo>
                    <a:lnTo>
                      <a:pt x="314" y="10442"/>
                    </a:lnTo>
                    <a:lnTo>
                      <a:pt x="221" y="11327"/>
                    </a:lnTo>
                    <a:lnTo>
                      <a:pt x="129" y="12213"/>
                    </a:lnTo>
                    <a:lnTo>
                      <a:pt x="55" y="13117"/>
                    </a:lnTo>
                    <a:lnTo>
                      <a:pt x="0" y="14002"/>
                    </a:lnTo>
                    <a:lnTo>
                      <a:pt x="701" y="14002"/>
                    </a:lnTo>
                    <a:lnTo>
                      <a:pt x="701" y="13117"/>
                    </a:lnTo>
                    <a:lnTo>
                      <a:pt x="719" y="12231"/>
                    </a:lnTo>
                    <a:lnTo>
                      <a:pt x="756" y="11346"/>
                    </a:lnTo>
                    <a:lnTo>
                      <a:pt x="793" y="10460"/>
                    </a:lnTo>
                    <a:lnTo>
                      <a:pt x="867" y="9575"/>
                    </a:lnTo>
                    <a:lnTo>
                      <a:pt x="941" y="8689"/>
                    </a:lnTo>
                    <a:lnTo>
                      <a:pt x="1033" y="7804"/>
                    </a:lnTo>
                    <a:lnTo>
                      <a:pt x="1144" y="6936"/>
                    </a:lnTo>
                    <a:lnTo>
                      <a:pt x="1273" y="6051"/>
                    </a:lnTo>
                    <a:lnTo>
                      <a:pt x="1420" y="5184"/>
                    </a:lnTo>
                    <a:lnTo>
                      <a:pt x="1568" y="4317"/>
                    </a:lnTo>
                    <a:lnTo>
                      <a:pt x="1753" y="3431"/>
                    </a:lnTo>
                    <a:lnTo>
                      <a:pt x="1937" y="2564"/>
                    </a:lnTo>
                    <a:lnTo>
                      <a:pt x="2140" y="1716"/>
                    </a:lnTo>
                    <a:lnTo>
                      <a:pt x="2361" y="849"/>
                    </a:lnTo>
                    <a:lnTo>
                      <a:pt x="26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25"/>
              <p:cNvSpPr/>
              <p:nvPr/>
            </p:nvSpPr>
            <p:spPr>
              <a:xfrm>
                <a:off x="1504450" y="5271625"/>
                <a:ext cx="5905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8210" extrusionOk="0">
                    <a:moveTo>
                      <a:pt x="2362" y="1"/>
                    </a:moveTo>
                    <a:lnTo>
                      <a:pt x="1200" y="4096"/>
                    </a:lnTo>
                    <a:lnTo>
                      <a:pt x="1" y="8210"/>
                    </a:lnTo>
                    <a:lnTo>
                      <a:pt x="1384" y="8210"/>
                    </a:lnTo>
                    <a:lnTo>
                      <a:pt x="1716" y="6088"/>
                    </a:lnTo>
                    <a:lnTo>
                      <a:pt x="1845" y="5037"/>
                    </a:lnTo>
                    <a:lnTo>
                      <a:pt x="1975" y="4004"/>
                    </a:lnTo>
                    <a:lnTo>
                      <a:pt x="2104" y="2971"/>
                    </a:lnTo>
                    <a:lnTo>
                      <a:pt x="2196" y="1956"/>
                    </a:lnTo>
                    <a:lnTo>
                      <a:pt x="2288" y="978"/>
                    </a:lnTo>
                    <a:lnTo>
                      <a:pt x="23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25"/>
              <p:cNvSpPr/>
              <p:nvPr/>
            </p:nvSpPr>
            <p:spPr>
              <a:xfrm>
                <a:off x="327497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54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285" y="14593"/>
                    </a:lnTo>
                    <a:lnTo>
                      <a:pt x="3359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11" y="25422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39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388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66" y="5609"/>
                    </a:lnTo>
                    <a:lnTo>
                      <a:pt x="2805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19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25"/>
              <p:cNvSpPr/>
              <p:nvPr/>
            </p:nvSpPr>
            <p:spPr>
              <a:xfrm>
                <a:off x="347792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5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25"/>
              <p:cNvSpPr/>
              <p:nvPr/>
            </p:nvSpPr>
            <p:spPr>
              <a:xfrm>
                <a:off x="3529100" y="5081625"/>
                <a:ext cx="18497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15810" extrusionOk="0">
                    <a:moveTo>
                      <a:pt x="7398" y="0"/>
                    </a:moveTo>
                    <a:lnTo>
                      <a:pt x="6753" y="886"/>
                    </a:lnTo>
                    <a:lnTo>
                      <a:pt x="6144" y="1790"/>
                    </a:lnTo>
                    <a:lnTo>
                      <a:pt x="5535" y="2712"/>
                    </a:lnTo>
                    <a:lnTo>
                      <a:pt x="4963" y="3653"/>
                    </a:lnTo>
                    <a:lnTo>
                      <a:pt x="4410" y="4594"/>
                    </a:lnTo>
                    <a:lnTo>
                      <a:pt x="3875" y="5553"/>
                    </a:lnTo>
                    <a:lnTo>
                      <a:pt x="3377" y="6531"/>
                    </a:lnTo>
                    <a:lnTo>
                      <a:pt x="2897" y="7527"/>
                    </a:lnTo>
                    <a:lnTo>
                      <a:pt x="2436" y="8523"/>
                    </a:lnTo>
                    <a:lnTo>
                      <a:pt x="2012" y="9538"/>
                    </a:lnTo>
                    <a:lnTo>
                      <a:pt x="1606" y="10571"/>
                    </a:lnTo>
                    <a:lnTo>
                      <a:pt x="1237" y="11604"/>
                    </a:lnTo>
                    <a:lnTo>
                      <a:pt x="886" y="12637"/>
                    </a:lnTo>
                    <a:lnTo>
                      <a:pt x="554" y="13688"/>
                    </a:lnTo>
                    <a:lnTo>
                      <a:pt x="259" y="14758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795"/>
                    </a:lnTo>
                    <a:lnTo>
                      <a:pt x="3377" y="13781"/>
                    </a:lnTo>
                    <a:lnTo>
                      <a:pt x="3561" y="12766"/>
                    </a:lnTo>
                    <a:lnTo>
                      <a:pt x="3764" y="11770"/>
                    </a:lnTo>
                    <a:lnTo>
                      <a:pt x="3986" y="10755"/>
                    </a:lnTo>
                    <a:lnTo>
                      <a:pt x="4207" y="9759"/>
                    </a:lnTo>
                    <a:lnTo>
                      <a:pt x="4465" y="8763"/>
                    </a:lnTo>
                    <a:lnTo>
                      <a:pt x="4723" y="7767"/>
                    </a:lnTo>
                    <a:lnTo>
                      <a:pt x="5000" y="6771"/>
                    </a:lnTo>
                    <a:lnTo>
                      <a:pt x="5295" y="5793"/>
                    </a:lnTo>
                    <a:lnTo>
                      <a:pt x="5609" y="4815"/>
                    </a:lnTo>
                    <a:lnTo>
                      <a:pt x="5941" y="3837"/>
                    </a:lnTo>
                    <a:lnTo>
                      <a:pt x="6291" y="2878"/>
                    </a:lnTo>
                    <a:lnTo>
                      <a:pt x="6642" y="1900"/>
                    </a:lnTo>
                    <a:lnTo>
                      <a:pt x="7011" y="941"/>
                    </a:lnTo>
                    <a:lnTo>
                      <a:pt x="739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25"/>
              <p:cNvSpPr/>
              <p:nvPr/>
            </p:nvSpPr>
            <p:spPr>
              <a:xfrm>
                <a:off x="3676225" y="5004125"/>
                <a:ext cx="182650" cy="47275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8910" extrusionOk="0">
                    <a:moveTo>
                      <a:pt x="1" y="1"/>
                    </a:moveTo>
                    <a:lnTo>
                      <a:pt x="296" y="481"/>
                    </a:lnTo>
                    <a:lnTo>
                      <a:pt x="573" y="979"/>
                    </a:lnTo>
                    <a:lnTo>
                      <a:pt x="849" y="1495"/>
                    </a:lnTo>
                    <a:lnTo>
                      <a:pt x="1108" y="2012"/>
                    </a:lnTo>
                    <a:lnTo>
                      <a:pt x="1624" y="3063"/>
                    </a:lnTo>
                    <a:lnTo>
                      <a:pt x="2104" y="4170"/>
                    </a:lnTo>
                    <a:lnTo>
                      <a:pt x="2565" y="5295"/>
                    </a:lnTo>
                    <a:lnTo>
                      <a:pt x="2989" y="6458"/>
                    </a:lnTo>
                    <a:lnTo>
                      <a:pt x="3395" y="7638"/>
                    </a:lnTo>
                    <a:lnTo>
                      <a:pt x="3764" y="8837"/>
                    </a:lnTo>
                    <a:lnTo>
                      <a:pt x="4096" y="10073"/>
                    </a:lnTo>
                    <a:lnTo>
                      <a:pt x="4410" y="11309"/>
                    </a:lnTo>
                    <a:lnTo>
                      <a:pt x="4686" y="12564"/>
                    </a:lnTo>
                    <a:lnTo>
                      <a:pt x="4945" y="13837"/>
                    </a:lnTo>
                    <a:lnTo>
                      <a:pt x="5166" y="15091"/>
                    </a:lnTo>
                    <a:lnTo>
                      <a:pt x="5351" y="16364"/>
                    </a:lnTo>
                    <a:lnTo>
                      <a:pt x="5517" y="17637"/>
                    </a:lnTo>
                    <a:lnTo>
                      <a:pt x="5646" y="18910"/>
                    </a:lnTo>
                    <a:lnTo>
                      <a:pt x="7306" y="18910"/>
                    </a:lnTo>
                    <a:lnTo>
                      <a:pt x="7066" y="17176"/>
                    </a:lnTo>
                    <a:lnTo>
                      <a:pt x="6937" y="16309"/>
                    </a:lnTo>
                    <a:lnTo>
                      <a:pt x="6789" y="15442"/>
                    </a:lnTo>
                    <a:lnTo>
                      <a:pt x="6623" y="14575"/>
                    </a:lnTo>
                    <a:lnTo>
                      <a:pt x="6439" y="13708"/>
                    </a:lnTo>
                    <a:lnTo>
                      <a:pt x="6254" y="12841"/>
                    </a:lnTo>
                    <a:lnTo>
                      <a:pt x="6052" y="11992"/>
                    </a:lnTo>
                    <a:lnTo>
                      <a:pt x="5830" y="11180"/>
                    </a:lnTo>
                    <a:lnTo>
                      <a:pt x="5590" y="10350"/>
                    </a:lnTo>
                    <a:lnTo>
                      <a:pt x="5332" y="9538"/>
                    </a:lnTo>
                    <a:lnTo>
                      <a:pt x="5055" y="8745"/>
                    </a:lnTo>
                    <a:lnTo>
                      <a:pt x="4760" y="7952"/>
                    </a:lnTo>
                    <a:lnTo>
                      <a:pt x="4447" y="7159"/>
                    </a:lnTo>
                    <a:lnTo>
                      <a:pt x="4096" y="6384"/>
                    </a:lnTo>
                    <a:lnTo>
                      <a:pt x="3746" y="5609"/>
                    </a:lnTo>
                    <a:lnTo>
                      <a:pt x="3358" y="4853"/>
                    </a:lnTo>
                    <a:lnTo>
                      <a:pt x="2952" y="4115"/>
                    </a:lnTo>
                    <a:lnTo>
                      <a:pt x="2528" y="3377"/>
                    </a:lnTo>
                    <a:lnTo>
                      <a:pt x="2067" y="2676"/>
                    </a:lnTo>
                    <a:lnTo>
                      <a:pt x="1587" y="1975"/>
                    </a:lnTo>
                    <a:lnTo>
                      <a:pt x="1089" y="1292"/>
                    </a:lnTo>
                    <a:lnTo>
                      <a:pt x="554" y="64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25"/>
              <p:cNvSpPr/>
              <p:nvPr/>
            </p:nvSpPr>
            <p:spPr>
              <a:xfrm>
                <a:off x="2913400" y="4695600"/>
                <a:ext cx="286425" cy="781275"/>
              </a:xfrm>
              <a:custGeom>
                <a:avLst/>
                <a:gdLst/>
                <a:ahLst/>
                <a:cxnLst/>
                <a:rect l="l" t="t" r="r" b="b"/>
                <a:pathLst>
                  <a:path w="11457" h="31251" extrusionOk="0">
                    <a:moveTo>
                      <a:pt x="8487" y="0"/>
                    </a:moveTo>
                    <a:lnTo>
                      <a:pt x="7860" y="1716"/>
                    </a:lnTo>
                    <a:lnTo>
                      <a:pt x="7269" y="3450"/>
                    </a:lnTo>
                    <a:lnTo>
                      <a:pt x="6716" y="5203"/>
                    </a:lnTo>
                    <a:lnTo>
                      <a:pt x="6199" y="6955"/>
                    </a:lnTo>
                    <a:lnTo>
                      <a:pt x="5738" y="8726"/>
                    </a:lnTo>
                    <a:lnTo>
                      <a:pt x="5314" y="10497"/>
                    </a:lnTo>
                    <a:lnTo>
                      <a:pt x="4926" y="12287"/>
                    </a:lnTo>
                    <a:lnTo>
                      <a:pt x="4576" y="14094"/>
                    </a:lnTo>
                    <a:lnTo>
                      <a:pt x="4262" y="15902"/>
                    </a:lnTo>
                    <a:lnTo>
                      <a:pt x="4004" y="17710"/>
                    </a:lnTo>
                    <a:lnTo>
                      <a:pt x="3783" y="19518"/>
                    </a:lnTo>
                    <a:lnTo>
                      <a:pt x="3598" y="21344"/>
                    </a:lnTo>
                    <a:lnTo>
                      <a:pt x="3451" y="23171"/>
                    </a:lnTo>
                    <a:lnTo>
                      <a:pt x="3358" y="24997"/>
                    </a:lnTo>
                    <a:lnTo>
                      <a:pt x="3285" y="26824"/>
                    </a:lnTo>
                    <a:lnTo>
                      <a:pt x="3266" y="28668"/>
                    </a:lnTo>
                    <a:lnTo>
                      <a:pt x="1" y="23466"/>
                    </a:lnTo>
                    <a:lnTo>
                      <a:pt x="1" y="23466"/>
                    </a:lnTo>
                    <a:lnTo>
                      <a:pt x="204" y="23872"/>
                    </a:lnTo>
                    <a:lnTo>
                      <a:pt x="388" y="24278"/>
                    </a:lnTo>
                    <a:lnTo>
                      <a:pt x="776" y="25145"/>
                    </a:lnTo>
                    <a:lnTo>
                      <a:pt x="1126" y="26086"/>
                    </a:lnTo>
                    <a:lnTo>
                      <a:pt x="1477" y="27045"/>
                    </a:lnTo>
                    <a:lnTo>
                      <a:pt x="1790" y="28060"/>
                    </a:lnTo>
                    <a:lnTo>
                      <a:pt x="2104" y="29111"/>
                    </a:lnTo>
                    <a:lnTo>
                      <a:pt x="2381" y="30181"/>
                    </a:lnTo>
                    <a:lnTo>
                      <a:pt x="2639" y="31251"/>
                    </a:lnTo>
                    <a:lnTo>
                      <a:pt x="8524" y="31251"/>
                    </a:lnTo>
                    <a:lnTo>
                      <a:pt x="8561" y="30144"/>
                    </a:lnTo>
                    <a:lnTo>
                      <a:pt x="8598" y="29037"/>
                    </a:lnTo>
                    <a:lnTo>
                      <a:pt x="8671" y="27912"/>
                    </a:lnTo>
                    <a:lnTo>
                      <a:pt x="8764" y="26805"/>
                    </a:lnTo>
                    <a:lnTo>
                      <a:pt x="8874" y="25698"/>
                    </a:lnTo>
                    <a:lnTo>
                      <a:pt x="9003" y="24591"/>
                    </a:lnTo>
                    <a:lnTo>
                      <a:pt x="9169" y="23503"/>
                    </a:lnTo>
                    <a:lnTo>
                      <a:pt x="9335" y="22396"/>
                    </a:lnTo>
                    <a:lnTo>
                      <a:pt x="9520" y="21308"/>
                    </a:lnTo>
                    <a:lnTo>
                      <a:pt x="9741" y="20201"/>
                    </a:lnTo>
                    <a:lnTo>
                      <a:pt x="9981" y="19131"/>
                    </a:lnTo>
                    <a:lnTo>
                      <a:pt x="10239" y="18042"/>
                    </a:lnTo>
                    <a:lnTo>
                      <a:pt x="10516" y="16954"/>
                    </a:lnTo>
                    <a:lnTo>
                      <a:pt x="10811" y="15884"/>
                    </a:lnTo>
                    <a:lnTo>
                      <a:pt x="11125" y="14814"/>
                    </a:lnTo>
                    <a:lnTo>
                      <a:pt x="11457" y="13762"/>
                    </a:lnTo>
                    <a:lnTo>
                      <a:pt x="11070" y="14519"/>
                    </a:lnTo>
                    <a:lnTo>
                      <a:pt x="10701" y="15275"/>
                    </a:lnTo>
                    <a:lnTo>
                      <a:pt x="10350" y="16031"/>
                    </a:lnTo>
                    <a:lnTo>
                      <a:pt x="10000" y="16806"/>
                    </a:lnTo>
                    <a:lnTo>
                      <a:pt x="9649" y="17581"/>
                    </a:lnTo>
                    <a:lnTo>
                      <a:pt x="9317" y="18356"/>
                    </a:lnTo>
                    <a:lnTo>
                      <a:pt x="9003" y="19149"/>
                    </a:lnTo>
                    <a:lnTo>
                      <a:pt x="8690" y="19924"/>
                    </a:lnTo>
                    <a:lnTo>
                      <a:pt x="8395" y="20717"/>
                    </a:lnTo>
                    <a:lnTo>
                      <a:pt x="8099" y="21511"/>
                    </a:lnTo>
                    <a:lnTo>
                      <a:pt x="7823" y="22304"/>
                    </a:lnTo>
                    <a:lnTo>
                      <a:pt x="7564" y="23115"/>
                    </a:lnTo>
                    <a:lnTo>
                      <a:pt x="7306" y="23927"/>
                    </a:lnTo>
                    <a:lnTo>
                      <a:pt x="7066" y="24739"/>
                    </a:lnTo>
                    <a:lnTo>
                      <a:pt x="6845" y="25551"/>
                    </a:lnTo>
                    <a:lnTo>
                      <a:pt x="6624" y="26362"/>
                    </a:lnTo>
                    <a:lnTo>
                      <a:pt x="6550" y="24702"/>
                    </a:lnTo>
                    <a:lnTo>
                      <a:pt x="6513" y="23060"/>
                    </a:lnTo>
                    <a:lnTo>
                      <a:pt x="6476" y="21400"/>
                    </a:lnTo>
                    <a:lnTo>
                      <a:pt x="6495" y="19740"/>
                    </a:lnTo>
                    <a:lnTo>
                      <a:pt x="6513" y="18079"/>
                    </a:lnTo>
                    <a:lnTo>
                      <a:pt x="6568" y="16419"/>
                    </a:lnTo>
                    <a:lnTo>
                      <a:pt x="6661" y="14777"/>
                    </a:lnTo>
                    <a:lnTo>
                      <a:pt x="6753" y="13117"/>
                    </a:lnTo>
                    <a:lnTo>
                      <a:pt x="6882" y="11475"/>
                    </a:lnTo>
                    <a:lnTo>
                      <a:pt x="7048" y="9815"/>
                    </a:lnTo>
                    <a:lnTo>
                      <a:pt x="7214" y="8173"/>
                    </a:lnTo>
                    <a:lnTo>
                      <a:pt x="7417" y="6531"/>
                    </a:lnTo>
                    <a:lnTo>
                      <a:pt x="7657" y="4889"/>
                    </a:lnTo>
                    <a:lnTo>
                      <a:pt x="7897" y="3247"/>
                    </a:lnTo>
                    <a:lnTo>
                      <a:pt x="8173" y="1624"/>
                    </a:lnTo>
                    <a:lnTo>
                      <a:pt x="84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25"/>
              <p:cNvSpPr/>
              <p:nvPr/>
            </p:nvSpPr>
            <p:spPr>
              <a:xfrm>
                <a:off x="3135250" y="5282225"/>
                <a:ext cx="44300" cy="19465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7786" extrusionOk="0">
                    <a:moveTo>
                      <a:pt x="1771" y="1"/>
                    </a:moveTo>
                    <a:lnTo>
                      <a:pt x="0" y="7786"/>
                    </a:lnTo>
                    <a:lnTo>
                      <a:pt x="960" y="7786"/>
                    </a:lnTo>
                    <a:lnTo>
                      <a:pt x="1126" y="5720"/>
                    </a:lnTo>
                    <a:lnTo>
                      <a:pt x="1329" y="3709"/>
                    </a:lnTo>
                    <a:lnTo>
                      <a:pt x="1531" y="1790"/>
                    </a:lnTo>
                    <a:lnTo>
                      <a:pt x="17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25"/>
              <p:cNvSpPr/>
              <p:nvPr/>
            </p:nvSpPr>
            <p:spPr>
              <a:xfrm>
                <a:off x="3881450" y="4722800"/>
                <a:ext cx="1014675" cy="754075"/>
              </a:xfrm>
              <a:custGeom>
                <a:avLst/>
                <a:gdLst/>
                <a:ahLst/>
                <a:cxnLst/>
                <a:rect l="l" t="t" r="r" b="b"/>
                <a:pathLst>
                  <a:path w="40587" h="30163" extrusionOk="0">
                    <a:moveTo>
                      <a:pt x="7841" y="10682"/>
                    </a:moveTo>
                    <a:lnTo>
                      <a:pt x="8247" y="11586"/>
                    </a:lnTo>
                    <a:lnTo>
                      <a:pt x="8616" y="12508"/>
                    </a:lnTo>
                    <a:lnTo>
                      <a:pt x="8967" y="13431"/>
                    </a:lnTo>
                    <a:lnTo>
                      <a:pt x="9299" y="14353"/>
                    </a:lnTo>
                    <a:lnTo>
                      <a:pt x="9594" y="15294"/>
                    </a:lnTo>
                    <a:lnTo>
                      <a:pt x="9871" y="16253"/>
                    </a:lnTo>
                    <a:lnTo>
                      <a:pt x="10110" y="17213"/>
                    </a:lnTo>
                    <a:lnTo>
                      <a:pt x="10332" y="18172"/>
                    </a:lnTo>
                    <a:lnTo>
                      <a:pt x="10516" y="19131"/>
                    </a:lnTo>
                    <a:lnTo>
                      <a:pt x="10682" y="20109"/>
                    </a:lnTo>
                    <a:lnTo>
                      <a:pt x="10811" y="21087"/>
                    </a:lnTo>
                    <a:lnTo>
                      <a:pt x="10922" y="22083"/>
                    </a:lnTo>
                    <a:lnTo>
                      <a:pt x="11014" y="23061"/>
                    </a:lnTo>
                    <a:lnTo>
                      <a:pt x="11070" y="24038"/>
                    </a:lnTo>
                    <a:lnTo>
                      <a:pt x="11088" y="25034"/>
                    </a:lnTo>
                    <a:lnTo>
                      <a:pt x="11088" y="26031"/>
                    </a:lnTo>
                    <a:lnTo>
                      <a:pt x="10904" y="25440"/>
                    </a:lnTo>
                    <a:lnTo>
                      <a:pt x="10701" y="24868"/>
                    </a:lnTo>
                    <a:lnTo>
                      <a:pt x="10479" y="24297"/>
                    </a:lnTo>
                    <a:lnTo>
                      <a:pt x="10239" y="23743"/>
                    </a:lnTo>
                    <a:lnTo>
                      <a:pt x="9981" y="23190"/>
                    </a:lnTo>
                    <a:lnTo>
                      <a:pt x="9704" y="22655"/>
                    </a:lnTo>
                    <a:lnTo>
                      <a:pt x="9409" y="22120"/>
                    </a:lnTo>
                    <a:lnTo>
                      <a:pt x="9096" y="21585"/>
                    </a:lnTo>
                    <a:lnTo>
                      <a:pt x="8764" y="21068"/>
                    </a:lnTo>
                    <a:lnTo>
                      <a:pt x="8432" y="20570"/>
                    </a:lnTo>
                    <a:lnTo>
                      <a:pt x="8081" y="20072"/>
                    </a:lnTo>
                    <a:lnTo>
                      <a:pt x="7712" y="19592"/>
                    </a:lnTo>
                    <a:lnTo>
                      <a:pt x="7325" y="19113"/>
                    </a:lnTo>
                    <a:lnTo>
                      <a:pt x="6919" y="18652"/>
                    </a:lnTo>
                    <a:lnTo>
                      <a:pt x="6495" y="18209"/>
                    </a:lnTo>
                    <a:lnTo>
                      <a:pt x="6070" y="17784"/>
                    </a:lnTo>
                    <a:lnTo>
                      <a:pt x="6255" y="16862"/>
                    </a:lnTo>
                    <a:lnTo>
                      <a:pt x="6439" y="15958"/>
                    </a:lnTo>
                    <a:lnTo>
                      <a:pt x="6642" y="15054"/>
                    </a:lnTo>
                    <a:lnTo>
                      <a:pt x="6864" y="14169"/>
                    </a:lnTo>
                    <a:lnTo>
                      <a:pt x="7085" y="13283"/>
                    </a:lnTo>
                    <a:lnTo>
                      <a:pt x="7325" y="12398"/>
                    </a:lnTo>
                    <a:lnTo>
                      <a:pt x="7583" y="11531"/>
                    </a:lnTo>
                    <a:lnTo>
                      <a:pt x="7841" y="10682"/>
                    </a:lnTo>
                    <a:close/>
                    <a:moveTo>
                      <a:pt x="17250" y="1"/>
                    </a:moveTo>
                    <a:lnTo>
                      <a:pt x="17822" y="978"/>
                    </a:lnTo>
                    <a:lnTo>
                      <a:pt x="18393" y="1956"/>
                    </a:lnTo>
                    <a:lnTo>
                      <a:pt x="18947" y="2952"/>
                    </a:lnTo>
                    <a:lnTo>
                      <a:pt x="19482" y="3949"/>
                    </a:lnTo>
                    <a:lnTo>
                      <a:pt x="19998" y="4945"/>
                    </a:lnTo>
                    <a:lnTo>
                      <a:pt x="20515" y="5959"/>
                    </a:lnTo>
                    <a:lnTo>
                      <a:pt x="21013" y="6974"/>
                    </a:lnTo>
                    <a:lnTo>
                      <a:pt x="21511" y="7989"/>
                    </a:lnTo>
                    <a:lnTo>
                      <a:pt x="21972" y="9003"/>
                    </a:lnTo>
                    <a:lnTo>
                      <a:pt x="22452" y="10036"/>
                    </a:lnTo>
                    <a:lnTo>
                      <a:pt x="22895" y="11069"/>
                    </a:lnTo>
                    <a:lnTo>
                      <a:pt x="23337" y="12121"/>
                    </a:lnTo>
                    <a:lnTo>
                      <a:pt x="23762" y="13154"/>
                    </a:lnTo>
                    <a:lnTo>
                      <a:pt x="24186" y="14206"/>
                    </a:lnTo>
                    <a:lnTo>
                      <a:pt x="24592" y="15276"/>
                    </a:lnTo>
                    <a:lnTo>
                      <a:pt x="24979" y="16327"/>
                    </a:lnTo>
                    <a:lnTo>
                      <a:pt x="24721" y="17268"/>
                    </a:lnTo>
                    <a:lnTo>
                      <a:pt x="24463" y="18227"/>
                    </a:lnTo>
                    <a:lnTo>
                      <a:pt x="24002" y="20146"/>
                    </a:lnTo>
                    <a:lnTo>
                      <a:pt x="23559" y="22064"/>
                    </a:lnTo>
                    <a:lnTo>
                      <a:pt x="23153" y="24001"/>
                    </a:lnTo>
                    <a:lnTo>
                      <a:pt x="22563" y="23393"/>
                    </a:lnTo>
                    <a:lnTo>
                      <a:pt x="22766" y="22747"/>
                    </a:lnTo>
                    <a:lnTo>
                      <a:pt x="22987" y="22101"/>
                    </a:lnTo>
                    <a:lnTo>
                      <a:pt x="23208" y="21456"/>
                    </a:lnTo>
                    <a:lnTo>
                      <a:pt x="23448" y="20810"/>
                    </a:lnTo>
                    <a:lnTo>
                      <a:pt x="23098" y="21345"/>
                    </a:lnTo>
                    <a:lnTo>
                      <a:pt x="22766" y="21880"/>
                    </a:lnTo>
                    <a:lnTo>
                      <a:pt x="22434" y="22415"/>
                    </a:lnTo>
                    <a:lnTo>
                      <a:pt x="22120" y="22968"/>
                    </a:lnTo>
                    <a:lnTo>
                      <a:pt x="21677" y="22544"/>
                    </a:lnTo>
                    <a:lnTo>
                      <a:pt x="21216" y="22120"/>
                    </a:lnTo>
                    <a:lnTo>
                      <a:pt x="20755" y="21732"/>
                    </a:lnTo>
                    <a:lnTo>
                      <a:pt x="20275" y="21326"/>
                    </a:lnTo>
                    <a:lnTo>
                      <a:pt x="19795" y="20939"/>
                    </a:lnTo>
                    <a:lnTo>
                      <a:pt x="19297" y="20570"/>
                    </a:lnTo>
                    <a:lnTo>
                      <a:pt x="18799" y="20201"/>
                    </a:lnTo>
                    <a:lnTo>
                      <a:pt x="18301" y="19832"/>
                    </a:lnTo>
                    <a:lnTo>
                      <a:pt x="18449" y="18412"/>
                    </a:lnTo>
                    <a:lnTo>
                      <a:pt x="18633" y="16973"/>
                    </a:lnTo>
                    <a:lnTo>
                      <a:pt x="18172" y="18209"/>
                    </a:lnTo>
                    <a:lnTo>
                      <a:pt x="17729" y="19445"/>
                    </a:lnTo>
                    <a:lnTo>
                      <a:pt x="16825" y="18854"/>
                    </a:lnTo>
                    <a:lnTo>
                      <a:pt x="15866" y="18301"/>
                    </a:lnTo>
                    <a:lnTo>
                      <a:pt x="14907" y="17766"/>
                    </a:lnTo>
                    <a:lnTo>
                      <a:pt x="13929" y="17268"/>
                    </a:lnTo>
                    <a:lnTo>
                      <a:pt x="14815" y="18061"/>
                    </a:lnTo>
                    <a:lnTo>
                      <a:pt x="15700" y="18891"/>
                    </a:lnTo>
                    <a:lnTo>
                      <a:pt x="16549" y="19721"/>
                    </a:lnTo>
                    <a:lnTo>
                      <a:pt x="17360" y="20589"/>
                    </a:lnTo>
                    <a:lnTo>
                      <a:pt x="17010" y="21751"/>
                    </a:lnTo>
                    <a:lnTo>
                      <a:pt x="16678" y="22913"/>
                    </a:lnTo>
                    <a:lnTo>
                      <a:pt x="16364" y="24075"/>
                    </a:lnTo>
                    <a:lnTo>
                      <a:pt x="16069" y="25237"/>
                    </a:lnTo>
                    <a:lnTo>
                      <a:pt x="15792" y="26418"/>
                    </a:lnTo>
                    <a:lnTo>
                      <a:pt x="15552" y="27599"/>
                    </a:lnTo>
                    <a:lnTo>
                      <a:pt x="15331" y="28798"/>
                    </a:lnTo>
                    <a:lnTo>
                      <a:pt x="15110" y="29979"/>
                    </a:lnTo>
                    <a:lnTo>
                      <a:pt x="15202" y="29314"/>
                    </a:lnTo>
                    <a:lnTo>
                      <a:pt x="15276" y="28632"/>
                    </a:lnTo>
                    <a:lnTo>
                      <a:pt x="15313" y="27949"/>
                    </a:lnTo>
                    <a:lnTo>
                      <a:pt x="15331" y="27267"/>
                    </a:lnTo>
                    <a:lnTo>
                      <a:pt x="15331" y="26584"/>
                    </a:lnTo>
                    <a:lnTo>
                      <a:pt x="15294" y="25920"/>
                    </a:lnTo>
                    <a:lnTo>
                      <a:pt x="15257" y="25237"/>
                    </a:lnTo>
                    <a:lnTo>
                      <a:pt x="15184" y="24555"/>
                    </a:lnTo>
                    <a:lnTo>
                      <a:pt x="15110" y="23891"/>
                    </a:lnTo>
                    <a:lnTo>
                      <a:pt x="14999" y="23208"/>
                    </a:lnTo>
                    <a:lnTo>
                      <a:pt x="14870" y="22544"/>
                    </a:lnTo>
                    <a:lnTo>
                      <a:pt x="14722" y="21880"/>
                    </a:lnTo>
                    <a:lnTo>
                      <a:pt x="14556" y="21216"/>
                    </a:lnTo>
                    <a:lnTo>
                      <a:pt x="14372" y="20570"/>
                    </a:lnTo>
                    <a:lnTo>
                      <a:pt x="14169" y="19906"/>
                    </a:lnTo>
                    <a:lnTo>
                      <a:pt x="13948" y="19279"/>
                    </a:lnTo>
                    <a:lnTo>
                      <a:pt x="13708" y="18633"/>
                    </a:lnTo>
                    <a:lnTo>
                      <a:pt x="13449" y="18006"/>
                    </a:lnTo>
                    <a:lnTo>
                      <a:pt x="13173" y="17379"/>
                    </a:lnTo>
                    <a:lnTo>
                      <a:pt x="12878" y="16770"/>
                    </a:lnTo>
                    <a:lnTo>
                      <a:pt x="12545" y="16161"/>
                    </a:lnTo>
                    <a:lnTo>
                      <a:pt x="12213" y="15571"/>
                    </a:lnTo>
                    <a:lnTo>
                      <a:pt x="11863" y="14999"/>
                    </a:lnTo>
                    <a:lnTo>
                      <a:pt x="11494" y="14427"/>
                    </a:lnTo>
                    <a:lnTo>
                      <a:pt x="11125" y="13855"/>
                    </a:lnTo>
                    <a:lnTo>
                      <a:pt x="10719" y="13302"/>
                    </a:lnTo>
                    <a:lnTo>
                      <a:pt x="10295" y="12767"/>
                    </a:lnTo>
                    <a:lnTo>
                      <a:pt x="9871" y="12250"/>
                    </a:lnTo>
                    <a:lnTo>
                      <a:pt x="9409" y="11734"/>
                    </a:lnTo>
                    <a:lnTo>
                      <a:pt x="8948" y="11254"/>
                    </a:lnTo>
                    <a:lnTo>
                      <a:pt x="8468" y="10774"/>
                    </a:lnTo>
                    <a:lnTo>
                      <a:pt x="7970" y="10295"/>
                    </a:lnTo>
                    <a:lnTo>
                      <a:pt x="8395" y="9040"/>
                    </a:lnTo>
                    <a:lnTo>
                      <a:pt x="8837" y="7804"/>
                    </a:lnTo>
                    <a:lnTo>
                      <a:pt x="9317" y="6605"/>
                    </a:lnTo>
                    <a:lnTo>
                      <a:pt x="9834" y="5443"/>
                    </a:lnTo>
                    <a:lnTo>
                      <a:pt x="9372" y="5978"/>
                    </a:lnTo>
                    <a:lnTo>
                      <a:pt x="8930" y="6513"/>
                    </a:lnTo>
                    <a:lnTo>
                      <a:pt x="8487" y="7048"/>
                    </a:lnTo>
                    <a:lnTo>
                      <a:pt x="8063" y="7601"/>
                    </a:lnTo>
                    <a:lnTo>
                      <a:pt x="7657" y="8173"/>
                    </a:lnTo>
                    <a:lnTo>
                      <a:pt x="7251" y="8745"/>
                    </a:lnTo>
                    <a:lnTo>
                      <a:pt x="6864" y="9335"/>
                    </a:lnTo>
                    <a:lnTo>
                      <a:pt x="6476" y="9926"/>
                    </a:lnTo>
                    <a:lnTo>
                      <a:pt x="6126" y="10516"/>
                    </a:lnTo>
                    <a:lnTo>
                      <a:pt x="5775" y="11125"/>
                    </a:lnTo>
                    <a:lnTo>
                      <a:pt x="5425" y="11734"/>
                    </a:lnTo>
                    <a:lnTo>
                      <a:pt x="5111" y="12361"/>
                    </a:lnTo>
                    <a:lnTo>
                      <a:pt x="4797" y="12988"/>
                    </a:lnTo>
                    <a:lnTo>
                      <a:pt x="4502" y="13615"/>
                    </a:lnTo>
                    <a:lnTo>
                      <a:pt x="4207" y="14261"/>
                    </a:lnTo>
                    <a:lnTo>
                      <a:pt x="3949" y="14907"/>
                    </a:lnTo>
                    <a:lnTo>
                      <a:pt x="4023" y="14113"/>
                    </a:lnTo>
                    <a:lnTo>
                      <a:pt x="4078" y="13338"/>
                    </a:lnTo>
                    <a:lnTo>
                      <a:pt x="4115" y="12564"/>
                    </a:lnTo>
                    <a:lnTo>
                      <a:pt x="4152" y="11770"/>
                    </a:lnTo>
                    <a:lnTo>
                      <a:pt x="4170" y="10996"/>
                    </a:lnTo>
                    <a:lnTo>
                      <a:pt x="4170" y="10202"/>
                    </a:lnTo>
                    <a:lnTo>
                      <a:pt x="4152" y="9428"/>
                    </a:lnTo>
                    <a:lnTo>
                      <a:pt x="4133" y="8653"/>
                    </a:lnTo>
                    <a:lnTo>
                      <a:pt x="4078" y="7859"/>
                    </a:lnTo>
                    <a:lnTo>
                      <a:pt x="4041" y="7085"/>
                    </a:lnTo>
                    <a:lnTo>
                      <a:pt x="3967" y="6310"/>
                    </a:lnTo>
                    <a:lnTo>
                      <a:pt x="3875" y="5535"/>
                    </a:lnTo>
                    <a:lnTo>
                      <a:pt x="3783" y="4760"/>
                    </a:lnTo>
                    <a:lnTo>
                      <a:pt x="3672" y="3985"/>
                    </a:lnTo>
                    <a:lnTo>
                      <a:pt x="3561" y="3211"/>
                    </a:lnTo>
                    <a:lnTo>
                      <a:pt x="3432" y="2436"/>
                    </a:lnTo>
                    <a:lnTo>
                      <a:pt x="3395" y="3727"/>
                    </a:lnTo>
                    <a:lnTo>
                      <a:pt x="3358" y="5000"/>
                    </a:lnTo>
                    <a:lnTo>
                      <a:pt x="3303" y="6291"/>
                    </a:lnTo>
                    <a:lnTo>
                      <a:pt x="3248" y="7583"/>
                    </a:lnTo>
                    <a:lnTo>
                      <a:pt x="3156" y="8856"/>
                    </a:lnTo>
                    <a:lnTo>
                      <a:pt x="3063" y="10147"/>
                    </a:lnTo>
                    <a:lnTo>
                      <a:pt x="2971" y="11420"/>
                    </a:lnTo>
                    <a:lnTo>
                      <a:pt x="2842" y="12711"/>
                    </a:lnTo>
                    <a:lnTo>
                      <a:pt x="2713" y="13984"/>
                    </a:lnTo>
                    <a:lnTo>
                      <a:pt x="2584" y="15257"/>
                    </a:lnTo>
                    <a:lnTo>
                      <a:pt x="2418" y="16530"/>
                    </a:lnTo>
                    <a:lnTo>
                      <a:pt x="2252" y="17821"/>
                    </a:lnTo>
                    <a:lnTo>
                      <a:pt x="2067" y="19094"/>
                    </a:lnTo>
                    <a:lnTo>
                      <a:pt x="1883" y="20349"/>
                    </a:lnTo>
                    <a:lnTo>
                      <a:pt x="1680" y="21622"/>
                    </a:lnTo>
                    <a:lnTo>
                      <a:pt x="1458" y="22895"/>
                    </a:lnTo>
                    <a:lnTo>
                      <a:pt x="1" y="13006"/>
                    </a:lnTo>
                    <a:lnTo>
                      <a:pt x="149" y="15146"/>
                    </a:lnTo>
                    <a:lnTo>
                      <a:pt x="241" y="17286"/>
                    </a:lnTo>
                    <a:lnTo>
                      <a:pt x="315" y="19426"/>
                    </a:lnTo>
                    <a:lnTo>
                      <a:pt x="351" y="21585"/>
                    </a:lnTo>
                    <a:lnTo>
                      <a:pt x="370" y="23725"/>
                    </a:lnTo>
                    <a:lnTo>
                      <a:pt x="351" y="25883"/>
                    </a:lnTo>
                    <a:lnTo>
                      <a:pt x="296" y="28023"/>
                    </a:lnTo>
                    <a:lnTo>
                      <a:pt x="204" y="30163"/>
                    </a:lnTo>
                    <a:lnTo>
                      <a:pt x="4779" y="30163"/>
                    </a:lnTo>
                    <a:lnTo>
                      <a:pt x="4816" y="28687"/>
                    </a:lnTo>
                    <a:lnTo>
                      <a:pt x="4908" y="27211"/>
                    </a:lnTo>
                    <a:lnTo>
                      <a:pt x="5019" y="25717"/>
                    </a:lnTo>
                    <a:lnTo>
                      <a:pt x="5148" y="24223"/>
                    </a:lnTo>
                    <a:lnTo>
                      <a:pt x="5314" y="22710"/>
                    </a:lnTo>
                    <a:lnTo>
                      <a:pt x="5517" y="21216"/>
                    </a:lnTo>
                    <a:lnTo>
                      <a:pt x="5738" y="19740"/>
                    </a:lnTo>
                    <a:lnTo>
                      <a:pt x="5978" y="18264"/>
                    </a:lnTo>
                    <a:lnTo>
                      <a:pt x="6292" y="18910"/>
                    </a:lnTo>
                    <a:lnTo>
                      <a:pt x="6605" y="19574"/>
                    </a:lnTo>
                    <a:lnTo>
                      <a:pt x="6882" y="20275"/>
                    </a:lnTo>
                    <a:lnTo>
                      <a:pt x="7159" y="20976"/>
                    </a:lnTo>
                    <a:lnTo>
                      <a:pt x="7435" y="21677"/>
                    </a:lnTo>
                    <a:lnTo>
                      <a:pt x="7675" y="22415"/>
                    </a:lnTo>
                    <a:lnTo>
                      <a:pt x="7915" y="23153"/>
                    </a:lnTo>
                    <a:lnTo>
                      <a:pt x="8155" y="23909"/>
                    </a:lnTo>
                    <a:lnTo>
                      <a:pt x="8358" y="24666"/>
                    </a:lnTo>
                    <a:lnTo>
                      <a:pt x="8561" y="25440"/>
                    </a:lnTo>
                    <a:lnTo>
                      <a:pt x="8764" y="26215"/>
                    </a:lnTo>
                    <a:lnTo>
                      <a:pt x="8930" y="27008"/>
                    </a:lnTo>
                    <a:lnTo>
                      <a:pt x="9096" y="27783"/>
                    </a:lnTo>
                    <a:lnTo>
                      <a:pt x="9243" y="28576"/>
                    </a:lnTo>
                    <a:lnTo>
                      <a:pt x="9372" y="29370"/>
                    </a:lnTo>
                    <a:lnTo>
                      <a:pt x="9502" y="30163"/>
                    </a:lnTo>
                    <a:lnTo>
                      <a:pt x="17803" y="30163"/>
                    </a:lnTo>
                    <a:lnTo>
                      <a:pt x="17803" y="29075"/>
                    </a:lnTo>
                    <a:lnTo>
                      <a:pt x="17822" y="27986"/>
                    </a:lnTo>
                    <a:lnTo>
                      <a:pt x="17840" y="26898"/>
                    </a:lnTo>
                    <a:lnTo>
                      <a:pt x="17877" y="25809"/>
                    </a:lnTo>
                    <a:lnTo>
                      <a:pt x="17932" y="24721"/>
                    </a:lnTo>
                    <a:lnTo>
                      <a:pt x="17988" y="23632"/>
                    </a:lnTo>
                    <a:lnTo>
                      <a:pt x="18061" y="22544"/>
                    </a:lnTo>
                    <a:lnTo>
                      <a:pt x="18154" y="21456"/>
                    </a:lnTo>
                    <a:lnTo>
                      <a:pt x="18910" y="22323"/>
                    </a:lnTo>
                    <a:lnTo>
                      <a:pt x="19648" y="23208"/>
                    </a:lnTo>
                    <a:lnTo>
                      <a:pt x="20367" y="24112"/>
                    </a:lnTo>
                    <a:lnTo>
                      <a:pt x="21050" y="25034"/>
                    </a:lnTo>
                    <a:lnTo>
                      <a:pt x="20773" y="25662"/>
                    </a:lnTo>
                    <a:lnTo>
                      <a:pt x="20496" y="26289"/>
                    </a:lnTo>
                    <a:lnTo>
                      <a:pt x="20238" y="26916"/>
                    </a:lnTo>
                    <a:lnTo>
                      <a:pt x="19998" y="27562"/>
                    </a:lnTo>
                    <a:lnTo>
                      <a:pt x="19759" y="28208"/>
                    </a:lnTo>
                    <a:lnTo>
                      <a:pt x="19556" y="28853"/>
                    </a:lnTo>
                    <a:lnTo>
                      <a:pt x="19353" y="29517"/>
                    </a:lnTo>
                    <a:lnTo>
                      <a:pt x="19150" y="30163"/>
                    </a:lnTo>
                    <a:lnTo>
                      <a:pt x="21179" y="30163"/>
                    </a:lnTo>
                    <a:lnTo>
                      <a:pt x="21308" y="29167"/>
                    </a:lnTo>
                    <a:lnTo>
                      <a:pt x="21456" y="28152"/>
                    </a:lnTo>
                    <a:lnTo>
                      <a:pt x="21640" y="27156"/>
                    </a:lnTo>
                    <a:lnTo>
                      <a:pt x="21843" y="26160"/>
                    </a:lnTo>
                    <a:lnTo>
                      <a:pt x="22194" y="26676"/>
                    </a:lnTo>
                    <a:lnTo>
                      <a:pt x="22544" y="27211"/>
                    </a:lnTo>
                    <a:lnTo>
                      <a:pt x="22286" y="28687"/>
                    </a:lnTo>
                    <a:lnTo>
                      <a:pt x="22028" y="30163"/>
                    </a:lnTo>
                    <a:lnTo>
                      <a:pt x="27802" y="30163"/>
                    </a:lnTo>
                    <a:lnTo>
                      <a:pt x="27304" y="29370"/>
                    </a:lnTo>
                    <a:lnTo>
                      <a:pt x="26806" y="28576"/>
                    </a:lnTo>
                    <a:lnTo>
                      <a:pt x="26271" y="27783"/>
                    </a:lnTo>
                    <a:lnTo>
                      <a:pt x="25717" y="27027"/>
                    </a:lnTo>
                    <a:lnTo>
                      <a:pt x="25846" y="25348"/>
                    </a:lnTo>
                    <a:lnTo>
                      <a:pt x="25976" y="23669"/>
                    </a:lnTo>
                    <a:lnTo>
                      <a:pt x="26142" y="21991"/>
                    </a:lnTo>
                    <a:lnTo>
                      <a:pt x="26326" y="20312"/>
                    </a:lnTo>
                    <a:lnTo>
                      <a:pt x="26695" y="21529"/>
                    </a:lnTo>
                    <a:lnTo>
                      <a:pt x="27064" y="22747"/>
                    </a:lnTo>
                    <a:lnTo>
                      <a:pt x="27396" y="23965"/>
                    </a:lnTo>
                    <a:lnTo>
                      <a:pt x="27728" y="25201"/>
                    </a:lnTo>
                    <a:lnTo>
                      <a:pt x="28042" y="26437"/>
                    </a:lnTo>
                    <a:lnTo>
                      <a:pt x="28337" y="27673"/>
                    </a:lnTo>
                    <a:lnTo>
                      <a:pt x="28614" y="28927"/>
                    </a:lnTo>
                    <a:lnTo>
                      <a:pt x="28872" y="30163"/>
                    </a:lnTo>
                    <a:lnTo>
                      <a:pt x="33650" y="30163"/>
                    </a:lnTo>
                    <a:lnTo>
                      <a:pt x="32893" y="28318"/>
                    </a:lnTo>
                    <a:lnTo>
                      <a:pt x="32119" y="26492"/>
                    </a:lnTo>
                    <a:lnTo>
                      <a:pt x="31307" y="24666"/>
                    </a:lnTo>
                    <a:lnTo>
                      <a:pt x="30477" y="22839"/>
                    </a:lnTo>
                    <a:lnTo>
                      <a:pt x="29628" y="21050"/>
                    </a:lnTo>
                    <a:lnTo>
                      <a:pt x="28743" y="19242"/>
                    </a:lnTo>
                    <a:lnTo>
                      <a:pt x="27857" y="17471"/>
                    </a:lnTo>
                    <a:lnTo>
                      <a:pt x="26916" y="15700"/>
                    </a:lnTo>
                    <a:lnTo>
                      <a:pt x="27248" y="13541"/>
                    </a:lnTo>
                    <a:lnTo>
                      <a:pt x="27617" y="11401"/>
                    </a:lnTo>
                    <a:lnTo>
                      <a:pt x="28392" y="12435"/>
                    </a:lnTo>
                    <a:lnTo>
                      <a:pt x="29130" y="13486"/>
                    </a:lnTo>
                    <a:lnTo>
                      <a:pt x="29831" y="14575"/>
                    </a:lnTo>
                    <a:lnTo>
                      <a:pt x="30495" y="15681"/>
                    </a:lnTo>
                    <a:lnTo>
                      <a:pt x="31141" y="16807"/>
                    </a:lnTo>
                    <a:lnTo>
                      <a:pt x="31731" y="17932"/>
                    </a:lnTo>
                    <a:lnTo>
                      <a:pt x="32303" y="19094"/>
                    </a:lnTo>
                    <a:lnTo>
                      <a:pt x="32820" y="20275"/>
                    </a:lnTo>
                    <a:lnTo>
                      <a:pt x="33318" y="21474"/>
                    </a:lnTo>
                    <a:lnTo>
                      <a:pt x="33760" y="22673"/>
                    </a:lnTo>
                    <a:lnTo>
                      <a:pt x="34185" y="23909"/>
                    </a:lnTo>
                    <a:lnTo>
                      <a:pt x="34554" y="25127"/>
                    </a:lnTo>
                    <a:lnTo>
                      <a:pt x="34904" y="26381"/>
                    </a:lnTo>
                    <a:lnTo>
                      <a:pt x="35199" y="27636"/>
                    </a:lnTo>
                    <a:lnTo>
                      <a:pt x="35458" y="28890"/>
                    </a:lnTo>
                    <a:lnTo>
                      <a:pt x="35679" y="30163"/>
                    </a:lnTo>
                    <a:lnTo>
                      <a:pt x="40586" y="30163"/>
                    </a:lnTo>
                    <a:lnTo>
                      <a:pt x="40383" y="29462"/>
                    </a:lnTo>
                    <a:lnTo>
                      <a:pt x="40162" y="28779"/>
                    </a:lnTo>
                    <a:lnTo>
                      <a:pt x="39922" y="28097"/>
                    </a:lnTo>
                    <a:lnTo>
                      <a:pt x="39664" y="27414"/>
                    </a:lnTo>
                    <a:lnTo>
                      <a:pt x="39406" y="26732"/>
                    </a:lnTo>
                    <a:lnTo>
                      <a:pt x="39129" y="26049"/>
                    </a:lnTo>
                    <a:lnTo>
                      <a:pt x="38834" y="25385"/>
                    </a:lnTo>
                    <a:lnTo>
                      <a:pt x="38538" y="24721"/>
                    </a:lnTo>
                    <a:lnTo>
                      <a:pt x="38225" y="24075"/>
                    </a:lnTo>
                    <a:lnTo>
                      <a:pt x="37893" y="23430"/>
                    </a:lnTo>
                    <a:lnTo>
                      <a:pt x="37542" y="22784"/>
                    </a:lnTo>
                    <a:lnTo>
                      <a:pt x="37192" y="22157"/>
                    </a:lnTo>
                    <a:lnTo>
                      <a:pt x="36823" y="21529"/>
                    </a:lnTo>
                    <a:lnTo>
                      <a:pt x="36435" y="20902"/>
                    </a:lnTo>
                    <a:lnTo>
                      <a:pt x="36048" y="20293"/>
                    </a:lnTo>
                    <a:lnTo>
                      <a:pt x="35642" y="19685"/>
                    </a:lnTo>
                    <a:lnTo>
                      <a:pt x="35218" y="19094"/>
                    </a:lnTo>
                    <a:lnTo>
                      <a:pt x="34794" y="18504"/>
                    </a:lnTo>
                    <a:lnTo>
                      <a:pt x="34351" y="17932"/>
                    </a:lnTo>
                    <a:lnTo>
                      <a:pt x="33908" y="17360"/>
                    </a:lnTo>
                    <a:lnTo>
                      <a:pt x="33447" y="16807"/>
                    </a:lnTo>
                    <a:lnTo>
                      <a:pt x="32967" y="16253"/>
                    </a:lnTo>
                    <a:lnTo>
                      <a:pt x="32469" y="15700"/>
                    </a:lnTo>
                    <a:lnTo>
                      <a:pt x="31971" y="15183"/>
                    </a:lnTo>
                    <a:lnTo>
                      <a:pt x="31473" y="14648"/>
                    </a:lnTo>
                    <a:lnTo>
                      <a:pt x="30956" y="14150"/>
                    </a:lnTo>
                    <a:lnTo>
                      <a:pt x="30421" y="13652"/>
                    </a:lnTo>
                    <a:lnTo>
                      <a:pt x="29886" y="13154"/>
                    </a:lnTo>
                    <a:lnTo>
                      <a:pt x="29333" y="12693"/>
                    </a:lnTo>
                    <a:lnTo>
                      <a:pt x="28780" y="12213"/>
                    </a:lnTo>
                    <a:lnTo>
                      <a:pt x="28208" y="11770"/>
                    </a:lnTo>
                    <a:lnTo>
                      <a:pt x="27636" y="11328"/>
                    </a:lnTo>
                    <a:lnTo>
                      <a:pt x="27857" y="10073"/>
                    </a:lnTo>
                    <a:lnTo>
                      <a:pt x="28097" y="8819"/>
                    </a:lnTo>
                    <a:lnTo>
                      <a:pt x="28577" y="6365"/>
                    </a:lnTo>
                    <a:lnTo>
                      <a:pt x="28189" y="7251"/>
                    </a:lnTo>
                    <a:lnTo>
                      <a:pt x="27802" y="8136"/>
                    </a:lnTo>
                    <a:lnTo>
                      <a:pt x="27433" y="9040"/>
                    </a:lnTo>
                    <a:lnTo>
                      <a:pt x="27082" y="9944"/>
                    </a:lnTo>
                    <a:lnTo>
                      <a:pt x="26732" y="10866"/>
                    </a:lnTo>
                    <a:lnTo>
                      <a:pt x="26400" y="11770"/>
                    </a:lnTo>
                    <a:lnTo>
                      <a:pt x="26086" y="12693"/>
                    </a:lnTo>
                    <a:lnTo>
                      <a:pt x="25791" y="13615"/>
                    </a:lnTo>
                    <a:lnTo>
                      <a:pt x="24813" y="11863"/>
                    </a:lnTo>
                    <a:lnTo>
                      <a:pt x="23799" y="10129"/>
                    </a:lnTo>
                    <a:lnTo>
                      <a:pt x="22766" y="8413"/>
                    </a:lnTo>
                    <a:lnTo>
                      <a:pt x="21714" y="6697"/>
                    </a:lnTo>
                    <a:lnTo>
                      <a:pt x="20626" y="5000"/>
                    </a:lnTo>
                    <a:lnTo>
                      <a:pt x="19537" y="3321"/>
                    </a:lnTo>
                    <a:lnTo>
                      <a:pt x="18412" y="1661"/>
                    </a:lnTo>
                    <a:lnTo>
                      <a:pt x="1725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25"/>
              <p:cNvSpPr/>
              <p:nvPr/>
            </p:nvSpPr>
            <p:spPr>
              <a:xfrm>
                <a:off x="4584325" y="4669300"/>
                <a:ext cx="686750" cy="80757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32303" extrusionOk="0">
                    <a:moveTo>
                      <a:pt x="0" y="1"/>
                    </a:moveTo>
                    <a:lnTo>
                      <a:pt x="812" y="794"/>
                    </a:lnTo>
                    <a:lnTo>
                      <a:pt x="1587" y="1606"/>
                    </a:lnTo>
                    <a:lnTo>
                      <a:pt x="2362" y="2436"/>
                    </a:lnTo>
                    <a:lnTo>
                      <a:pt x="3100" y="3284"/>
                    </a:lnTo>
                    <a:lnTo>
                      <a:pt x="3819" y="4151"/>
                    </a:lnTo>
                    <a:lnTo>
                      <a:pt x="4502" y="5037"/>
                    </a:lnTo>
                    <a:lnTo>
                      <a:pt x="5184" y="5941"/>
                    </a:lnTo>
                    <a:lnTo>
                      <a:pt x="5830" y="6863"/>
                    </a:lnTo>
                    <a:lnTo>
                      <a:pt x="6457" y="7786"/>
                    </a:lnTo>
                    <a:lnTo>
                      <a:pt x="7066" y="8745"/>
                    </a:lnTo>
                    <a:lnTo>
                      <a:pt x="7638" y="9723"/>
                    </a:lnTo>
                    <a:lnTo>
                      <a:pt x="8191" y="10700"/>
                    </a:lnTo>
                    <a:lnTo>
                      <a:pt x="8708" y="11697"/>
                    </a:lnTo>
                    <a:lnTo>
                      <a:pt x="9224" y="12693"/>
                    </a:lnTo>
                    <a:lnTo>
                      <a:pt x="9704" y="13726"/>
                    </a:lnTo>
                    <a:lnTo>
                      <a:pt x="10147" y="14759"/>
                    </a:lnTo>
                    <a:lnTo>
                      <a:pt x="10571" y="15792"/>
                    </a:lnTo>
                    <a:lnTo>
                      <a:pt x="10977" y="16862"/>
                    </a:lnTo>
                    <a:lnTo>
                      <a:pt x="11346" y="17914"/>
                    </a:lnTo>
                    <a:lnTo>
                      <a:pt x="11696" y="18984"/>
                    </a:lnTo>
                    <a:lnTo>
                      <a:pt x="12028" y="20072"/>
                    </a:lnTo>
                    <a:lnTo>
                      <a:pt x="12324" y="21160"/>
                    </a:lnTo>
                    <a:lnTo>
                      <a:pt x="12582" y="22249"/>
                    </a:lnTo>
                    <a:lnTo>
                      <a:pt x="12822" y="23356"/>
                    </a:lnTo>
                    <a:lnTo>
                      <a:pt x="13043" y="24463"/>
                    </a:lnTo>
                    <a:lnTo>
                      <a:pt x="13228" y="25570"/>
                    </a:lnTo>
                    <a:lnTo>
                      <a:pt x="13375" y="26695"/>
                    </a:lnTo>
                    <a:lnTo>
                      <a:pt x="13504" y="27802"/>
                    </a:lnTo>
                    <a:lnTo>
                      <a:pt x="13615" y="28927"/>
                    </a:lnTo>
                    <a:lnTo>
                      <a:pt x="13670" y="30052"/>
                    </a:lnTo>
                    <a:lnTo>
                      <a:pt x="13726" y="31178"/>
                    </a:lnTo>
                    <a:lnTo>
                      <a:pt x="13726" y="32303"/>
                    </a:lnTo>
                    <a:lnTo>
                      <a:pt x="26639" y="32303"/>
                    </a:lnTo>
                    <a:lnTo>
                      <a:pt x="26639" y="30661"/>
                    </a:lnTo>
                    <a:lnTo>
                      <a:pt x="26676" y="29001"/>
                    </a:lnTo>
                    <a:lnTo>
                      <a:pt x="26750" y="27341"/>
                    </a:lnTo>
                    <a:lnTo>
                      <a:pt x="26842" y="25699"/>
                    </a:lnTo>
                    <a:lnTo>
                      <a:pt x="26953" y="24057"/>
                    </a:lnTo>
                    <a:lnTo>
                      <a:pt x="27100" y="22396"/>
                    </a:lnTo>
                    <a:lnTo>
                      <a:pt x="27266" y="20755"/>
                    </a:lnTo>
                    <a:lnTo>
                      <a:pt x="27469" y="19113"/>
                    </a:lnTo>
                    <a:lnTo>
                      <a:pt x="26879" y="20699"/>
                    </a:lnTo>
                    <a:lnTo>
                      <a:pt x="26344" y="22286"/>
                    </a:lnTo>
                    <a:lnTo>
                      <a:pt x="25846" y="23909"/>
                    </a:lnTo>
                    <a:lnTo>
                      <a:pt x="25385" y="25533"/>
                    </a:lnTo>
                    <a:lnTo>
                      <a:pt x="24960" y="27156"/>
                    </a:lnTo>
                    <a:lnTo>
                      <a:pt x="24591" y="28816"/>
                    </a:lnTo>
                    <a:lnTo>
                      <a:pt x="24241" y="30458"/>
                    </a:lnTo>
                    <a:lnTo>
                      <a:pt x="23964" y="32119"/>
                    </a:lnTo>
                    <a:lnTo>
                      <a:pt x="24038" y="31418"/>
                    </a:lnTo>
                    <a:lnTo>
                      <a:pt x="24112" y="30735"/>
                    </a:lnTo>
                    <a:lnTo>
                      <a:pt x="24149" y="30034"/>
                    </a:lnTo>
                    <a:lnTo>
                      <a:pt x="24167" y="29314"/>
                    </a:lnTo>
                    <a:lnTo>
                      <a:pt x="24167" y="28613"/>
                    </a:lnTo>
                    <a:lnTo>
                      <a:pt x="24130" y="27912"/>
                    </a:lnTo>
                    <a:lnTo>
                      <a:pt x="24075" y="27211"/>
                    </a:lnTo>
                    <a:lnTo>
                      <a:pt x="24020" y="26529"/>
                    </a:lnTo>
                    <a:lnTo>
                      <a:pt x="23909" y="25828"/>
                    </a:lnTo>
                    <a:lnTo>
                      <a:pt x="23798" y="25127"/>
                    </a:lnTo>
                    <a:lnTo>
                      <a:pt x="23669" y="24444"/>
                    </a:lnTo>
                    <a:lnTo>
                      <a:pt x="23503" y="23762"/>
                    </a:lnTo>
                    <a:lnTo>
                      <a:pt x="23319" y="23079"/>
                    </a:lnTo>
                    <a:lnTo>
                      <a:pt x="23134" y="22415"/>
                    </a:lnTo>
                    <a:lnTo>
                      <a:pt x="22913" y="21732"/>
                    </a:lnTo>
                    <a:lnTo>
                      <a:pt x="22673" y="21087"/>
                    </a:lnTo>
                    <a:lnTo>
                      <a:pt x="22396" y="20423"/>
                    </a:lnTo>
                    <a:lnTo>
                      <a:pt x="22119" y="19777"/>
                    </a:lnTo>
                    <a:lnTo>
                      <a:pt x="21824" y="19150"/>
                    </a:lnTo>
                    <a:lnTo>
                      <a:pt x="21511" y="18522"/>
                    </a:lnTo>
                    <a:lnTo>
                      <a:pt x="21160" y="17895"/>
                    </a:lnTo>
                    <a:lnTo>
                      <a:pt x="20810" y="17305"/>
                    </a:lnTo>
                    <a:lnTo>
                      <a:pt x="20441" y="16696"/>
                    </a:lnTo>
                    <a:lnTo>
                      <a:pt x="20035" y="16124"/>
                    </a:lnTo>
                    <a:lnTo>
                      <a:pt x="19629" y="15552"/>
                    </a:lnTo>
                    <a:lnTo>
                      <a:pt x="19205" y="14999"/>
                    </a:lnTo>
                    <a:lnTo>
                      <a:pt x="18762" y="14464"/>
                    </a:lnTo>
                    <a:lnTo>
                      <a:pt x="18301" y="13929"/>
                    </a:lnTo>
                    <a:lnTo>
                      <a:pt x="17821" y="13412"/>
                    </a:lnTo>
                    <a:lnTo>
                      <a:pt x="17323" y="12914"/>
                    </a:lnTo>
                    <a:lnTo>
                      <a:pt x="16806" y="12435"/>
                    </a:lnTo>
                    <a:lnTo>
                      <a:pt x="16271" y="11973"/>
                    </a:lnTo>
                    <a:lnTo>
                      <a:pt x="16271" y="11973"/>
                    </a:lnTo>
                    <a:lnTo>
                      <a:pt x="16714" y="12933"/>
                    </a:lnTo>
                    <a:lnTo>
                      <a:pt x="17139" y="13892"/>
                    </a:lnTo>
                    <a:lnTo>
                      <a:pt x="17544" y="14851"/>
                    </a:lnTo>
                    <a:lnTo>
                      <a:pt x="17895" y="15829"/>
                    </a:lnTo>
                    <a:lnTo>
                      <a:pt x="18245" y="16825"/>
                    </a:lnTo>
                    <a:lnTo>
                      <a:pt x="18541" y="17821"/>
                    </a:lnTo>
                    <a:lnTo>
                      <a:pt x="18817" y="18836"/>
                    </a:lnTo>
                    <a:lnTo>
                      <a:pt x="19057" y="19851"/>
                    </a:lnTo>
                    <a:lnTo>
                      <a:pt x="19278" y="20884"/>
                    </a:lnTo>
                    <a:lnTo>
                      <a:pt x="19463" y="21917"/>
                    </a:lnTo>
                    <a:lnTo>
                      <a:pt x="19611" y="22950"/>
                    </a:lnTo>
                    <a:lnTo>
                      <a:pt x="19740" y="23983"/>
                    </a:lnTo>
                    <a:lnTo>
                      <a:pt x="19832" y="25035"/>
                    </a:lnTo>
                    <a:lnTo>
                      <a:pt x="19906" y="26068"/>
                    </a:lnTo>
                    <a:lnTo>
                      <a:pt x="19924" y="27119"/>
                    </a:lnTo>
                    <a:lnTo>
                      <a:pt x="19924" y="28171"/>
                    </a:lnTo>
                    <a:lnTo>
                      <a:pt x="19647" y="27341"/>
                    </a:lnTo>
                    <a:lnTo>
                      <a:pt x="19352" y="26529"/>
                    </a:lnTo>
                    <a:lnTo>
                      <a:pt x="19002" y="25736"/>
                    </a:lnTo>
                    <a:lnTo>
                      <a:pt x="18614" y="24961"/>
                    </a:lnTo>
                    <a:lnTo>
                      <a:pt x="18208" y="24186"/>
                    </a:lnTo>
                    <a:lnTo>
                      <a:pt x="17747" y="23448"/>
                    </a:lnTo>
                    <a:lnTo>
                      <a:pt x="17268" y="22729"/>
                    </a:lnTo>
                    <a:lnTo>
                      <a:pt x="16770" y="22028"/>
                    </a:lnTo>
                    <a:lnTo>
                      <a:pt x="16493" y="21179"/>
                    </a:lnTo>
                    <a:lnTo>
                      <a:pt x="16198" y="20349"/>
                    </a:lnTo>
                    <a:lnTo>
                      <a:pt x="15884" y="19537"/>
                    </a:lnTo>
                    <a:lnTo>
                      <a:pt x="15552" y="18707"/>
                    </a:lnTo>
                    <a:lnTo>
                      <a:pt x="15201" y="17895"/>
                    </a:lnTo>
                    <a:lnTo>
                      <a:pt x="14833" y="17102"/>
                    </a:lnTo>
                    <a:lnTo>
                      <a:pt x="14445" y="16309"/>
                    </a:lnTo>
                    <a:lnTo>
                      <a:pt x="14058" y="15515"/>
                    </a:lnTo>
                    <a:lnTo>
                      <a:pt x="13633" y="14741"/>
                    </a:lnTo>
                    <a:lnTo>
                      <a:pt x="13209" y="13966"/>
                    </a:lnTo>
                    <a:lnTo>
                      <a:pt x="12748" y="13209"/>
                    </a:lnTo>
                    <a:lnTo>
                      <a:pt x="12287" y="12453"/>
                    </a:lnTo>
                    <a:lnTo>
                      <a:pt x="11807" y="11715"/>
                    </a:lnTo>
                    <a:lnTo>
                      <a:pt x="11309" y="10996"/>
                    </a:lnTo>
                    <a:lnTo>
                      <a:pt x="10811" y="10276"/>
                    </a:lnTo>
                    <a:lnTo>
                      <a:pt x="10276" y="9557"/>
                    </a:lnTo>
                    <a:lnTo>
                      <a:pt x="9741" y="8874"/>
                    </a:lnTo>
                    <a:lnTo>
                      <a:pt x="9187" y="8173"/>
                    </a:lnTo>
                    <a:lnTo>
                      <a:pt x="8616" y="7509"/>
                    </a:lnTo>
                    <a:lnTo>
                      <a:pt x="8025" y="6845"/>
                    </a:lnTo>
                    <a:lnTo>
                      <a:pt x="7435" y="6199"/>
                    </a:lnTo>
                    <a:lnTo>
                      <a:pt x="6826" y="5554"/>
                    </a:lnTo>
                    <a:lnTo>
                      <a:pt x="6199" y="4945"/>
                    </a:lnTo>
                    <a:lnTo>
                      <a:pt x="5553" y="4336"/>
                    </a:lnTo>
                    <a:lnTo>
                      <a:pt x="4908" y="3746"/>
                    </a:lnTo>
                    <a:lnTo>
                      <a:pt x="4243" y="3155"/>
                    </a:lnTo>
                    <a:lnTo>
                      <a:pt x="3561" y="2602"/>
                    </a:lnTo>
                    <a:lnTo>
                      <a:pt x="2878" y="2048"/>
                    </a:lnTo>
                    <a:lnTo>
                      <a:pt x="2177" y="1513"/>
                    </a:lnTo>
                    <a:lnTo>
                      <a:pt x="1458" y="997"/>
                    </a:lnTo>
                    <a:lnTo>
                      <a:pt x="738" y="49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25"/>
              <p:cNvSpPr/>
              <p:nvPr/>
            </p:nvSpPr>
            <p:spPr>
              <a:xfrm>
                <a:off x="2620550" y="5243025"/>
                <a:ext cx="107025" cy="233850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9354" extrusionOk="0">
                    <a:moveTo>
                      <a:pt x="4280" y="1"/>
                    </a:moveTo>
                    <a:lnTo>
                      <a:pt x="3930" y="536"/>
                    </a:lnTo>
                    <a:lnTo>
                      <a:pt x="3579" y="1089"/>
                    </a:lnTo>
                    <a:lnTo>
                      <a:pt x="3247" y="1643"/>
                    </a:lnTo>
                    <a:lnTo>
                      <a:pt x="2934" y="2196"/>
                    </a:lnTo>
                    <a:lnTo>
                      <a:pt x="2620" y="2768"/>
                    </a:lnTo>
                    <a:lnTo>
                      <a:pt x="2325" y="3340"/>
                    </a:lnTo>
                    <a:lnTo>
                      <a:pt x="2030" y="3912"/>
                    </a:lnTo>
                    <a:lnTo>
                      <a:pt x="1753" y="4502"/>
                    </a:lnTo>
                    <a:lnTo>
                      <a:pt x="1495" y="5093"/>
                    </a:lnTo>
                    <a:lnTo>
                      <a:pt x="1255" y="5683"/>
                    </a:lnTo>
                    <a:lnTo>
                      <a:pt x="1015" y="6292"/>
                    </a:lnTo>
                    <a:lnTo>
                      <a:pt x="775" y="6900"/>
                    </a:lnTo>
                    <a:lnTo>
                      <a:pt x="572" y="7509"/>
                    </a:lnTo>
                    <a:lnTo>
                      <a:pt x="369" y="8118"/>
                    </a:lnTo>
                    <a:lnTo>
                      <a:pt x="185" y="8745"/>
                    </a:lnTo>
                    <a:lnTo>
                      <a:pt x="0" y="9354"/>
                    </a:lnTo>
                    <a:lnTo>
                      <a:pt x="2011" y="9354"/>
                    </a:lnTo>
                    <a:lnTo>
                      <a:pt x="2159" y="8155"/>
                    </a:lnTo>
                    <a:lnTo>
                      <a:pt x="2362" y="6974"/>
                    </a:lnTo>
                    <a:lnTo>
                      <a:pt x="2583" y="5794"/>
                    </a:lnTo>
                    <a:lnTo>
                      <a:pt x="2860" y="4613"/>
                    </a:lnTo>
                    <a:lnTo>
                      <a:pt x="3155" y="3432"/>
                    </a:lnTo>
                    <a:lnTo>
                      <a:pt x="3487" y="2288"/>
                    </a:lnTo>
                    <a:lnTo>
                      <a:pt x="3875" y="1126"/>
                    </a:lnTo>
                    <a:lnTo>
                      <a:pt x="42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25"/>
              <p:cNvSpPr/>
              <p:nvPr/>
            </p:nvSpPr>
            <p:spPr>
              <a:xfrm>
                <a:off x="2692500" y="4881925"/>
                <a:ext cx="163750" cy="594950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3798" extrusionOk="0">
                    <a:moveTo>
                      <a:pt x="6549" y="0"/>
                    </a:moveTo>
                    <a:lnTo>
                      <a:pt x="5922" y="1402"/>
                    </a:lnTo>
                    <a:lnTo>
                      <a:pt x="5332" y="2841"/>
                    </a:lnTo>
                    <a:lnTo>
                      <a:pt x="4778" y="4280"/>
                    </a:lnTo>
                    <a:lnTo>
                      <a:pt x="4262" y="5737"/>
                    </a:lnTo>
                    <a:lnTo>
                      <a:pt x="3764" y="7195"/>
                    </a:lnTo>
                    <a:lnTo>
                      <a:pt x="3321" y="8671"/>
                    </a:lnTo>
                    <a:lnTo>
                      <a:pt x="2878" y="10147"/>
                    </a:lnTo>
                    <a:lnTo>
                      <a:pt x="2491" y="11641"/>
                    </a:lnTo>
                    <a:lnTo>
                      <a:pt x="2103" y="13154"/>
                    </a:lnTo>
                    <a:lnTo>
                      <a:pt x="1753" y="14648"/>
                    </a:lnTo>
                    <a:lnTo>
                      <a:pt x="1421" y="16161"/>
                    </a:lnTo>
                    <a:lnTo>
                      <a:pt x="1107" y="17692"/>
                    </a:lnTo>
                    <a:lnTo>
                      <a:pt x="812" y="19204"/>
                    </a:lnTo>
                    <a:lnTo>
                      <a:pt x="517" y="20736"/>
                    </a:lnTo>
                    <a:lnTo>
                      <a:pt x="259" y="22267"/>
                    </a:lnTo>
                    <a:lnTo>
                      <a:pt x="0" y="23798"/>
                    </a:lnTo>
                    <a:lnTo>
                      <a:pt x="3505" y="23798"/>
                    </a:lnTo>
                    <a:lnTo>
                      <a:pt x="3579" y="22304"/>
                    </a:lnTo>
                    <a:lnTo>
                      <a:pt x="3671" y="20791"/>
                    </a:lnTo>
                    <a:lnTo>
                      <a:pt x="3782" y="19260"/>
                    </a:lnTo>
                    <a:lnTo>
                      <a:pt x="3893" y="17747"/>
                    </a:lnTo>
                    <a:lnTo>
                      <a:pt x="4040" y="16234"/>
                    </a:lnTo>
                    <a:lnTo>
                      <a:pt x="4206" y="14722"/>
                    </a:lnTo>
                    <a:lnTo>
                      <a:pt x="4372" y="13209"/>
                    </a:lnTo>
                    <a:lnTo>
                      <a:pt x="4557" y="11696"/>
                    </a:lnTo>
                    <a:lnTo>
                      <a:pt x="4760" y="10202"/>
                    </a:lnTo>
                    <a:lnTo>
                      <a:pt x="4981" y="8708"/>
                    </a:lnTo>
                    <a:lnTo>
                      <a:pt x="5203" y="7213"/>
                    </a:lnTo>
                    <a:lnTo>
                      <a:pt x="5442" y="5756"/>
                    </a:lnTo>
                    <a:lnTo>
                      <a:pt x="5701" y="4280"/>
                    </a:lnTo>
                    <a:lnTo>
                      <a:pt x="5977" y="2841"/>
                    </a:lnTo>
                    <a:lnTo>
                      <a:pt x="6254" y="1402"/>
                    </a:lnTo>
                    <a:lnTo>
                      <a:pt x="6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25"/>
              <p:cNvSpPr/>
              <p:nvPr/>
            </p:nvSpPr>
            <p:spPr>
              <a:xfrm>
                <a:off x="1262800" y="4616725"/>
                <a:ext cx="515175" cy="860150"/>
              </a:xfrm>
              <a:custGeom>
                <a:avLst/>
                <a:gdLst/>
                <a:ahLst/>
                <a:cxnLst/>
                <a:rect l="l" t="t" r="r" b="b"/>
                <a:pathLst>
                  <a:path w="20607" h="34406" extrusionOk="0">
                    <a:moveTo>
                      <a:pt x="6567" y="1"/>
                    </a:moveTo>
                    <a:lnTo>
                      <a:pt x="5977" y="1513"/>
                    </a:lnTo>
                    <a:lnTo>
                      <a:pt x="5424" y="3026"/>
                    </a:lnTo>
                    <a:lnTo>
                      <a:pt x="4870" y="4557"/>
                    </a:lnTo>
                    <a:lnTo>
                      <a:pt x="4354" y="6088"/>
                    </a:lnTo>
                    <a:lnTo>
                      <a:pt x="3856" y="7638"/>
                    </a:lnTo>
                    <a:lnTo>
                      <a:pt x="3394" y="9206"/>
                    </a:lnTo>
                    <a:lnTo>
                      <a:pt x="2952" y="10756"/>
                    </a:lnTo>
                    <a:lnTo>
                      <a:pt x="2527" y="12324"/>
                    </a:lnTo>
                    <a:lnTo>
                      <a:pt x="2122" y="13910"/>
                    </a:lnTo>
                    <a:lnTo>
                      <a:pt x="1753" y="15478"/>
                    </a:lnTo>
                    <a:lnTo>
                      <a:pt x="1402" y="17065"/>
                    </a:lnTo>
                    <a:lnTo>
                      <a:pt x="1070" y="18651"/>
                    </a:lnTo>
                    <a:lnTo>
                      <a:pt x="775" y="20256"/>
                    </a:lnTo>
                    <a:lnTo>
                      <a:pt x="498" y="21861"/>
                    </a:lnTo>
                    <a:lnTo>
                      <a:pt x="240" y="23466"/>
                    </a:lnTo>
                    <a:lnTo>
                      <a:pt x="0" y="25071"/>
                    </a:lnTo>
                    <a:lnTo>
                      <a:pt x="0" y="34406"/>
                    </a:lnTo>
                    <a:lnTo>
                      <a:pt x="5497" y="34406"/>
                    </a:lnTo>
                    <a:lnTo>
                      <a:pt x="5479" y="33410"/>
                    </a:lnTo>
                    <a:lnTo>
                      <a:pt x="5461" y="32414"/>
                    </a:lnTo>
                    <a:lnTo>
                      <a:pt x="5461" y="31436"/>
                    </a:lnTo>
                    <a:lnTo>
                      <a:pt x="5497" y="30440"/>
                    </a:lnTo>
                    <a:lnTo>
                      <a:pt x="5534" y="29444"/>
                    </a:lnTo>
                    <a:lnTo>
                      <a:pt x="5571" y="28447"/>
                    </a:lnTo>
                    <a:lnTo>
                      <a:pt x="5645" y="27451"/>
                    </a:lnTo>
                    <a:lnTo>
                      <a:pt x="5737" y="26473"/>
                    </a:lnTo>
                    <a:lnTo>
                      <a:pt x="5830" y="25477"/>
                    </a:lnTo>
                    <a:lnTo>
                      <a:pt x="5940" y="24481"/>
                    </a:lnTo>
                    <a:lnTo>
                      <a:pt x="6088" y="23503"/>
                    </a:lnTo>
                    <a:lnTo>
                      <a:pt x="6217" y="22526"/>
                    </a:lnTo>
                    <a:lnTo>
                      <a:pt x="6383" y="21529"/>
                    </a:lnTo>
                    <a:lnTo>
                      <a:pt x="6567" y="20552"/>
                    </a:lnTo>
                    <a:lnTo>
                      <a:pt x="6752" y="19592"/>
                    </a:lnTo>
                    <a:lnTo>
                      <a:pt x="6973" y="18615"/>
                    </a:lnTo>
                    <a:lnTo>
                      <a:pt x="7342" y="18984"/>
                    </a:lnTo>
                    <a:lnTo>
                      <a:pt x="7730" y="19371"/>
                    </a:lnTo>
                    <a:lnTo>
                      <a:pt x="8468" y="20164"/>
                    </a:lnTo>
                    <a:lnTo>
                      <a:pt x="9205" y="21013"/>
                    </a:lnTo>
                    <a:lnTo>
                      <a:pt x="9906" y="21898"/>
                    </a:lnTo>
                    <a:lnTo>
                      <a:pt x="10589" y="22821"/>
                    </a:lnTo>
                    <a:lnTo>
                      <a:pt x="11235" y="23762"/>
                    </a:lnTo>
                    <a:lnTo>
                      <a:pt x="11880" y="24739"/>
                    </a:lnTo>
                    <a:lnTo>
                      <a:pt x="12489" y="25754"/>
                    </a:lnTo>
                    <a:lnTo>
                      <a:pt x="13080" y="26787"/>
                    </a:lnTo>
                    <a:lnTo>
                      <a:pt x="13633" y="27820"/>
                    </a:lnTo>
                    <a:lnTo>
                      <a:pt x="14168" y="28890"/>
                    </a:lnTo>
                    <a:lnTo>
                      <a:pt x="14684" y="29979"/>
                    </a:lnTo>
                    <a:lnTo>
                      <a:pt x="15183" y="31085"/>
                    </a:lnTo>
                    <a:lnTo>
                      <a:pt x="15644" y="32174"/>
                    </a:lnTo>
                    <a:lnTo>
                      <a:pt x="16068" y="33299"/>
                    </a:lnTo>
                    <a:lnTo>
                      <a:pt x="16474" y="34406"/>
                    </a:lnTo>
                    <a:lnTo>
                      <a:pt x="20606" y="34406"/>
                    </a:lnTo>
                    <a:lnTo>
                      <a:pt x="20366" y="33779"/>
                    </a:lnTo>
                    <a:lnTo>
                      <a:pt x="20127" y="33152"/>
                    </a:lnTo>
                    <a:lnTo>
                      <a:pt x="19868" y="32524"/>
                    </a:lnTo>
                    <a:lnTo>
                      <a:pt x="19592" y="31916"/>
                    </a:lnTo>
                    <a:lnTo>
                      <a:pt x="19296" y="31307"/>
                    </a:lnTo>
                    <a:lnTo>
                      <a:pt x="19001" y="30698"/>
                    </a:lnTo>
                    <a:lnTo>
                      <a:pt x="18688" y="30089"/>
                    </a:lnTo>
                    <a:lnTo>
                      <a:pt x="18356" y="29499"/>
                    </a:lnTo>
                    <a:lnTo>
                      <a:pt x="18005" y="28927"/>
                    </a:lnTo>
                    <a:lnTo>
                      <a:pt x="17655" y="28355"/>
                    </a:lnTo>
                    <a:lnTo>
                      <a:pt x="17286" y="27783"/>
                    </a:lnTo>
                    <a:lnTo>
                      <a:pt x="16917" y="27230"/>
                    </a:lnTo>
                    <a:lnTo>
                      <a:pt x="16529" y="26676"/>
                    </a:lnTo>
                    <a:lnTo>
                      <a:pt x="16123" y="26123"/>
                    </a:lnTo>
                    <a:lnTo>
                      <a:pt x="15699" y="25588"/>
                    </a:lnTo>
                    <a:lnTo>
                      <a:pt x="15275" y="25071"/>
                    </a:lnTo>
                    <a:lnTo>
                      <a:pt x="14851" y="24555"/>
                    </a:lnTo>
                    <a:lnTo>
                      <a:pt x="14389" y="24038"/>
                    </a:lnTo>
                    <a:lnTo>
                      <a:pt x="13928" y="23559"/>
                    </a:lnTo>
                    <a:lnTo>
                      <a:pt x="13467" y="23061"/>
                    </a:lnTo>
                    <a:lnTo>
                      <a:pt x="12987" y="22581"/>
                    </a:lnTo>
                    <a:lnTo>
                      <a:pt x="12489" y="22120"/>
                    </a:lnTo>
                    <a:lnTo>
                      <a:pt x="11991" y="21658"/>
                    </a:lnTo>
                    <a:lnTo>
                      <a:pt x="11493" y="21216"/>
                    </a:lnTo>
                    <a:lnTo>
                      <a:pt x="10958" y="20791"/>
                    </a:lnTo>
                    <a:lnTo>
                      <a:pt x="10441" y="20367"/>
                    </a:lnTo>
                    <a:lnTo>
                      <a:pt x="9906" y="19961"/>
                    </a:lnTo>
                    <a:lnTo>
                      <a:pt x="9353" y="19574"/>
                    </a:lnTo>
                    <a:lnTo>
                      <a:pt x="8800" y="19186"/>
                    </a:lnTo>
                    <a:lnTo>
                      <a:pt x="8228" y="18818"/>
                    </a:lnTo>
                    <a:lnTo>
                      <a:pt x="7656" y="18449"/>
                    </a:lnTo>
                    <a:lnTo>
                      <a:pt x="7084" y="18098"/>
                    </a:lnTo>
                    <a:lnTo>
                      <a:pt x="7398" y="16825"/>
                    </a:lnTo>
                    <a:lnTo>
                      <a:pt x="7730" y="15534"/>
                    </a:lnTo>
                    <a:lnTo>
                      <a:pt x="8099" y="14279"/>
                    </a:lnTo>
                    <a:lnTo>
                      <a:pt x="8486" y="13006"/>
                    </a:lnTo>
                    <a:lnTo>
                      <a:pt x="7490" y="15386"/>
                    </a:lnTo>
                    <a:lnTo>
                      <a:pt x="7010" y="16585"/>
                    </a:lnTo>
                    <a:lnTo>
                      <a:pt x="6531" y="17784"/>
                    </a:lnTo>
                    <a:lnTo>
                      <a:pt x="5866" y="17434"/>
                    </a:lnTo>
                    <a:lnTo>
                      <a:pt x="5202" y="17102"/>
                    </a:lnTo>
                    <a:lnTo>
                      <a:pt x="5811" y="17581"/>
                    </a:lnTo>
                    <a:lnTo>
                      <a:pt x="6401" y="18098"/>
                    </a:lnTo>
                    <a:lnTo>
                      <a:pt x="6032" y="19076"/>
                    </a:lnTo>
                    <a:lnTo>
                      <a:pt x="5682" y="20072"/>
                    </a:lnTo>
                    <a:lnTo>
                      <a:pt x="5331" y="21068"/>
                    </a:lnTo>
                    <a:lnTo>
                      <a:pt x="4999" y="22046"/>
                    </a:lnTo>
                    <a:lnTo>
                      <a:pt x="4686" y="23061"/>
                    </a:lnTo>
                    <a:lnTo>
                      <a:pt x="4391" y="24057"/>
                    </a:lnTo>
                    <a:lnTo>
                      <a:pt x="4114" y="25053"/>
                    </a:lnTo>
                    <a:lnTo>
                      <a:pt x="3856" y="26068"/>
                    </a:lnTo>
                    <a:lnTo>
                      <a:pt x="3634" y="27082"/>
                    </a:lnTo>
                    <a:lnTo>
                      <a:pt x="3413" y="28097"/>
                    </a:lnTo>
                    <a:lnTo>
                      <a:pt x="3247" y="29111"/>
                    </a:lnTo>
                    <a:lnTo>
                      <a:pt x="3081" y="30108"/>
                    </a:lnTo>
                    <a:lnTo>
                      <a:pt x="2970" y="31122"/>
                    </a:lnTo>
                    <a:lnTo>
                      <a:pt x="2878" y="32137"/>
                    </a:lnTo>
                    <a:lnTo>
                      <a:pt x="2823" y="33152"/>
                    </a:lnTo>
                    <a:lnTo>
                      <a:pt x="2786" y="34148"/>
                    </a:lnTo>
                    <a:lnTo>
                      <a:pt x="2693" y="33096"/>
                    </a:lnTo>
                    <a:lnTo>
                      <a:pt x="2620" y="32026"/>
                    </a:lnTo>
                    <a:lnTo>
                      <a:pt x="2546" y="30956"/>
                    </a:lnTo>
                    <a:lnTo>
                      <a:pt x="2509" y="29886"/>
                    </a:lnTo>
                    <a:lnTo>
                      <a:pt x="2472" y="28816"/>
                    </a:lnTo>
                    <a:lnTo>
                      <a:pt x="2454" y="27728"/>
                    </a:lnTo>
                    <a:lnTo>
                      <a:pt x="2454" y="26658"/>
                    </a:lnTo>
                    <a:lnTo>
                      <a:pt x="2472" y="25588"/>
                    </a:lnTo>
                    <a:lnTo>
                      <a:pt x="2509" y="24499"/>
                    </a:lnTo>
                    <a:lnTo>
                      <a:pt x="2546" y="23429"/>
                    </a:lnTo>
                    <a:lnTo>
                      <a:pt x="2620" y="22341"/>
                    </a:lnTo>
                    <a:lnTo>
                      <a:pt x="2693" y="21271"/>
                    </a:lnTo>
                    <a:lnTo>
                      <a:pt x="2786" y="20183"/>
                    </a:lnTo>
                    <a:lnTo>
                      <a:pt x="2878" y="19113"/>
                    </a:lnTo>
                    <a:lnTo>
                      <a:pt x="3007" y="18024"/>
                    </a:lnTo>
                    <a:lnTo>
                      <a:pt x="3136" y="16954"/>
                    </a:lnTo>
                    <a:lnTo>
                      <a:pt x="3265" y="15866"/>
                    </a:lnTo>
                    <a:lnTo>
                      <a:pt x="3413" y="14796"/>
                    </a:lnTo>
                    <a:lnTo>
                      <a:pt x="3579" y="13726"/>
                    </a:lnTo>
                    <a:lnTo>
                      <a:pt x="3763" y="12656"/>
                    </a:lnTo>
                    <a:lnTo>
                      <a:pt x="4132" y="10516"/>
                    </a:lnTo>
                    <a:lnTo>
                      <a:pt x="4557" y="8376"/>
                    </a:lnTo>
                    <a:lnTo>
                      <a:pt x="5018" y="6254"/>
                    </a:lnTo>
                    <a:lnTo>
                      <a:pt x="5497" y="4151"/>
                    </a:lnTo>
                    <a:lnTo>
                      <a:pt x="6032" y="2067"/>
                    </a:lnTo>
                    <a:lnTo>
                      <a:pt x="65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25"/>
              <p:cNvSpPr/>
              <p:nvPr/>
            </p:nvSpPr>
            <p:spPr>
              <a:xfrm>
                <a:off x="1498450" y="4664700"/>
                <a:ext cx="372675" cy="812175"/>
              </a:xfrm>
              <a:custGeom>
                <a:avLst/>
                <a:gdLst/>
                <a:ahLst/>
                <a:cxnLst/>
                <a:rect l="l" t="t" r="r" b="b"/>
                <a:pathLst>
                  <a:path w="14907" h="32487" extrusionOk="0">
                    <a:moveTo>
                      <a:pt x="1" y="0"/>
                    </a:moveTo>
                    <a:lnTo>
                      <a:pt x="536" y="960"/>
                    </a:lnTo>
                    <a:lnTo>
                      <a:pt x="1052" y="1900"/>
                    </a:lnTo>
                    <a:lnTo>
                      <a:pt x="1569" y="2860"/>
                    </a:lnTo>
                    <a:lnTo>
                      <a:pt x="2067" y="3819"/>
                    </a:lnTo>
                    <a:lnTo>
                      <a:pt x="2547" y="4797"/>
                    </a:lnTo>
                    <a:lnTo>
                      <a:pt x="3026" y="5756"/>
                    </a:lnTo>
                    <a:lnTo>
                      <a:pt x="3488" y="6734"/>
                    </a:lnTo>
                    <a:lnTo>
                      <a:pt x="3949" y="7711"/>
                    </a:lnTo>
                    <a:lnTo>
                      <a:pt x="4391" y="8708"/>
                    </a:lnTo>
                    <a:lnTo>
                      <a:pt x="4816" y="9704"/>
                    </a:lnTo>
                    <a:lnTo>
                      <a:pt x="5240" y="10700"/>
                    </a:lnTo>
                    <a:lnTo>
                      <a:pt x="5664" y="11696"/>
                    </a:lnTo>
                    <a:lnTo>
                      <a:pt x="6052" y="12711"/>
                    </a:lnTo>
                    <a:lnTo>
                      <a:pt x="6439" y="13707"/>
                    </a:lnTo>
                    <a:lnTo>
                      <a:pt x="6827" y="14722"/>
                    </a:lnTo>
                    <a:lnTo>
                      <a:pt x="7196" y="15736"/>
                    </a:lnTo>
                    <a:lnTo>
                      <a:pt x="7546" y="16769"/>
                    </a:lnTo>
                    <a:lnTo>
                      <a:pt x="7897" y="17802"/>
                    </a:lnTo>
                    <a:lnTo>
                      <a:pt x="8229" y="18817"/>
                    </a:lnTo>
                    <a:lnTo>
                      <a:pt x="8542" y="19850"/>
                    </a:lnTo>
                    <a:lnTo>
                      <a:pt x="8856" y="20902"/>
                    </a:lnTo>
                    <a:lnTo>
                      <a:pt x="9151" y="21935"/>
                    </a:lnTo>
                    <a:lnTo>
                      <a:pt x="9446" y="22986"/>
                    </a:lnTo>
                    <a:lnTo>
                      <a:pt x="9723" y="24019"/>
                    </a:lnTo>
                    <a:lnTo>
                      <a:pt x="9981" y="25071"/>
                    </a:lnTo>
                    <a:lnTo>
                      <a:pt x="10239" y="26122"/>
                    </a:lnTo>
                    <a:lnTo>
                      <a:pt x="10479" y="27174"/>
                    </a:lnTo>
                    <a:lnTo>
                      <a:pt x="10719" y="28244"/>
                    </a:lnTo>
                    <a:lnTo>
                      <a:pt x="10940" y="29296"/>
                    </a:lnTo>
                    <a:lnTo>
                      <a:pt x="11143" y="30365"/>
                    </a:lnTo>
                    <a:lnTo>
                      <a:pt x="11346" y="31417"/>
                    </a:lnTo>
                    <a:lnTo>
                      <a:pt x="11531" y="32487"/>
                    </a:lnTo>
                    <a:lnTo>
                      <a:pt x="14907" y="32487"/>
                    </a:lnTo>
                    <a:lnTo>
                      <a:pt x="14261" y="30329"/>
                    </a:lnTo>
                    <a:lnTo>
                      <a:pt x="13597" y="28152"/>
                    </a:lnTo>
                    <a:lnTo>
                      <a:pt x="12914" y="25993"/>
                    </a:lnTo>
                    <a:lnTo>
                      <a:pt x="12213" y="23853"/>
                    </a:lnTo>
                    <a:lnTo>
                      <a:pt x="11475" y="21713"/>
                    </a:lnTo>
                    <a:lnTo>
                      <a:pt x="10701" y="19573"/>
                    </a:lnTo>
                    <a:lnTo>
                      <a:pt x="10295" y="18522"/>
                    </a:lnTo>
                    <a:lnTo>
                      <a:pt x="9889" y="17470"/>
                    </a:lnTo>
                    <a:lnTo>
                      <a:pt x="9465" y="16437"/>
                    </a:lnTo>
                    <a:lnTo>
                      <a:pt x="9040" y="15404"/>
                    </a:lnTo>
                    <a:lnTo>
                      <a:pt x="8579" y="14371"/>
                    </a:lnTo>
                    <a:lnTo>
                      <a:pt x="8118" y="13338"/>
                    </a:lnTo>
                    <a:lnTo>
                      <a:pt x="7657" y="12323"/>
                    </a:lnTo>
                    <a:lnTo>
                      <a:pt x="7159" y="11327"/>
                    </a:lnTo>
                    <a:lnTo>
                      <a:pt x="6661" y="10313"/>
                    </a:lnTo>
                    <a:lnTo>
                      <a:pt x="6144" y="9335"/>
                    </a:lnTo>
                    <a:lnTo>
                      <a:pt x="5609" y="8339"/>
                    </a:lnTo>
                    <a:lnTo>
                      <a:pt x="5074" y="7379"/>
                    </a:lnTo>
                    <a:lnTo>
                      <a:pt x="4502" y="6420"/>
                    </a:lnTo>
                    <a:lnTo>
                      <a:pt x="3912" y="5461"/>
                    </a:lnTo>
                    <a:lnTo>
                      <a:pt x="3321" y="4520"/>
                    </a:lnTo>
                    <a:lnTo>
                      <a:pt x="2694" y="3598"/>
                    </a:lnTo>
                    <a:lnTo>
                      <a:pt x="2049" y="2675"/>
                    </a:lnTo>
                    <a:lnTo>
                      <a:pt x="1384" y="1771"/>
                    </a:lnTo>
                    <a:lnTo>
                      <a:pt x="720" y="8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25"/>
              <p:cNvSpPr/>
              <p:nvPr/>
            </p:nvSpPr>
            <p:spPr>
              <a:xfrm>
                <a:off x="1759025" y="5134200"/>
                <a:ext cx="178050" cy="342675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13707" extrusionOk="0">
                    <a:moveTo>
                      <a:pt x="1" y="0"/>
                    </a:moveTo>
                    <a:lnTo>
                      <a:pt x="554" y="757"/>
                    </a:lnTo>
                    <a:lnTo>
                      <a:pt x="1071" y="1531"/>
                    </a:lnTo>
                    <a:lnTo>
                      <a:pt x="1551" y="2325"/>
                    </a:lnTo>
                    <a:lnTo>
                      <a:pt x="2030" y="3136"/>
                    </a:lnTo>
                    <a:lnTo>
                      <a:pt x="2454" y="3948"/>
                    </a:lnTo>
                    <a:lnTo>
                      <a:pt x="2860" y="4778"/>
                    </a:lnTo>
                    <a:lnTo>
                      <a:pt x="3248" y="5627"/>
                    </a:lnTo>
                    <a:lnTo>
                      <a:pt x="3598" y="6494"/>
                    </a:lnTo>
                    <a:lnTo>
                      <a:pt x="3912" y="7379"/>
                    </a:lnTo>
                    <a:lnTo>
                      <a:pt x="4207" y="8246"/>
                    </a:lnTo>
                    <a:lnTo>
                      <a:pt x="4465" y="9150"/>
                    </a:lnTo>
                    <a:lnTo>
                      <a:pt x="4705" y="10054"/>
                    </a:lnTo>
                    <a:lnTo>
                      <a:pt x="4908" y="10958"/>
                    </a:lnTo>
                    <a:lnTo>
                      <a:pt x="5074" y="11862"/>
                    </a:lnTo>
                    <a:lnTo>
                      <a:pt x="5222" y="12785"/>
                    </a:lnTo>
                    <a:lnTo>
                      <a:pt x="5332" y="13707"/>
                    </a:lnTo>
                    <a:lnTo>
                      <a:pt x="7122" y="13707"/>
                    </a:lnTo>
                    <a:lnTo>
                      <a:pt x="6900" y="12766"/>
                    </a:lnTo>
                    <a:lnTo>
                      <a:pt x="6661" y="11807"/>
                    </a:lnTo>
                    <a:lnTo>
                      <a:pt x="6384" y="10884"/>
                    </a:lnTo>
                    <a:lnTo>
                      <a:pt x="6070" y="9962"/>
                    </a:lnTo>
                    <a:lnTo>
                      <a:pt x="5720" y="9040"/>
                    </a:lnTo>
                    <a:lnTo>
                      <a:pt x="5332" y="8136"/>
                    </a:lnTo>
                    <a:lnTo>
                      <a:pt x="4926" y="7250"/>
                    </a:lnTo>
                    <a:lnTo>
                      <a:pt x="4502" y="6383"/>
                    </a:lnTo>
                    <a:lnTo>
                      <a:pt x="4041" y="5516"/>
                    </a:lnTo>
                    <a:lnTo>
                      <a:pt x="3543" y="4668"/>
                    </a:lnTo>
                    <a:lnTo>
                      <a:pt x="3008" y="3837"/>
                    </a:lnTo>
                    <a:lnTo>
                      <a:pt x="2473" y="3044"/>
                    </a:lnTo>
                    <a:lnTo>
                      <a:pt x="1883" y="2251"/>
                    </a:lnTo>
                    <a:lnTo>
                      <a:pt x="1292" y="1476"/>
                    </a:lnTo>
                    <a:lnTo>
                      <a:pt x="665" y="7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25"/>
              <p:cNvSpPr/>
              <p:nvPr/>
            </p:nvSpPr>
            <p:spPr>
              <a:xfrm>
                <a:off x="1689850" y="4921125"/>
                <a:ext cx="343150" cy="555750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22230" extrusionOk="0">
                    <a:moveTo>
                      <a:pt x="1" y="0"/>
                    </a:moveTo>
                    <a:lnTo>
                      <a:pt x="517" y="591"/>
                    </a:lnTo>
                    <a:lnTo>
                      <a:pt x="1034" y="1162"/>
                    </a:lnTo>
                    <a:lnTo>
                      <a:pt x="1513" y="1771"/>
                    </a:lnTo>
                    <a:lnTo>
                      <a:pt x="2012" y="2362"/>
                    </a:lnTo>
                    <a:lnTo>
                      <a:pt x="2473" y="2989"/>
                    </a:lnTo>
                    <a:lnTo>
                      <a:pt x="2934" y="3616"/>
                    </a:lnTo>
                    <a:lnTo>
                      <a:pt x="3377" y="4243"/>
                    </a:lnTo>
                    <a:lnTo>
                      <a:pt x="3819" y="4889"/>
                    </a:lnTo>
                    <a:lnTo>
                      <a:pt x="4225" y="5535"/>
                    </a:lnTo>
                    <a:lnTo>
                      <a:pt x="4631" y="6199"/>
                    </a:lnTo>
                    <a:lnTo>
                      <a:pt x="5037" y="6863"/>
                    </a:lnTo>
                    <a:lnTo>
                      <a:pt x="5406" y="7545"/>
                    </a:lnTo>
                    <a:lnTo>
                      <a:pt x="5775" y="8228"/>
                    </a:lnTo>
                    <a:lnTo>
                      <a:pt x="6125" y="8911"/>
                    </a:lnTo>
                    <a:lnTo>
                      <a:pt x="6476" y="9612"/>
                    </a:lnTo>
                    <a:lnTo>
                      <a:pt x="6790" y="10313"/>
                    </a:lnTo>
                    <a:lnTo>
                      <a:pt x="7103" y="11014"/>
                    </a:lnTo>
                    <a:lnTo>
                      <a:pt x="7398" y="11733"/>
                    </a:lnTo>
                    <a:lnTo>
                      <a:pt x="7675" y="12453"/>
                    </a:lnTo>
                    <a:lnTo>
                      <a:pt x="7952" y="13191"/>
                    </a:lnTo>
                    <a:lnTo>
                      <a:pt x="8210" y="13928"/>
                    </a:lnTo>
                    <a:lnTo>
                      <a:pt x="8450" y="14666"/>
                    </a:lnTo>
                    <a:lnTo>
                      <a:pt x="8671" y="15404"/>
                    </a:lnTo>
                    <a:lnTo>
                      <a:pt x="8874" y="16142"/>
                    </a:lnTo>
                    <a:lnTo>
                      <a:pt x="9077" y="16899"/>
                    </a:lnTo>
                    <a:lnTo>
                      <a:pt x="9243" y="17655"/>
                    </a:lnTo>
                    <a:lnTo>
                      <a:pt x="9409" y="18411"/>
                    </a:lnTo>
                    <a:lnTo>
                      <a:pt x="9557" y="19168"/>
                    </a:lnTo>
                    <a:lnTo>
                      <a:pt x="9686" y="19924"/>
                    </a:lnTo>
                    <a:lnTo>
                      <a:pt x="9815" y="20699"/>
                    </a:lnTo>
                    <a:lnTo>
                      <a:pt x="9907" y="21474"/>
                    </a:lnTo>
                    <a:lnTo>
                      <a:pt x="9999" y="22230"/>
                    </a:lnTo>
                    <a:lnTo>
                      <a:pt x="13726" y="22230"/>
                    </a:lnTo>
                    <a:lnTo>
                      <a:pt x="13339" y="20754"/>
                    </a:lnTo>
                    <a:lnTo>
                      <a:pt x="12914" y="19278"/>
                    </a:lnTo>
                    <a:lnTo>
                      <a:pt x="12471" y="17821"/>
                    </a:lnTo>
                    <a:lnTo>
                      <a:pt x="12010" y="16382"/>
                    </a:lnTo>
                    <a:lnTo>
                      <a:pt x="11752" y="15663"/>
                    </a:lnTo>
                    <a:lnTo>
                      <a:pt x="11494" y="14943"/>
                    </a:lnTo>
                    <a:lnTo>
                      <a:pt x="11217" y="14242"/>
                    </a:lnTo>
                    <a:lnTo>
                      <a:pt x="10922" y="13523"/>
                    </a:lnTo>
                    <a:lnTo>
                      <a:pt x="10627" y="12822"/>
                    </a:lnTo>
                    <a:lnTo>
                      <a:pt x="10313" y="12139"/>
                    </a:lnTo>
                    <a:lnTo>
                      <a:pt x="9981" y="11438"/>
                    </a:lnTo>
                    <a:lnTo>
                      <a:pt x="9649" y="10755"/>
                    </a:lnTo>
                    <a:lnTo>
                      <a:pt x="9225" y="9944"/>
                    </a:lnTo>
                    <a:lnTo>
                      <a:pt x="8763" y="9150"/>
                    </a:lnTo>
                    <a:lnTo>
                      <a:pt x="8302" y="8357"/>
                    </a:lnTo>
                    <a:lnTo>
                      <a:pt x="7804" y="7582"/>
                    </a:lnTo>
                    <a:lnTo>
                      <a:pt x="7288" y="6826"/>
                    </a:lnTo>
                    <a:lnTo>
                      <a:pt x="6734" y="6088"/>
                    </a:lnTo>
                    <a:lnTo>
                      <a:pt x="6162" y="5369"/>
                    </a:lnTo>
                    <a:lnTo>
                      <a:pt x="5572" y="4668"/>
                    </a:lnTo>
                    <a:lnTo>
                      <a:pt x="4963" y="3985"/>
                    </a:lnTo>
                    <a:lnTo>
                      <a:pt x="4318" y="3339"/>
                    </a:lnTo>
                    <a:lnTo>
                      <a:pt x="3672" y="2712"/>
                    </a:lnTo>
                    <a:lnTo>
                      <a:pt x="2971" y="2103"/>
                    </a:lnTo>
                    <a:lnTo>
                      <a:pt x="2270" y="1531"/>
                    </a:lnTo>
                    <a:lnTo>
                      <a:pt x="1532" y="996"/>
                    </a:lnTo>
                    <a:lnTo>
                      <a:pt x="776" y="48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25"/>
              <p:cNvSpPr/>
              <p:nvPr/>
            </p:nvSpPr>
            <p:spPr>
              <a:xfrm>
                <a:off x="1798225" y="4645325"/>
                <a:ext cx="363450" cy="831550"/>
              </a:xfrm>
              <a:custGeom>
                <a:avLst/>
                <a:gdLst/>
                <a:ahLst/>
                <a:cxnLst/>
                <a:rect l="l" t="t" r="r" b="b"/>
                <a:pathLst>
                  <a:path w="14538" h="33262" extrusionOk="0">
                    <a:moveTo>
                      <a:pt x="1" y="0"/>
                    </a:moveTo>
                    <a:lnTo>
                      <a:pt x="610" y="904"/>
                    </a:lnTo>
                    <a:lnTo>
                      <a:pt x="1200" y="1845"/>
                    </a:lnTo>
                    <a:lnTo>
                      <a:pt x="1790" y="2768"/>
                    </a:lnTo>
                    <a:lnTo>
                      <a:pt x="2344" y="3727"/>
                    </a:lnTo>
                    <a:lnTo>
                      <a:pt x="2879" y="4686"/>
                    </a:lnTo>
                    <a:lnTo>
                      <a:pt x="3414" y="5664"/>
                    </a:lnTo>
                    <a:lnTo>
                      <a:pt x="3912" y="6642"/>
                    </a:lnTo>
                    <a:lnTo>
                      <a:pt x="4392" y="7638"/>
                    </a:lnTo>
                    <a:lnTo>
                      <a:pt x="4853" y="8634"/>
                    </a:lnTo>
                    <a:lnTo>
                      <a:pt x="5314" y="9649"/>
                    </a:lnTo>
                    <a:lnTo>
                      <a:pt x="5738" y="10663"/>
                    </a:lnTo>
                    <a:lnTo>
                      <a:pt x="6144" y="11678"/>
                    </a:lnTo>
                    <a:lnTo>
                      <a:pt x="6532" y="12711"/>
                    </a:lnTo>
                    <a:lnTo>
                      <a:pt x="6900" y="13763"/>
                    </a:lnTo>
                    <a:lnTo>
                      <a:pt x="7251" y="14814"/>
                    </a:lnTo>
                    <a:lnTo>
                      <a:pt x="7583" y="15866"/>
                    </a:lnTo>
                    <a:lnTo>
                      <a:pt x="7878" y="16917"/>
                    </a:lnTo>
                    <a:lnTo>
                      <a:pt x="8173" y="17987"/>
                    </a:lnTo>
                    <a:lnTo>
                      <a:pt x="8450" y="19057"/>
                    </a:lnTo>
                    <a:lnTo>
                      <a:pt x="8690" y="20127"/>
                    </a:lnTo>
                    <a:lnTo>
                      <a:pt x="8930" y="21216"/>
                    </a:lnTo>
                    <a:lnTo>
                      <a:pt x="9133" y="22285"/>
                    </a:lnTo>
                    <a:lnTo>
                      <a:pt x="9317" y="23374"/>
                    </a:lnTo>
                    <a:lnTo>
                      <a:pt x="9483" y="24462"/>
                    </a:lnTo>
                    <a:lnTo>
                      <a:pt x="9631" y="25569"/>
                    </a:lnTo>
                    <a:lnTo>
                      <a:pt x="9760" y="26658"/>
                    </a:lnTo>
                    <a:lnTo>
                      <a:pt x="9852" y="27765"/>
                    </a:lnTo>
                    <a:lnTo>
                      <a:pt x="9944" y="28853"/>
                    </a:lnTo>
                    <a:lnTo>
                      <a:pt x="10000" y="29960"/>
                    </a:lnTo>
                    <a:lnTo>
                      <a:pt x="10037" y="31067"/>
                    </a:lnTo>
                    <a:lnTo>
                      <a:pt x="10055" y="32155"/>
                    </a:lnTo>
                    <a:lnTo>
                      <a:pt x="10055" y="33262"/>
                    </a:lnTo>
                    <a:lnTo>
                      <a:pt x="14538" y="33262"/>
                    </a:lnTo>
                    <a:lnTo>
                      <a:pt x="14353" y="31067"/>
                    </a:lnTo>
                    <a:lnTo>
                      <a:pt x="14132" y="28871"/>
                    </a:lnTo>
                    <a:lnTo>
                      <a:pt x="14003" y="27765"/>
                    </a:lnTo>
                    <a:lnTo>
                      <a:pt x="13874" y="26676"/>
                    </a:lnTo>
                    <a:lnTo>
                      <a:pt x="13726" y="25588"/>
                    </a:lnTo>
                    <a:lnTo>
                      <a:pt x="13560" y="24499"/>
                    </a:lnTo>
                    <a:lnTo>
                      <a:pt x="13394" y="23411"/>
                    </a:lnTo>
                    <a:lnTo>
                      <a:pt x="13191" y="22322"/>
                    </a:lnTo>
                    <a:lnTo>
                      <a:pt x="12970" y="21234"/>
                    </a:lnTo>
                    <a:lnTo>
                      <a:pt x="12748" y="20164"/>
                    </a:lnTo>
                    <a:lnTo>
                      <a:pt x="12490" y="19094"/>
                    </a:lnTo>
                    <a:lnTo>
                      <a:pt x="12213" y="18024"/>
                    </a:lnTo>
                    <a:lnTo>
                      <a:pt x="11918" y="16972"/>
                    </a:lnTo>
                    <a:lnTo>
                      <a:pt x="11586" y="15921"/>
                    </a:lnTo>
                    <a:lnTo>
                      <a:pt x="11180" y="14740"/>
                    </a:lnTo>
                    <a:lnTo>
                      <a:pt x="10719" y="13541"/>
                    </a:lnTo>
                    <a:lnTo>
                      <a:pt x="10240" y="12379"/>
                    </a:lnTo>
                    <a:lnTo>
                      <a:pt x="9963" y="11807"/>
                    </a:lnTo>
                    <a:lnTo>
                      <a:pt x="9705" y="11235"/>
                    </a:lnTo>
                    <a:lnTo>
                      <a:pt x="9409" y="10663"/>
                    </a:lnTo>
                    <a:lnTo>
                      <a:pt x="9133" y="10110"/>
                    </a:lnTo>
                    <a:lnTo>
                      <a:pt x="8819" y="9556"/>
                    </a:lnTo>
                    <a:lnTo>
                      <a:pt x="8505" y="9003"/>
                    </a:lnTo>
                    <a:lnTo>
                      <a:pt x="8192" y="8468"/>
                    </a:lnTo>
                    <a:lnTo>
                      <a:pt x="7860" y="7933"/>
                    </a:lnTo>
                    <a:lnTo>
                      <a:pt x="7509" y="7398"/>
                    </a:lnTo>
                    <a:lnTo>
                      <a:pt x="7159" y="6881"/>
                    </a:lnTo>
                    <a:lnTo>
                      <a:pt x="6790" y="6365"/>
                    </a:lnTo>
                    <a:lnTo>
                      <a:pt x="6421" y="5867"/>
                    </a:lnTo>
                    <a:lnTo>
                      <a:pt x="6033" y="5369"/>
                    </a:lnTo>
                    <a:lnTo>
                      <a:pt x="5628" y="4889"/>
                    </a:lnTo>
                    <a:lnTo>
                      <a:pt x="5222" y="4409"/>
                    </a:lnTo>
                    <a:lnTo>
                      <a:pt x="4797" y="3948"/>
                    </a:lnTo>
                    <a:lnTo>
                      <a:pt x="4373" y="3506"/>
                    </a:lnTo>
                    <a:lnTo>
                      <a:pt x="3930" y="3063"/>
                    </a:lnTo>
                    <a:lnTo>
                      <a:pt x="3469" y="2638"/>
                    </a:lnTo>
                    <a:lnTo>
                      <a:pt x="3008" y="2214"/>
                    </a:lnTo>
                    <a:lnTo>
                      <a:pt x="2528" y="1808"/>
                    </a:lnTo>
                    <a:lnTo>
                      <a:pt x="2049" y="1421"/>
                    </a:lnTo>
                    <a:lnTo>
                      <a:pt x="1551" y="1033"/>
                    </a:lnTo>
                    <a:lnTo>
                      <a:pt x="1052" y="683"/>
                    </a:lnTo>
                    <a:lnTo>
                      <a:pt x="518" y="3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25"/>
              <p:cNvSpPr/>
              <p:nvPr/>
            </p:nvSpPr>
            <p:spPr>
              <a:xfrm>
                <a:off x="2163500" y="4830725"/>
                <a:ext cx="129175" cy="646150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25846" extrusionOk="0">
                    <a:moveTo>
                      <a:pt x="5166" y="0"/>
                    </a:moveTo>
                    <a:lnTo>
                      <a:pt x="4834" y="757"/>
                    </a:lnTo>
                    <a:lnTo>
                      <a:pt x="4520" y="1495"/>
                    </a:lnTo>
                    <a:lnTo>
                      <a:pt x="4207" y="2251"/>
                    </a:lnTo>
                    <a:lnTo>
                      <a:pt x="3930" y="3026"/>
                    </a:lnTo>
                    <a:lnTo>
                      <a:pt x="3672" y="3782"/>
                    </a:lnTo>
                    <a:lnTo>
                      <a:pt x="3432" y="4557"/>
                    </a:lnTo>
                    <a:lnTo>
                      <a:pt x="3211" y="5350"/>
                    </a:lnTo>
                    <a:lnTo>
                      <a:pt x="3008" y="6125"/>
                    </a:lnTo>
                    <a:lnTo>
                      <a:pt x="2823" y="6918"/>
                    </a:lnTo>
                    <a:lnTo>
                      <a:pt x="2657" y="7712"/>
                    </a:lnTo>
                    <a:lnTo>
                      <a:pt x="2491" y="8505"/>
                    </a:lnTo>
                    <a:lnTo>
                      <a:pt x="2362" y="9317"/>
                    </a:lnTo>
                    <a:lnTo>
                      <a:pt x="2233" y="10110"/>
                    </a:lnTo>
                    <a:lnTo>
                      <a:pt x="2122" y="10922"/>
                    </a:lnTo>
                    <a:lnTo>
                      <a:pt x="2030" y="11733"/>
                    </a:lnTo>
                    <a:lnTo>
                      <a:pt x="1938" y="12545"/>
                    </a:lnTo>
                    <a:lnTo>
                      <a:pt x="1864" y="13375"/>
                    </a:lnTo>
                    <a:lnTo>
                      <a:pt x="1809" y="14187"/>
                    </a:lnTo>
                    <a:lnTo>
                      <a:pt x="1698" y="15829"/>
                    </a:lnTo>
                    <a:lnTo>
                      <a:pt x="1643" y="17489"/>
                    </a:lnTo>
                    <a:lnTo>
                      <a:pt x="1606" y="19149"/>
                    </a:lnTo>
                    <a:lnTo>
                      <a:pt x="1606" y="20791"/>
                    </a:lnTo>
                    <a:lnTo>
                      <a:pt x="1606" y="22452"/>
                    </a:lnTo>
                    <a:lnTo>
                      <a:pt x="1661" y="25735"/>
                    </a:lnTo>
                    <a:lnTo>
                      <a:pt x="1" y="9575"/>
                    </a:lnTo>
                    <a:lnTo>
                      <a:pt x="111" y="25846"/>
                    </a:lnTo>
                    <a:lnTo>
                      <a:pt x="3506" y="25846"/>
                    </a:lnTo>
                    <a:lnTo>
                      <a:pt x="3487" y="24223"/>
                    </a:lnTo>
                    <a:lnTo>
                      <a:pt x="3506" y="22581"/>
                    </a:lnTo>
                    <a:lnTo>
                      <a:pt x="3506" y="20920"/>
                    </a:lnTo>
                    <a:lnTo>
                      <a:pt x="3543" y="19279"/>
                    </a:lnTo>
                    <a:lnTo>
                      <a:pt x="3598" y="17618"/>
                    </a:lnTo>
                    <a:lnTo>
                      <a:pt x="3653" y="15958"/>
                    </a:lnTo>
                    <a:lnTo>
                      <a:pt x="3727" y="14298"/>
                    </a:lnTo>
                    <a:lnTo>
                      <a:pt x="3819" y="12656"/>
                    </a:lnTo>
                    <a:lnTo>
                      <a:pt x="3930" y="11014"/>
                    </a:lnTo>
                    <a:lnTo>
                      <a:pt x="4059" y="9390"/>
                    </a:lnTo>
                    <a:lnTo>
                      <a:pt x="4207" y="7767"/>
                    </a:lnTo>
                    <a:lnTo>
                      <a:pt x="4373" y="6181"/>
                    </a:lnTo>
                    <a:lnTo>
                      <a:pt x="4539" y="4594"/>
                    </a:lnTo>
                    <a:lnTo>
                      <a:pt x="4742" y="3044"/>
                    </a:lnTo>
                    <a:lnTo>
                      <a:pt x="4945" y="1513"/>
                    </a:lnTo>
                    <a:lnTo>
                      <a:pt x="516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25"/>
              <p:cNvSpPr/>
              <p:nvPr/>
            </p:nvSpPr>
            <p:spPr>
              <a:xfrm>
                <a:off x="537572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73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303" y="14593"/>
                    </a:lnTo>
                    <a:lnTo>
                      <a:pt x="3358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30" y="25403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58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406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85" y="5609"/>
                    </a:lnTo>
                    <a:lnTo>
                      <a:pt x="2823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37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25"/>
              <p:cNvSpPr/>
              <p:nvPr/>
            </p:nvSpPr>
            <p:spPr>
              <a:xfrm>
                <a:off x="557867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4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25"/>
              <p:cNvSpPr/>
              <p:nvPr/>
            </p:nvSpPr>
            <p:spPr>
              <a:xfrm>
                <a:off x="5629850" y="5081625"/>
                <a:ext cx="18542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15810" extrusionOk="0">
                    <a:moveTo>
                      <a:pt x="7417" y="0"/>
                    </a:moveTo>
                    <a:lnTo>
                      <a:pt x="6974" y="590"/>
                    </a:lnTo>
                    <a:lnTo>
                      <a:pt x="6365" y="1439"/>
                    </a:lnTo>
                    <a:lnTo>
                      <a:pt x="5775" y="2325"/>
                    </a:lnTo>
                    <a:lnTo>
                      <a:pt x="5221" y="3210"/>
                    </a:lnTo>
                    <a:lnTo>
                      <a:pt x="4686" y="4114"/>
                    </a:lnTo>
                    <a:lnTo>
                      <a:pt x="4152" y="5036"/>
                    </a:lnTo>
                    <a:lnTo>
                      <a:pt x="3672" y="5959"/>
                    </a:lnTo>
                    <a:lnTo>
                      <a:pt x="3192" y="6900"/>
                    </a:lnTo>
                    <a:lnTo>
                      <a:pt x="2749" y="7859"/>
                    </a:lnTo>
                    <a:lnTo>
                      <a:pt x="2307" y="8818"/>
                    </a:lnTo>
                    <a:lnTo>
                      <a:pt x="1919" y="9796"/>
                    </a:lnTo>
                    <a:lnTo>
                      <a:pt x="1532" y="10774"/>
                    </a:lnTo>
                    <a:lnTo>
                      <a:pt x="1181" y="11770"/>
                    </a:lnTo>
                    <a:lnTo>
                      <a:pt x="849" y="12766"/>
                    </a:lnTo>
                    <a:lnTo>
                      <a:pt x="536" y="13781"/>
                    </a:lnTo>
                    <a:lnTo>
                      <a:pt x="259" y="14795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869"/>
                    </a:lnTo>
                    <a:lnTo>
                      <a:pt x="3358" y="13928"/>
                    </a:lnTo>
                    <a:lnTo>
                      <a:pt x="3524" y="12987"/>
                    </a:lnTo>
                    <a:lnTo>
                      <a:pt x="3709" y="12047"/>
                    </a:lnTo>
                    <a:lnTo>
                      <a:pt x="3912" y="11106"/>
                    </a:lnTo>
                    <a:lnTo>
                      <a:pt x="4115" y="10165"/>
                    </a:lnTo>
                    <a:lnTo>
                      <a:pt x="4336" y="9243"/>
                    </a:lnTo>
                    <a:lnTo>
                      <a:pt x="4576" y="8320"/>
                    </a:lnTo>
                    <a:lnTo>
                      <a:pt x="4834" y="7398"/>
                    </a:lnTo>
                    <a:lnTo>
                      <a:pt x="5092" y="6475"/>
                    </a:lnTo>
                    <a:lnTo>
                      <a:pt x="5369" y="5553"/>
                    </a:lnTo>
                    <a:lnTo>
                      <a:pt x="5664" y="4649"/>
                    </a:lnTo>
                    <a:lnTo>
                      <a:pt x="5978" y="3745"/>
                    </a:lnTo>
                    <a:lnTo>
                      <a:pt x="6291" y="2841"/>
                    </a:lnTo>
                    <a:lnTo>
                      <a:pt x="6624" y="1956"/>
                    </a:lnTo>
                    <a:lnTo>
                      <a:pt x="6974" y="1052"/>
                    </a:lnTo>
                    <a:lnTo>
                      <a:pt x="741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53" name="Google Shape;2053;p25"/>
          <p:cNvSpPr/>
          <p:nvPr/>
        </p:nvSpPr>
        <p:spPr>
          <a:xfrm>
            <a:off x="7450663" y="128096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4" name="Google Shape;2054;p25"/>
          <p:cNvSpPr/>
          <p:nvPr/>
        </p:nvSpPr>
        <p:spPr>
          <a:xfrm>
            <a:off x="278338" y="2618071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5" name="Google Shape;2055;p25"/>
          <p:cNvGrpSpPr/>
          <p:nvPr/>
        </p:nvGrpSpPr>
        <p:grpSpPr>
          <a:xfrm>
            <a:off x="8780220" y="2500426"/>
            <a:ext cx="216102" cy="209587"/>
            <a:chOff x="375445" y="3222151"/>
            <a:chExt cx="216102" cy="209587"/>
          </a:xfrm>
        </p:grpSpPr>
        <p:sp>
          <p:nvSpPr>
            <p:cNvPr id="2056" name="Google Shape;2056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8" name="Google Shape;2058;p25"/>
          <p:cNvGrpSpPr/>
          <p:nvPr/>
        </p:nvGrpSpPr>
        <p:grpSpPr>
          <a:xfrm>
            <a:off x="8734331" y="3012708"/>
            <a:ext cx="156328" cy="151594"/>
            <a:chOff x="375445" y="3222151"/>
            <a:chExt cx="216102" cy="209587"/>
          </a:xfrm>
        </p:grpSpPr>
        <p:sp>
          <p:nvSpPr>
            <p:cNvPr id="2059" name="Google Shape;2059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1" name="Google Shape;2061;p25"/>
          <p:cNvGrpSpPr/>
          <p:nvPr/>
        </p:nvGrpSpPr>
        <p:grpSpPr>
          <a:xfrm>
            <a:off x="8430787" y="3338858"/>
            <a:ext cx="156307" cy="151594"/>
            <a:chOff x="375445" y="3222151"/>
            <a:chExt cx="216102" cy="209587"/>
          </a:xfrm>
        </p:grpSpPr>
        <p:sp>
          <p:nvSpPr>
            <p:cNvPr id="2062" name="Google Shape;2062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4" name="Google Shape;2064;p25"/>
          <p:cNvGrpSpPr/>
          <p:nvPr/>
        </p:nvGrpSpPr>
        <p:grpSpPr>
          <a:xfrm>
            <a:off x="243820" y="3231501"/>
            <a:ext cx="216102" cy="209587"/>
            <a:chOff x="375445" y="3222151"/>
            <a:chExt cx="216102" cy="209587"/>
          </a:xfrm>
        </p:grpSpPr>
        <p:sp>
          <p:nvSpPr>
            <p:cNvPr id="2065" name="Google Shape;2065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7" name="Google Shape;2067;p25"/>
          <p:cNvGrpSpPr/>
          <p:nvPr/>
        </p:nvGrpSpPr>
        <p:grpSpPr>
          <a:xfrm>
            <a:off x="163137" y="3954608"/>
            <a:ext cx="156307" cy="151594"/>
            <a:chOff x="375445" y="3222151"/>
            <a:chExt cx="216102" cy="209587"/>
          </a:xfrm>
        </p:grpSpPr>
        <p:sp>
          <p:nvSpPr>
            <p:cNvPr id="2068" name="Google Shape;2068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0" name="Google Shape;2070;p25"/>
          <p:cNvGrpSpPr/>
          <p:nvPr/>
        </p:nvGrpSpPr>
        <p:grpSpPr>
          <a:xfrm>
            <a:off x="466681" y="3628458"/>
            <a:ext cx="156328" cy="151594"/>
            <a:chOff x="375445" y="3222151"/>
            <a:chExt cx="216102" cy="209587"/>
          </a:xfrm>
        </p:grpSpPr>
        <p:sp>
          <p:nvSpPr>
            <p:cNvPr id="2071" name="Google Shape;2071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3" name="Google Shape;2073;p25"/>
          <p:cNvSpPr/>
          <p:nvPr/>
        </p:nvSpPr>
        <p:spPr>
          <a:xfrm>
            <a:off x="4351363" y="95475"/>
            <a:ext cx="283192" cy="304896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4" name="Google Shape;2074;p25"/>
          <p:cNvSpPr/>
          <p:nvPr/>
        </p:nvSpPr>
        <p:spPr>
          <a:xfrm>
            <a:off x="8894800" y="163758"/>
            <a:ext cx="156348" cy="168330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5" name="Google Shape;2075;p25"/>
          <p:cNvSpPr/>
          <p:nvPr/>
        </p:nvSpPr>
        <p:spPr>
          <a:xfrm>
            <a:off x="865225" y="683933"/>
            <a:ext cx="156348" cy="168330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869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1_Title and four columns"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2" name="Google Shape;1942;p25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943" name="Google Shape;1943;p25"/>
          <p:cNvSpPr txBox="1">
            <a:spLocks noGrp="1"/>
          </p:cNvSpPr>
          <p:nvPr>
            <p:ph type="title"/>
          </p:nvPr>
        </p:nvSpPr>
        <p:spPr>
          <a:xfrm>
            <a:off x="1181202" y="154767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44" name="Google Shape;1944;p25"/>
          <p:cNvSpPr txBox="1">
            <a:spLocks noGrp="1"/>
          </p:cNvSpPr>
          <p:nvPr>
            <p:ph type="subTitle" idx="1"/>
          </p:nvPr>
        </p:nvSpPr>
        <p:spPr>
          <a:xfrm>
            <a:off x="721927" y="1835015"/>
            <a:ext cx="2437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45" name="Google Shape;1945;p25"/>
          <p:cNvSpPr txBox="1">
            <a:spLocks noGrp="1"/>
          </p:cNvSpPr>
          <p:nvPr>
            <p:ph type="title" idx="2"/>
          </p:nvPr>
        </p:nvSpPr>
        <p:spPr>
          <a:xfrm>
            <a:off x="5980681" y="154767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46" name="Google Shape;1946;p25"/>
          <p:cNvSpPr txBox="1">
            <a:spLocks noGrp="1"/>
          </p:cNvSpPr>
          <p:nvPr>
            <p:ph type="subTitle" idx="3"/>
          </p:nvPr>
        </p:nvSpPr>
        <p:spPr>
          <a:xfrm>
            <a:off x="5980673" y="1835015"/>
            <a:ext cx="24414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47" name="Google Shape;1947;p25"/>
          <p:cNvSpPr txBox="1">
            <a:spLocks noGrp="1"/>
          </p:cNvSpPr>
          <p:nvPr>
            <p:ph type="title" idx="4"/>
          </p:nvPr>
        </p:nvSpPr>
        <p:spPr>
          <a:xfrm>
            <a:off x="1181202" y="3153458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48" name="Google Shape;1948;p25"/>
          <p:cNvSpPr txBox="1">
            <a:spLocks noGrp="1"/>
          </p:cNvSpPr>
          <p:nvPr>
            <p:ph type="subTitle" idx="5"/>
          </p:nvPr>
        </p:nvSpPr>
        <p:spPr>
          <a:xfrm>
            <a:off x="721927" y="3440808"/>
            <a:ext cx="2437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49" name="Google Shape;1949;p25"/>
          <p:cNvSpPr txBox="1">
            <a:spLocks noGrp="1"/>
          </p:cNvSpPr>
          <p:nvPr>
            <p:ph type="title" idx="6"/>
          </p:nvPr>
        </p:nvSpPr>
        <p:spPr>
          <a:xfrm>
            <a:off x="5980681" y="3153458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50" name="Google Shape;1950;p25"/>
          <p:cNvSpPr txBox="1">
            <a:spLocks noGrp="1"/>
          </p:cNvSpPr>
          <p:nvPr>
            <p:ph type="subTitle" idx="7"/>
          </p:nvPr>
        </p:nvSpPr>
        <p:spPr>
          <a:xfrm>
            <a:off x="5980673" y="3440806"/>
            <a:ext cx="24414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1" name="Google Shape;1951;p25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2" name="Google Shape;1952;p25"/>
          <p:cNvGrpSpPr/>
          <p:nvPr/>
        </p:nvGrpSpPr>
        <p:grpSpPr>
          <a:xfrm>
            <a:off x="279470" y="-9534"/>
            <a:ext cx="419740" cy="2188604"/>
            <a:chOff x="9169825" y="5104875"/>
            <a:chExt cx="315950" cy="1647425"/>
          </a:xfrm>
        </p:grpSpPr>
        <p:sp>
          <p:nvSpPr>
            <p:cNvPr id="1953" name="Google Shape;1953;p25"/>
            <p:cNvSpPr/>
            <p:nvPr/>
          </p:nvSpPr>
          <p:spPr>
            <a:xfrm>
              <a:off x="9321100" y="6522150"/>
              <a:ext cx="6950" cy="172500"/>
            </a:xfrm>
            <a:custGeom>
              <a:avLst/>
              <a:gdLst/>
              <a:ahLst/>
              <a:cxnLst/>
              <a:rect l="l" t="t" r="r" b="b"/>
              <a:pathLst>
                <a:path w="278" h="6900" extrusionOk="0">
                  <a:moveTo>
                    <a:pt x="1" y="0"/>
                  </a:moveTo>
                  <a:lnTo>
                    <a:pt x="1" y="6900"/>
                  </a:lnTo>
                  <a:lnTo>
                    <a:pt x="278" y="690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5"/>
            <p:cNvSpPr/>
            <p:nvPr/>
          </p:nvSpPr>
          <p:spPr>
            <a:xfrm>
              <a:off x="9278675" y="6624525"/>
              <a:ext cx="94575" cy="127775"/>
            </a:xfrm>
            <a:custGeom>
              <a:avLst/>
              <a:gdLst/>
              <a:ahLst/>
              <a:cxnLst/>
              <a:rect l="l" t="t" r="r" b="b"/>
              <a:pathLst>
                <a:path w="3783" h="5111" extrusionOk="0">
                  <a:moveTo>
                    <a:pt x="1274" y="1"/>
                  </a:moveTo>
                  <a:lnTo>
                    <a:pt x="1" y="5111"/>
                  </a:lnTo>
                  <a:lnTo>
                    <a:pt x="3782" y="5111"/>
                  </a:lnTo>
                  <a:lnTo>
                    <a:pt x="23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5"/>
            <p:cNvSpPr/>
            <p:nvPr/>
          </p:nvSpPr>
          <p:spPr>
            <a:xfrm>
              <a:off x="9171675" y="5901850"/>
              <a:ext cx="309025" cy="571900"/>
            </a:xfrm>
            <a:custGeom>
              <a:avLst/>
              <a:gdLst/>
              <a:ahLst/>
              <a:cxnLst/>
              <a:rect l="l" t="t" r="r" b="b"/>
              <a:pathLst>
                <a:path w="12361" h="22876" extrusionOk="0">
                  <a:moveTo>
                    <a:pt x="960" y="0"/>
                  </a:moveTo>
                  <a:lnTo>
                    <a:pt x="776" y="18"/>
                  </a:lnTo>
                  <a:lnTo>
                    <a:pt x="591" y="74"/>
                  </a:lnTo>
                  <a:lnTo>
                    <a:pt x="425" y="166"/>
                  </a:lnTo>
                  <a:lnTo>
                    <a:pt x="277" y="277"/>
                  </a:lnTo>
                  <a:lnTo>
                    <a:pt x="167" y="424"/>
                  </a:lnTo>
                  <a:lnTo>
                    <a:pt x="75" y="590"/>
                  </a:lnTo>
                  <a:lnTo>
                    <a:pt x="19" y="756"/>
                  </a:lnTo>
                  <a:lnTo>
                    <a:pt x="1" y="959"/>
                  </a:lnTo>
                  <a:lnTo>
                    <a:pt x="1" y="21916"/>
                  </a:lnTo>
                  <a:lnTo>
                    <a:pt x="19" y="22119"/>
                  </a:lnTo>
                  <a:lnTo>
                    <a:pt x="75" y="22285"/>
                  </a:lnTo>
                  <a:lnTo>
                    <a:pt x="167" y="22451"/>
                  </a:lnTo>
                  <a:lnTo>
                    <a:pt x="277" y="22599"/>
                  </a:lnTo>
                  <a:lnTo>
                    <a:pt x="425" y="22709"/>
                  </a:lnTo>
                  <a:lnTo>
                    <a:pt x="591" y="22802"/>
                  </a:lnTo>
                  <a:lnTo>
                    <a:pt x="776" y="22857"/>
                  </a:lnTo>
                  <a:lnTo>
                    <a:pt x="960" y="22875"/>
                  </a:lnTo>
                  <a:lnTo>
                    <a:pt x="11420" y="22875"/>
                  </a:lnTo>
                  <a:lnTo>
                    <a:pt x="11604" y="22857"/>
                  </a:lnTo>
                  <a:lnTo>
                    <a:pt x="11789" y="22802"/>
                  </a:lnTo>
                  <a:lnTo>
                    <a:pt x="11955" y="22709"/>
                  </a:lnTo>
                  <a:lnTo>
                    <a:pt x="12084" y="22599"/>
                  </a:lnTo>
                  <a:lnTo>
                    <a:pt x="12195" y="22451"/>
                  </a:lnTo>
                  <a:lnTo>
                    <a:pt x="12287" y="22285"/>
                  </a:lnTo>
                  <a:lnTo>
                    <a:pt x="12342" y="22119"/>
                  </a:lnTo>
                  <a:lnTo>
                    <a:pt x="12361" y="21916"/>
                  </a:lnTo>
                  <a:lnTo>
                    <a:pt x="12361" y="959"/>
                  </a:lnTo>
                  <a:lnTo>
                    <a:pt x="12342" y="756"/>
                  </a:lnTo>
                  <a:lnTo>
                    <a:pt x="12287" y="590"/>
                  </a:lnTo>
                  <a:lnTo>
                    <a:pt x="12195" y="424"/>
                  </a:lnTo>
                  <a:lnTo>
                    <a:pt x="12084" y="277"/>
                  </a:lnTo>
                  <a:lnTo>
                    <a:pt x="11955" y="166"/>
                  </a:lnTo>
                  <a:lnTo>
                    <a:pt x="11789" y="74"/>
                  </a:lnTo>
                  <a:lnTo>
                    <a:pt x="11604" y="18"/>
                  </a:lnTo>
                  <a:lnTo>
                    <a:pt x="11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5"/>
            <p:cNvSpPr/>
            <p:nvPr/>
          </p:nvSpPr>
          <p:spPr>
            <a:xfrm>
              <a:off x="9268525" y="6467275"/>
              <a:ext cx="115800" cy="64125"/>
            </a:xfrm>
            <a:custGeom>
              <a:avLst/>
              <a:gdLst/>
              <a:ahLst/>
              <a:cxnLst/>
              <a:rect l="l" t="t" r="r" b="b"/>
              <a:pathLst>
                <a:path w="4632" h="2565" extrusionOk="0">
                  <a:moveTo>
                    <a:pt x="1" y="0"/>
                  </a:moveTo>
                  <a:lnTo>
                    <a:pt x="1" y="2232"/>
                  </a:lnTo>
                  <a:lnTo>
                    <a:pt x="1" y="2306"/>
                  </a:lnTo>
                  <a:lnTo>
                    <a:pt x="19" y="2362"/>
                  </a:lnTo>
                  <a:lnTo>
                    <a:pt x="56" y="2417"/>
                  </a:lnTo>
                  <a:lnTo>
                    <a:pt x="93" y="2472"/>
                  </a:lnTo>
                  <a:lnTo>
                    <a:pt x="148" y="2509"/>
                  </a:lnTo>
                  <a:lnTo>
                    <a:pt x="204" y="2546"/>
                  </a:lnTo>
                  <a:lnTo>
                    <a:pt x="259" y="2564"/>
                  </a:lnTo>
                  <a:lnTo>
                    <a:pt x="4373" y="2564"/>
                  </a:lnTo>
                  <a:lnTo>
                    <a:pt x="4428" y="2546"/>
                  </a:lnTo>
                  <a:lnTo>
                    <a:pt x="4484" y="2509"/>
                  </a:lnTo>
                  <a:lnTo>
                    <a:pt x="4539" y="2472"/>
                  </a:lnTo>
                  <a:lnTo>
                    <a:pt x="4576" y="2417"/>
                  </a:lnTo>
                  <a:lnTo>
                    <a:pt x="4594" y="2362"/>
                  </a:lnTo>
                  <a:lnTo>
                    <a:pt x="4631" y="2306"/>
                  </a:lnTo>
                  <a:lnTo>
                    <a:pt x="4631" y="2232"/>
                  </a:lnTo>
                  <a:lnTo>
                    <a:pt x="46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5"/>
            <p:cNvSpPr/>
            <p:nvPr/>
          </p:nvSpPr>
          <p:spPr>
            <a:xfrm>
              <a:off x="9287450" y="5855250"/>
              <a:ext cx="78875" cy="51225"/>
            </a:xfrm>
            <a:custGeom>
              <a:avLst/>
              <a:gdLst/>
              <a:ahLst/>
              <a:cxnLst/>
              <a:rect l="l" t="t" r="r" b="b"/>
              <a:pathLst>
                <a:path w="3155" h="2049" extrusionOk="0">
                  <a:moveTo>
                    <a:pt x="258" y="1"/>
                  </a:moveTo>
                  <a:lnTo>
                    <a:pt x="166" y="19"/>
                  </a:lnTo>
                  <a:lnTo>
                    <a:pt x="74" y="75"/>
                  </a:lnTo>
                  <a:lnTo>
                    <a:pt x="19" y="167"/>
                  </a:lnTo>
                  <a:lnTo>
                    <a:pt x="0" y="222"/>
                  </a:lnTo>
                  <a:lnTo>
                    <a:pt x="0" y="277"/>
                  </a:lnTo>
                  <a:lnTo>
                    <a:pt x="0" y="2048"/>
                  </a:lnTo>
                  <a:lnTo>
                    <a:pt x="3155" y="2048"/>
                  </a:lnTo>
                  <a:lnTo>
                    <a:pt x="3155" y="277"/>
                  </a:lnTo>
                  <a:lnTo>
                    <a:pt x="3136" y="167"/>
                  </a:lnTo>
                  <a:lnTo>
                    <a:pt x="3081" y="75"/>
                  </a:lnTo>
                  <a:lnTo>
                    <a:pt x="2989" y="19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5"/>
            <p:cNvSpPr/>
            <p:nvPr/>
          </p:nvSpPr>
          <p:spPr>
            <a:xfrm>
              <a:off x="9309575" y="5803150"/>
              <a:ext cx="33225" cy="51200"/>
            </a:xfrm>
            <a:custGeom>
              <a:avLst/>
              <a:gdLst/>
              <a:ahLst/>
              <a:cxnLst/>
              <a:rect l="l" t="t" r="r" b="b"/>
              <a:pathLst>
                <a:path w="1329" h="2048" extrusionOk="0">
                  <a:moveTo>
                    <a:pt x="665" y="0"/>
                  </a:moveTo>
                  <a:lnTo>
                    <a:pt x="536" y="19"/>
                  </a:lnTo>
                  <a:lnTo>
                    <a:pt x="407" y="55"/>
                  </a:lnTo>
                  <a:lnTo>
                    <a:pt x="296" y="111"/>
                  </a:lnTo>
                  <a:lnTo>
                    <a:pt x="185" y="203"/>
                  </a:lnTo>
                  <a:lnTo>
                    <a:pt x="111" y="295"/>
                  </a:lnTo>
                  <a:lnTo>
                    <a:pt x="56" y="406"/>
                  </a:lnTo>
                  <a:lnTo>
                    <a:pt x="1" y="535"/>
                  </a:lnTo>
                  <a:lnTo>
                    <a:pt x="1" y="664"/>
                  </a:lnTo>
                  <a:lnTo>
                    <a:pt x="19" y="830"/>
                  </a:lnTo>
                  <a:lnTo>
                    <a:pt x="56" y="1033"/>
                  </a:lnTo>
                  <a:lnTo>
                    <a:pt x="111" y="1273"/>
                  </a:lnTo>
                  <a:lnTo>
                    <a:pt x="204" y="1494"/>
                  </a:lnTo>
                  <a:lnTo>
                    <a:pt x="296" y="1697"/>
                  </a:lnTo>
                  <a:lnTo>
                    <a:pt x="425" y="1882"/>
                  </a:lnTo>
                  <a:lnTo>
                    <a:pt x="480" y="1956"/>
                  </a:lnTo>
                  <a:lnTo>
                    <a:pt x="554" y="1993"/>
                  </a:lnTo>
                  <a:lnTo>
                    <a:pt x="609" y="2029"/>
                  </a:lnTo>
                  <a:lnTo>
                    <a:pt x="683" y="2048"/>
                  </a:lnTo>
                  <a:lnTo>
                    <a:pt x="757" y="2029"/>
                  </a:lnTo>
                  <a:lnTo>
                    <a:pt x="812" y="1993"/>
                  </a:lnTo>
                  <a:lnTo>
                    <a:pt x="886" y="1956"/>
                  </a:lnTo>
                  <a:lnTo>
                    <a:pt x="942" y="1882"/>
                  </a:lnTo>
                  <a:lnTo>
                    <a:pt x="1052" y="1697"/>
                  </a:lnTo>
                  <a:lnTo>
                    <a:pt x="1144" y="1494"/>
                  </a:lnTo>
                  <a:lnTo>
                    <a:pt x="1218" y="1273"/>
                  </a:lnTo>
                  <a:lnTo>
                    <a:pt x="1274" y="1033"/>
                  </a:lnTo>
                  <a:lnTo>
                    <a:pt x="1310" y="830"/>
                  </a:lnTo>
                  <a:lnTo>
                    <a:pt x="1329" y="664"/>
                  </a:lnTo>
                  <a:lnTo>
                    <a:pt x="1310" y="535"/>
                  </a:lnTo>
                  <a:lnTo>
                    <a:pt x="1274" y="406"/>
                  </a:lnTo>
                  <a:lnTo>
                    <a:pt x="1218" y="295"/>
                  </a:lnTo>
                  <a:lnTo>
                    <a:pt x="1144" y="203"/>
                  </a:lnTo>
                  <a:lnTo>
                    <a:pt x="1034" y="111"/>
                  </a:lnTo>
                  <a:lnTo>
                    <a:pt x="923" y="55"/>
                  </a:lnTo>
                  <a:lnTo>
                    <a:pt x="794" y="19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5"/>
            <p:cNvSpPr/>
            <p:nvPr/>
          </p:nvSpPr>
          <p:spPr>
            <a:xfrm>
              <a:off x="9174900" y="6006525"/>
              <a:ext cx="302125" cy="3725"/>
            </a:xfrm>
            <a:custGeom>
              <a:avLst/>
              <a:gdLst/>
              <a:ahLst/>
              <a:cxnLst/>
              <a:rect l="l" t="t" r="r" b="b"/>
              <a:pathLst>
                <a:path w="12085" h="149" extrusionOk="0">
                  <a:moveTo>
                    <a:pt x="1" y="1"/>
                  </a:moveTo>
                  <a:lnTo>
                    <a:pt x="1" y="148"/>
                  </a:lnTo>
                  <a:lnTo>
                    <a:pt x="12084" y="148"/>
                  </a:lnTo>
                  <a:lnTo>
                    <a:pt x="1208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5"/>
            <p:cNvSpPr/>
            <p:nvPr/>
          </p:nvSpPr>
          <p:spPr>
            <a:xfrm>
              <a:off x="9169825" y="6097375"/>
              <a:ext cx="315950" cy="3725"/>
            </a:xfrm>
            <a:custGeom>
              <a:avLst/>
              <a:gdLst/>
              <a:ahLst/>
              <a:cxnLst/>
              <a:rect l="l" t="t" r="r" b="b"/>
              <a:pathLst>
                <a:path w="12638" h="149" extrusionOk="0">
                  <a:moveTo>
                    <a:pt x="1" y="1"/>
                  </a:moveTo>
                  <a:lnTo>
                    <a:pt x="1" y="149"/>
                  </a:lnTo>
                  <a:lnTo>
                    <a:pt x="12638" y="149"/>
                  </a:lnTo>
                  <a:lnTo>
                    <a:pt x="1263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5"/>
            <p:cNvSpPr/>
            <p:nvPr/>
          </p:nvSpPr>
          <p:spPr>
            <a:xfrm>
              <a:off x="9169825" y="6188250"/>
              <a:ext cx="315950" cy="4175"/>
            </a:xfrm>
            <a:custGeom>
              <a:avLst/>
              <a:gdLst/>
              <a:ahLst/>
              <a:cxnLst/>
              <a:rect l="l" t="t" r="r" b="b"/>
              <a:pathLst>
                <a:path w="12638" h="167" extrusionOk="0">
                  <a:moveTo>
                    <a:pt x="1" y="0"/>
                  </a:moveTo>
                  <a:lnTo>
                    <a:pt x="1" y="166"/>
                  </a:lnTo>
                  <a:lnTo>
                    <a:pt x="12638" y="166"/>
                  </a:lnTo>
                  <a:lnTo>
                    <a:pt x="1263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5"/>
            <p:cNvSpPr/>
            <p:nvPr/>
          </p:nvSpPr>
          <p:spPr>
            <a:xfrm>
              <a:off x="9169825" y="6279550"/>
              <a:ext cx="315950" cy="3725"/>
            </a:xfrm>
            <a:custGeom>
              <a:avLst/>
              <a:gdLst/>
              <a:ahLst/>
              <a:cxnLst/>
              <a:rect l="l" t="t" r="r" b="b"/>
              <a:pathLst>
                <a:path w="12638" h="149" extrusionOk="0">
                  <a:moveTo>
                    <a:pt x="1" y="1"/>
                  </a:moveTo>
                  <a:lnTo>
                    <a:pt x="1" y="148"/>
                  </a:lnTo>
                  <a:lnTo>
                    <a:pt x="12638" y="148"/>
                  </a:lnTo>
                  <a:lnTo>
                    <a:pt x="1263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5"/>
            <p:cNvSpPr/>
            <p:nvPr/>
          </p:nvSpPr>
          <p:spPr>
            <a:xfrm>
              <a:off x="9174900" y="6370425"/>
              <a:ext cx="302125" cy="3700"/>
            </a:xfrm>
            <a:custGeom>
              <a:avLst/>
              <a:gdLst/>
              <a:ahLst/>
              <a:cxnLst/>
              <a:rect l="l" t="t" r="r" b="b"/>
              <a:pathLst>
                <a:path w="12085" h="148" extrusionOk="0">
                  <a:moveTo>
                    <a:pt x="1" y="0"/>
                  </a:moveTo>
                  <a:lnTo>
                    <a:pt x="1" y="148"/>
                  </a:lnTo>
                  <a:lnTo>
                    <a:pt x="12084" y="148"/>
                  </a:lnTo>
                  <a:lnTo>
                    <a:pt x="1208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5"/>
            <p:cNvSpPr/>
            <p:nvPr/>
          </p:nvSpPr>
          <p:spPr>
            <a:xfrm>
              <a:off x="9322500" y="5104875"/>
              <a:ext cx="6925" cy="698300"/>
            </a:xfrm>
            <a:custGeom>
              <a:avLst/>
              <a:gdLst/>
              <a:ahLst/>
              <a:cxnLst/>
              <a:rect l="l" t="t" r="r" b="b"/>
              <a:pathLst>
                <a:path w="277" h="27932" extrusionOk="0">
                  <a:moveTo>
                    <a:pt x="0" y="1"/>
                  </a:moveTo>
                  <a:lnTo>
                    <a:pt x="0" y="27931"/>
                  </a:lnTo>
                  <a:lnTo>
                    <a:pt x="277" y="27931"/>
                  </a:lnTo>
                  <a:lnTo>
                    <a:pt x="27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5" name="Google Shape;1965;p25"/>
          <p:cNvGrpSpPr/>
          <p:nvPr/>
        </p:nvGrpSpPr>
        <p:grpSpPr>
          <a:xfrm>
            <a:off x="8423989" y="-5"/>
            <a:ext cx="591491" cy="2037135"/>
            <a:chOff x="1395700" y="238125"/>
            <a:chExt cx="1034075" cy="3561425"/>
          </a:xfrm>
        </p:grpSpPr>
        <p:sp>
          <p:nvSpPr>
            <p:cNvPr id="1966" name="Google Shape;1966;p25"/>
            <p:cNvSpPr/>
            <p:nvPr/>
          </p:nvSpPr>
          <p:spPr>
            <a:xfrm>
              <a:off x="1566525" y="238125"/>
              <a:ext cx="688150" cy="1740125"/>
            </a:xfrm>
            <a:custGeom>
              <a:avLst/>
              <a:gdLst/>
              <a:ahLst/>
              <a:cxnLst/>
              <a:rect l="l" t="t" r="r" b="b"/>
              <a:pathLst>
                <a:path w="27526" h="69605" extrusionOk="0">
                  <a:moveTo>
                    <a:pt x="13763" y="54502"/>
                  </a:moveTo>
                  <a:lnTo>
                    <a:pt x="26242" y="69019"/>
                  </a:lnTo>
                  <a:lnTo>
                    <a:pt x="1304" y="69019"/>
                  </a:lnTo>
                  <a:lnTo>
                    <a:pt x="13763" y="54502"/>
                  </a:lnTo>
                  <a:close/>
                  <a:moveTo>
                    <a:pt x="13405" y="0"/>
                  </a:moveTo>
                  <a:lnTo>
                    <a:pt x="13405" y="54030"/>
                  </a:lnTo>
                  <a:lnTo>
                    <a:pt x="1" y="69605"/>
                  </a:lnTo>
                  <a:lnTo>
                    <a:pt x="27526" y="69605"/>
                  </a:lnTo>
                  <a:lnTo>
                    <a:pt x="14575" y="54426"/>
                  </a:lnTo>
                  <a:lnTo>
                    <a:pt x="1449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5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extrusionOk="0">
                  <a:moveTo>
                    <a:pt x="1" y="0"/>
                  </a:moveTo>
                  <a:lnTo>
                    <a:pt x="1" y="17425"/>
                  </a:lnTo>
                  <a:lnTo>
                    <a:pt x="624" y="17425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D70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5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fill="none" extrusionOk="0">
                  <a:moveTo>
                    <a:pt x="1" y="17425"/>
                  </a:moveTo>
                  <a:lnTo>
                    <a:pt x="624" y="17425"/>
                  </a:lnTo>
                  <a:lnTo>
                    <a:pt x="624" y="0"/>
                  </a:lnTo>
                  <a:lnTo>
                    <a:pt x="1" y="0"/>
                  </a:lnTo>
                  <a:lnTo>
                    <a:pt x="1" y="174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5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extrusionOk="0">
                  <a:moveTo>
                    <a:pt x="1" y="1"/>
                  </a:moveTo>
                  <a:lnTo>
                    <a:pt x="1" y="18067"/>
                  </a:lnTo>
                  <a:lnTo>
                    <a:pt x="1266" y="18067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5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fill="none" extrusionOk="0">
                  <a:moveTo>
                    <a:pt x="1266" y="18067"/>
                  </a:moveTo>
                  <a:lnTo>
                    <a:pt x="1" y="18067"/>
                  </a:lnTo>
                  <a:lnTo>
                    <a:pt x="1" y="1"/>
                  </a:lnTo>
                  <a:lnTo>
                    <a:pt x="1266" y="1"/>
                  </a:lnTo>
                  <a:lnTo>
                    <a:pt x="1266" y="180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5"/>
            <p:cNvSpPr/>
            <p:nvPr/>
          </p:nvSpPr>
          <p:spPr>
            <a:xfrm>
              <a:off x="1864825" y="3704175"/>
              <a:ext cx="95825" cy="95375"/>
            </a:xfrm>
            <a:custGeom>
              <a:avLst/>
              <a:gdLst/>
              <a:ahLst/>
              <a:cxnLst/>
              <a:rect l="l" t="t" r="r" b="b"/>
              <a:pathLst>
                <a:path w="3833" h="3815" extrusionOk="0">
                  <a:moveTo>
                    <a:pt x="1718" y="1"/>
                  </a:moveTo>
                  <a:lnTo>
                    <a:pt x="1529" y="39"/>
                  </a:lnTo>
                  <a:lnTo>
                    <a:pt x="1340" y="76"/>
                  </a:lnTo>
                  <a:lnTo>
                    <a:pt x="1171" y="152"/>
                  </a:lnTo>
                  <a:lnTo>
                    <a:pt x="1001" y="227"/>
                  </a:lnTo>
                  <a:lnTo>
                    <a:pt x="850" y="322"/>
                  </a:lnTo>
                  <a:lnTo>
                    <a:pt x="699" y="435"/>
                  </a:lnTo>
                  <a:lnTo>
                    <a:pt x="566" y="548"/>
                  </a:lnTo>
                  <a:lnTo>
                    <a:pt x="434" y="699"/>
                  </a:lnTo>
                  <a:lnTo>
                    <a:pt x="321" y="831"/>
                  </a:lnTo>
                  <a:lnTo>
                    <a:pt x="227" y="1001"/>
                  </a:lnTo>
                  <a:lnTo>
                    <a:pt x="151" y="1171"/>
                  </a:lnTo>
                  <a:lnTo>
                    <a:pt x="94" y="1341"/>
                  </a:lnTo>
                  <a:lnTo>
                    <a:pt x="38" y="1530"/>
                  </a:lnTo>
                  <a:lnTo>
                    <a:pt x="19" y="1719"/>
                  </a:lnTo>
                  <a:lnTo>
                    <a:pt x="0" y="1908"/>
                  </a:lnTo>
                  <a:lnTo>
                    <a:pt x="19" y="2096"/>
                  </a:lnTo>
                  <a:lnTo>
                    <a:pt x="38" y="2304"/>
                  </a:lnTo>
                  <a:lnTo>
                    <a:pt x="94" y="2474"/>
                  </a:lnTo>
                  <a:lnTo>
                    <a:pt x="151" y="2663"/>
                  </a:lnTo>
                  <a:lnTo>
                    <a:pt x="227" y="2814"/>
                  </a:lnTo>
                  <a:lnTo>
                    <a:pt x="321" y="2984"/>
                  </a:lnTo>
                  <a:lnTo>
                    <a:pt x="434" y="3135"/>
                  </a:lnTo>
                  <a:lnTo>
                    <a:pt x="566" y="3267"/>
                  </a:lnTo>
                  <a:lnTo>
                    <a:pt x="699" y="3380"/>
                  </a:lnTo>
                  <a:lnTo>
                    <a:pt x="850" y="3493"/>
                  </a:lnTo>
                  <a:lnTo>
                    <a:pt x="1001" y="3588"/>
                  </a:lnTo>
                  <a:lnTo>
                    <a:pt x="1171" y="3663"/>
                  </a:lnTo>
                  <a:lnTo>
                    <a:pt x="1340" y="3739"/>
                  </a:lnTo>
                  <a:lnTo>
                    <a:pt x="1529" y="3776"/>
                  </a:lnTo>
                  <a:lnTo>
                    <a:pt x="1718" y="3814"/>
                  </a:lnTo>
                  <a:lnTo>
                    <a:pt x="2114" y="3814"/>
                  </a:lnTo>
                  <a:lnTo>
                    <a:pt x="2303" y="3776"/>
                  </a:lnTo>
                  <a:lnTo>
                    <a:pt x="2492" y="3739"/>
                  </a:lnTo>
                  <a:lnTo>
                    <a:pt x="2662" y="3663"/>
                  </a:lnTo>
                  <a:lnTo>
                    <a:pt x="2832" y="3588"/>
                  </a:lnTo>
                  <a:lnTo>
                    <a:pt x="2983" y="3493"/>
                  </a:lnTo>
                  <a:lnTo>
                    <a:pt x="3134" y="3380"/>
                  </a:lnTo>
                  <a:lnTo>
                    <a:pt x="3266" y="3267"/>
                  </a:lnTo>
                  <a:lnTo>
                    <a:pt x="3398" y="3135"/>
                  </a:lnTo>
                  <a:lnTo>
                    <a:pt x="3493" y="2984"/>
                  </a:lnTo>
                  <a:lnTo>
                    <a:pt x="3606" y="2814"/>
                  </a:lnTo>
                  <a:lnTo>
                    <a:pt x="3681" y="2663"/>
                  </a:lnTo>
                  <a:lnTo>
                    <a:pt x="3738" y="2474"/>
                  </a:lnTo>
                  <a:lnTo>
                    <a:pt x="3795" y="2304"/>
                  </a:lnTo>
                  <a:lnTo>
                    <a:pt x="3813" y="2096"/>
                  </a:lnTo>
                  <a:lnTo>
                    <a:pt x="3832" y="1908"/>
                  </a:lnTo>
                  <a:lnTo>
                    <a:pt x="3813" y="1719"/>
                  </a:lnTo>
                  <a:lnTo>
                    <a:pt x="3795" y="1530"/>
                  </a:lnTo>
                  <a:lnTo>
                    <a:pt x="3738" y="1341"/>
                  </a:lnTo>
                  <a:lnTo>
                    <a:pt x="3681" y="1171"/>
                  </a:lnTo>
                  <a:lnTo>
                    <a:pt x="3606" y="1001"/>
                  </a:lnTo>
                  <a:lnTo>
                    <a:pt x="3493" y="831"/>
                  </a:lnTo>
                  <a:lnTo>
                    <a:pt x="3398" y="699"/>
                  </a:lnTo>
                  <a:lnTo>
                    <a:pt x="3266" y="548"/>
                  </a:lnTo>
                  <a:lnTo>
                    <a:pt x="3134" y="435"/>
                  </a:lnTo>
                  <a:lnTo>
                    <a:pt x="2983" y="322"/>
                  </a:lnTo>
                  <a:lnTo>
                    <a:pt x="2832" y="227"/>
                  </a:lnTo>
                  <a:lnTo>
                    <a:pt x="2662" y="152"/>
                  </a:lnTo>
                  <a:lnTo>
                    <a:pt x="2492" y="76"/>
                  </a:lnTo>
                  <a:lnTo>
                    <a:pt x="2303" y="39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5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5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fill="none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lnTo>
                    <a:pt x="34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5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5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5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0" y="0"/>
                  </a:moveTo>
                  <a:lnTo>
                    <a:pt x="3455" y="3927"/>
                  </a:lnTo>
                  <a:lnTo>
                    <a:pt x="37908" y="3927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5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5" y="3927"/>
                  </a:lnTo>
                  <a:lnTo>
                    <a:pt x="3455" y="3927"/>
                  </a:lnTo>
                  <a:lnTo>
                    <a:pt x="37908" y="3927"/>
                  </a:lnTo>
                  <a:lnTo>
                    <a:pt x="37908" y="3927"/>
                  </a:lnTo>
                  <a:lnTo>
                    <a:pt x="41362" y="0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5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extrusionOk="0">
                  <a:moveTo>
                    <a:pt x="19" y="1"/>
                  </a:move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5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5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extrusionOk="0">
                  <a:moveTo>
                    <a:pt x="19" y="1"/>
                  </a:move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5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5"/>
            <p:cNvSpPr/>
            <p:nvPr/>
          </p:nvSpPr>
          <p:spPr>
            <a:xfrm>
              <a:off x="1454200" y="2413850"/>
              <a:ext cx="974625" cy="96300"/>
            </a:xfrm>
            <a:custGeom>
              <a:avLst/>
              <a:gdLst/>
              <a:ahLst/>
              <a:cxnLst/>
              <a:rect l="l" t="t" r="r" b="b"/>
              <a:pathLst>
                <a:path w="38985" h="3852" extrusionOk="0">
                  <a:moveTo>
                    <a:pt x="1" y="2606"/>
                  </a:moveTo>
                  <a:lnTo>
                    <a:pt x="1096" y="3852"/>
                  </a:lnTo>
                  <a:lnTo>
                    <a:pt x="1096" y="3852"/>
                  </a:lnTo>
                  <a:lnTo>
                    <a:pt x="1" y="2606"/>
                  </a:lnTo>
                  <a:close/>
                  <a:moveTo>
                    <a:pt x="38985" y="0"/>
                  </a:moveTo>
                  <a:lnTo>
                    <a:pt x="38985" y="0"/>
                  </a:lnTo>
                  <a:lnTo>
                    <a:pt x="38211" y="888"/>
                  </a:lnTo>
                  <a:lnTo>
                    <a:pt x="38985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5"/>
            <p:cNvSpPr/>
            <p:nvPr/>
          </p:nvSpPr>
          <p:spPr>
            <a:xfrm>
              <a:off x="1454200" y="2478975"/>
              <a:ext cx="27400" cy="31175"/>
            </a:xfrm>
            <a:custGeom>
              <a:avLst/>
              <a:gdLst/>
              <a:ahLst/>
              <a:cxnLst/>
              <a:rect l="l" t="t" r="r" b="b"/>
              <a:pathLst>
                <a:path w="1096" h="1247" fill="none" extrusionOk="0">
                  <a:moveTo>
                    <a:pt x="1" y="1"/>
                  </a:moveTo>
                  <a:lnTo>
                    <a:pt x="1096" y="1247"/>
                  </a:lnTo>
                  <a:lnTo>
                    <a:pt x="1096" y="124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5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extrusionOk="0">
                  <a:moveTo>
                    <a:pt x="1" y="0"/>
                  </a:move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5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fill="none" extrusionOk="0">
                  <a:moveTo>
                    <a:pt x="41288" y="0"/>
                  </a:moveTo>
                  <a:lnTo>
                    <a:pt x="1" y="0"/>
                  </a:ln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5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41362" y="1"/>
                  </a:lnTo>
                  <a:lnTo>
                    <a:pt x="37983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5"/>
            <p:cNvSpPr/>
            <p:nvPr/>
          </p:nvSpPr>
          <p:spPr>
            <a:xfrm>
              <a:off x="1395700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5"/>
            <p:cNvSpPr/>
            <p:nvPr/>
          </p:nvSpPr>
          <p:spPr>
            <a:xfrm>
              <a:off x="2345275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3379" y="1"/>
                  </a:moveTo>
                  <a:lnTo>
                    <a:pt x="3379" y="1"/>
                  </a:lnTo>
                  <a:lnTo>
                    <a:pt x="0" y="3852"/>
                  </a:lnTo>
                  <a:lnTo>
                    <a:pt x="0" y="3852"/>
                  </a:lnTo>
                  <a:lnTo>
                    <a:pt x="33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5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5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fill="none" extrusionOk="0">
                  <a:moveTo>
                    <a:pt x="41362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5"/>
            <p:cNvSpPr/>
            <p:nvPr/>
          </p:nvSpPr>
          <p:spPr>
            <a:xfrm>
              <a:off x="1395700" y="2216100"/>
              <a:ext cx="1034075" cy="975"/>
            </a:xfrm>
            <a:custGeom>
              <a:avLst/>
              <a:gdLst/>
              <a:ahLst/>
              <a:cxnLst/>
              <a:rect l="l" t="t" r="r" b="b"/>
              <a:pathLst>
                <a:path w="41363" h="39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  <a:close/>
                  <a:moveTo>
                    <a:pt x="41344" y="0"/>
                  </a:moveTo>
                  <a:lnTo>
                    <a:pt x="41344" y="0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5"/>
            <p:cNvSpPr/>
            <p:nvPr/>
          </p:nvSpPr>
          <p:spPr>
            <a:xfrm>
              <a:off x="1395700" y="2216100"/>
              <a:ext cx="475" cy="975"/>
            </a:xfrm>
            <a:custGeom>
              <a:avLst/>
              <a:gdLst/>
              <a:ahLst/>
              <a:cxnLst/>
              <a:rect l="l" t="t" r="r" b="b"/>
              <a:pathLst>
                <a:path w="19" h="39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5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19" y="0"/>
                  </a:move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5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5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extrusionOk="0">
                  <a:moveTo>
                    <a:pt x="3455" y="0"/>
                  </a:moveTo>
                  <a:lnTo>
                    <a:pt x="0" y="3908"/>
                  </a:lnTo>
                  <a:lnTo>
                    <a:pt x="3455" y="7835"/>
                  </a:lnTo>
                  <a:lnTo>
                    <a:pt x="0" y="11743"/>
                  </a:lnTo>
                  <a:lnTo>
                    <a:pt x="3285" y="15481"/>
                  </a:lnTo>
                  <a:lnTo>
                    <a:pt x="38078" y="15481"/>
                  </a:lnTo>
                  <a:lnTo>
                    <a:pt x="41362" y="11743"/>
                  </a:lnTo>
                  <a:lnTo>
                    <a:pt x="37908" y="7835"/>
                  </a:lnTo>
                  <a:lnTo>
                    <a:pt x="41362" y="3908"/>
                  </a:lnTo>
                  <a:lnTo>
                    <a:pt x="379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5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fill="none" extrusionOk="0">
                  <a:moveTo>
                    <a:pt x="38078" y="15481"/>
                  </a:moveTo>
                  <a:lnTo>
                    <a:pt x="3285" y="15481"/>
                  </a:lnTo>
                  <a:lnTo>
                    <a:pt x="0" y="11743"/>
                  </a:lnTo>
                  <a:lnTo>
                    <a:pt x="3455" y="7835"/>
                  </a:lnTo>
                  <a:lnTo>
                    <a:pt x="0" y="3908"/>
                  </a:lnTo>
                  <a:lnTo>
                    <a:pt x="3455" y="0"/>
                  </a:lnTo>
                  <a:lnTo>
                    <a:pt x="37908" y="0"/>
                  </a:lnTo>
                  <a:lnTo>
                    <a:pt x="41362" y="3908"/>
                  </a:lnTo>
                  <a:lnTo>
                    <a:pt x="37908" y="7835"/>
                  </a:lnTo>
                  <a:lnTo>
                    <a:pt x="41362" y="11743"/>
                  </a:lnTo>
                  <a:lnTo>
                    <a:pt x="38078" y="154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5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  <a:close/>
                  <a:moveTo>
                    <a:pt x="41362" y="0"/>
                  </a:moveTo>
                  <a:lnTo>
                    <a:pt x="41362" y="0"/>
                  </a:lnTo>
                  <a:lnTo>
                    <a:pt x="37983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5"/>
            <p:cNvSpPr/>
            <p:nvPr/>
          </p:nvSpPr>
          <p:spPr>
            <a:xfrm>
              <a:off x="1395700" y="3194475"/>
              <a:ext cx="58525" cy="66100"/>
            </a:xfrm>
            <a:custGeom>
              <a:avLst/>
              <a:gdLst/>
              <a:ahLst/>
              <a:cxnLst/>
              <a:rect l="l" t="t" r="r" b="b"/>
              <a:pathLst>
                <a:path w="2341" h="26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5"/>
            <p:cNvSpPr/>
            <p:nvPr/>
          </p:nvSpPr>
          <p:spPr>
            <a:xfrm>
              <a:off x="2345275" y="3194475"/>
              <a:ext cx="84500" cy="95825"/>
            </a:xfrm>
            <a:custGeom>
              <a:avLst/>
              <a:gdLst/>
              <a:ahLst/>
              <a:cxnLst/>
              <a:rect l="l" t="t" r="r" b="b"/>
              <a:pathLst>
                <a:path w="3380" h="3833" fill="none" extrusionOk="0">
                  <a:moveTo>
                    <a:pt x="3379" y="0"/>
                  </a:moveTo>
                  <a:lnTo>
                    <a:pt x="3379" y="0"/>
                  </a:lnTo>
                  <a:lnTo>
                    <a:pt x="0" y="3832"/>
                  </a:lnTo>
                  <a:lnTo>
                    <a:pt x="0" y="3832"/>
                  </a:lnTo>
                  <a:lnTo>
                    <a:pt x="3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5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5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5"/>
            <p:cNvSpPr/>
            <p:nvPr/>
          </p:nvSpPr>
          <p:spPr>
            <a:xfrm>
              <a:off x="1395700" y="3389850"/>
              <a:ext cx="1034075" cy="97250"/>
            </a:xfrm>
            <a:custGeom>
              <a:avLst/>
              <a:gdLst/>
              <a:ahLst/>
              <a:cxnLst/>
              <a:rect l="l" t="t" r="r" b="b"/>
              <a:pathLst>
                <a:path w="41363" h="3890" extrusionOk="0">
                  <a:moveTo>
                    <a:pt x="0" y="1"/>
                  </a:moveTo>
                  <a:lnTo>
                    <a:pt x="3285" y="3739"/>
                  </a:lnTo>
                  <a:lnTo>
                    <a:pt x="3302" y="3739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38060" y="3739"/>
                  </a:lnTo>
                  <a:lnTo>
                    <a:pt x="38078" y="3739"/>
                  </a:lnTo>
                  <a:lnTo>
                    <a:pt x="41362" y="1"/>
                  </a:lnTo>
                  <a:close/>
                  <a:moveTo>
                    <a:pt x="3302" y="3739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close/>
                  <a:moveTo>
                    <a:pt x="34094" y="3739"/>
                  </a:moveTo>
                  <a:lnTo>
                    <a:pt x="33943" y="3890"/>
                  </a:lnTo>
                  <a:lnTo>
                    <a:pt x="37927" y="3890"/>
                  </a:lnTo>
                  <a:lnTo>
                    <a:pt x="38060" y="3739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5"/>
            <p:cNvSpPr/>
            <p:nvPr/>
          </p:nvSpPr>
          <p:spPr>
            <a:xfrm>
              <a:off x="1395700" y="3389850"/>
              <a:ext cx="180775" cy="97250"/>
            </a:xfrm>
            <a:custGeom>
              <a:avLst/>
              <a:gdLst/>
              <a:ahLst/>
              <a:cxnLst/>
              <a:rect l="l" t="t" r="r" b="b"/>
              <a:pathLst>
                <a:path w="7231" h="3890" fill="none" extrusionOk="0">
                  <a:moveTo>
                    <a:pt x="0" y="1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lnTo>
                    <a:pt x="3285" y="373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5"/>
            <p:cNvSpPr/>
            <p:nvPr/>
          </p:nvSpPr>
          <p:spPr>
            <a:xfrm>
              <a:off x="2244275" y="3389850"/>
              <a:ext cx="185500" cy="97250"/>
            </a:xfrm>
            <a:custGeom>
              <a:avLst/>
              <a:gdLst/>
              <a:ahLst/>
              <a:cxnLst/>
              <a:rect l="l" t="t" r="r" b="b"/>
              <a:pathLst>
                <a:path w="7420" h="3890" fill="none" extrusionOk="0">
                  <a:moveTo>
                    <a:pt x="7419" y="1"/>
                  </a:moveTo>
                  <a:lnTo>
                    <a:pt x="4135" y="3739"/>
                  </a:lnTo>
                  <a:lnTo>
                    <a:pt x="151" y="3739"/>
                  </a:lnTo>
                  <a:lnTo>
                    <a:pt x="0" y="3890"/>
                  </a:lnTo>
                  <a:lnTo>
                    <a:pt x="3984" y="3890"/>
                  </a:lnTo>
                  <a:lnTo>
                    <a:pt x="74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5"/>
            <p:cNvSpPr/>
            <p:nvPr/>
          </p:nvSpPr>
          <p:spPr>
            <a:xfrm>
              <a:off x="1395700" y="3388925"/>
              <a:ext cx="475" cy="950"/>
            </a:xfrm>
            <a:custGeom>
              <a:avLst/>
              <a:gdLst/>
              <a:ahLst/>
              <a:cxnLst/>
              <a:rect l="l" t="t" r="r" b="b"/>
              <a:pathLst>
                <a:path w="19" h="38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5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extrusionOk="0">
                  <a:moveTo>
                    <a:pt x="19" y="0"/>
                  </a:moveTo>
                  <a:lnTo>
                    <a:pt x="0" y="38"/>
                  </a:lnTo>
                  <a:lnTo>
                    <a:pt x="3285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5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285" y="3776"/>
                  </a:lnTo>
                  <a:lnTo>
                    <a:pt x="7098" y="3776"/>
                  </a:lnTo>
                  <a:lnTo>
                    <a:pt x="34094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8" name="Google Shape;2008;p25"/>
          <p:cNvGrpSpPr/>
          <p:nvPr/>
        </p:nvGrpSpPr>
        <p:grpSpPr>
          <a:xfrm>
            <a:off x="-50" y="4276932"/>
            <a:ext cx="9144100" cy="860150"/>
            <a:chOff x="0" y="4327950"/>
            <a:chExt cx="9144100" cy="860150"/>
          </a:xfrm>
        </p:grpSpPr>
        <p:grpSp>
          <p:nvGrpSpPr>
            <p:cNvPr id="2009" name="Google Shape;2009;p25"/>
            <p:cNvGrpSpPr/>
            <p:nvPr/>
          </p:nvGrpSpPr>
          <p:grpSpPr>
            <a:xfrm>
              <a:off x="0" y="4327950"/>
              <a:ext cx="4552475" cy="860150"/>
              <a:chOff x="1262800" y="4616725"/>
              <a:chExt cx="4552475" cy="860150"/>
            </a:xfrm>
          </p:grpSpPr>
          <p:sp>
            <p:nvSpPr>
              <p:cNvPr id="2010" name="Google Shape;2010;p25"/>
              <p:cNvSpPr/>
              <p:nvPr/>
            </p:nvSpPr>
            <p:spPr>
              <a:xfrm>
                <a:off x="1413150" y="5126825"/>
                <a:ext cx="65050" cy="350050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4002" extrusionOk="0">
                    <a:moveTo>
                      <a:pt x="2601" y="0"/>
                    </a:moveTo>
                    <a:lnTo>
                      <a:pt x="2343" y="849"/>
                    </a:lnTo>
                    <a:lnTo>
                      <a:pt x="2085" y="1697"/>
                    </a:lnTo>
                    <a:lnTo>
                      <a:pt x="1845" y="2546"/>
                    </a:lnTo>
                    <a:lnTo>
                      <a:pt x="1623" y="3413"/>
                    </a:lnTo>
                    <a:lnTo>
                      <a:pt x="1402" y="4280"/>
                    </a:lnTo>
                    <a:lnTo>
                      <a:pt x="1199" y="5147"/>
                    </a:lnTo>
                    <a:lnTo>
                      <a:pt x="1015" y="6014"/>
                    </a:lnTo>
                    <a:lnTo>
                      <a:pt x="849" y="6900"/>
                    </a:lnTo>
                    <a:lnTo>
                      <a:pt x="701" y="7785"/>
                    </a:lnTo>
                    <a:lnTo>
                      <a:pt x="553" y="8671"/>
                    </a:lnTo>
                    <a:lnTo>
                      <a:pt x="424" y="9556"/>
                    </a:lnTo>
                    <a:lnTo>
                      <a:pt x="314" y="10442"/>
                    </a:lnTo>
                    <a:lnTo>
                      <a:pt x="221" y="11327"/>
                    </a:lnTo>
                    <a:lnTo>
                      <a:pt x="129" y="12213"/>
                    </a:lnTo>
                    <a:lnTo>
                      <a:pt x="55" y="13117"/>
                    </a:lnTo>
                    <a:lnTo>
                      <a:pt x="0" y="14002"/>
                    </a:lnTo>
                    <a:lnTo>
                      <a:pt x="701" y="14002"/>
                    </a:lnTo>
                    <a:lnTo>
                      <a:pt x="701" y="13117"/>
                    </a:lnTo>
                    <a:lnTo>
                      <a:pt x="719" y="12231"/>
                    </a:lnTo>
                    <a:lnTo>
                      <a:pt x="756" y="11346"/>
                    </a:lnTo>
                    <a:lnTo>
                      <a:pt x="793" y="10460"/>
                    </a:lnTo>
                    <a:lnTo>
                      <a:pt x="867" y="9575"/>
                    </a:lnTo>
                    <a:lnTo>
                      <a:pt x="941" y="8689"/>
                    </a:lnTo>
                    <a:lnTo>
                      <a:pt x="1033" y="7804"/>
                    </a:lnTo>
                    <a:lnTo>
                      <a:pt x="1144" y="6936"/>
                    </a:lnTo>
                    <a:lnTo>
                      <a:pt x="1273" y="6051"/>
                    </a:lnTo>
                    <a:lnTo>
                      <a:pt x="1420" y="5184"/>
                    </a:lnTo>
                    <a:lnTo>
                      <a:pt x="1568" y="4317"/>
                    </a:lnTo>
                    <a:lnTo>
                      <a:pt x="1753" y="3431"/>
                    </a:lnTo>
                    <a:lnTo>
                      <a:pt x="1937" y="2564"/>
                    </a:lnTo>
                    <a:lnTo>
                      <a:pt x="2140" y="1716"/>
                    </a:lnTo>
                    <a:lnTo>
                      <a:pt x="2361" y="849"/>
                    </a:lnTo>
                    <a:lnTo>
                      <a:pt x="26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25"/>
              <p:cNvSpPr/>
              <p:nvPr/>
            </p:nvSpPr>
            <p:spPr>
              <a:xfrm>
                <a:off x="1504450" y="5271625"/>
                <a:ext cx="5905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8210" extrusionOk="0">
                    <a:moveTo>
                      <a:pt x="2362" y="1"/>
                    </a:moveTo>
                    <a:lnTo>
                      <a:pt x="1200" y="4096"/>
                    </a:lnTo>
                    <a:lnTo>
                      <a:pt x="1" y="8210"/>
                    </a:lnTo>
                    <a:lnTo>
                      <a:pt x="1384" y="8210"/>
                    </a:lnTo>
                    <a:lnTo>
                      <a:pt x="1716" y="6088"/>
                    </a:lnTo>
                    <a:lnTo>
                      <a:pt x="1845" y="5037"/>
                    </a:lnTo>
                    <a:lnTo>
                      <a:pt x="1975" y="4004"/>
                    </a:lnTo>
                    <a:lnTo>
                      <a:pt x="2104" y="2971"/>
                    </a:lnTo>
                    <a:lnTo>
                      <a:pt x="2196" y="1956"/>
                    </a:lnTo>
                    <a:lnTo>
                      <a:pt x="2288" y="978"/>
                    </a:lnTo>
                    <a:lnTo>
                      <a:pt x="23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25"/>
              <p:cNvSpPr/>
              <p:nvPr/>
            </p:nvSpPr>
            <p:spPr>
              <a:xfrm>
                <a:off x="327497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54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285" y="14593"/>
                    </a:lnTo>
                    <a:lnTo>
                      <a:pt x="3359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11" y="25422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39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388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66" y="5609"/>
                    </a:lnTo>
                    <a:lnTo>
                      <a:pt x="2805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19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25"/>
              <p:cNvSpPr/>
              <p:nvPr/>
            </p:nvSpPr>
            <p:spPr>
              <a:xfrm>
                <a:off x="347792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5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25"/>
              <p:cNvSpPr/>
              <p:nvPr/>
            </p:nvSpPr>
            <p:spPr>
              <a:xfrm>
                <a:off x="3529100" y="5081625"/>
                <a:ext cx="18497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15810" extrusionOk="0">
                    <a:moveTo>
                      <a:pt x="7398" y="0"/>
                    </a:moveTo>
                    <a:lnTo>
                      <a:pt x="6753" y="886"/>
                    </a:lnTo>
                    <a:lnTo>
                      <a:pt x="6144" y="1790"/>
                    </a:lnTo>
                    <a:lnTo>
                      <a:pt x="5535" y="2712"/>
                    </a:lnTo>
                    <a:lnTo>
                      <a:pt x="4963" y="3653"/>
                    </a:lnTo>
                    <a:lnTo>
                      <a:pt x="4410" y="4594"/>
                    </a:lnTo>
                    <a:lnTo>
                      <a:pt x="3875" y="5553"/>
                    </a:lnTo>
                    <a:lnTo>
                      <a:pt x="3377" y="6531"/>
                    </a:lnTo>
                    <a:lnTo>
                      <a:pt x="2897" y="7527"/>
                    </a:lnTo>
                    <a:lnTo>
                      <a:pt x="2436" y="8523"/>
                    </a:lnTo>
                    <a:lnTo>
                      <a:pt x="2012" y="9538"/>
                    </a:lnTo>
                    <a:lnTo>
                      <a:pt x="1606" y="10571"/>
                    </a:lnTo>
                    <a:lnTo>
                      <a:pt x="1237" y="11604"/>
                    </a:lnTo>
                    <a:lnTo>
                      <a:pt x="886" y="12637"/>
                    </a:lnTo>
                    <a:lnTo>
                      <a:pt x="554" y="13688"/>
                    </a:lnTo>
                    <a:lnTo>
                      <a:pt x="259" y="14758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795"/>
                    </a:lnTo>
                    <a:lnTo>
                      <a:pt x="3377" y="13781"/>
                    </a:lnTo>
                    <a:lnTo>
                      <a:pt x="3561" y="12766"/>
                    </a:lnTo>
                    <a:lnTo>
                      <a:pt x="3764" y="11770"/>
                    </a:lnTo>
                    <a:lnTo>
                      <a:pt x="3986" y="10755"/>
                    </a:lnTo>
                    <a:lnTo>
                      <a:pt x="4207" y="9759"/>
                    </a:lnTo>
                    <a:lnTo>
                      <a:pt x="4465" y="8763"/>
                    </a:lnTo>
                    <a:lnTo>
                      <a:pt x="4723" y="7767"/>
                    </a:lnTo>
                    <a:lnTo>
                      <a:pt x="5000" y="6771"/>
                    </a:lnTo>
                    <a:lnTo>
                      <a:pt x="5295" y="5793"/>
                    </a:lnTo>
                    <a:lnTo>
                      <a:pt x="5609" y="4815"/>
                    </a:lnTo>
                    <a:lnTo>
                      <a:pt x="5941" y="3837"/>
                    </a:lnTo>
                    <a:lnTo>
                      <a:pt x="6291" y="2878"/>
                    </a:lnTo>
                    <a:lnTo>
                      <a:pt x="6642" y="1900"/>
                    </a:lnTo>
                    <a:lnTo>
                      <a:pt x="7011" y="941"/>
                    </a:lnTo>
                    <a:lnTo>
                      <a:pt x="739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25"/>
              <p:cNvSpPr/>
              <p:nvPr/>
            </p:nvSpPr>
            <p:spPr>
              <a:xfrm>
                <a:off x="3676225" y="5004125"/>
                <a:ext cx="182650" cy="47275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8910" extrusionOk="0">
                    <a:moveTo>
                      <a:pt x="1" y="1"/>
                    </a:moveTo>
                    <a:lnTo>
                      <a:pt x="296" y="481"/>
                    </a:lnTo>
                    <a:lnTo>
                      <a:pt x="573" y="979"/>
                    </a:lnTo>
                    <a:lnTo>
                      <a:pt x="849" y="1495"/>
                    </a:lnTo>
                    <a:lnTo>
                      <a:pt x="1108" y="2012"/>
                    </a:lnTo>
                    <a:lnTo>
                      <a:pt x="1624" y="3063"/>
                    </a:lnTo>
                    <a:lnTo>
                      <a:pt x="2104" y="4170"/>
                    </a:lnTo>
                    <a:lnTo>
                      <a:pt x="2565" y="5295"/>
                    </a:lnTo>
                    <a:lnTo>
                      <a:pt x="2989" y="6458"/>
                    </a:lnTo>
                    <a:lnTo>
                      <a:pt x="3395" y="7638"/>
                    </a:lnTo>
                    <a:lnTo>
                      <a:pt x="3764" y="8837"/>
                    </a:lnTo>
                    <a:lnTo>
                      <a:pt x="4096" y="10073"/>
                    </a:lnTo>
                    <a:lnTo>
                      <a:pt x="4410" y="11309"/>
                    </a:lnTo>
                    <a:lnTo>
                      <a:pt x="4686" y="12564"/>
                    </a:lnTo>
                    <a:lnTo>
                      <a:pt x="4945" y="13837"/>
                    </a:lnTo>
                    <a:lnTo>
                      <a:pt x="5166" y="15091"/>
                    </a:lnTo>
                    <a:lnTo>
                      <a:pt x="5351" y="16364"/>
                    </a:lnTo>
                    <a:lnTo>
                      <a:pt x="5517" y="17637"/>
                    </a:lnTo>
                    <a:lnTo>
                      <a:pt x="5646" y="18910"/>
                    </a:lnTo>
                    <a:lnTo>
                      <a:pt x="7306" y="18910"/>
                    </a:lnTo>
                    <a:lnTo>
                      <a:pt x="7066" y="17176"/>
                    </a:lnTo>
                    <a:lnTo>
                      <a:pt x="6937" y="16309"/>
                    </a:lnTo>
                    <a:lnTo>
                      <a:pt x="6789" y="15442"/>
                    </a:lnTo>
                    <a:lnTo>
                      <a:pt x="6623" y="14575"/>
                    </a:lnTo>
                    <a:lnTo>
                      <a:pt x="6439" y="13708"/>
                    </a:lnTo>
                    <a:lnTo>
                      <a:pt x="6254" y="12841"/>
                    </a:lnTo>
                    <a:lnTo>
                      <a:pt x="6052" y="11992"/>
                    </a:lnTo>
                    <a:lnTo>
                      <a:pt x="5830" y="11180"/>
                    </a:lnTo>
                    <a:lnTo>
                      <a:pt x="5590" y="10350"/>
                    </a:lnTo>
                    <a:lnTo>
                      <a:pt x="5332" y="9538"/>
                    </a:lnTo>
                    <a:lnTo>
                      <a:pt x="5055" y="8745"/>
                    </a:lnTo>
                    <a:lnTo>
                      <a:pt x="4760" y="7952"/>
                    </a:lnTo>
                    <a:lnTo>
                      <a:pt x="4447" y="7159"/>
                    </a:lnTo>
                    <a:lnTo>
                      <a:pt x="4096" y="6384"/>
                    </a:lnTo>
                    <a:lnTo>
                      <a:pt x="3746" y="5609"/>
                    </a:lnTo>
                    <a:lnTo>
                      <a:pt x="3358" y="4853"/>
                    </a:lnTo>
                    <a:lnTo>
                      <a:pt x="2952" y="4115"/>
                    </a:lnTo>
                    <a:lnTo>
                      <a:pt x="2528" y="3377"/>
                    </a:lnTo>
                    <a:lnTo>
                      <a:pt x="2067" y="2676"/>
                    </a:lnTo>
                    <a:lnTo>
                      <a:pt x="1587" y="1975"/>
                    </a:lnTo>
                    <a:lnTo>
                      <a:pt x="1089" y="1292"/>
                    </a:lnTo>
                    <a:lnTo>
                      <a:pt x="554" y="64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25"/>
              <p:cNvSpPr/>
              <p:nvPr/>
            </p:nvSpPr>
            <p:spPr>
              <a:xfrm>
                <a:off x="2913400" y="4695600"/>
                <a:ext cx="286425" cy="781275"/>
              </a:xfrm>
              <a:custGeom>
                <a:avLst/>
                <a:gdLst/>
                <a:ahLst/>
                <a:cxnLst/>
                <a:rect l="l" t="t" r="r" b="b"/>
                <a:pathLst>
                  <a:path w="11457" h="31251" extrusionOk="0">
                    <a:moveTo>
                      <a:pt x="8487" y="0"/>
                    </a:moveTo>
                    <a:lnTo>
                      <a:pt x="7860" y="1716"/>
                    </a:lnTo>
                    <a:lnTo>
                      <a:pt x="7269" y="3450"/>
                    </a:lnTo>
                    <a:lnTo>
                      <a:pt x="6716" y="5203"/>
                    </a:lnTo>
                    <a:lnTo>
                      <a:pt x="6199" y="6955"/>
                    </a:lnTo>
                    <a:lnTo>
                      <a:pt x="5738" y="8726"/>
                    </a:lnTo>
                    <a:lnTo>
                      <a:pt x="5314" y="10497"/>
                    </a:lnTo>
                    <a:lnTo>
                      <a:pt x="4926" y="12287"/>
                    </a:lnTo>
                    <a:lnTo>
                      <a:pt x="4576" y="14094"/>
                    </a:lnTo>
                    <a:lnTo>
                      <a:pt x="4262" y="15902"/>
                    </a:lnTo>
                    <a:lnTo>
                      <a:pt x="4004" y="17710"/>
                    </a:lnTo>
                    <a:lnTo>
                      <a:pt x="3783" y="19518"/>
                    </a:lnTo>
                    <a:lnTo>
                      <a:pt x="3598" y="21344"/>
                    </a:lnTo>
                    <a:lnTo>
                      <a:pt x="3451" y="23171"/>
                    </a:lnTo>
                    <a:lnTo>
                      <a:pt x="3358" y="24997"/>
                    </a:lnTo>
                    <a:lnTo>
                      <a:pt x="3285" y="26824"/>
                    </a:lnTo>
                    <a:lnTo>
                      <a:pt x="3266" y="28668"/>
                    </a:lnTo>
                    <a:lnTo>
                      <a:pt x="1" y="23466"/>
                    </a:lnTo>
                    <a:lnTo>
                      <a:pt x="1" y="23466"/>
                    </a:lnTo>
                    <a:lnTo>
                      <a:pt x="204" y="23872"/>
                    </a:lnTo>
                    <a:lnTo>
                      <a:pt x="388" y="24278"/>
                    </a:lnTo>
                    <a:lnTo>
                      <a:pt x="776" y="25145"/>
                    </a:lnTo>
                    <a:lnTo>
                      <a:pt x="1126" y="26086"/>
                    </a:lnTo>
                    <a:lnTo>
                      <a:pt x="1477" y="27045"/>
                    </a:lnTo>
                    <a:lnTo>
                      <a:pt x="1790" y="28060"/>
                    </a:lnTo>
                    <a:lnTo>
                      <a:pt x="2104" y="29111"/>
                    </a:lnTo>
                    <a:lnTo>
                      <a:pt x="2381" y="30181"/>
                    </a:lnTo>
                    <a:lnTo>
                      <a:pt x="2639" y="31251"/>
                    </a:lnTo>
                    <a:lnTo>
                      <a:pt x="8524" y="31251"/>
                    </a:lnTo>
                    <a:lnTo>
                      <a:pt x="8561" y="30144"/>
                    </a:lnTo>
                    <a:lnTo>
                      <a:pt x="8598" y="29037"/>
                    </a:lnTo>
                    <a:lnTo>
                      <a:pt x="8671" y="27912"/>
                    </a:lnTo>
                    <a:lnTo>
                      <a:pt x="8764" y="26805"/>
                    </a:lnTo>
                    <a:lnTo>
                      <a:pt x="8874" y="25698"/>
                    </a:lnTo>
                    <a:lnTo>
                      <a:pt x="9003" y="24591"/>
                    </a:lnTo>
                    <a:lnTo>
                      <a:pt x="9169" y="23503"/>
                    </a:lnTo>
                    <a:lnTo>
                      <a:pt x="9335" y="22396"/>
                    </a:lnTo>
                    <a:lnTo>
                      <a:pt x="9520" y="21308"/>
                    </a:lnTo>
                    <a:lnTo>
                      <a:pt x="9741" y="20201"/>
                    </a:lnTo>
                    <a:lnTo>
                      <a:pt x="9981" y="19131"/>
                    </a:lnTo>
                    <a:lnTo>
                      <a:pt x="10239" y="18042"/>
                    </a:lnTo>
                    <a:lnTo>
                      <a:pt x="10516" y="16954"/>
                    </a:lnTo>
                    <a:lnTo>
                      <a:pt x="10811" y="15884"/>
                    </a:lnTo>
                    <a:lnTo>
                      <a:pt x="11125" y="14814"/>
                    </a:lnTo>
                    <a:lnTo>
                      <a:pt x="11457" y="13762"/>
                    </a:lnTo>
                    <a:lnTo>
                      <a:pt x="11070" y="14519"/>
                    </a:lnTo>
                    <a:lnTo>
                      <a:pt x="10701" y="15275"/>
                    </a:lnTo>
                    <a:lnTo>
                      <a:pt x="10350" y="16031"/>
                    </a:lnTo>
                    <a:lnTo>
                      <a:pt x="10000" y="16806"/>
                    </a:lnTo>
                    <a:lnTo>
                      <a:pt x="9649" y="17581"/>
                    </a:lnTo>
                    <a:lnTo>
                      <a:pt x="9317" y="18356"/>
                    </a:lnTo>
                    <a:lnTo>
                      <a:pt x="9003" y="19149"/>
                    </a:lnTo>
                    <a:lnTo>
                      <a:pt x="8690" y="19924"/>
                    </a:lnTo>
                    <a:lnTo>
                      <a:pt x="8395" y="20717"/>
                    </a:lnTo>
                    <a:lnTo>
                      <a:pt x="8099" y="21511"/>
                    </a:lnTo>
                    <a:lnTo>
                      <a:pt x="7823" y="22304"/>
                    </a:lnTo>
                    <a:lnTo>
                      <a:pt x="7564" y="23115"/>
                    </a:lnTo>
                    <a:lnTo>
                      <a:pt x="7306" y="23927"/>
                    </a:lnTo>
                    <a:lnTo>
                      <a:pt x="7066" y="24739"/>
                    </a:lnTo>
                    <a:lnTo>
                      <a:pt x="6845" y="25551"/>
                    </a:lnTo>
                    <a:lnTo>
                      <a:pt x="6624" y="26362"/>
                    </a:lnTo>
                    <a:lnTo>
                      <a:pt x="6550" y="24702"/>
                    </a:lnTo>
                    <a:lnTo>
                      <a:pt x="6513" y="23060"/>
                    </a:lnTo>
                    <a:lnTo>
                      <a:pt x="6476" y="21400"/>
                    </a:lnTo>
                    <a:lnTo>
                      <a:pt x="6495" y="19740"/>
                    </a:lnTo>
                    <a:lnTo>
                      <a:pt x="6513" y="18079"/>
                    </a:lnTo>
                    <a:lnTo>
                      <a:pt x="6568" y="16419"/>
                    </a:lnTo>
                    <a:lnTo>
                      <a:pt x="6661" y="14777"/>
                    </a:lnTo>
                    <a:lnTo>
                      <a:pt x="6753" y="13117"/>
                    </a:lnTo>
                    <a:lnTo>
                      <a:pt x="6882" y="11475"/>
                    </a:lnTo>
                    <a:lnTo>
                      <a:pt x="7048" y="9815"/>
                    </a:lnTo>
                    <a:lnTo>
                      <a:pt x="7214" y="8173"/>
                    </a:lnTo>
                    <a:lnTo>
                      <a:pt x="7417" y="6531"/>
                    </a:lnTo>
                    <a:lnTo>
                      <a:pt x="7657" y="4889"/>
                    </a:lnTo>
                    <a:lnTo>
                      <a:pt x="7897" y="3247"/>
                    </a:lnTo>
                    <a:lnTo>
                      <a:pt x="8173" y="1624"/>
                    </a:lnTo>
                    <a:lnTo>
                      <a:pt x="84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25"/>
              <p:cNvSpPr/>
              <p:nvPr/>
            </p:nvSpPr>
            <p:spPr>
              <a:xfrm>
                <a:off x="3135250" y="5282225"/>
                <a:ext cx="44300" cy="19465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7786" extrusionOk="0">
                    <a:moveTo>
                      <a:pt x="1771" y="1"/>
                    </a:moveTo>
                    <a:lnTo>
                      <a:pt x="0" y="7786"/>
                    </a:lnTo>
                    <a:lnTo>
                      <a:pt x="960" y="7786"/>
                    </a:lnTo>
                    <a:lnTo>
                      <a:pt x="1126" y="5720"/>
                    </a:lnTo>
                    <a:lnTo>
                      <a:pt x="1329" y="3709"/>
                    </a:lnTo>
                    <a:lnTo>
                      <a:pt x="1531" y="1790"/>
                    </a:lnTo>
                    <a:lnTo>
                      <a:pt x="17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25"/>
              <p:cNvSpPr/>
              <p:nvPr/>
            </p:nvSpPr>
            <p:spPr>
              <a:xfrm>
                <a:off x="3881450" y="4722800"/>
                <a:ext cx="1014675" cy="754075"/>
              </a:xfrm>
              <a:custGeom>
                <a:avLst/>
                <a:gdLst/>
                <a:ahLst/>
                <a:cxnLst/>
                <a:rect l="l" t="t" r="r" b="b"/>
                <a:pathLst>
                  <a:path w="40587" h="30163" extrusionOk="0">
                    <a:moveTo>
                      <a:pt x="7841" y="10682"/>
                    </a:moveTo>
                    <a:lnTo>
                      <a:pt x="8247" y="11586"/>
                    </a:lnTo>
                    <a:lnTo>
                      <a:pt x="8616" y="12508"/>
                    </a:lnTo>
                    <a:lnTo>
                      <a:pt x="8967" y="13431"/>
                    </a:lnTo>
                    <a:lnTo>
                      <a:pt x="9299" y="14353"/>
                    </a:lnTo>
                    <a:lnTo>
                      <a:pt x="9594" y="15294"/>
                    </a:lnTo>
                    <a:lnTo>
                      <a:pt x="9871" y="16253"/>
                    </a:lnTo>
                    <a:lnTo>
                      <a:pt x="10110" y="17213"/>
                    </a:lnTo>
                    <a:lnTo>
                      <a:pt x="10332" y="18172"/>
                    </a:lnTo>
                    <a:lnTo>
                      <a:pt x="10516" y="19131"/>
                    </a:lnTo>
                    <a:lnTo>
                      <a:pt x="10682" y="20109"/>
                    </a:lnTo>
                    <a:lnTo>
                      <a:pt x="10811" y="21087"/>
                    </a:lnTo>
                    <a:lnTo>
                      <a:pt x="10922" y="22083"/>
                    </a:lnTo>
                    <a:lnTo>
                      <a:pt x="11014" y="23061"/>
                    </a:lnTo>
                    <a:lnTo>
                      <a:pt x="11070" y="24038"/>
                    </a:lnTo>
                    <a:lnTo>
                      <a:pt x="11088" y="25034"/>
                    </a:lnTo>
                    <a:lnTo>
                      <a:pt x="11088" y="26031"/>
                    </a:lnTo>
                    <a:lnTo>
                      <a:pt x="10904" y="25440"/>
                    </a:lnTo>
                    <a:lnTo>
                      <a:pt x="10701" y="24868"/>
                    </a:lnTo>
                    <a:lnTo>
                      <a:pt x="10479" y="24297"/>
                    </a:lnTo>
                    <a:lnTo>
                      <a:pt x="10239" y="23743"/>
                    </a:lnTo>
                    <a:lnTo>
                      <a:pt x="9981" y="23190"/>
                    </a:lnTo>
                    <a:lnTo>
                      <a:pt x="9704" y="22655"/>
                    </a:lnTo>
                    <a:lnTo>
                      <a:pt x="9409" y="22120"/>
                    </a:lnTo>
                    <a:lnTo>
                      <a:pt x="9096" y="21585"/>
                    </a:lnTo>
                    <a:lnTo>
                      <a:pt x="8764" y="21068"/>
                    </a:lnTo>
                    <a:lnTo>
                      <a:pt x="8432" y="20570"/>
                    </a:lnTo>
                    <a:lnTo>
                      <a:pt x="8081" y="20072"/>
                    </a:lnTo>
                    <a:lnTo>
                      <a:pt x="7712" y="19592"/>
                    </a:lnTo>
                    <a:lnTo>
                      <a:pt x="7325" y="19113"/>
                    </a:lnTo>
                    <a:lnTo>
                      <a:pt x="6919" y="18652"/>
                    </a:lnTo>
                    <a:lnTo>
                      <a:pt x="6495" y="18209"/>
                    </a:lnTo>
                    <a:lnTo>
                      <a:pt x="6070" y="17784"/>
                    </a:lnTo>
                    <a:lnTo>
                      <a:pt x="6255" y="16862"/>
                    </a:lnTo>
                    <a:lnTo>
                      <a:pt x="6439" y="15958"/>
                    </a:lnTo>
                    <a:lnTo>
                      <a:pt x="6642" y="15054"/>
                    </a:lnTo>
                    <a:lnTo>
                      <a:pt x="6864" y="14169"/>
                    </a:lnTo>
                    <a:lnTo>
                      <a:pt x="7085" y="13283"/>
                    </a:lnTo>
                    <a:lnTo>
                      <a:pt x="7325" y="12398"/>
                    </a:lnTo>
                    <a:lnTo>
                      <a:pt x="7583" y="11531"/>
                    </a:lnTo>
                    <a:lnTo>
                      <a:pt x="7841" y="10682"/>
                    </a:lnTo>
                    <a:close/>
                    <a:moveTo>
                      <a:pt x="17250" y="1"/>
                    </a:moveTo>
                    <a:lnTo>
                      <a:pt x="17822" y="978"/>
                    </a:lnTo>
                    <a:lnTo>
                      <a:pt x="18393" y="1956"/>
                    </a:lnTo>
                    <a:lnTo>
                      <a:pt x="18947" y="2952"/>
                    </a:lnTo>
                    <a:lnTo>
                      <a:pt x="19482" y="3949"/>
                    </a:lnTo>
                    <a:lnTo>
                      <a:pt x="19998" y="4945"/>
                    </a:lnTo>
                    <a:lnTo>
                      <a:pt x="20515" y="5959"/>
                    </a:lnTo>
                    <a:lnTo>
                      <a:pt x="21013" y="6974"/>
                    </a:lnTo>
                    <a:lnTo>
                      <a:pt x="21511" y="7989"/>
                    </a:lnTo>
                    <a:lnTo>
                      <a:pt x="21972" y="9003"/>
                    </a:lnTo>
                    <a:lnTo>
                      <a:pt x="22452" y="10036"/>
                    </a:lnTo>
                    <a:lnTo>
                      <a:pt x="22895" y="11069"/>
                    </a:lnTo>
                    <a:lnTo>
                      <a:pt x="23337" y="12121"/>
                    </a:lnTo>
                    <a:lnTo>
                      <a:pt x="23762" y="13154"/>
                    </a:lnTo>
                    <a:lnTo>
                      <a:pt x="24186" y="14206"/>
                    </a:lnTo>
                    <a:lnTo>
                      <a:pt x="24592" y="15276"/>
                    </a:lnTo>
                    <a:lnTo>
                      <a:pt x="24979" y="16327"/>
                    </a:lnTo>
                    <a:lnTo>
                      <a:pt x="24721" y="17268"/>
                    </a:lnTo>
                    <a:lnTo>
                      <a:pt x="24463" y="18227"/>
                    </a:lnTo>
                    <a:lnTo>
                      <a:pt x="24002" y="20146"/>
                    </a:lnTo>
                    <a:lnTo>
                      <a:pt x="23559" y="22064"/>
                    </a:lnTo>
                    <a:lnTo>
                      <a:pt x="23153" y="24001"/>
                    </a:lnTo>
                    <a:lnTo>
                      <a:pt x="22563" y="23393"/>
                    </a:lnTo>
                    <a:lnTo>
                      <a:pt x="22766" y="22747"/>
                    </a:lnTo>
                    <a:lnTo>
                      <a:pt x="22987" y="22101"/>
                    </a:lnTo>
                    <a:lnTo>
                      <a:pt x="23208" y="21456"/>
                    </a:lnTo>
                    <a:lnTo>
                      <a:pt x="23448" y="20810"/>
                    </a:lnTo>
                    <a:lnTo>
                      <a:pt x="23098" y="21345"/>
                    </a:lnTo>
                    <a:lnTo>
                      <a:pt x="22766" y="21880"/>
                    </a:lnTo>
                    <a:lnTo>
                      <a:pt x="22434" y="22415"/>
                    </a:lnTo>
                    <a:lnTo>
                      <a:pt x="22120" y="22968"/>
                    </a:lnTo>
                    <a:lnTo>
                      <a:pt x="21677" y="22544"/>
                    </a:lnTo>
                    <a:lnTo>
                      <a:pt x="21216" y="22120"/>
                    </a:lnTo>
                    <a:lnTo>
                      <a:pt x="20755" y="21732"/>
                    </a:lnTo>
                    <a:lnTo>
                      <a:pt x="20275" y="21326"/>
                    </a:lnTo>
                    <a:lnTo>
                      <a:pt x="19795" y="20939"/>
                    </a:lnTo>
                    <a:lnTo>
                      <a:pt x="19297" y="20570"/>
                    </a:lnTo>
                    <a:lnTo>
                      <a:pt x="18799" y="20201"/>
                    </a:lnTo>
                    <a:lnTo>
                      <a:pt x="18301" y="19832"/>
                    </a:lnTo>
                    <a:lnTo>
                      <a:pt x="18449" y="18412"/>
                    </a:lnTo>
                    <a:lnTo>
                      <a:pt x="18633" y="16973"/>
                    </a:lnTo>
                    <a:lnTo>
                      <a:pt x="18172" y="18209"/>
                    </a:lnTo>
                    <a:lnTo>
                      <a:pt x="17729" y="19445"/>
                    </a:lnTo>
                    <a:lnTo>
                      <a:pt x="16825" y="18854"/>
                    </a:lnTo>
                    <a:lnTo>
                      <a:pt x="15866" y="18301"/>
                    </a:lnTo>
                    <a:lnTo>
                      <a:pt x="14907" y="17766"/>
                    </a:lnTo>
                    <a:lnTo>
                      <a:pt x="13929" y="17268"/>
                    </a:lnTo>
                    <a:lnTo>
                      <a:pt x="14815" y="18061"/>
                    </a:lnTo>
                    <a:lnTo>
                      <a:pt x="15700" y="18891"/>
                    </a:lnTo>
                    <a:lnTo>
                      <a:pt x="16549" y="19721"/>
                    </a:lnTo>
                    <a:lnTo>
                      <a:pt x="17360" y="20589"/>
                    </a:lnTo>
                    <a:lnTo>
                      <a:pt x="17010" y="21751"/>
                    </a:lnTo>
                    <a:lnTo>
                      <a:pt x="16678" y="22913"/>
                    </a:lnTo>
                    <a:lnTo>
                      <a:pt x="16364" y="24075"/>
                    </a:lnTo>
                    <a:lnTo>
                      <a:pt x="16069" y="25237"/>
                    </a:lnTo>
                    <a:lnTo>
                      <a:pt x="15792" y="26418"/>
                    </a:lnTo>
                    <a:lnTo>
                      <a:pt x="15552" y="27599"/>
                    </a:lnTo>
                    <a:lnTo>
                      <a:pt x="15331" y="28798"/>
                    </a:lnTo>
                    <a:lnTo>
                      <a:pt x="15110" y="29979"/>
                    </a:lnTo>
                    <a:lnTo>
                      <a:pt x="15202" y="29314"/>
                    </a:lnTo>
                    <a:lnTo>
                      <a:pt x="15276" y="28632"/>
                    </a:lnTo>
                    <a:lnTo>
                      <a:pt x="15313" y="27949"/>
                    </a:lnTo>
                    <a:lnTo>
                      <a:pt x="15331" y="27267"/>
                    </a:lnTo>
                    <a:lnTo>
                      <a:pt x="15331" y="26584"/>
                    </a:lnTo>
                    <a:lnTo>
                      <a:pt x="15294" y="25920"/>
                    </a:lnTo>
                    <a:lnTo>
                      <a:pt x="15257" y="25237"/>
                    </a:lnTo>
                    <a:lnTo>
                      <a:pt x="15184" y="24555"/>
                    </a:lnTo>
                    <a:lnTo>
                      <a:pt x="15110" y="23891"/>
                    </a:lnTo>
                    <a:lnTo>
                      <a:pt x="14999" y="23208"/>
                    </a:lnTo>
                    <a:lnTo>
                      <a:pt x="14870" y="22544"/>
                    </a:lnTo>
                    <a:lnTo>
                      <a:pt x="14722" y="21880"/>
                    </a:lnTo>
                    <a:lnTo>
                      <a:pt x="14556" y="21216"/>
                    </a:lnTo>
                    <a:lnTo>
                      <a:pt x="14372" y="20570"/>
                    </a:lnTo>
                    <a:lnTo>
                      <a:pt x="14169" y="19906"/>
                    </a:lnTo>
                    <a:lnTo>
                      <a:pt x="13948" y="19279"/>
                    </a:lnTo>
                    <a:lnTo>
                      <a:pt x="13708" y="18633"/>
                    </a:lnTo>
                    <a:lnTo>
                      <a:pt x="13449" y="18006"/>
                    </a:lnTo>
                    <a:lnTo>
                      <a:pt x="13173" y="17379"/>
                    </a:lnTo>
                    <a:lnTo>
                      <a:pt x="12878" y="16770"/>
                    </a:lnTo>
                    <a:lnTo>
                      <a:pt x="12545" y="16161"/>
                    </a:lnTo>
                    <a:lnTo>
                      <a:pt x="12213" y="15571"/>
                    </a:lnTo>
                    <a:lnTo>
                      <a:pt x="11863" y="14999"/>
                    </a:lnTo>
                    <a:lnTo>
                      <a:pt x="11494" y="14427"/>
                    </a:lnTo>
                    <a:lnTo>
                      <a:pt x="11125" y="13855"/>
                    </a:lnTo>
                    <a:lnTo>
                      <a:pt x="10719" y="13302"/>
                    </a:lnTo>
                    <a:lnTo>
                      <a:pt x="10295" y="12767"/>
                    </a:lnTo>
                    <a:lnTo>
                      <a:pt x="9871" y="12250"/>
                    </a:lnTo>
                    <a:lnTo>
                      <a:pt x="9409" y="11734"/>
                    </a:lnTo>
                    <a:lnTo>
                      <a:pt x="8948" y="11254"/>
                    </a:lnTo>
                    <a:lnTo>
                      <a:pt x="8468" y="10774"/>
                    </a:lnTo>
                    <a:lnTo>
                      <a:pt x="7970" y="10295"/>
                    </a:lnTo>
                    <a:lnTo>
                      <a:pt x="8395" y="9040"/>
                    </a:lnTo>
                    <a:lnTo>
                      <a:pt x="8837" y="7804"/>
                    </a:lnTo>
                    <a:lnTo>
                      <a:pt x="9317" y="6605"/>
                    </a:lnTo>
                    <a:lnTo>
                      <a:pt x="9834" y="5443"/>
                    </a:lnTo>
                    <a:lnTo>
                      <a:pt x="9372" y="5978"/>
                    </a:lnTo>
                    <a:lnTo>
                      <a:pt x="8930" y="6513"/>
                    </a:lnTo>
                    <a:lnTo>
                      <a:pt x="8487" y="7048"/>
                    </a:lnTo>
                    <a:lnTo>
                      <a:pt x="8063" y="7601"/>
                    </a:lnTo>
                    <a:lnTo>
                      <a:pt x="7657" y="8173"/>
                    </a:lnTo>
                    <a:lnTo>
                      <a:pt x="7251" y="8745"/>
                    </a:lnTo>
                    <a:lnTo>
                      <a:pt x="6864" y="9335"/>
                    </a:lnTo>
                    <a:lnTo>
                      <a:pt x="6476" y="9926"/>
                    </a:lnTo>
                    <a:lnTo>
                      <a:pt x="6126" y="10516"/>
                    </a:lnTo>
                    <a:lnTo>
                      <a:pt x="5775" y="11125"/>
                    </a:lnTo>
                    <a:lnTo>
                      <a:pt x="5425" y="11734"/>
                    </a:lnTo>
                    <a:lnTo>
                      <a:pt x="5111" y="12361"/>
                    </a:lnTo>
                    <a:lnTo>
                      <a:pt x="4797" y="12988"/>
                    </a:lnTo>
                    <a:lnTo>
                      <a:pt x="4502" y="13615"/>
                    </a:lnTo>
                    <a:lnTo>
                      <a:pt x="4207" y="14261"/>
                    </a:lnTo>
                    <a:lnTo>
                      <a:pt x="3949" y="14907"/>
                    </a:lnTo>
                    <a:lnTo>
                      <a:pt x="4023" y="14113"/>
                    </a:lnTo>
                    <a:lnTo>
                      <a:pt x="4078" y="13338"/>
                    </a:lnTo>
                    <a:lnTo>
                      <a:pt x="4115" y="12564"/>
                    </a:lnTo>
                    <a:lnTo>
                      <a:pt x="4152" y="11770"/>
                    </a:lnTo>
                    <a:lnTo>
                      <a:pt x="4170" y="10996"/>
                    </a:lnTo>
                    <a:lnTo>
                      <a:pt x="4170" y="10202"/>
                    </a:lnTo>
                    <a:lnTo>
                      <a:pt x="4152" y="9428"/>
                    </a:lnTo>
                    <a:lnTo>
                      <a:pt x="4133" y="8653"/>
                    </a:lnTo>
                    <a:lnTo>
                      <a:pt x="4078" y="7859"/>
                    </a:lnTo>
                    <a:lnTo>
                      <a:pt x="4041" y="7085"/>
                    </a:lnTo>
                    <a:lnTo>
                      <a:pt x="3967" y="6310"/>
                    </a:lnTo>
                    <a:lnTo>
                      <a:pt x="3875" y="5535"/>
                    </a:lnTo>
                    <a:lnTo>
                      <a:pt x="3783" y="4760"/>
                    </a:lnTo>
                    <a:lnTo>
                      <a:pt x="3672" y="3985"/>
                    </a:lnTo>
                    <a:lnTo>
                      <a:pt x="3561" y="3211"/>
                    </a:lnTo>
                    <a:lnTo>
                      <a:pt x="3432" y="2436"/>
                    </a:lnTo>
                    <a:lnTo>
                      <a:pt x="3395" y="3727"/>
                    </a:lnTo>
                    <a:lnTo>
                      <a:pt x="3358" y="5000"/>
                    </a:lnTo>
                    <a:lnTo>
                      <a:pt x="3303" y="6291"/>
                    </a:lnTo>
                    <a:lnTo>
                      <a:pt x="3248" y="7583"/>
                    </a:lnTo>
                    <a:lnTo>
                      <a:pt x="3156" y="8856"/>
                    </a:lnTo>
                    <a:lnTo>
                      <a:pt x="3063" y="10147"/>
                    </a:lnTo>
                    <a:lnTo>
                      <a:pt x="2971" y="11420"/>
                    </a:lnTo>
                    <a:lnTo>
                      <a:pt x="2842" y="12711"/>
                    </a:lnTo>
                    <a:lnTo>
                      <a:pt x="2713" y="13984"/>
                    </a:lnTo>
                    <a:lnTo>
                      <a:pt x="2584" y="15257"/>
                    </a:lnTo>
                    <a:lnTo>
                      <a:pt x="2418" y="16530"/>
                    </a:lnTo>
                    <a:lnTo>
                      <a:pt x="2252" y="17821"/>
                    </a:lnTo>
                    <a:lnTo>
                      <a:pt x="2067" y="19094"/>
                    </a:lnTo>
                    <a:lnTo>
                      <a:pt x="1883" y="20349"/>
                    </a:lnTo>
                    <a:lnTo>
                      <a:pt x="1680" y="21622"/>
                    </a:lnTo>
                    <a:lnTo>
                      <a:pt x="1458" y="22895"/>
                    </a:lnTo>
                    <a:lnTo>
                      <a:pt x="1" y="13006"/>
                    </a:lnTo>
                    <a:lnTo>
                      <a:pt x="149" y="15146"/>
                    </a:lnTo>
                    <a:lnTo>
                      <a:pt x="241" y="17286"/>
                    </a:lnTo>
                    <a:lnTo>
                      <a:pt x="315" y="19426"/>
                    </a:lnTo>
                    <a:lnTo>
                      <a:pt x="351" y="21585"/>
                    </a:lnTo>
                    <a:lnTo>
                      <a:pt x="370" y="23725"/>
                    </a:lnTo>
                    <a:lnTo>
                      <a:pt x="351" y="25883"/>
                    </a:lnTo>
                    <a:lnTo>
                      <a:pt x="296" y="28023"/>
                    </a:lnTo>
                    <a:lnTo>
                      <a:pt x="204" y="30163"/>
                    </a:lnTo>
                    <a:lnTo>
                      <a:pt x="4779" y="30163"/>
                    </a:lnTo>
                    <a:lnTo>
                      <a:pt x="4816" y="28687"/>
                    </a:lnTo>
                    <a:lnTo>
                      <a:pt x="4908" y="27211"/>
                    </a:lnTo>
                    <a:lnTo>
                      <a:pt x="5019" y="25717"/>
                    </a:lnTo>
                    <a:lnTo>
                      <a:pt x="5148" y="24223"/>
                    </a:lnTo>
                    <a:lnTo>
                      <a:pt x="5314" y="22710"/>
                    </a:lnTo>
                    <a:lnTo>
                      <a:pt x="5517" y="21216"/>
                    </a:lnTo>
                    <a:lnTo>
                      <a:pt x="5738" y="19740"/>
                    </a:lnTo>
                    <a:lnTo>
                      <a:pt x="5978" y="18264"/>
                    </a:lnTo>
                    <a:lnTo>
                      <a:pt x="6292" y="18910"/>
                    </a:lnTo>
                    <a:lnTo>
                      <a:pt x="6605" y="19574"/>
                    </a:lnTo>
                    <a:lnTo>
                      <a:pt x="6882" y="20275"/>
                    </a:lnTo>
                    <a:lnTo>
                      <a:pt x="7159" y="20976"/>
                    </a:lnTo>
                    <a:lnTo>
                      <a:pt x="7435" y="21677"/>
                    </a:lnTo>
                    <a:lnTo>
                      <a:pt x="7675" y="22415"/>
                    </a:lnTo>
                    <a:lnTo>
                      <a:pt x="7915" y="23153"/>
                    </a:lnTo>
                    <a:lnTo>
                      <a:pt x="8155" y="23909"/>
                    </a:lnTo>
                    <a:lnTo>
                      <a:pt x="8358" y="24666"/>
                    </a:lnTo>
                    <a:lnTo>
                      <a:pt x="8561" y="25440"/>
                    </a:lnTo>
                    <a:lnTo>
                      <a:pt x="8764" y="26215"/>
                    </a:lnTo>
                    <a:lnTo>
                      <a:pt x="8930" y="27008"/>
                    </a:lnTo>
                    <a:lnTo>
                      <a:pt x="9096" y="27783"/>
                    </a:lnTo>
                    <a:lnTo>
                      <a:pt x="9243" y="28576"/>
                    </a:lnTo>
                    <a:lnTo>
                      <a:pt x="9372" y="29370"/>
                    </a:lnTo>
                    <a:lnTo>
                      <a:pt x="9502" y="30163"/>
                    </a:lnTo>
                    <a:lnTo>
                      <a:pt x="17803" y="30163"/>
                    </a:lnTo>
                    <a:lnTo>
                      <a:pt x="17803" y="29075"/>
                    </a:lnTo>
                    <a:lnTo>
                      <a:pt x="17822" y="27986"/>
                    </a:lnTo>
                    <a:lnTo>
                      <a:pt x="17840" y="26898"/>
                    </a:lnTo>
                    <a:lnTo>
                      <a:pt x="17877" y="25809"/>
                    </a:lnTo>
                    <a:lnTo>
                      <a:pt x="17932" y="24721"/>
                    </a:lnTo>
                    <a:lnTo>
                      <a:pt x="17988" y="23632"/>
                    </a:lnTo>
                    <a:lnTo>
                      <a:pt x="18061" y="22544"/>
                    </a:lnTo>
                    <a:lnTo>
                      <a:pt x="18154" y="21456"/>
                    </a:lnTo>
                    <a:lnTo>
                      <a:pt x="18910" y="22323"/>
                    </a:lnTo>
                    <a:lnTo>
                      <a:pt x="19648" y="23208"/>
                    </a:lnTo>
                    <a:lnTo>
                      <a:pt x="20367" y="24112"/>
                    </a:lnTo>
                    <a:lnTo>
                      <a:pt x="21050" y="25034"/>
                    </a:lnTo>
                    <a:lnTo>
                      <a:pt x="20773" y="25662"/>
                    </a:lnTo>
                    <a:lnTo>
                      <a:pt x="20496" y="26289"/>
                    </a:lnTo>
                    <a:lnTo>
                      <a:pt x="20238" y="26916"/>
                    </a:lnTo>
                    <a:lnTo>
                      <a:pt x="19998" y="27562"/>
                    </a:lnTo>
                    <a:lnTo>
                      <a:pt x="19759" y="28208"/>
                    </a:lnTo>
                    <a:lnTo>
                      <a:pt x="19556" y="28853"/>
                    </a:lnTo>
                    <a:lnTo>
                      <a:pt x="19353" y="29517"/>
                    </a:lnTo>
                    <a:lnTo>
                      <a:pt x="19150" y="30163"/>
                    </a:lnTo>
                    <a:lnTo>
                      <a:pt x="21179" y="30163"/>
                    </a:lnTo>
                    <a:lnTo>
                      <a:pt x="21308" y="29167"/>
                    </a:lnTo>
                    <a:lnTo>
                      <a:pt x="21456" y="28152"/>
                    </a:lnTo>
                    <a:lnTo>
                      <a:pt x="21640" y="27156"/>
                    </a:lnTo>
                    <a:lnTo>
                      <a:pt x="21843" y="26160"/>
                    </a:lnTo>
                    <a:lnTo>
                      <a:pt x="22194" y="26676"/>
                    </a:lnTo>
                    <a:lnTo>
                      <a:pt x="22544" y="27211"/>
                    </a:lnTo>
                    <a:lnTo>
                      <a:pt x="22286" y="28687"/>
                    </a:lnTo>
                    <a:lnTo>
                      <a:pt x="22028" y="30163"/>
                    </a:lnTo>
                    <a:lnTo>
                      <a:pt x="27802" y="30163"/>
                    </a:lnTo>
                    <a:lnTo>
                      <a:pt x="27304" y="29370"/>
                    </a:lnTo>
                    <a:lnTo>
                      <a:pt x="26806" y="28576"/>
                    </a:lnTo>
                    <a:lnTo>
                      <a:pt x="26271" y="27783"/>
                    </a:lnTo>
                    <a:lnTo>
                      <a:pt x="25717" y="27027"/>
                    </a:lnTo>
                    <a:lnTo>
                      <a:pt x="25846" y="25348"/>
                    </a:lnTo>
                    <a:lnTo>
                      <a:pt x="25976" y="23669"/>
                    </a:lnTo>
                    <a:lnTo>
                      <a:pt x="26142" y="21991"/>
                    </a:lnTo>
                    <a:lnTo>
                      <a:pt x="26326" y="20312"/>
                    </a:lnTo>
                    <a:lnTo>
                      <a:pt x="26695" y="21529"/>
                    </a:lnTo>
                    <a:lnTo>
                      <a:pt x="27064" y="22747"/>
                    </a:lnTo>
                    <a:lnTo>
                      <a:pt x="27396" y="23965"/>
                    </a:lnTo>
                    <a:lnTo>
                      <a:pt x="27728" y="25201"/>
                    </a:lnTo>
                    <a:lnTo>
                      <a:pt x="28042" y="26437"/>
                    </a:lnTo>
                    <a:lnTo>
                      <a:pt x="28337" y="27673"/>
                    </a:lnTo>
                    <a:lnTo>
                      <a:pt x="28614" y="28927"/>
                    </a:lnTo>
                    <a:lnTo>
                      <a:pt x="28872" y="30163"/>
                    </a:lnTo>
                    <a:lnTo>
                      <a:pt x="33650" y="30163"/>
                    </a:lnTo>
                    <a:lnTo>
                      <a:pt x="32893" y="28318"/>
                    </a:lnTo>
                    <a:lnTo>
                      <a:pt x="32119" y="26492"/>
                    </a:lnTo>
                    <a:lnTo>
                      <a:pt x="31307" y="24666"/>
                    </a:lnTo>
                    <a:lnTo>
                      <a:pt x="30477" y="22839"/>
                    </a:lnTo>
                    <a:lnTo>
                      <a:pt x="29628" y="21050"/>
                    </a:lnTo>
                    <a:lnTo>
                      <a:pt x="28743" y="19242"/>
                    </a:lnTo>
                    <a:lnTo>
                      <a:pt x="27857" y="17471"/>
                    </a:lnTo>
                    <a:lnTo>
                      <a:pt x="26916" y="15700"/>
                    </a:lnTo>
                    <a:lnTo>
                      <a:pt x="27248" y="13541"/>
                    </a:lnTo>
                    <a:lnTo>
                      <a:pt x="27617" y="11401"/>
                    </a:lnTo>
                    <a:lnTo>
                      <a:pt x="28392" y="12435"/>
                    </a:lnTo>
                    <a:lnTo>
                      <a:pt x="29130" y="13486"/>
                    </a:lnTo>
                    <a:lnTo>
                      <a:pt x="29831" y="14575"/>
                    </a:lnTo>
                    <a:lnTo>
                      <a:pt x="30495" y="15681"/>
                    </a:lnTo>
                    <a:lnTo>
                      <a:pt x="31141" y="16807"/>
                    </a:lnTo>
                    <a:lnTo>
                      <a:pt x="31731" y="17932"/>
                    </a:lnTo>
                    <a:lnTo>
                      <a:pt x="32303" y="19094"/>
                    </a:lnTo>
                    <a:lnTo>
                      <a:pt x="32820" y="20275"/>
                    </a:lnTo>
                    <a:lnTo>
                      <a:pt x="33318" y="21474"/>
                    </a:lnTo>
                    <a:lnTo>
                      <a:pt x="33760" y="22673"/>
                    </a:lnTo>
                    <a:lnTo>
                      <a:pt x="34185" y="23909"/>
                    </a:lnTo>
                    <a:lnTo>
                      <a:pt x="34554" y="25127"/>
                    </a:lnTo>
                    <a:lnTo>
                      <a:pt x="34904" y="26381"/>
                    </a:lnTo>
                    <a:lnTo>
                      <a:pt x="35199" y="27636"/>
                    </a:lnTo>
                    <a:lnTo>
                      <a:pt x="35458" y="28890"/>
                    </a:lnTo>
                    <a:lnTo>
                      <a:pt x="35679" y="30163"/>
                    </a:lnTo>
                    <a:lnTo>
                      <a:pt x="40586" y="30163"/>
                    </a:lnTo>
                    <a:lnTo>
                      <a:pt x="40383" y="29462"/>
                    </a:lnTo>
                    <a:lnTo>
                      <a:pt x="40162" y="28779"/>
                    </a:lnTo>
                    <a:lnTo>
                      <a:pt x="39922" y="28097"/>
                    </a:lnTo>
                    <a:lnTo>
                      <a:pt x="39664" y="27414"/>
                    </a:lnTo>
                    <a:lnTo>
                      <a:pt x="39406" y="26732"/>
                    </a:lnTo>
                    <a:lnTo>
                      <a:pt x="39129" y="26049"/>
                    </a:lnTo>
                    <a:lnTo>
                      <a:pt x="38834" y="25385"/>
                    </a:lnTo>
                    <a:lnTo>
                      <a:pt x="38538" y="24721"/>
                    </a:lnTo>
                    <a:lnTo>
                      <a:pt x="38225" y="24075"/>
                    </a:lnTo>
                    <a:lnTo>
                      <a:pt x="37893" y="23430"/>
                    </a:lnTo>
                    <a:lnTo>
                      <a:pt x="37542" y="22784"/>
                    </a:lnTo>
                    <a:lnTo>
                      <a:pt x="37192" y="22157"/>
                    </a:lnTo>
                    <a:lnTo>
                      <a:pt x="36823" y="21529"/>
                    </a:lnTo>
                    <a:lnTo>
                      <a:pt x="36435" y="20902"/>
                    </a:lnTo>
                    <a:lnTo>
                      <a:pt x="36048" y="20293"/>
                    </a:lnTo>
                    <a:lnTo>
                      <a:pt x="35642" y="19685"/>
                    </a:lnTo>
                    <a:lnTo>
                      <a:pt x="35218" y="19094"/>
                    </a:lnTo>
                    <a:lnTo>
                      <a:pt x="34794" y="18504"/>
                    </a:lnTo>
                    <a:lnTo>
                      <a:pt x="34351" y="17932"/>
                    </a:lnTo>
                    <a:lnTo>
                      <a:pt x="33908" y="17360"/>
                    </a:lnTo>
                    <a:lnTo>
                      <a:pt x="33447" y="16807"/>
                    </a:lnTo>
                    <a:lnTo>
                      <a:pt x="32967" y="16253"/>
                    </a:lnTo>
                    <a:lnTo>
                      <a:pt x="32469" y="15700"/>
                    </a:lnTo>
                    <a:lnTo>
                      <a:pt x="31971" y="15183"/>
                    </a:lnTo>
                    <a:lnTo>
                      <a:pt x="31473" y="14648"/>
                    </a:lnTo>
                    <a:lnTo>
                      <a:pt x="30956" y="14150"/>
                    </a:lnTo>
                    <a:lnTo>
                      <a:pt x="30421" y="13652"/>
                    </a:lnTo>
                    <a:lnTo>
                      <a:pt x="29886" y="13154"/>
                    </a:lnTo>
                    <a:lnTo>
                      <a:pt x="29333" y="12693"/>
                    </a:lnTo>
                    <a:lnTo>
                      <a:pt x="28780" y="12213"/>
                    </a:lnTo>
                    <a:lnTo>
                      <a:pt x="28208" y="11770"/>
                    </a:lnTo>
                    <a:lnTo>
                      <a:pt x="27636" y="11328"/>
                    </a:lnTo>
                    <a:lnTo>
                      <a:pt x="27857" y="10073"/>
                    </a:lnTo>
                    <a:lnTo>
                      <a:pt x="28097" y="8819"/>
                    </a:lnTo>
                    <a:lnTo>
                      <a:pt x="28577" y="6365"/>
                    </a:lnTo>
                    <a:lnTo>
                      <a:pt x="28189" y="7251"/>
                    </a:lnTo>
                    <a:lnTo>
                      <a:pt x="27802" y="8136"/>
                    </a:lnTo>
                    <a:lnTo>
                      <a:pt x="27433" y="9040"/>
                    </a:lnTo>
                    <a:lnTo>
                      <a:pt x="27082" y="9944"/>
                    </a:lnTo>
                    <a:lnTo>
                      <a:pt x="26732" y="10866"/>
                    </a:lnTo>
                    <a:lnTo>
                      <a:pt x="26400" y="11770"/>
                    </a:lnTo>
                    <a:lnTo>
                      <a:pt x="26086" y="12693"/>
                    </a:lnTo>
                    <a:lnTo>
                      <a:pt x="25791" y="13615"/>
                    </a:lnTo>
                    <a:lnTo>
                      <a:pt x="24813" y="11863"/>
                    </a:lnTo>
                    <a:lnTo>
                      <a:pt x="23799" y="10129"/>
                    </a:lnTo>
                    <a:lnTo>
                      <a:pt x="22766" y="8413"/>
                    </a:lnTo>
                    <a:lnTo>
                      <a:pt x="21714" y="6697"/>
                    </a:lnTo>
                    <a:lnTo>
                      <a:pt x="20626" y="5000"/>
                    </a:lnTo>
                    <a:lnTo>
                      <a:pt x="19537" y="3321"/>
                    </a:lnTo>
                    <a:lnTo>
                      <a:pt x="18412" y="1661"/>
                    </a:lnTo>
                    <a:lnTo>
                      <a:pt x="1725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25"/>
              <p:cNvSpPr/>
              <p:nvPr/>
            </p:nvSpPr>
            <p:spPr>
              <a:xfrm>
                <a:off x="4584325" y="4669300"/>
                <a:ext cx="686750" cy="80757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32303" extrusionOk="0">
                    <a:moveTo>
                      <a:pt x="0" y="1"/>
                    </a:moveTo>
                    <a:lnTo>
                      <a:pt x="812" y="794"/>
                    </a:lnTo>
                    <a:lnTo>
                      <a:pt x="1587" y="1606"/>
                    </a:lnTo>
                    <a:lnTo>
                      <a:pt x="2362" y="2436"/>
                    </a:lnTo>
                    <a:lnTo>
                      <a:pt x="3100" y="3284"/>
                    </a:lnTo>
                    <a:lnTo>
                      <a:pt x="3819" y="4151"/>
                    </a:lnTo>
                    <a:lnTo>
                      <a:pt x="4502" y="5037"/>
                    </a:lnTo>
                    <a:lnTo>
                      <a:pt x="5184" y="5941"/>
                    </a:lnTo>
                    <a:lnTo>
                      <a:pt x="5830" y="6863"/>
                    </a:lnTo>
                    <a:lnTo>
                      <a:pt x="6457" y="7786"/>
                    </a:lnTo>
                    <a:lnTo>
                      <a:pt x="7066" y="8745"/>
                    </a:lnTo>
                    <a:lnTo>
                      <a:pt x="7638" y="9723"/>
                    </a:lnTo>
                    <a:lnTo>
                      <a:pt x="8191" y="10700"/>
                    </a:lnTo>
                    <a:lnTo>
                      <a:pt x="8708" y="11697"/>
                    </a:lnTo>
                    <a:lnTo>
                      <a:pt x="9224" y="12693"/>
                    </a:lnTo>
                    <a:lnTo>
                      <a:pt x="9704" y="13726"/>
                    </a:lnTo>
                    <a:lnTo>
                      <a:pt x="10147" y="14759"/>
                    </a:lnTo>
                    <a:lnTo>
                      <a:pt x="10571" y="15792"/>
                    </a:lnTo>
                    <a:lnTo>
                      <a:pt x="10977" y="16862"/>
                    </a:lnTo>
                    <a:lnTo>
                      <a:pt x="11346" y="17914"/>
                    </a:lnTo>
                    <a:lnTo>
                      <a:pt x="11696" y="18984"/>
                    </a:lnTo>
                    <a:lnTo>
                      <a:pt x="12028" y="20072"/>
                    </a:lnTo>
                    <a:lnTo>
                      <a:pt x="12324" y="21160"/>
                    </a:lnTo>
                    <a:lnTo>
                      <a:pt x="12582" y="22249"/>
                    </a:lnTo>
                    <a:lnTo>
                      <a:pt x="12822" y="23356"/>
                    </a:lnTo>
                    <a:lnTo>
                      <a:pt x="13043" y="24463"/>
                    </a:lnTo>
                    <a:lnTo>
                      <a:pt x="13228" y="25570"/>
                    </a:lnTo>
                    <a:lnTo>
                      <a:pt x="13375" y="26695"/>
                    </a:lnTo>
                    <a:lnTo>
                      <a:pt x="13504" y="27802"/>
                    </a:lnTo>
                    <a:lnTo>
                      <a:pt x="13615" y="28927"/>
                    </a:lnTo>
                    <a:lnTo>
                      <a:pt x="13670" y="30052"/>
                    </a:lnTo>
                    <a:lnTo>
                      <a:pt x="13726" y="31178"/>
                    </a:lnTo>
                    <a:lnTo>
                      <a:pt x="13726" y="32303"/>
                    </a:lnTo>
                    <a:lnTo>
                      <a:pt x="26639" y="32303"/>
                    </a:lnTo>
                    <a:lnTo>
                      <a:pt x="26639" y="30661"/>
                    </a:lnTo>
                    <a:lnTo>
                      <a:pt x="26676" y="29001"/>
                    </a:lnTo>
                    <a:lnTo>
                      <a:pt x="26750" y="27341"/>
                    </a:lnTo>
                    <a:lnTo>
                      <a:pt x="26842" y="25699"/>
                    </a:lnTo>
                    <a:lnTo>
                      <a:pt x="26953" y="24057"/>
                    </a:lnTo>
                    <a:lnTo>
                      <a:pt x="27100" y="22396"/>
                    </a:lnTo>
                    <a:lnTo>
                      <a:pt x="27266" y="20755"/>
                    </a:lnTo>
                    <a:lnTo>
                      <a:pt x="27469" y="19113"/>
                    </a:lnTo>
                    <a:lnTo>
                      <a:pt x="26879" y="20699"/>
                    </a:lnTo>
                    <a:lnTo>
                      <a:pt x="26344" y="22286"/>
                    </a:lnTo>
                    <a:lnTo>
                      <a:pt x="25846" y="23909"/>
                    </a:lnTo>
                    <a:lnTo>
                      <a:pt x="25385" y="25533"/>
                    </a:lnTo>
                    <a:lnTo>
                      <a:pt x="24960" y="27156"/>
                    </a:lnTo>
                    <a:lnTo>
                      <a:pt x="24591" y="28816"/>
                    </a:lnTo>
                    <a:lnTo>
                      <a:pt x="24241" y="30458"/>
                    </a:lnTo>
                    <a:lnTo>
                      <a:pt x="23964" y="32119"/>
                    </a:lnTo>
                    <a:lnTo>
                      <a:pt x="24038" y="31418"/>
                    </a:lnTo>
                    <a:lnTo>
                      <a:pt x="24112" y="30735"/>
                    </a:lnTo>
                    <a:lnTo>
                      <a:pt x="24149" y="30034"/>
                    </a:lnTo>
                    <a:lnTo>
                      <a:pt x="24167" y="29314"/>
                    </a:lnTo>
                    <a:lnTo>
                      <a:pt x="24167" y="28613"/>
                    </a:lnTo>
                    <a:lnTo>
                      <a:pt x="24130" y="27912"/>
                    </a:lnTo>
                    <a:lnTo>
                      <a:pt x="24075" y="27211"/>
                    </a:lnTo>
                    <a:lnTo>
                      <a:pt x="24020" y="26529"/>
                    </a:lnTo>
                    <a:lnTo>
                      <a:pt x="23909" y="25828"/>
                    </a:lnTo>
                    <a:lnTo>
                      <a:pt x="23798" y="25127"/>
                    </a:lnTo>
                    <a:lnTo>
                      <a:pt x="23669" y="24444"/>
                    </a:lnTo>
                    <a:lnTo>
                      <a:pt x="23503" y="23762"/>
                    </a:lnTo>
                    <a:lnTo>
                      <a:pt x="23319" y="23079"/>
                    </a:lnTo>
                    <a:lnTo>
                      <a:pt x="23134" y="22415"/>
                    </a:lnTo>
                    <a:lnTo>
                      <a:pt x="22913" y="21732"/>
                    </a:lnTo>
                    <a:lnTo>
                      <a:pt x="22673" y="21087"/>
                    </a:lnTo>
                    <a:lnTo>
                      <a:pt x="22396" y="20423"/>
                    </a:lnTo>
                    <a:lnTo>
                      <a:pt x="22119" y="19777"/>
                    </a:lnTo>
                    <a:lnTo>
                      <a:pt x="21824" y="19150"/>
                    </a:lnTo>
                    <a:lnTo>
                      <a:pt x="21511" y="18522"/>
                    </a:lnTo>
                    <a:lnTo>
                      <a:pt x="21160" y="17895"/>
                    </a:lnTo>
                    <a:lnTo>
                      <a:pt x="20810" y="17305"/>
                    </a:lnTo>
                    <a:lnTo>
                      <a:pt x="20441" y="16696"/>
                    </a:lnTo>
                    <a:lnTo>
                      <a:pt x="20035" y="16124"/>
                    </a:lnTo>
                    <a:lnTo>
                      <a:pt x="19629" y="15552"/>
                    </a:lnTo>
                    <a:lnTo>
                      <a:pt x="19205" y="14999"/>
                    </a:lnTo>
                    <a:lnTo>
                      <a:pt x="18762" y="14464"/>
                    </a:lnTo>
                    <a:lnTo>
                      <a:pt x="18301" y="13929"/>
                    </a:lnTo>
                    <a:lnTo>
                      <a:pt x="17821" y="13412"/>
                    </a:lnTo>
                    <a:lnTo>
                      <a:pt x="17323" y="12914"/>
                    </a:lnTo>
                    <a:lnTo>
                      <a:pt x="16806" y="12435"/>
                    </a:lnTo>
                    <a:lnTo>
                      <a:pt x="16271" y="11973"/>
                    </a:lnTo>
                    <a:lnTo>
                      <a:pt x="16271" y="11973"/>
                    </a:lnTo>
                    <a:lnTo>
                      <a:pt x="16714" y="12933"/>
                    </a:lnTo>
                    <a:lnTo>
                      <a:pt x="17139" y="13892"/>
                    </a:lnTo>
                    <a:lnTo>
                      <a:pt x="17544" y="14851"/>
                    </a:lnTo>
                    <a:lnTo>
                      <a:pt x="17895" y="15829"/>
                    </a:lnTo>
                    <a:lnTo>
                      <a:pt x="18245" y="16825"/>
                    </a:lnTo>
                    <a:lnTo>
                      <a:pt x="18541" y="17821"/>
                    </a:lnTo>
                    <a:lnTo>
                      <a:pt x="18817" y="18836"/>
                    </a:lnTo>
                    <a:lnTo>
                      <a:pt x="19057" y="19851"/>
                    </a:lnTo>
                    <a:lnTo>
                      <a:pt x="19278" y="20884"/>
                    </a:lnTo>
                    <a:lnTo>
                      <a:pt x="19463" y="21917"/>
                    </a:lnTo>
                    <a:lnTo>
                      <a:pt x="19611" y="22950"/>
                    </a:lnTo>
                    <a:lnTo>
                      <a:pt x="19740" y="23983"/>
                    </a:lnTo>
                    <a:lnTo>
                      <a:pt x="19832" y="25035"/>
                    </a:lnTo>
                    <a:lnTo>
                      <a:pt x="19906" y="26068"/>
                    </a:lnTo>
                    <a:lnTo>
                      <a:pt x="19924" y="27119"/>
                    </a:lnTo>
                    <a:lnTo>
                      <a:pt x="19924" y="28171"/>
                    </a:lnTo>
                    <a:lnTo>
                      <a:pt x="19647" y="27341"/>
                    </a:lnTo>
                    <a:lnTo>
                      <a:pt x="19352" y="26529"/>
                    </a:lnTo>
                    <a:lnTo>
                      <a:pt x="19002" y="25736"/>
                    </a:lnTo>
                    <a:lnTo>
                      <a:pt x="18614" y="24961"/>
                    </a:lnTo>
                    <a:lnTo>
                      <a:pt x="18208" y="24186"/>
                    </a:lnTo>
                    <a:lnTo>
                      <a:pt x="17747" y="23448"/>
                    </a:lnTo>
                    <a:lnTo>
                      <a:pt x="17268" y="22729"/>
                    </a:lnTo>
                    <a:lnTo>
                      <a:pt x="16770" y="22028"/>
                    </a:lnTo>
                    <a:lnTo>
                      <a:pt x="16493" y="21179"/>
                    </a:lnTo>
                    <a:lnTo>
                      <a:pt x="16198" y="20349"/>
                    </a:lnTo>
                    <a:lnTo>
                      <a:pt x="15884" y="19537"/>
                    </a:lnTo>
                    <a:lnTo>
                      <a:pt x="15552" y="18707"/>
                    </a:lnTo>
                    <a:lnTo>
                      <a:pt x="15201" y="17895"/>
                    </a:lnTo>
                    <a:lnTo>
                      <a:pt x="14833" y="17102"/>
                    </a:lnTo>
                    <a:lnTo>
                      <a:pt x="14445" y="16309"/>
                    </a:lnTo>
                    <a:lnTo>
                      <a:pt x="14058" y="15515"/>
                    </a:lnTo>
                    <a:lnTo>
                      <a:pt x="13633" y="14741"/>
                    </a:lnTo>
                    <a:lnTo>
                      <a:pt x="13209" y="13966"/>
                    </a:lnTo>
                    <a:lnTo>
                      <a:pt x="12748" y="13209"/>
                    </a:lnTo>
                    <a:lnTo>
                      <a:pt x="12287" y="12453"/>
                    </a:lnTo>
                    <a:lnTo>
                      <a:pt x="11807" y="11715"/>
                    </a:lnTo>
                    <a:lnTo>
                      <a:pt x="11309" y="10996"/>
                    </a:lnTo>
                    <a:lnTo>
                      <a:pt x="10811" y="10276"/>
                    </a:lnTo>
                    <a:lnTo>
                      <a:pt x="10276" y="9557"/>
                    </a:lnTo>
                    <a:lnTo>
                      <a:pt x="9741" y="8874"/>
                    </a:lnTo>
                    <a:lnTo>
                      <a:pt x="9187" y="8173"/>
                    </a:lnTo>
                    <a:lnTo>
                      <a:pt x="8616" y="7509"/>
                    </a:lnTo>
                    <a:lnTo>
                      <a:pt x="8025" y="6845"/>
                    </a:lnTo>
                    <a:lnTo>
                      <a:pt x="7435" y="6199"/>
                    </a:lnTo>
                    <a:lnTo>
                      <a:pt x="6826" y="5554"/>
                    </a:lnTo>
                    <a:lnTo>
                      <a:pt x="6199" y="4945"/>
                    </a:lnTo>
                    <a:lnTo>
                      <a:pt x="5553" y="4336"/>
                    </a:lnTo>
                    <a:lnTo>
                      <a:pt x="4908" y="3746"/>
                    </a:lnTo>
                    <a:lnTo>
                      <a:pt x="4243" y="3155"/>
                    </a:lnTo>
                    <a:lnTo>
                      <a:pt x="3561" y="2602"/>
                    </a:lnTo>
                    <a:lnTo>
                      <a:pt x="2878" y="2048"/>
                    </a:lnTo>
                    <a:lnTo>
                      <a:pt x="2177" y="1513"/>
                    </a:lnTo>
                    <a:lnTo>
                      <a:pt x="1458" y="997"/>
                    </a:lnTo>
                    <a:lnTo>
                      <a:pt x="738" y="49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25"/>
              <p:cNvSpPr/>
              <p:nvPr/>
            </p:nvSpPr>
            <p:spPr>
              <a:xfrm>
                <a:off x="2620550" y="5243025"/>
                <a:ext cx="107025" cy="233850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9354" extrusionOk="0">
                    <a:moveTo>
                      <a:pt x="4280" y="1"/>
                    </a:moveTo>
                    <a:lnTo>
                      <a:pt x="3930" y="536"/>
                    </a:lnTo>
                    <a:lnTo>
                      <a:pt x="3579" y="1089"/>
                    </a:lnTo>
                    <a:lnTo>
                      <a:pt x="3247" y="1643"/>
                    </a:lnTo>
                    <a:lnTo>
                      <a:pt x="2934" y="2196"/>
                    </a:lnTo>
                    <a:lnTo>
                      <a:pt x="2620" y="2768"/>
                    </a:lnTo>
                    <a:lnTo>
                      <a:pt x="2325" y="3340"/>
                    </a:lnTo>
                    <a:lnTo>
                      <a:pt x="2030" y="3912"/>
                    </a:lnTo>
                    <a:lnTo>
                      <a:pt x="1753" y="4502"/>
                    </a:lnTo>
                    <a:lnTo>
                      <a:pt x="1495" y="5093"/>
                    </a:lnTo>
                    <a:lnTo>
                      <a:pt x="1255" y="5683"/>
                    </a:lnTo>
                    <a:lnTo>
                      <a:pt x="1015" y="6292"/>
                    </a:lnTo>
                    <a:lnTo>
                      <a:pt x="775" y="6900"/>
                    </a:lnTo>
                    <a:lnTo>
                      <a:pt x="572" y="7509"/>
                    </a:lnTo>
                    <a:lnTo>
                      <a:pt x="369" y="8118"/>
                    </a:lnTo>
                    <a:lnTo>
                      <a:pt x="185" y="8745"/>
                    </a:lnTo>
                    <a:lnTo>
                      <a:pt x="0" y="9354"/>
                    </a:lnTo>
                    <a:lnTo>
                      <a:pt x="2011" y="9354"/>
                    </a:lnTo>
                    <a:lnTo>
                      <a:pt x="2159" y="8155"/>
                    </a:lnTo>
                    <a:lnTo>
                      <a:pt x="2362" y="6974"/>
                    </a:lnTo>
                    <a:lnTo>
                      <a:pt x="2583" y="5794"/>
                    </a:lnTo>
                    <a:lnTo>
                      <a:pt x="2860" y="4613"/>
                    </a:lnTo>
                    <a:lnTo>
                      <a:pt x="3155" y="3432"/>
                    </a:lnTo>
                    <a:lnTo>
                      <a:pt x="3487" y="2288"/>
                    </a:lnTo>
                    <a:lnTo>
                      <a:pt x="3875" y="1126"/>
                    </a:lnTo>
                    <a:lnTo>
                      <a:pt x="42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25"/>
              <p:cNvSpPr/>
              <p:nvPr/>
            </p:nvSpPr>
            <p:spPr>
              <a:xfrm>
                <a:off x="2692500" y="4881925"/>
                <a:ext cx="163750" cy="594950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3798" extrusionOk="0">
                    <a:moveTo>
                      <a:pt x="6549" y="0"/>
                    </a:moveTo>
                    <a:lnTo>
                      <a:pt x="5922" y="1402"/>
                    </a:lnTo>
                    <a:lnTo>
                      <a:pt x="5332" y="2841"/>
                    </a:lnTo>
                    <a:lnTo>
                      <a:pt x="4778" y="4280"/>
                    </a:lnTo>
                    <a:lnTo>
                      <a:pt x="4262" y="5737"/>
                    </a:lnTo>
                    <a:lnTo>
                      <a:pt x="3764" y="7195"/>
                    </a:lnTo>
                    <a:lnTo>
                      <a:pt x="3321" y="8671"/>
                    </a:lnTo>
                    <a:lnTo>
                      <a:pt x="2878" y="10147"/>
                    </a:lnTo>
                    <a:lnTo>
                      <a:pt x="2491" y="11641"/>
                    </a:lnTo>
                    <a:lnTo>
                      <a:pt x="2103" y="13154"/>
                    </a:lnTo>
                    <a:lnTo>
                      <a:pt x="1753" y="14648"/>
                    </a:lnTo>
                    <a:lnTo>
                      <a:pt x="1421" y="16161"/>
                    </a:lnTo>
                    <a:lnTo>
                      <a:pt x="1107" y="17692"/>
                    </a:lnTo>
                    <a:lnTo>
                      <a:pt x="812" y="19204"/>
                    </a:lnTo>
                    <a:lnTo>
                      <a:pt x="517" y="20736"/>
                    </a:lnTo>
                    <a:lnTo>
                      <a:pt x="259" y="22267"/>
                    </a:lnTo>
                    <a:lnTo>
                      <a:pt x="0" y="23798"/>
                    </a:lnTo>
                    <a:lnTo>
                      <a:pt x="3505" y="23798"/>
                    </a:lnTo>
                    <a:lnTo>
                      <a:pt x="3579" y="22304"/>
                    </a:lnTo>
                    <a:lnTo>
                      <a:pt x="3671" y="20791"/>
                    </a:lnTo>
                    <a:lnTo>
                      <a:pt x="3782" y="19260"/>
                    </a:lnTo>
                    <a:lnTo>
                      <a:pt x="3893" y="17747"/>
                    </a:lnTo>
                    <a:lnTo>
                      <a:pt x="4040" y="16234"/>
                    </a:lnTo>
                    <a:lnTo>
                      <a:pt x="4206" y="14722"/>
                    </a:lnTo>
                    <a:lnTo>
                      <a:pt x="4372" y="13209"/>
                    </a:lnTo>
                    <a:lnTo>
                      <a:pt x="4557" y="11696"/>
                    </a:lnTo>
                    <a:lnTo>
                      <a:pt x="4760" y="10202"/>
                    </a:lnTo>
                    <a:lnTo>
                      <a:pt x="4981" y="8708"/>
                    </a:lnTo>
                    <a:lnTo>
                      <a:pt x="5203" y="7213"/>
                    </a:lnTo>
                    <a:lnTo>
                      <a:pt x="5442" y="5756"/>
                    </a:lnTo>
                    <a:lnTo>
                      <a:pt x="5701" y="4280"/>
                    </a:lnTo>
                    <a:lnTo>
                      <a:pt x="5977" y="2841"/>
                    </a:lnTo>
                    <a:lnTo>
                      <a:pt x="6254" y="1402"/>
                    </a:lnTo>
                    <a:lnTo>
                      <a:pt x="6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25"/>
              <p:cNvSpPr/>
              <p:nvPr/>
            </p:nvSpPr>
            <p:spPr>
              <a:xfrm>
                <a:off x="1262800" y="4616725"/>
                <a:ext cx="515175" cy="860150"/>
              </a:xfrm>
              <a:custGeom>
                <a:avLst/>
                <a:gdLst/>
                <a:ahLst/>
                <a:cxnLst/>
                <a:rect l="l" t="t" r="r" b="b"/>
                <a:pathLst>
                  <a:path w="20607" h="34406" extrusionOk="0">
                    <a:moveTo>
                      <a:pt x="6567" y="1"/>
                    </a:moveTo>
                    <a:lnTo>
                      <a:pt x="5977" y="1513"/>
                    </a:lnTo>
                    <a:lnTo>
                      <a:pt x="5424" y="3026"/>
                    </a:lnTo>
                    <a:lnTo>
                      <a:pt x="4870" y="4557"/>
                    </a:lnTo>
                    <a:lnTo>
                      <a:pt x="4354" y="6088"/>
                    </a:lnTo>
                    <a:lnTo>
                      <a:pt x="3856" y="7638"/>
                    </a:lnTo>
                    <a:lnTo>
                      <a:pt x="3394" y="9206"/>
                    </a:lnTo>
                    <a:lnTo>
                      <a:pt x="2952" y="10756"/>
                    </a:lnTo>
                    <a:lnTo>
                      <a:pt x="2527" y="12324"/>
                    </a:lnTo>
                    <a:lnTo>
                      <a:pt x="2122" y="13910"/>
                    </a:lnTo>
                    <a:lnTo>
                      <a:pt x="1753" y="15478"/>
                    </a:lnTo>
                    <a:lnTo>
                      <a:pt x="1402" y="17065"/>
                    </a:lnTo>
                    <a:lnTo>
                      <a:pt x="1070" y="18651"/>
                    </a:lnTo>
                    <a:lnTo>
                      <a:pt x="775" y="20256"/>
                    </a:lnTo>
                    <a:lnTo>
                      <a:pt x="498" y="21861"/>
                    </a:lnTo>
                    <a:lnTo>
                      <a:pt x="240" y="23466"/>
                    </a:lnTo>
                    <a:lnTo>
                      <a:pt x="0" y="25071"/>
                    </a:lnTo>
                    <a:lnTo>
                      <a:pt x="0" y="34406"/>
                    </a:lnTo>
                    <a:lnTo>
                      <a:pt x="5497" y="34406"/>
                    </a:lnTo>
                    <a:lnTo>
                      <a:pt x="5479" y="33410"/>
                    </a:lnTo>
                    <a:lnTo>
                      <a:pt x="5461" y="32414"/>
                    </a:lnTo>
                    <a:lnTo>
                      <a:pt x="5461" y="31436"/>
                    </a:lnTo>
                    <a:lnTo>
                      <a:pt x="5497" y="30440"/>
                    </a:lnTo>
                    <a:lnTo>
                      <a:pt x="5534" y="29444"/>
                    </a:lnTo>
                    <a:lnTo>
                      <a:pt x="5571" y="28447"/>
                    </a:lnTo>
                    <a:lnTo>
                      <a:pt x="5645" y="27451"/>
                    </a:lnTo>
                    <a:lnTo>
                      <a:pt x="5737" y="26473"/>
                    </a:lnTo>
                    <a:lnTo>
                      <a:pt x="5830" y="25477"/>
                    </a:lnTo>
                    <a:lnTo>
                      <a:pt x="5940" y="24481"/>
                    </a:lnTo>
                    <a:lnTo>
                      <a:pt x="6088" y="23503"/>
                    </a:lnTo>
                    <a:lnTo>
                      <a:pt x="6217" y="22526"/>
                    </a:lnTo>
                    <a:lnTo>
                      <a:pt x="6383" y="21529"/>
                    </a:lnTo>
                    <a:lnTo>
                      <a:pt x="6567" y="20552"/>
                    </a:lnTo>
                    <a:lnTo>
                      <a:pt x="6752" y="19592"/>
                    </a:lnTo>
                    <a:lnTo>
                      <a:pt x="6973" y="18615"/>
                    </a:lnTo>
                    <a:lnTo>
                      <a:pt x="7342" y="18984"/>
                    </a:lnTo>
                    <a:lnTo>
                      <a:pt x="7730" y="19371"/>
                    </a:lnTo>
                    <a:lnTo>
                      <a:pt x="8468" y="20164"/>
                    </a:lnTo>
                    <a:lnTo>
                      <a:pt x="9205" y="21013"/>
                    </a:lnTo>
                    <a:lnTo>
                      <a:pt x="9906" y="21898"/>
                    </a:lnTo>
                    <a:lnTo>
                      <a:pt x="10589" y="22821"/>
                    </a:lnTo>
                    <a:lnTo>
                      <a:pt x="11235" y="23762"/>
                    </a:lnTo>
                    <a:lnTo>
                      <a:pt x="11880" y="24739"/>
                    </a:lnTo>
                    <a:lnTo>
                      <a:pt x="12489" y="25754"/>
                    </a:lnTo>
                    <a:lnTo>
                      <a:pt x="13080" y="26787"/>
                    </a:lnTo>
                    <a:lnTo>
                      <a:pt x="13633" y="27820"/>
                    </a:lnTo>
                    <a:lnTo>
                      <a:pt x="14168" y="28890"/>
                    </a:lnTo>
                    <a:lnTo>
                      <a:pt x="14684" y="29979"/>
                    </a:lnTo>
                    <a:lnTo>
                      <a:pt x="15183" y="31085"/>
                    </a:lnTo>
                    <a:lnTo>
                      <a:pt x="15644" y="32174"/>
                    </a:lnTo>
                    <a:lnTo>
                      <a:pt x="16068" y="33299"/>
                    </a:lnTo>
                    <a:lnTo>
                      <a:pt x="16474" y="34406"/>
                    </a:lnTo>
                    <a:lnTo>
                      <a:pt x="20606" y="34406"/>
                    </a:lnTo>
                    <a:lnTo>
                      <a:pt x="20366" y="33779"/>
                    </a:lnTo>
                    <a:lnTo>
                      <a:pt x="20127" y="33152"/>
                    </a:lnTo>
                    <a:lnTo>
                      <a:pt x="19868" y="32524"/>
                    </a:lnTo>
                    <a:lnTo>
                      <a:pt x="19592" y="31916"/>
                    </a:lnTo>
                    <a:lnTo>
                      <a:pt x="19296" y="31307"/>
                    </a:lnTo>
                    <a:lnTo>
                      <a:pt x="19001" y="30698"/>
                    </a:lnTo>
                    <a:lnTo>
                      <a:pt x="18688" y="30089"/>
                    </a:lnTo>
                    <a:lnTo>
                      <a:pt x="18356" y="29499"/>
                    </a:lnTo>
                    <a:lnTo>
                      <a:pt x="18005" y="28927"/>
                    </a:lnTo>
                    <a:lnTo>
                      <a:pt x="17655" y="28355"/>
                    </a:lnTo>
                    <a:lnTo>
                      <a:pt x="17286" y="27783"/>
                    </a:lnTo>
                    <a:lnTo>
                      <a:pt x="16917" y="27230"/>
                    </a:lnTo>
                    <a:lnTo>
                      <a:pt x="16529" y="26676"/>
                    </a:lnTo>
                    <a:lnTo>
                      <a:pt x="16123" y="26123"/>
                    </a:lnTo>
                    <a:lnTo>
                      <a:pt x="15699" y="25588"/>
                    </a:lnTo>
                    <a:lnTo>
                      <a:pt x="15275" y="25071"/>
                    </a:lnTo>
                    <a:lnTo>
                      <a:pt x="14851" y="24555"/>
                    </a:lnTo>
                    <a:lnTo>
                      <a:pt x="14389" y="24038"/>
                    </a:lnTo>
                    <a:lnTo>
                      <a:pt x="13928" y="23559"/>
                    </a:lnTo>
                    <a:lnTo>
                      <a:pt x="13467" y="23061"/>
                    </a:lnTo>
                    <a:lnTo>
                      <a:pt x="12987" y="22581"/>
                    </a:lnTo>
                    <a:lnTo>
                      <a:pt x="12489" y="22120"/>
                    </a:lnTo>
                    <a:lnTo>
                      <a:pt x="11991" y="21658"/>
                    </a:lnTo>
                    <a:lnTo>
                      <a:pt x="11493" y="21216"/>
                    </a:lnTo>
                    <a:lnTo>
                      <a:pt x="10958" y="20791"/>
                    </a:lnTo>
                    <a:lnTo>
                      <a:pt x="10441" y="20367"/>
                    </a:lnTo>
                    <a:lnTo>
                      <a:pt x="9906" y="19961"/>
                    </a:lnTo>
                    <a:lnTo>
                      <a:pt x="9353" y="19574"/>
                    </a:lnTo>
                    <a:lnTo>
                      <a:pt x="8800" y="19186"/>
                    </a:lnTo>
                    <a:lnTo>
                      <a:pt x="8228" y="18818"/>
                    </a:lnTo>
                    <a:lnTo>
                      <a:pt x="7656" y="18449"/>
                    </a:lnTo>
                    <a:lnTo>
                      <a:pt x="7084" y="18098"/>
                    </a:lnTo>
                    <a:lnTo>
                      <a:pt x="7398" y="16825"/>
                    </a:lnTo>
                    <a:lnTo>
                      <a:pt x="7730" y="15534"/>
                    </a:lnTo>
                    <a:lnTo>
                      <a:pt x="8099" y="14279"/>
                    </a:lnTo>
                    <a:lnTo>
                      <a:pt x="8486" y="13006"/>
                    </a:lnTo>
                    <a:lnTo>
                      <a:pt x="7490" y="15386"/>
                    </a:lnTo>
                    <a:lnTo>
                      <a:pt x="7010" y="16585"/>
                    </a:lnTo>
                    <a:lnTo>
                      <a:pt x="6531" y="17784"/>
                    </a:lnTo>
                    <a:lnTo>
                      <a:pt x="5866" y="17434"/>
                    </a:lnTo>
                    <a:lnTo>
                      <a:pt x="5202" y="17102"/>
                    </a:lnTo>
                    <a:lnTo>
                      <a:pt x="5811" y="17581"/>
                    </a:lnTo>
                    <a:lnTo>
                      <a:pt x="6401" y="18098"/>
                    </a:lnTo>
                    <a:lnTo>
                      <a:pt x="6032" y="19076"/>
                    </a:lnTo>
                    <a:lnTo>
                      <a:pt x="5682" y="20072"/>
                    </a:lnTo>
                    <a:lnTo>
                      <a:pt x="5331" y="21068"/>
                    </a:lnTo>
                    <a:lnTo>
                      <a:pt x="4999" y="22046"/>
                    </a:lnTo>
                    <a:lnTo>
                      <a:pt x="4686" y="23061"/>
                    </a:lnTo>
                    <a:lnTo>
                      <a:pt x="4391" y="24057"/>
                    </a:lnTo>
                    <a:lnTo>
                      <a:pt x="4114" y="25053"/>
                    </a:lnTo>
                    <a:lnTo>
                      <a:pt x="3856" y="26068"/>
                    </a:lnTo>
                    <a:lnTo>
                      <a:pt x="3634" y="27082"/>
                    </a:lnTo>
                    <a:lnTo>
                      <a:pt x="3413" y="28097"/>
                    </a:lnTo>
                    <a:lnTo>
                      <a:pt x="3247" y="29111"/>
                    </a:lnTo>
                    <a:lnTo>
                      <a:pt x="3081" y="30108"/>
                    </a:lnTo>
                    <a:lnTo>
                      <a:pt x="2970" y="31122"/>
                    </a:lnTo>
                    <a:lnTo>
                      <a:pt x="2878" y="32137"/>
                    </a:lnTo>
                    <a:lnTo>
                      <a:pt x="2823" y="33152"/>
                    </a:lnTo>
                    <a:lnTo>
                      <a:pt x="2786" y="34148"/>
                    </a:lnTo>
                    <a:lnTo>
                      <a:pt x="2693" y="33096"/>
                    </a:lnTo>
                    <a:lnTo>
                      <a:pt x="2620" y="32026"/>
                    </a:lnTo>
                    <a:lnTo>
                      <a:pt x="2546" y="30956"/>
                    </a:lnTo>
                    <a:lnTo>
                      <a:pt x="2509" y="29886"/>
                    </a:lnTo>
                    <a:lnTo>
                      <a:pt x="2472" y="28816"/>
                    </a:lnTo>
                    <a:lnTo>
                      <a:pt x="2454" y="27728"/>
                    </a:lnTo>
                    <a:lnTo>
                      <a:pt x="2454" y="26658"/>
                    </a:lnTo>
                    <a:lnTo>
                      <a:pt x="2472" y="25588"/>
                    </a:lnTo>
                    <a:lnTo>
                      <a:pt x="2509" y="24499"/>
                    </a:lnTo>
                    <a:lnTo>
                      <a:pt x="2546" y="23429"/>
                    </a:lnTo>
                    <a:lnTo>
                      <a:pt x="2620" y="22341"/>
                    </a:lnTo>
                    <a:lnTo>
                      <a:pt x="2693" y="21271"/>
                    </a:lnTo>
                    <a:lnTo>
                      <a:pt x="2786" y="20183"/>
                    </a:lnTo>
                    <a:lnTo>
                      <a:pt x="2878" y="19113"/>
                    </a:lnTo>
                    <a:lnTo>
                      <a:pt x="3007" y="18024"/>
                    </a:lnTo>
                    <a:lnTo>
                      <a:pt x="3136" y="16954"/>
                    </a:lnTo>
                    <a:lnTo>
                      <a:pt x="3265" y="15866"/>
                    </a:lnTo>
                    <a:lnTo>
                      <a:pt x="3413" y="14796"/>
                    </a:lnTo>
                    <a:lnTo>
                      <a:pt x="3579" y="13726"/>
                    </a:lnTo>
                    <a:lnTo>
                      <a:pt x="3763" y="12656"/>
                    </a:lnTo>
                    <a:lnTo>
                      <a:pt x="4132" y="10516"/>
                    </a:lnTo>
                    <a:lnTo>
                      <a:pt x="4557" y="8376"/>
                    </a:lnTo>
                    <a:lnTo>
                      <a:pt x="5018" y="6254"/>
                    </a:lnTo>
                    <a:lnTo>
                      <a:pt x="5497" y="4151"/>
                    </a:lnTo>
                    <a:lnTo>
                      <a:pt x="6032" y="2067"/>
                    </a:lnTo>
                    <a:lnTo>
                      <a:pt x="65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25"/>
              <p:cNvSpPr/>
              <p:nvPr/>
            </p:nvSpPr>
            <p:spPr>
              <a:xfrm>
                <a:off x="1498450" y="4664700"/>
                <a:ext cx="372675" cy="812175"/>
              </a:xfrm>
              <a:custGeom>
                <a:avLst/>
                <a:gdLst/>
                <a:ahLst/>
                <a:cxnLst/>
                <a:rect l="l" t="t" r="r" b="b"/>
                <a:pathLst>
                  <a:path w="14907" h="32487" extrusionOk="0">
                    <a:moveTo>
                      <a:pt x="1" y="0"/>
                    </a:moveTo>
                    <a:lnTo>
                      <a:pt x="536" y="960"/>
                    </a:lnTo>
                    <a:lnTo>
                      <a:pt x="1052" y="1900"/>
                    </a:lnTo>
                    <a:lnTo>
                      <a:pt x="1569" y="2860"/>
                    </a:lnTo>
                    <a:lnTo>
                      <a:pt x="2067" y="3819"/>
                    </a:lnTo>
                    <a:lnTo>
                      <a:pt x="2547" y="4797"/>
                    </a:lnTo>
                    <a:lnTo>
                      <a:pt x="3026" y="5756"/>
                    </a:lnTo>
                    <a:lnTo>
                      <a:pt x="3488" y="6734"/>
                    </a:lnTo>
                    <a:lnTo>
                      <a:pt x="3949" y="7711"/>
                    </a:lnTo>
                    <a:lnTo>
                      <a:pt x="4391" y="8708"/>
                    </a:lnTo>
                    <a:lnTo>
                      <a:pt x="4816" y="9704"/>
                    </a:lnTo>
                    <a:lnTo>
                      <a:pt x="5240" y="10700"/>
                    </a:lnTo>
                    <a:lnTo>
                      <a:pt x="5664" y="11696"/>
                    </a:lnTo>
                    <a:lnTo>
                      <a:pt x="6052" y="12711"/>
                    </a:lnTo>
                    <a:lnTo>
                      <a:pt x="6439" y="13707"/>
                    </a:lnTo>
                    <a:lnTo>
                      <a:pt x="6827" y="14722"/>
                    </a:lnTo>
                    <a:lnTo>
                      <a:pt x="7196" y="15736"/>
                    </a:lnTo>
                    <a:lnTo>
                      <a:pt x="7546" y="16769"/>
                    </a:lnTo>
                    <a:lnTo>
                      <a:pt x="7897" y="17802"/>
                    </a:lnTo>
                    <a:lnTo>
                      <a:pt x="8229" y="18817"/>
                    </a:lnTo>
                    <a:lnTo>
                      <a:pt x="8542" y="19850"/>
                    </a:lnTo>
                    <a:lnTo>
                      <a:pt x="8856" y="20902"/>
                    </a:lnTo>
                    <a:lnTo>
                      <a:pt x="9151" y="21935"/>
                    </a:lnTo>
                    <a:lnTo>
                      <a:pt x="9446" y="22986"/>
                    </a:lnTo>
                    <a:lnTo>
                      <a:pt x="9723" y="24019"/>
                    </a:lnTo>
                    <a:lnTo>
                      <a:pt x="9981" y="25071"/>
                    </a:lnTo>
                    <a:lnTo>
                      <a:pt x="10239" y="26122"/>
                    </a:lnTo>
                    <a:lnTo>
                      <a:pt x="10479" y="27174"/>
                    </a:lnTo>
                    <a:lnTo>
                      <a:pt x="10719" y="28244"/>
                    </a:lnTo>
                    <a:lnTo>
                      <a:pt x="10940" y="29296"/>
                    </a:lnTo>
                    <a:lnTo>
                      <a:pt x="11143" y="30365"/>
                    </a:lnTo>
                    <a:lnTo>
                      <a:pt x="11346" y="31417"/>
                    </a:lnTo>
                    <a:lnTo>
                      <a:pt x="11531" y="32487"/>
                    </a:lnTo>
                    <a:lnTo>
                      <a:pt x="14907" y="32487"/>
                    </a:lnTo>
                    <a:lnTo>
                      <a:pt x="14261" y="30329"/>
                    </a:lnTo>
                    <a:lnTo>
                      <a:pt x="13597" y="28152"/>
                    </a:lnTo>
                    <a:lnTo>
                      <a:pt x="12914" y="25993"/>
                    </a:lnTo>
                    <a:lnTo>
                      <a:pt x="12213" y="23853"/>
                    </a:lnTo>
                    <a:lnTo>
                      <a:pt x="11475" y="21713"/>
                    </a:lnTo>
                    <a:lnTo>
                      <a:pt x="10701" y="19573"/>
                    </a:lnTo>
                    <a:lnTo>
                      <a:pt x="10295" y="18522"/>
                    </a:lnTo>
                    <a:lnTo>
                      <a:pt x="9889" y="17470"/>
                    </a:lnTo>
                    <a:lnTo>
                      <a:pt x="9465" y="16437"/>
                    </a:lnTo>
                    <a:lnTo>
                      <a:pt x="9040" y="15404"/>
                    </a:lnTo>
                    <a:lnTo>
                      <a:pt x="8579" y="14371"/>
                    </a:lnTo>
                    <a:lnTo>
                      <a:pt x="8118" y="13338"/>
                    </a:lnTo>
                    <a:lnTo>
                      <a:pt x="7657" y="12323"/>
                    </a:lnTo>
                    <a:lnTo>
                      <a:pt x="7159" y="11327"/>
                    </a:lnTo>
                    <a:lnTo>
                      <a:pt x="6661" y="10313"/>
                    </a:lnTo>
                    <a:lnTo>
                      <a:pt x="6144" y="9335"/>
                    </a:lnTo>
                    <a:lnTo>
                      <a:pt x="5609" y="8339"/>
                    </a:lnTo>
                    <a:lnTo>
                      <a:pt x="5074" y="7379"/>
                    </a:lnTo>
                    <a:lnTo>
                      <a:pt x="4502" y="6420"/>
                    </a:lnTo>
                    <a:lnTo>
                      <a:pt x="3912" y="5461"/>
                    </a:lnTo>
                    <a:lnTo>
                      <a:pt x="3321" y="4520"/>
                    </a:lnTo>
                    <a:lnTo>
                      <a:pt x="2694" y="3598"/>
                    </a:lnTo>
                    <a:lnTo>
                      <a:pt x="2049" y="2675"/>
                    </a:lnTo>
                    <a:lnTo>
                      <a:pt x="1384" y="1771"/>
                    </a:lnTo>
                    <a:lnTo>
                      <a:pt x="720" y="8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25"/>
              <p:cNvSpPr/>
              <p:nvPr/>
            </p:nvSpPr>
            <p:spPr>
              <a:xfrm>
                <a:off x="1759025" y="5134200"/>
                <a:ext cx="178050" cy="342675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13707" extrusionOk="0">
                    <a:moveTo>
                      <a:pt x="1" y="0"/>
                    </a:moveTo>
                    <a:lnTo>
                      <a:pt x="554" y="757"/>
                    </a:lnTo>
                    <a:lnTo>
                      <a:pt x="1071" y="1531"/>
                    </a:lnTo>
                    <a:lnTo>
                      <a:pt x="1551" y="2325"/>
                    </a:lnTo>
                    <a:lnTo>
                      <a:pt x="2030" y="3136"/>
                    </a:lnTo>
                    <a:lnTo>
                      <a:pt x="2454" y="3948"/>
                    </a:lnTo>
                    <a:lnTo>
                      <a:pt x="2860" y="4778"/>
                    </a:lnTo>
                    <a:lnTo>
                      <a:pt x="3248" y="5627"/>
                    </a:lnTo>
                    <a:lnTo>
                      <a:pt x="3598" y="6494"/>
                    </a:lnTo>
                    <a:lnTo>
                      <a:pt x="3912" y="7379"/>
                    </a:lnTo>
                    <a:lnTo>
                      <a:pt x="4207" y="8246"/>
                    </a:lnTo>
                    <a:lnTo>
                      <a:pt x="4465" y="9150"/>
                    </a:lnTo>
                    <a:lnTo>
                      <a:pt x="4705" y="10054"/>
                    </a:lnTo>
                    <a:lnTo>
                      <a:pt x="4908" y="10958"/>
                    </a:lnTo>
                    <a:lnTo>
                      <a:pt x="5074" y="11862"/>
                    </a:lnTo>
                    <a:lnTo>
                      <a:pt x="5222" y="12785"/>
                    </a:lnTo>
                    <a:lnTo>
                      <a:pt x="5332" y="13707"/>
                    </a:lnTo>
                    <a:lnTo>
                      <a:pt x="7122" y="13707"/>
                    </a:lnTo>
                    <a:lnTo>
                      <a:pt x="6900" y="12766"/>
                    </a:lnTo>
                    <a:lnTo>
                      <a:pt x="6661" y="11807"/>
                    </a:lnTo>
                    <a:lnTo>
                      <a:pt x="6384" y="10884"/>
                    </a:lnTo>
                    <a:lnTo>
                      <a:pt x="6070" y="9962"/>
                    </a:lnTo>
                    <a:lnTo>
                      <a:pt x="5720" y="9040"/>
                    </a:lnTo>
                    <a:lnTo>
                      <a:pt x="5332" y="8136"/>
                    </a:lnTo>
                    <a:lnTo>
                      <a:pt x="4926" y="7250"/>
                    </a:lnTo>
                    <a:lnTo>
                      <a:pt x="4502" y="6383"/>
                    </a:lnTo>
                    <a:lnTo>
                      <a:pt x="4041" y="5516"/>
                    </a:lnTo>
                    <a:lnTo>
                      <a:pt x="3543" y="4668"/>
                    </a:lnTo>
                    <a:lnTo>
                      <a:pt x="3008" y="3837"/>
                    </a:lnTo>
                    <a:lnTo>
                      <a:pt x="2473" y="3044"/>
                    </a:lnTo>
                    <a:lnTo>
                      <a:pt x="1883" y="2251"/>
                    </a:lnTo>
                    <a:lnTo>
                      <a:pt x="1292" y="1476"/>
                    </a:lnTo>
                    <a:lnTo>
                      <a:pt x="665" y="7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25"/>
              <p:cNvSpPr/>
              <p:nvPr/>
            </p:nvSpPr>
            <p:spPr>
              <a:xfrm>
                <a:off x="1689850" y="4921125"/>
                <a:ext cx="343150" cy="555750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22230" extrusionOk="0">
                    <a:moveTo>
                      <a:pt x="1" y="0"/>
                    </a:moveTo>
                    <a:lnTo>
                      <a:pt x="517" y="591"/>
                    </a:lnTo>
                    <a:lnTo>
                      <a:pt x="1034" y="1162"/>
                    </a:lnTo>
                    <a:lnTo>
                      <a:pt x="1513" y="1771"/>
                    </a:lnTo>
                    <a:lnTo>
                      <a:pt x="2012" y="2362"/>
                    </a:lnTo>
                    <a:lnTo>
                      <a:pt x="2473" y="2989"/>
                    </a:lnTo>
                    <a:lnTo>
                      <a:pt x="2934" y="3616"/>
                    </a:lnTo>
                    <a:lnTo>
                      <a:pt x="3377" y="4243"/>
                    </a:lnTo>
                    <a:lnTo>
                      <a:pt x="3819" y="4889"/>
                    </a:lnTo>
                    <a:lnTo>
                      <a:pt x="4225" y="5535"/>
                    </a:lnTo>
                    <a:lnTo>
                      <a:pt x="4631" y="6199"/>
                    </a:lnTo>
                    <a:lnTo>
                      <a:pt x="5037" y="6863"/>
                    </a:lnTo>
                    <a:lnTo>
                      <a:pt x="5406" y="7545"/>
                    </a:lnTo>
                    <a:lnTo>
                      <a:pt x="5775" y="8228"/>
                    </a:lnTo>
                    <a:lnTo>
                      <a:pt x="6125" y="8911"/>
                    </a:lnTo>
                    <a:lnTo>
                      <a:pt x="6476" y="9612"/>
                    </a:lnTo>
                    <a:lnTo>
                      <a:pt x="6790" y="10313"/>
                    </a:lnTo>
                    <a:lnTo>
                      <a:pt x="7103" y="11014"/>
                    </a:lnTo>
                    <a:lnTo>
                      <a:pt x="7398" y="11733"/>
                    </a:lnTo>
                    <a:lnTo>
                      <a:pt x="7675" y="12453"/>
                    </a:lnTo>
                    <a:lnTo>
                      <a:pt x="7952" y="13191"/>
                    </a:lnTo>
                    <a:lnTo>
                      <a:pt x="8210" y="13928"/>
                    </a:lnTo>
                    <a:lnTo>
                      <a:pt x="8450" y="14666"/>
                    </a:lnTo>
                    <a:lnTo>
                      <a:pt x="8671" y="15404"/>
                    </a:lnTo>
                    <a:lnTo>
                      <a:pt x="8874" y="16142"/>
                    </a:lnTo>
                    <a:lnTo>
                      <a:pt x="9077" y="16899"/>
                    </a:lnTo>
                    <a:lnTo>
                      <a:pt x="9243" y="17655"/>
                    </a:lnTo>
                    <a:lnTo>
                      <a:pt x="9409" y="18411"/>
                    </a:lnTo>
                    <a:lnTo>
                      <a:pt x="9557" y="19168"/>
                    </a:lnTo>
                    <a:lnTo>
                      <a:pt x="9686" y="19924"/>
                    </a:lnTo>
                    <a:lnTo>
                      <a:pt x="9815" y="20699"/>
                    </a:lnTo>
                    <a:lnTo>
                      <a:pt x="9907" y="21474"/>
                    </a:lnTo>
                    <a:lnTo>
                      <a:pt x="9999" y="22230"/>
                    </a:lnTo>
                    <a:lnTo>
                      <a:pt x="13726" y="22230"/>
                    </a:lnTo>
                    <a:lnTo>
                      <a:pt x="13339" y="20754"/>
                    </a:lnTo>
                    <a:lnTo>
                      <a:pt x="12914" y="19278"/>
                    </a:lnTo>
                    <a:lnTo>
                      <a:pt x="12471" y="17821"/>
                    </a:lnTo>
                    <a:lnTo>
                      <a:pt x="12010" y="16382"/>
                    </a:lnTo>
                    <a:lnTo>
                      <a:pt x="11752" y="15663"/>
                    </a:lnTo>
                    <a:lnTo>
                      <a:pt x="11494" y="14943"/>
                    </a:lnTo>
                    <a:lnTo>
                      <a:pt x="11217" y="14242"/>
                    </a:lnTo>
                    <a:lnTo>
                      <a:pt x="10922" y="13523"/>
                    </a:lnTo>
                    <a:lnTo>
                      <a:pt x="10627" y="12822"/>
                    </a:lnTo>
                    <a:lnTo>
                      <a:pt x="10313" y="12139"/>
                    </a:lnTo>
                    <a:lnTo>
                      <a:pt x="9981" y="11438"/>
                    </a:lnTo>
                    <a:lnTo>
                      <a:pt x="9649" y="10755"/>
                    </a:lnTo>
                    <a:lnTo>
                      <a:pt x="9225" y="9944"/>
                    </a:lnTo>
                    <a:lnTo>
                      <a:pt x="8763" y="9150"/>
                    </a:lnTo>
                    <a:lnTo>
                      <a:pt x="8302" y="8357"/>
                    </a:lnTo>
                    <a:lnTo>
                      <a:pt x="7804" y="7582"/>
                    </a:lnTo>
                    <a:lnTo>
                      <a:pt x="7288" y="6826"/>
                    </a:lnTo>
                    <a:lnTo>
                      <a:pt x="6734" y="6088"/>
                    </a:lnTo>
                    <a:lnTo>
                      <a:pt x="6162" y="5369"/>
                    </a:lnTo>
                    <a:lnTo>
                      <a:pt x="5572" y="4668"/>
                    </a:lnTo>
                    <a:lnTo>
                      <a:pt x="4963" y="3985"/>
                    </a:lnTo>
                    <a:lnTo>
                      <a:pt x="4318" y="3339"/>
                    </a:lnTo>
                    <a:lnTo>
                      <a:pt x="3672" y="2712"/>
                    </a:lnTo>
                    <a:lnTo>
                      <a:pt x="2971" y="2103"/>
                    </a:lnTo>
                    <a:lnTo>
                      <a:pt x="2270" y="1531"/>
                    </a:lnTo>
                    <a:lnTo>
                      <a:pt x="1532" y="996"/>
                    </a:lnTo>
                    <a:lnTo>
                      <a:pt x="776" y="48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25"/>
              <p:cNvSpPr/>
              <p:nvPr/>
            </p:nvSpPr>
            <p:spPr>
              <a:xfrm>
                <a:off x="1798225" y="4645325"/>
                <a:ext cx="363450" cy="831550"/>
              </a:xfrm>
              <a:custGeom>
                <a:avLst/>
                <a:gdLst/>
                <a:ahLst/>
                <a:cxnLst/>
                <a:rect l="l" t="t" r="r" b="b"/>
                <a:pathLst>
                  <a:path w="14538" h="33262" extrusionOk="0">
                    <a:moveTo>
                      <a:pt x="1" y="0"/>
                    </a:moveTo>
                    <a:lnTo>
                      <a:pt x="610" y="904"/>
                    </a:lnTo>
                    <a:lnTo>
                      <a:pt x="1200" y="1845"/>
                    </a:lnTo>
                    <a:lnTo>
                      <a:pt x="1790" y="2768"/>
                    </a:lnTo>
                    <a:lnTo>
                      <a:pt x="2344" y="3727"/>
                    </a:lnTo>
                    <a:lnTo>
                      <a:pt x="2879" y="4686"/>
                    </a:lnTo>
                    <a:lnTo>
                      <a:pt x="3414" y="5664"/>
                    </a:lnTo>
                    <a:lnTo>
                      <a:pt x="3912" y="6642"/>
                    </a:lnTo>
                    <a:lnTo>
                      <a:pt x="4392" y="7638"/>
                    </a:lnTo>
                    <a:lnTo>
                      <a:pt x="4853" y="8634"/>
                    </a:lnTo>
                    <a:lnTo>
                      <a:pt x="5314" y="9649"/>
                    </a:lnTo>
                    <a:lnTo>
                      <a:pt x="5738" y="10663"/>
                    </a:lnTo>
                    <a:lnTo>
                      <a:pt x="6144" y="11678"/>
                    </a:lnTo>
                    <a:lnTo>
                      <a:pt x="6532" y="12711"/>
                    </a:lnTo>
                    <a:lnTo>
                      <a:pt x="6900" y="13763"/>
                    </a:lnTo>
                    <a:lnTo>
                      <a:pt x="7251" y="14814"/>
                    </a:lnTo>
                    <a:lnTo>
                      <a:pt x="7583" y="15866"/>
                    </a:lnTo>
                    <a:lnTo>
                      <a:pt x="7878" y="16917"/>
                    </a:lnTo>
                    <a:lnTo>
                      <a:pt x="8173" y="17987"/>
                    </a:lnTo>
                    <a:lnTo>
                      <a:pt x="8450" y="19057"/>
                    </a:lnTo>
                    <a:lnTo>
                      <a:pt x="8690" y="20127"/>
                    </a:lnTo>
                    <a:lnTo>
                      <a:pt x="8930" y="21216"/>
                    </a:lnTo>
                    <a:lnTo>
                      <a:pt x="9133" y="22285"/>
                    </a:lnTo>
                    <a:lnTo>
                      <a:pt x="9317" y="23374"/>
                    </a:lnTo>
                    <a:lnTo>
                      <a:pt x="9483" y="24462"/>
                    </a:lnTo>
                    <a:lnTo>
                      <a:pt x="9631" y="25569"/>
                    </a:lnTo>
                    <a:lnTo>
                      <a:pt x="9760" y="26658"/>
                    </a:lnTo>
                    <a:lnTo>
                      <a:pt x="9852" y="27765"/>
                    </a:lnTo>
                    <a:lnTo>
                      <a:pt x="9944" y="28853"/>
                    </a:lnTo>
                    <a:lnTo>
                      <a:pt x="10000" y="29960"/>
                    </a:lnTo>
                    <a:lnTo>
                      <a:pt x="10037" y="31067"/>
                    </a:lnTo>
                    <a:lnTo>
                      <a:pt x="10055" y="32155"/>
                    </a:lnTo>
                    <a:lnTo>
                      <a:pt x="10055" y="33262"/>
                    </a:lnTo>
                    <a:lnTo>
                      <a:pt x="14538" y="33262"/>
                    </a:lnTo>
                    <a:lnTo>
                      <a:pt x="14353" y="31067"/>
                    </a:lnTo>
                    <a:lnTo>
                      <a:pt x="14132" y="28871"/>
                    </a:lnTo>
                    <a:lnTo>
                      <a:pt x="14003" y="27765"/>
                    </a:lnTo>
                    <a:lnTo>
                      <a:pt x="13874" y="26676"/>
                    </a:lnTo>
                    <a:lnTo>
                      <a:pt x="13726" y="25588"/>
                    </a:lnTo>
                    <a:lnTo>
                      <a:pt x="13560" y="24499"/>
                    </a:lnTo>
                    <a:lnTo>
                      <a:pt x="13394" y="23411"/>
                    </a:lnTo>
                    <a:lnTo>
                      <a:pt x="13191" y="22322"/>
                    </a:lnTo>
                    <a:lnTo>
                      <a:pt x="12970" y="21234"/>
                    </a:lnTo>
                    <a:lnTo>
                      <a:pt x="12748" y="20164"/>
                    </a:lnTo>
                    <a:lnTo>
                      <a:pt x="12490" y="19094"/>
                    </a:lnTo>
                    <a:lnTo>
                      <a:pt x="12213" y="18024"/>
                    </a:lnTo>
                    <a:lnTo>
                      <a:pt x="11918" y="16972"/>
                    </a:lnTo>
                    <a:lnTo>
                      <a:pt x="11586" y="15921"/>
                    </a:lnTo>
                    <a:lnTo>
                      <a:pt x="11180" y="14740"/>
                    </a:lnTo>
                    <a:lnTo>
                      <a:pt x="10719" y="13541"/>
                    </a:lnTo>
                    <a:lnTo>
                      <a:pt x="10240" y="12379"/>
                    </a:lnTo>
                    <a:lnTo>
                      <a:pt x="9963" y="11807"/>
                    </a:lnTo>
                    <a:lnTo>
                      <a:pt x="9705" y="11235"/>
                    </a:lnTo>
                    <a:lnTo>
                      <a:pt x="9409" y="10663"/>
                    </a:lnTo>
                    <a:lnTo>
                      <a:pt x="9133" y="10110"/>
                    </a:lnTo>
                    <a:lnTo>
                      <a:pt x="8819" y="9556"/>
                    </a:lnTo>
                    <a:lnTo>
                      <a:pt x="8505" y="9003"/>
                    </a:lnTo>
                    <a:lnTo>
                      <a:pt x="8192" y="8468"/>
                    </a:lnTo>
                    <a:lnTo>
                      <a:pt x="7860" y="7933"/>
                    </a:lnTo>
                    <a:lnTo>
                      <a:pt x="7509" y="7398"/>
                    </a:lnTo>
                    <a:lnTo>
                      <a:pt x="7159" y="6881"/>
                    </a:lnTo>
                    <a:lnTo>
                      <a:pt x="6790" y="6365"/>
                    </a:lnTo>
                    <a:lnTo>
                      <a:pt x="6421" y="5867"/>
                    </a:lnTo>
                    <a:lnTo>
                      <a:pt x="6033" y="5369"/>
                    </a:lnTo>
                    <a:lnTo>
                      <a:pt x="5628" y="4889"/>
                    </a:lnTo>
                    <a:lnTo>
                      <a:pt x="5222" y="4409"/>
                    </a:lnTo>
                    <a:lnTo>
                      <a:pt x="4797" y="3948"/>
                    </a:lnTo>
                    <a:lnTo>
                      <a:pt x="4373" y="3506"/>
                    </a:lnTo>
                    <a:lnTo>
                      <a:pt x="3930" y="3063"/>
                    </a:lnTo>
                    <a:lnTo>
                      <a:pt x="3469" y="2638"/>
                    </a:lnTo>
                    <a:lnTo>
                      <a:pt x="3008" y="2214"/>
                    </a:lnTo>
                    <a:lnTo>
                      <a:pt x="2528" y="1808"/>
                    </a:lnTo>
                    <a:lnTo>
                      <a:pt x="2049" y="1421"/>
                    </a:lnTo>
                    <a:lnTo>
                      <a:pt x="1551" y="1033"/>
                    </a:lnTo>
                    <a:lnTo>
                      <a:pt x="1052" y="683"/>
                    </a:lnTo>
                    <a:lnTo>
                      <a:pt x="518" y="3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25"/>
              <p:cNvSpPr/>
              <p:nvPr/>
            </p:nvSpPr>
            <p:spPr>
              <a:xfrm>
                <a:off x="2163500" y="4830725"/>
                <a:ext cx="129175" cy="646150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25846" extrusionOk="0">
                    <a:moveTo>
                      <a:pt x="5166" y="0"/>
                    </a:moveTo>
                    <a:lnTo>
                      <a:pt x="4834" y="757"/>
                    </a:lnTo>
                    <a:lnTo>
                      <a:pt x="4520" y="1495"/>
                    </a:lnTo>
                    <a:lnTo>
                      <a:pt x="4207" y="2251"/>
                    </a:lnTo>
                    <a:lnTo>
                      <a:pt x="3930" y="3026"/>
                    </a:lnTo>
                    <a:lnTo>
                      <a:pt x="3672" y="3782"/>
                    </a:lnTo>
                    <a:lnTo>
                      <a:pt x="3432" y="4557"/>
                    </a:lnTo>
                    <a:lnTo>
                      <a:pt x="3211" y="5350"/>
                    </a:lnTo>
                    <a:lnTo>
                      <a:pt x="3008" y="6125"/>
                    </a:lnTo>
                    <a:lnTo>
                      <a:pt x="2823" y="6918"/>
                    </a:lnTo>
                    <a:lnTo>
                      <a:pt x="2657" y="7712"/>
                    </a:lnTo>
                    <a:lnTo>
                      <a:pt x="2491" y="8505"/>
                    </a:lnTo>
                    <a:lnTo>
                      <a:pt x="2362" y="9317"/>
                    </a:lnTo>
                    <a:lnTo>
                      <a:pt x="2233" y="10110"/>
                    </a:lnTo>
                    <a:lnTo>
                      <a:pt x="2122" y="10922"/>
                    </a:lnTo>
                    <a:lnTo>
                      <a:pt x="2030" y="11733"/>
                    </a:lnTo>
                    <a:lnTo>
                      <a:pt x="1938" y="12545"/>
                    </a:lnTo>
                    <a:lnTo>
                      <a:pt x="1864" y="13375"/>
                    </a:lnTo>
                    <a:lnTo>
                      <a:pt x="1809" y="14187"/>
                    </a:lnTo>
                    <a:lnTo>
                      <a:pt x="1698" y="15829"/>
                    </a:lnTo>
                    <a:lnTo>
                      <a:pt x="1643" y="17489"/>
                    </a:lnTo>
                    <a:lnTo>
                      <a:pt x="1606" y="19149"/>
                    </a:lnTo>
                    <a:lnTo>
                      <a:pt x="1606" y="20791"/>
                    </a:lnTo>
                    <a:lnTo>
                      <a:pt x="1606" y="22452"/>
                    </a:lnTo>
                    <a:lnTo>
                      <a:pt x="1661" y="25735"/>
                    </a:lnTo>
                    <a:lnTo>
                      <a:pt x="1" y="9575"/>
                    </a:lnTo>
                    <a:lnTo>
                      <a:pt x="111" y="25846"/>
                    </a:lnTo>
                    <a:lnTo>
                      <a:pt x="3506" y="25846"/>
                    </a:lnTo>
                    <a:lnTo>
                      <a:pt x="3487" y="24223"/>
                    </a:lnTo>
                    <a:lnTo>
                      <a:pt x="3506" y="22581"/>
                    </a:lnTo>
                    <a:lnTo>
                      <a:pt x="3506" y="20920"/>
                    </a:lnTo>
                    <a:lnTo>
                      <a:pt x="3543" y="19279"/>
                    </a:lnTo>
                    <a:lnTo>
                      <a:pt x="3598" y="17618"/>
                    </a:lnTo>
                    <a:lnTo>
                      <a:pt x="3653" y="15958"/>
                    </a:lnTo>
                    <a:lnTo>
                      <a:pt x="3727" y="14298"/>
                    </a:lnTo>
                    <a:lnTo>
                      <a:pt x="3819" y="12656"/>
                    </a:lnTo>
                    <a:lnTo>
                      <a:pt x="3930" y="11014"/>
                    </a:lnTo>
                    <a:lnTo>
                      <a:pt x="4059" y="9390"/>
                    </a:lnTo>
                    <a:lnTo>
                      <a:pt x="4207" y="7767"/>
                    </a:lnTo>
                    <a:lnTo>
                      <a:pt x="4373" y="6181"/>
                    </a:lnTo>
                    <a:lnTo>
                      <a:pt x="4539" y="4594"/>
                    </a:lnTo>
                    <a:lnTo>
                      <a:pt x="4742" y="3044"/>
                    </a:lnTo>
                    <a:lnTo>
                      <a:pt x="4945" y="1513"/>
                    </a:lnTo>
                    <a:lnTo>
                      <a:pt x="516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25"/>
              <p:cNvSpPr/>
              <p:nvPr/>
            </p:nvSpPr>
            <p:spPr>
              <a:xfrm>
                <a:off x="537572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73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303" y="14593"/>
                    </a:lnTo>
                    <a:lnTo>
                      <a:pt x="3358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30" y="25403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58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406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85" y="5609"/>
                    </a:lnTo>
                    <a:lnTo>
                      <a:pt x="2823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37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25"/>
              <p:cNvSpPr/>
              <p:nvPr/>
            </p:nvSpPr>
            <p:spPr>
              <a:xfrm>
                <a:off x="557867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4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25"/>
              <p:cNvSpPr/>
              <p:nvPr/>
            </p:nvSpPr>
            <p:spPr>
              <a:xfrm>
                <a:off x="5629850" y="5081625"/>
                <a:ext cx="18542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15810" extrusionOk="0">
                    <a:moveTo>
                      <a:pt x="7417" y="0"/>
                    </a:moveTo>
                    <a:lnTo>
                      <a:pt x="6974" y="590"/>
                    </a:lnTo>
                    <a:lnTo>
                      <a:pt x="6365" y="1439"/>
                    </a:lnTo>
                    <a:lnTo>
                      <a:pt x="5775" y="2325"/>
                    </a:lnTo>
                    <a:lnTo>
                      <a:pt x="5221" y="3210"/>
                    </a:lnTo>
                    <a:lnTo>
                      <a:pt x="4686" y="4114"/>
                    </a:lnTo>
                    <a:lnTo>
                      <a:pt x="4152" y="5036"/>
                    </a:lnTo>
                    <a:lnTo>
                      <a:pt x="3672" y="5959"/>
                    </a:lnTo>
                    <a:lnTo>
                      <a:pt x="3192" y="6900"/>
                    </a:lnTo>
                    <a:lnTo>
                      <a:pt x="2749" y="7859"/>
                    </a:lnTo>
                    <a:lnTo>
                      <a:pt x="2307" y="8818"/>
                    </a:lnTo>
                    <a:lnTo>
                      <a:pt x="1919" y="9796"/>
                    </a:lnTo>
                    <a:lnTo>
                      <a:pt x="1532" y="10774"/>
                    </a:lnTo>
                    <a:lnTo>
                      <a:pt x="1181" y="11770"/>
                    </a:lnTo>
                    <a:lnTo>
                      <a:pt x="849" y="12766"/>
                    </a:lnTo>
                    <a:lnTo>
                      <a:pt x="536" y="13781"/>
                    </a:lnTo>
                    <a:lnTo>
                      <a:pt x="259" y="14795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869"/>
                    </a:lnTo>
                    <a:lnTo>
                      <a:pt x="3358" y="13928"/>
                    </a:lnTo>
                    <a:lnTo>
                      <a:pt x="3524" y="12987"/>
                    </a:lnTo>
                    <a:lnTo>
                      <a:pt x="3709" y="12047"/>
                    </a:lnTo>
                    <a:lnTo>
                      <a:pt x="3912" y="11106"/>
                    </a:lnTo>
                    <a:lnTo>
                      <a:pt x="4115" y="10165"/>
                    </a:lnTo>
                    <a:lnTo>
                      <a:pt x="4336" y="9243"/>
                    </a:lnTo>
                    <a:lnTo>
                      <a:pt x="4576" y="8320"/>
                    </a:lnTo>
                    <a:lnTo>
                      <a:pt x="4834" y="7398"/>
                    </a:lnTo>
                    <a:lnTo>
                      <a:pt x="5092" y="6475"/>
                    </a:lnTo>
                    <a:lnTo>
                      <a:pt x="5369" y="5553"/>
                    </a:lnTo>
                    <a:lnTo>
                      <a:pt x="5664" y="4649"/>
                    </a:lnTo>
                    <a:lnTo>
                      <a:pt x="5978" y="3745"/>
                    </a:lnTo>
                    <a:lnTo>
                      <a:pt x="6291" y="2841"/>
                    </a:lnTo>
                    <a:lnTo>
                      <a:pt x="6624" y="1956"/>
                    </a:lnTo>
                    <a:lnTo>
                      <a:pt x="6974" y="1052"/>
                    </a:lnTo>
                    <a:lnTo>
                      <a:pt x="741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1" name="Google Shape;2031;p25"/>
            <p:cNvGrpSpPr/>
            <p:nvPr/>
          </p:nvGrpSpPr>
          <p:grpSpPr>
            <a:xfrm>
              <a:off x="4591625" y="4327950"/>
              <a:ext cx="4552475" cy="860150"/>
              <a:chOff x="1262800" y="4616725"/>
              <a:chExt cx="4552475" cy="860150"/>
            </a:xfrm>
          </p:grpSpPr>
          <p:sp>
            <p:nvSpPr>
              <p:cNvPr id="2032" name="Google Shape;2032;p25"/>
              <p:cNvSpPr/>
              <p:nvPr/>
            </p:nvSpPr>
            <p:spPr>
              <a:xfrm>
                <a:off x="1413150" y="5126825"/>
                <a:ext cx="65050" cy="350050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4002" extrusionOk="0">
                    <a:moveTo>
                      <a:pt x="2601" y="0"/>
                    </a:moveTo>
                    <a:lnTo>
                      <a:pt x="2343" y="849"/>
                    </a:lnTo>
                    <a:lnTo>
                      <a:pt x="2085" y="1697"/>
                    </a:lnTo>
                    <a:lnTo>
                      <a:pt x="1845" y="2546"/>
                    </a:lnTo>
                    <a:lnTo>
                      <a:pt x="1623" y="3413"/>
                    </a:lnTo>
                    <a:lnTo>
                      <a:pt x="1402" y="4280"/>
                    </a:lnTo>
                    <a:lnTo>
                      <a:pt x="1199" y="5147"/>
                    </a:lnTo>
                    <a:lnTo>
                      <a:pt x="1015" y="6014"/>
                    </a:lnTo>
                    <a:lnTo>
                      <a:pt x="849" y="6900"/>
                    </a:lnTo>
                    <a:lnTo>
                      <a:pt x="701" y="7785"/>
                    </a:lnTo>
                    <a:lnTo>
                      <a:pt x="553" y="8671"/>
                    </a:lnTo>
                    <a:lnTo>
                      <a:pt x="424" y="9556"/>
                    </a:lnTo>
                    <a:lnTo>
                      <a:pt x="314" y="10442"/>
                    </a:lnTo>
                    <a:lnTo>
                      <a:pt x="221" y="11327"/>
                    </a:lnTo>
                    <a:lnTo>
                      <a:pt x="129" y="12213"/>
                    </a:lnTo>
                    <a:lnTo>
                      <a:pt x="55" y="13117"/>
                    </a:lnTo>
                    <a:lnTo>
                      <a:pt x="0" y="14002"/>
                    </a:lnTo>
                    <a:lnTo>
                      <a:pt x="701" y="14002"/>
                    </a:lnTo>
                    <a:lnTo>
                      <a:pt x="701" y="13117"/>
                    </a:lnTo>
                    <a:lnTo>
                      <a:pt x="719" y="12231"/>
                    </a:lnTo>
                    <a:lnTo>
                      <a:pt x="756" y="11346"/>
                    </a:lnTo>
                    <a:lnTo>
                      <a:pt x="793" y="10460"/>
                    </a:lnTo>
                    <a:lnTo>
                      <a:pt x="867" y="9575"/>
                    </a:lnTo>
                    <a:lnTo>
                      <a:pt x="941" y="8689"/>
                    </a:lnTo>
                    <a:lnTo>
                      <a:pt x="1033" y="7804"/>
                    </a:lnTo>
                    <a:lnTo>
                      <a:pt x="1144" y="6936"/>
                    </a:lnTo>
                    <a:lnTo>
                      <a:pt x="1273" y="6051"/>
                    </a:lnTo>
                    <a:lnTo>
                      <a:pt x="1420" y="5184"/>
                    </a:lnTo>
                    <a:lnTo>
                      <a:pt x="1568" y="4317"/>
                    </a:lnTo>
                    <a:lnTo>
                      <a:pt x="1753" y="3431"/>
                    </a:lnTo>
                    <a:lnTo>
                      <a:pt x="1937" y="2564"/>
                    </a:lnTo>
                    <a:lnTo>
                      <a:pt x="2140" y="1716"/>
                    </a:lnTo>
                    <a:lnTo>
                      <a:pt x="2361" y="849"/>
                    </a:lnTo>
                    <a:lnTo>
                      <a:pt x="26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25"/>
              <p:cNvSpPr/>
              <p:nvPr/>
            </p:nvSpPr>
            <p:spPr>
              <a:xfrm>
                <a:off x="1504450" y="5271625"/>
                <a:ext cx="5905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8210" extrusionOk="0">
                    <a:moveTo>
                      <a:pt x="2362" y="1"/>
                    </a:moveTo>
                    <a:lnTo>
                      <a:pt x="1200" y="4096"/>
                    </a:lnTo>
                    <a:lnTo>
                      <a:pt x="1" y="8210"/>
                    </a:lnTo>
                    <a:lnTo>
                      <a:pt x="1384" y="8210"/>
                    </a:lnTo>
                    <a:lnTo>
                      <a:pt x="1716" y="6088"/>
                    </a:lnTo>
                    <a:lnTo>
                      <a:pt x="1845" y="5037"/>
                    </a:lnTo>
                    <a:lnTo>
                      <a:pt x="1975" y="4004"/>
                    </a:lnTo>
                    <a:lnTo>
                      <a:pt x="2104" y="2971"/>
                    </a:lnTo>
                    <a:lnTo>
                      <a:pt x="2196" y="1956"/>
                    </a:lnTo>
                    <a:lnTo>
                      <a:pt x="2288" y="978"/>
                    </a:lnTo>
                    <a:lnTo>
                      <a:pt x="23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25"/>
              <p:cNvSpPr/>
              <p:nvPr/>
            </p:nvSpPr>
            <p:spPr>
              <a:xfrm>
                <a:off x="327497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54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285" y="14593"/>
                    </a:lnTo>
                    <a:lnTo>
                      <a:pt x="3359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11" y="25422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39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388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66" y="5609"/>
                    </a:lnTo>
                    <a:lnTo>
                      <a:pt x="2805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19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25"/>
              <p:cNvSpPr/>
              <p:nvPr/>
            </p:nvSpPr>
            <p:spPr>
              <a:xfrm>
                <a:off x="347792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5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25"/>
              <p:cNvSpPr/>
              <p:nvPr/>
            </p:nvSpPr>
            <p:spPr>
              <a:xfrm>
                <a:off x="3529100" y="5081625"/>
                <a:ext cx="18497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15810" extrusionOk="0">
                    <a:moveTo>
                      <a:pt x="7398" y="0"/>
                    </a:moveTo>
                    <a:lnTo>
                      <a:pt x="6753" y="886"/>
                    </a:lnTo>
                    <a:lnTo>
                      <a:pt x="6144" y="1790"/>
                    </a:lnTo>
                    <a:lnTo>
                      <a:pt x="5535" y="2712"/>
                    </a:lnTo>
                    <a:lnTo>
                      <a:pt x="4963" y="3653"/>
                    </a:lnTo>
                    <a:lnTo>
                      <a:pt x="4410" y="4594"/>
                    </a:lnTo>
                    <a:lnTo>
                      <a:pt x="3875" y="5553"/>
                    </a:lnTo>
                    <a:lnTo>
                      <a:pt x="3377" y="6531"/>
                    </a:lnTo>
                    <a:lnTo>
                      <a:pt x="2897" y="7527"/>
                    </a:lnTo>
                    <a:lnTo>
                      <a:pt x="2436" y="8523"/>
                    </a:lnTo>
                    <a:lnTo>
                      <a:pt x="2012" y="9538"/>
                    </a:lnTo>
                    <a:lnTo>
                      <a:pt x="1606" y="10571"/>
                    </a:lnTo>
                    <a:lnTo>
                      <a:pt x="1237" y="11604"/>
                    </a:lnTo>
                    <a:lnTo>
                      <a:pt x="886" y="12637"/>
                    </a:lnTo>
                    <a:lnTo>
                      <a:pt x="554" y="13688"/>
                    </a:lnTo>
                    <a:lnTo>
                      <a:pt x="259" y="14758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795"/>
                    </a:lnTo>
                    <a:lnTo>
                      <a:pt x="3377" y="13781"/>
                    </a:lnTo>
                    <a:lnTo>
                      <a:pt x="3561" y="12766"/>
                    </a:lnTo>
                    <a:lnTo>
                      <a:pt x="3764" y="11770"/>
                    </a:lnTo>
                    <a:lnTo>
                      <a:pt x="3986" y="10755"/>
                    </a:lnTo>
                    <a:lnTo>
                      <a:pt x="4207" y="9759"/>
                    </a:lnTo>
                    <a:lnTo>
                      <a:pt x="4465" y="8763"/>
                    </a:lnTo>
                    <a:lnTo>
                      <a:pt x="4723" y="7767"/>
                    </a:lnTo>
                    <a:lnTo>
                      <a:pt x="5000" y="6771"/>
                    </a:lnTo>
                    <a:lnTo>
                      <a:pt x="5295" y="5793"/>
                    </a:lnTo>
                    <a:lnTo>
                      <a:pt x="5609" y="4815"/>
                    </a:lnTo>
                    <a:lnTo>
                      <a:pt x="5941" y="3837"/>
                    </a:lnTo>
                    <a:lnTo>
                      <a:pt x="6291" y="2878"/>
                    </a:lnTo>
                    <a:lnTo>
                      <a:pt x="6642" y="1900"/>
                    </a:lnTo>
                    <a:lnTo>
                      <a:pt x="7011" y="941"/>
                    </a:lnTo>
                    <a:lnTo>
                      <a:pt x="739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25"/>
              <p:cNvSpPr/>
              <p:nvPr/>
            </p:nvSpPr>
            <p:spPr>
              <a:xfrm>
                <a:off x="3676225" y="5004125"/>
                <a:ext cx="182650" cy="47275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8910" extrusionOk="0">
                    <a:moveTo>
                      <a:pt x="1" y="1"/>
                    </a:moveTo>
                    <a:lnTo>
                      <a:pt x="296" y="481"/>
                    </a:lnTo>
                    <a:lnTo>
                      <a:pt x="573" y="979"/>
                    </a:lnTo>
                    <a:lnTo>
                      <a:pt x="849" y="1495"/>
                    </a:lnTo>
                    <a:lnTo>
                      <a:pt x="1108" y="2012"/>
                    </a:lnTo>
                    <a:lnTo>
                      <a:pt x="1624" y="3063"/>
                    </a:lnTo>
                    <a:lnTo>
                      <a:pt x="2104" y="4170"/>
                    </a:lnTo>
                    <a:lnTo>
                      <a:pt x="2565" y="5295"/>
                    </a:lnTo>
                    <a:lnTo>
                      <a:pt x="2989" y="6458"/>
                    </a:lnTo>
                    <a:lnTo>
                      <a:pt x="3395" y="7638"/>
                    </a:lnTo>
                    <a:lnTo>
                      <a:pt x="3764" y="8837"/>
                    </a:lnTo>
                    <a:lnTo>
                      <a:pt x="4096" y="10073"/>
                    </a:lnTo>
                    <a:lnTo>
                      <a:pt x="4410" y="11309"/>
                    </a:lnTo>
                    <a:lnTo>
                      <a:pt x="4686" y="12564"/>
                    </a:lnTo>
                    <a:lnTo>
                      <a:pt x="4945" y="13837"/>
                    </a:lnTo>
                    <a:lnTo>
                      <a:pt x="5166" y="15091"/>
                    </a:lnTo>
                    <a:lnTo>
                      <a:pt x="5351" y="16364"/>
                    </a:lnTo>
                    <a:lnTo>
                      <a:pt x="5517" y="17637"/>
                    </a:lnTo>
                    <a:lnTo>
                      <a:pt x="5646" y="18910"/>
                    </a:lnTo>
                    <a:lnTo>
                      <a:pt x="7306" y="18910"/>
                    </a:lnTo>
                    <a:lnTo>
                      <a:pt x="7066" y="17176"/>
                    </a:lnTo>
                    <a:lnTo>
                      <a:pt x="6937" y="16309"/>
                    </a:lnTo>
                    <a:lnTo>
                      <a:pt x="6789" y="15442"/>
                    </a:lnTo>
                    <a:lnTo>
                      <a:pt x="6623" y="14575"/>
                    </a:lnTo>
                    <a:lnTo>
                      <a:pt x="6439" y="13708"/>
                    </a:lnTo>
                    <a:lnTo>
                      <a:pt x="6254" y="12841"/>
                    </a:lnTo>
                    <a:lnTo>
                      <a:pt x="6052" y="11992"/>
                    </a:lnTo>
                    <a:lnTo>
                      <a:pt x="5830" y="11180"/>
                    </a:lnTo>
                    <a:lnTo>
                      <a:pt x="5590" y="10350"/>
                    </a:lnTo>
                    <a:lnTo>
                      <a:pt x="5332" y="9538"/>
                    </a:lnTo>
                    <a:lnTo>
                      <a:pt x="5055" y="8745"/>
                    </a:lnTo>
                    <a:lnTo>
                      <a:pt x="4760" y="7952"/>
                    </a:lnTo>
                    <a:lnTo>
                      <a:pt x="4447" y="7159"/>
                    </a:lnTo>
                    <a:lnTo>
                      <a:pt x="4096" y="6384"/>
                    </a:lnTo>
                    <a:lnTo>
                      <a:pt x="3746" y="5609"/>
                    </a:lnTo>
                    <a:lnTo>
                      <a:pt x="3358" y="4853"/>
                    </a:lnTo>
                    <a:lnTo>
                      <a:pt x="2952" y="4115"/>
                    </a:lnTo>
                    <a:lnTo>
                      <a:pt x="2528" y="3377"/>
                    </a:lnTo>
                    <a:lnTo>
                      <a:pt x="2067" y="2676"/>
                    </a:lnTo>
                    <a:lnTo>
                      <a:pt x="1587" y="1975"/>
                    </a:lnTo>
                    <a:lnTo>
                      <a:pt x="1089" y="1292"/>
                    </a:lnTo>
                    <a:lnTo>
                      <a:pt x="554" y="64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25"/>
              <p:cNvSpPr/>
              <p:nvPr/>
            </p:nvSpPr>
            <p:spPr>
              <a:xfrm>
                <a:off x="2913400" y="4695600"/>
                <a:ext cx="286425" cy="781275"/>
              </a:xfrm>
              <a:custGeom>
                <a:avLst/>
                <a:gdLst/>
                <a:ahLst/>
                <a:cxnLst/>
                <a:rect l="l" t="t" r="r" b="b"/>
                <a:pathLst>
                  <a:path w="11457" h="31251" extrusionOk="0">
                    <a:moveTo>
                      <a:pt x="8487" y="0"/>
                    </a:moveTo>
                    <a:lnTo>
                      <a:pt x="7860" y="1716"/>
                    </a:lnTo>
                    <a:lnTo>
                      <a:pt x="7269" y="3450"/>
                    </a:lnTo>
                    <a:lnTo>
                      <a:pt x="6716" y="5203"/>
                    </a:lnTo>
                    <a:lnTo>
                      <a:pt x="6199" y="6955"/>
                    </a:lnTo>
                    <a:lnTo>
                      <a:pt x="5738" y="8726"/>
                    </a:lnTo>
                    <a:lnTo>
                      <a:pt x="5314" y="10497"/>
                    </a:lnTo>
                    <a:lnTo>
                      <a:pt x="4926" y="12287"/>
                    </a:lnTo>
                    <a:lnTo>
                      <a:pt x="4576" y="14094"/>
                    </a:lnTo>
                    <a:lnTo>
                      <a:pt x="4262" y="15902"/>
                    </a:lnTo>
                    <a:lnTo>
                      <a:pt x="4004" y="17710"/>
                    </a:lnTo>
                    <a:lnTo>
                      <a:pt x="3783" y="19518"/>
                    </a:lnTo>
                    <a:lnTo>
                      <a:pt x="3598" y="21344"/>
                    </a:lnTo>
                    <a:lnTo>
                      <a:pt x="3451" y="23171"/>
                    </a:lnTo>
                    <a:lnTo>
                      <a:pt x="3358" y="24997"/>
                    </a:lnTo>
                    <a:lnTo>
                      <a:pt x="3285" y="26824"/>
                    </a:lnTo>
                    <a:lnTo>
                      <a:pt x="3266" y="28668"/>
                    </a:lnTo>
                    <a:lnTo>
                      <a:pt x="1" y="23466"/>
                    </a:lnTo>
                    <a:lnTo>
                      <a:pt x="1" y="23466"/>
                    </a:lnTo>
                    <a:lnTo>
                      <a:pt x="204" y="23872"/>
                    </a:lnTo>
                    <a:lnTo>
                      <a:pt x="388" y="24278"/>
                    </a:lnTo>
                    <a:lnTo>
                      <a:pt x="776" y="25145"/>
                    </a:lnTo>
                    <a:lnTo>
                      <a:pt x="1126" y="26086"/>
                    </a:lnTo>
                    <a:lnTo>
                      <a:pt x="1477" y="27045"/>
                    </a:lnTo>
                    <a:lnTo>
                      <a:pt x="1790" y="28060"/>
                    </a:lnTo>
                    <a:lnTo>
                      <a:pt x="2104" y="29111"/>
                    </a:lnTo>
                    <a:lnTo>
                      <a:pt x="2381" y="30181"/>
                    </a:lnTo>
                    <a:lnTo>
                      <a:pt x="2639" y="31251"/>
                    </a:lnTo>
                    <a:lnTo>
                      <a:pt x="8524" y="31251"/>
                    </a:lnTo>
                    <a:lnTo>
                      <a:pt x="8561" y="30144"/>
                    </a:lnTo>
                    <a:lnTo>
                      <a:pt x="8598" y="29037"/>
                    </a:lnTo>
                    <a:lnTo>
                      <a:pt x="8671" y="27912"/>
                    </a:lnTo>
                    <a:lnTo>
                      <a:pt x="8764" y="26805"/>
                    </a:lnTo>
                    <a:lnTo>
                      <a:pt x="8874" y="25698"/>
                    </a:lnTo>
                    <a:lnTo>
                      <a:pt x="9003" y="24591"/>
                    </a:lnTo>
                    <a:lnTo>
                      <a:pt x="9169" y="23503"/>
                    </a:lnTo>
                    <a:lnTo>
                      <a:pt x="9335" y="22396"/>
                    </a:lnTo>
                    <a:lnTo>
                      <a:pt x="9520" y="21308"/>
                    </a:lnTo>
                    <a:lnTo>
                      <a:pt x="9741" y="20201"/>
                    </a:lnTo>
                    <a:lnTo>
                      <a:pt x="9981" y="19131"/>
                    </a:lnTo>
                    <a:lnTo>
                      <a:pt x="10239" y="18042"/>
                    </a:lnTo>
                    <a:lnTo>
                      <a:pt x="10516" y="16954"/>
                    </a:lnTo>
                    <a:lnTo>
                      <a:pt x="10811" y="15884"/>
                    </a:lnTo>
                    <a:lnTo>
                      <a:pt x="11125" y="14814"/>
                    </a:lnTo>
                    <a:lnTo>
                      <a:pt x="11457" y="13762"/>
                    </a:lnTo>
                    <a:lnTo>
                      <a:pt x="11070" y="14519"/>
                    </a:lnTo>
                    <a:lnTo>
                      <a:pt x="10701" y="15275"/>
                    </a:lnTo>
                    <a:lnTo>
                      <a:pt x="10350" y="16031"/>
                    </a:lnTo>
                    <a:lnTo>
                      <a:pt x="10000" y="16806"/>
                    </a:lnTo>
                    <a:lnTo>
                      <a:pt x="9649" y="17581"/>
                    </a:lnTo>
                    <a:lnTo>
                      <a:pt x="9317" y="18356"/>
                    </a:lnTo>
                    <a:lnTo>
                      <a:pt x="9003" y="19149"/>
                    </a:lnTo>
                    <a:lnTo>
                      <a:pt x="8690" y="19924"/>
                    </a:lnTo>
                    <a:lnTo>
                      <a:pt x="8395" y="20717"/>
                    </a:lnTo>
                    <a:lnTo>
                      <a:pt x="8099" y="21511"/>
                    </a:lnTo>
                    <a:lnTo>
                      <a:pt x="7823" y="22304"/>
                    </a:lnTo>
                    <a:lnTo>
                      <a:pt x="7564" y="23115"/>
                    </a:lnTo>
                    <a:lnTo>
                      <a:pt x="7306" y="23927"/>
                    </a:lnTo>
                    <a:lnTo>
                      <a:pt x="7066" y="24739"/>
                    </a:lnTo>
                    <a:lnTo>
                      <a:pt x="6845" y="25551"/>
                    </a:lnTo>
                    <a:lnTo>
                      <a:pt x="6624" y="26362"/>
                    </a:lnTo>
                    <a:lnTo>
                      <a:pt x="6550" y="24702"/>
                    </a:lnTo>
                    <a:lnTo>
                      <a:pt x="6513" y="23060"/>
                    </a:lnTo>
                    <a:lnTo>
                      <a:pt x="6476" y="21400"/>
                    </a:lnTo>
                    <a:lnTo>
                      <a:pt x="6495" y="19740"/>
                    </a:lnTo>
                    <a:lnTo>
                      <a:pt x="6513" y="18079"/>
                    </a:lnTo>
                    <a:lnTo>
                      <a:pt x="6568" y="16419"/>
                    </a:lnTo>
                    <a:lnTo>
                      <a:pt x="6661" y="14777"/>
                    </a:lnTo>
                    <a:lnTo>
                      <a:pt x="6753" y="13117"/>
                    </a:lnTo>
                    <a:lnTo>
                      <a:pt x="6882" y="11475"/>
                    </a:lnTo>
                    <a:lnTo>
                      <a:pt x="7048" y="9815"/>
                    </a:lnTo>
                    <a:lnTo>
                      <a:pt x="7214" y="8173"/>
                    </a:lnTo>
                    <a:lnTo>
                      <a:pt x="7417" y="6531"/>
                    </a:lnTo>
                    <a:lnTo>
                      <a:pt x="7657" y="4889"/>
                    </a:lnTo>
                    <a:lnTo>
                      <a:pt x="7897" y="3247"/>
                    </a:lnTo>
                    <a:lnTo>
                      <a:pt x="8173" y="1624"/>
                    </a:lnTo>
                    <a:lnTo>
                      <a:pt x="84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25"/>
              <p:cNvSpPr/>
              <p:nvPr/>
            </p:nvSpPr>
            <p:spPr>
              <a:xfrm>
                <a:off x="3135250" y="5282225"/>
                <a:ext cx="44300" cy="19465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7786" extrusionOk="0">
                    <a:moveTo>
                      <a:pt x="1771" y="1"/>
                    </a:moveTo>
                    <a:lnTo>
                      <a:pt x="0" y="7786"/>
                    </a:lnTo>
                    <a:lnTo>
                      <a:pt x="960" y="7786"/>
                    </a:lnTo>
                    <a:lnTo>
                      <a:pt x="1126" y="5720"/>
                    </a:lnTo>
                    <a:lnTo>
                      <a:pt x="1329" y="3709"/>
                    </a:lnTo>
                    <a:lnTo>
                      <a:pt x="1531" y="1790"/>
                    </a:lnTo>
                    <a:lnTo>
                      <a:pt x="17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25"/>
              <p:cNvSpPr/>
              <p:nvPr/>
            </p:nvSpPr>
            <p:spPr>
              <a:xfrm>
                <a:off x="3881450" y="4722800"/>
                <a:ext cx="1014675" cy="754075"/>
              </a:xfrm>
              <a:custGeom>
                <a:avLst/>
                <a:gdLst/>
                <a:ahLst/>
                <a:cxnLst/>
                <a:rect l="l" t="t" r="r" b="b"/>
                <a:pathLst>
                  <a:path w="40587" h="30163" extrusionOk="0">
                    <a:moveTo>
                      <a:pt x="7841" y="10682"/>
                    </a:moveTo>
                    <a:lnTo>
                      <a:pt x="8247" y="11586"/>
                    </a:lnTo>
                    <a:lnTo>
                      <a:pt x="8616" y="12508"/>
                    </a:lnTo>
                    <a:lnTo>
                      <a:pt x="8967" y="13431"/>
                    </a:lnTo>
                    <a:lnTo>
                      <a:pt x="9299" y="14353"/>
                    </a:lnTo>
                    <a:lnTo>
                      <a:pt x="9594" y="15294"/>
                    </a:lnTo>
                    <a:lnTo>
                      <a:pt x="9871" y="16253"/>
                    </a:lnTo>
                    <a:lnTo>
                      <a:pt x="10110" y="17213"/>
                    </a:lnTo>
                    <a:lnTo>
                      <a:pt x="10332" y="18172"/>
                    </a:lnTo>
                    <a:lnTo>
                      <a:pt x="10516" y="19131"/>
                    </a:lnTo>
                    <a:lnTo>
                      <a:pt x="10682" y="20109"/>
                    </a:lnTo>
                    <a:lnTo>
                      <a:pt x="10811" y="21087"/>
                    </a:lnTo>
                    <a:lnTo>
                      <a:pt x="10922" y="22083"/>
                    </a:lnTo>
                    <a:lnTo>
                      <a:pt x="11014" y="23061"/>
                    </a:lnTo>
                    <a:lnTo>
                      <a:pt x="11070" y="24038"/>
                    </a:lnTo>
                    <a:lnTo>
                      <a:pt x="11088" y="25034"/>
                    </a:lnTo>
                    <a:lnTo>
                      <a:pt x="11088" y="26031"/>
                    </a:lnTo>
                    <a:lnTo>
                      <a:pt x="10904" y="25440"/>
                    </a:lnTo>
                    <a:lnTo>
                      <a:pt x="10701" y="24868"/>
                    </a:lnTo>
                    <a:lnTo>
                      <a:pt x="10479" y="24297"/>
                    </a:lnTo>
                    <a:lnTo>
                      <a:pt x="10239" y="23743"/>
                    </a:lnTo>
                    <a:lnTo>
                      <a:pt x="9981" y="23190"/>
                    </a:lnTo>
                    <a:lnTo>
                      <a:pt x="9704" y="22655"/>
                    </a:lnTo>
                    <a:lnTo>
                      <a:pt x="9409" y="22120"/>
                    </a:lnTo>
                    <a:lnTo>
                      <a:pt x="9096" y="21585"/>
                    </a:lnTo>
                    <a:lnTo>
                      <a:pt x="8764" y="21068"/>
                    </a:lnTo>
                    <a:lnTo>
                      <a:pt x="8432" y="20570"/>
                    </a:lnTo>
                    <a:lnTo>
                      <a:pt x="8081" y="20072"/>
                    </a:lnTo>
                    <a:lnTo>
                      <a:pt x="7712" y="19592"/>
                    </a:lnTo>
                    <a:lnTo>
                      <a:pt x="7325" y="19113"/>
                    </a:lnTo>
                    <a:lnTo>
                      <a:pt x="6919" y="18652"/>
                    </a:lnTo>
                    <a:lnTo>
                      <a:pt x="6495" y="18209"/>
                    </a:lnTo>
                    <a:lnTo>
                      <a:pt x="6070" y="17784"/>
                    </a:lnTo>
                    <a:lnTo>
                      <a:pt x="6255" y="16862"/>
                    </a:lnTo>
                    <a:lnTo>
                      <a:pt x="6439" y="15958"/>
                    </a:lnTo>
                    <a:lnTo>
                      <a:pt x="6642" y="15054"/>
                    </a:lnTo>
                    <a:lnTo>
                      <a:pt x="6864" y="14169"/>
                    </a:lnTo>
                    <a:lnTo>
                      <a:pt x="7085" y="13283"/>
                    </a:lnTo>
                    <a:lnTo>
                      <a:pt x="7325" y="12398"/>
                    </a:lnTo>
                    <a:lnTo>
                      <a:pt x="7583" y="11531"/>
                    </a:lnTo>
                    <a:lnTo>
                      <a:pt x="7841" y="10682"/>
                    </a:lnTo>
                    <a:close/>
                    <a:moveTo>
                      <a:pt x="17250" y="1"/>
                    </a:moveTo>
                    <a:lnTo>
                      <a:pt x="17822" y="978"/>
                    </a:lnTo>
                    <a:lnTo>
                      <a:pt x="18393" y="1956"/>
                    </a:lnTo>
                    <a:lnTo>
                      <a:pt x="18947" y="2952"/>
                    </a:lnTo>
                    <a:lnTo>
                      <a:pt x="19482" y="3949"/>
                    </a:lnTo>
                    <a:lnTo>
                      <a:pt x="19998" y="4945"/>
                    </a:lnTo>
                    <a:lnTo>
                      <a:pt x="20515" y="5959"/>
                    </a:lnTo>
                    <a:lnTo>
                      <a:pt x="21013" y="6974"/>
                    </a:lnTo>
                    <a:lnTo>
                      <a:pt x="21511" y="7989"/>
                    </a:lnTo>
                    <a:lnTo>
                      <a:pt x="21972" y="9003"/>
                    </a:lnTo>
                    <a:lnTo>
                      <a:pt x="22452" y="10036"/>
                    </a:lnTo>
                    <a:lnTo>
                      <a:pt x="22895" y="11069"/>
                    </a:lnTo>
                    <a:lnTo>
                      <a:pt x="23337" y="12121"/>
                    </a:lnTo>
                    <a:lnTo>
                      <a:pt x="23762" y="13154"/>
                    </a:lnTo>
                    <a:lnTo>
                      <a:pt x="24186" y="14206"/>
                    </a:lnTo>
                    <a:lnTo>
                      <a:pt x="24592" y="15276"/>
                    </a:lnTo>
                    <a:lnTo>
                      <a:pt x="24979" y="16327"/>
                    </a:lnTo>
                    <a:lnTo>
                      <a:pt x="24721" y="17268"/>
                    </a:lnTo>
                    <a:lnTo>
                      <a:pt x="24463" y="18227"/>
                    </a:lnTo>
                    <a:lnTo>
                      <a:pt x="24002" y="20146"/>
                    </a:lnTo>
                    <a:lnTo>
                      <a:pt x="23559" y="22064"/>
                    </a:lnTo>
                    <a:lnTo>
                      <a:pt x="23153" y="24001"/>
                    </a:lnTo>
                    <a:lnTo>
                      <a:pt x="22563" y="23393"/>
                    </a:lnTo>
                    <a:lnTo>
                      <a:pt x="22766" y="22747"/>
                    </a:lnTo>
                    <a:lnTo>
                      <a:pt x="22987" y="22101"/>
                    </a:lnTo>
                    <a:lnTo>
                      <a:pt x="23208" y="21456"/>
                    </a:lnTo>
                    <a:lnTo>
                      <a:pt x="23448" y="20810"/>
                    </a:lnTo>
                    <a:lnTo>
                      <a:pt x="23098" y="21345"/>
                    </a:lnTo>
                    <a:lnTo>
                      <a:pt x="22766" y="21880"/>
                    </a:lnTo>
                    <a:lnTo>
                      <a:pt x="22434" y="22415"/>
                    </a:lnTo>
                    <a:lnTo>
                      <a:pt x="22120" y="22968"/>
                    </a:lnTo>
                    <a:lnTo>
                      <a:pt x="21677" y="22544"/>
                    </a:lnTo>
                    <a:lnTo>
                      <a:pt x="21216" y="22120"/>
                    </a:lnTo>
                    <a:lnTo>
                      <a:pt x="20755" y="21732"/>
                    </a:lnTo>
                    <a:lnTo>
                      <a:pt x="20275" y="21326"/>
                    </a:lnTo>
                    <a:lnTo>
                      <a:pt x="19795" y="20939"/>
                    </a:lnTo>
                    <a:lnTo>
                      <a:pt x="19297" y="20570"/>
                    </a:lnTo>
                    <a:lnTo>
                      <a:pt x="18799" y="20201"/>
                    </a:lnTo>
                    <a:lnTo>
                      <a:pt x="18301" y="19832"/>
                    </a:lnTo>
                    <a:lnTo>
                      <a:pt x="18449" y="18412"/>
                    </a:lnTo>
                    <a:lnTo>
                      <a:pt x="18633" y="16973"/>
                    </a:lnTo>
                    <a:lnTo>
                      <a:pt x="18172" y="18209"/>
                    </a:lnTo>
                    <a:lnTo>
                      <a:pt x="17729" y="19445"/>
                    </a:lnTo>
                    <a:lnTo>
                      <a:pt x="16825" y="18854"/>
                    </a:lnTo>
                    <a:lnTo>
                      <a:pt x="15866" y="18301"/>
                    </a:lnTo>
                    <a:lnTo>
                      <a:pt x="14907" y="17766"/>
                    </a:lnTo>
                    <a:lnTo>
                      <a:pt x="13929" y="17268"/>
                    </a:lnTo>
                    <a:lnTo>
                      <a:pt x="14815" y="18061"/>
                    </a:lnTo>
                    <a:lnTo>
                      <a:pt x="15700" y="18891"/>
                    </a:lnTo>
                    <a:lnTo>
                      <a:pt x="16549" y="19721"/>
                    </a:lnTo>
                    <a:lnTo>
                      <a:pt x="17360" y="20589"/>
                    </a:lnTo>
                    <a:lnTo>
                      <a:pt x="17010" y="21751"/>
                    </a:lnTo>
                    <a:lnTo>
                      <a:pt x="16678" y="22913"/>
                    </a:lnTo>
                    <a:lnTo>
                      <a:pt x="16364" y="24075"/>
                    </a:lnTo>
                    <a:lnTo>
                      <a:pt x="16069" y="25237"/>
                    </a:lnTo>
                    <a:lnTo>
                      <a:pt x="15792" y="26418"/>
                    </a:lnTo>
                    <a:lnTo>
                      <a:pt x="15552" y="27599"/>
                    </a:lnTo>
                    <a:lnTo>
                      <a:pt x="15331" y="28798"/>
                    </a:lnTo>
                    <a:lnTo>
                      <a:pt x="15110" y="29979"/>
                    </a:lnTo>
                    <a:lnTo>
                      <a:pt x="15202" y="29314"/>
                    </a:lnTo>
                    <a:lnTo>
                      <a:pt x="15276" y="28632"/>
                    </a:lnTo>
                    <a:lnTo>
                      <a:pt x="15313" y="27949"/>
                    </a:lnTo>
                    <a:lnTo>
                      <a:pt x="15331" y="27267"/>
                    </a:lnTo>
                    <a:lnTo>
                      <a:pt x="15331" y="26584"/>
                    </a:lnTo>
                    <a:lnTo>
                      <a:pt x="15294" y="25920"/>
                    </a:lnTo>
                    <a:lnTo>
                      <a:pt x="15257" y="25237"/>
                    </a:lnTo>
                    <a:lnTo>
                      <a:pt x="15184" y="24555"/>
                    </a:lnTo>
                    <a:lnTo>
                      <a:pt x="15110" y="23891"/>
                    </a:lnTo>
                    <a:lnTo>
                      <a:pt x="14999" y="23208"/>
                    </a:lnTo>
                    <a:lnTo>
                      <a:pt x="14870" y="22544"/>
                    </a:lnTo>
                    <a:lnTo>
                      <a:pt x="14722" y="21880"/>
                    </a:lnTo>
                    <a:lnTo>
                      <a:pt x="14556" y="21216"/>
                    </a:lnTo>
                    <a:lnTo>
                      <a:pt x="14372" y="20570"/>
                    </a:lnTo>
                    <a:lnTo>
                      <a:pt x="14169" y="19906"/>
                    </a:lnTo>
                    <a:lnTo>
                      <a:pt x="13948" y="19279"/>
                    </a:lnTo>
                    <a:lnTo>
                      <a:pt x="13708" y="18633"/>
                    </a:lnTo>
                    <a:lnTo>
                      <a:pt x="13449" y="18006"/>
                    </a:lnTo>
                    <a:lnTo>
                      <a:pt x="13173" y="17379"/>
                    </a:lnTo>
                    <a:lnTo>
                      <a:pt x="12878" y="16770"/>
                    </a:lnTo>
                    <a:lnTo>
                      <a:pt x="12545" y="16161"/>
                    </a:lnTo>
                    <a:lnTo>
                      <a:pt x="12213" y="15571"/>
                    </a:lnTo>
                    <a:lnTo>
                      <a:pt x="11863" y="14999"/>
                    </a:lnTo>
                    <a:lnTo>
                      <a:pt x="11494" y="14427"/>
                    </a:lnTo>
                    <a:lnTo>
                      <a:pt x="11125" y="13855"/>
                    </a:lnTo>
                    <a:lnTo>
                      <a:pt x="10719" y="13302"/>
                    </a:lnTo>
                    <a:lnTo>
                      <a:pt x="10295" y="12767"/>
                    </a:lnTo>
                    <a:lnTo>
                      <a:pt x="9871" y="12250"/>
                    </a:lnTo>
                    <a:lnTo>
                      <a:pt x="9409" y="11734"/>
                    </a:lnTo>
                    <a:lnTo>
                      <a:pt x="8948" y="11254"/>
                    </a:lnTo>
                    <a:lnTo>
                      <a:pt x="8468" y="10774"/>
                    </a:lnTo>
                    <a:lnTo>
                      <a:pt x="7970" y="10295"/>
                    </a:lnTo>
                    <a:lnTo>
                      <a:pt x="8395" y="9040"/>
                    </a:lnTo>
                    <a:lnTo>
                      <a:pt x="8837" y="7804"/>
                    </a:lnTo>
                    <a:lnTo>
                      <a:pt x="9317" y="6605"/>
                    </a:lnTo>
                    <a:lnTo>
                      <a:pt x="9834" y="5443"/>
                    </a:lnTo>
                    <a:lnTo>
                      <a:pt x="9372" y="5978"/>
                    </a:lnTo>
                    <a:lnTo>
                      <a:pt x="8930" y="6513"/>
                    </a:lnTo>
                    <a:lnTo>
                      <a:pt x="8487" y="7048"/>
                    </a:lnTo>
                    <a:lnTo>
                      <a:pt x="8063" y="7601"/>
                    </a:lnTo>
                    <a:lnTo>
                      <a:pt x="7657" y="8173"/>
                    </a:lnTo>
                    <a:lnTo>
                      <a:pt x="7251" y="8745"/>
                    </a:lnTo>
                    <a:lnTo>
                      <a:pt x="6864" y="9335"/>
                    </a:lnTo>
                    <a:lnTo>
                      <a:pt x="6476" y="9926"/>
                    </a:lnTo>
                    <a:lnTo>
                      <a:pt x="6126" y="10516"/>
                    </a:lnTo>
                    <a:lnTo>
                      <a:pt x="5775" y="11125"/>
                    </a:lnTo>
                    <a:lnTo>
                      <a:pt x="5425" y="11734"/>
                    </a:lnTo>
                    <a:lnTo>
                      <a:pt x="5111" y="12361"/>
                    </a:lnTo>
                    <a:lnTo>
                      <a:pt x="4797" y="12988"/>
                    </a:lnTo>
                    <a:lnTo>
                      <a:pt x="4502" y="13615"/>
                    </a:lnTo>
                    <a:lnTo>
                      <a:pt x="4207" y="14261"/>
                    </a:lnTo>
                    <a:lnTo>
                      <a:pt x="3949" y="14907"/>
                    </a:lnTo>
                    <a:lnTo>
                      <a:pt x="4023" y="14113"/>
                    </a:lnTo>
                    <a:lnTo>
                      <a:pt x="4078" y="13338"/>
                    </a:lnTo>
                    <a:lnTo>
                      <a:pt x="4115" y="12564"/>
                    </a:lnTo>
                    <a:lnTo>
                      <a:pt x="4152" y="11770"/>
                    </a:lnTo>
                    <a:lnTo>
                      <a:pt x="4170" y="10996"/>
                    </a:lnTo>
                    <a:lnTo>
                      <a:pt x="4170" y="10202"/>
                    </a:lnTo>
                    <a:lnTo>
                      <a:pt x="4152" y="9428"/>
                    </a:lnTo>
                    <a:lnTo>
                      <a:pt x="4133" y="8653"/>
                    </a:lnTo>
                    <a:lnTo>
                      <a:pt x="4078" y="7859"/>
                    </a:lnTo>
                    <a:lnTo>
                      <a:pt x="4041" y="7085"/>
                    </a:lnTo>
                    <a:lnTo>
                      <a:pt x="3967" y="6310"/>
                    </a:lnTo>
                    <a:lnTo>
                      <a:pt x="3875" y="5535"/>
                    </a:lnTo>
                    <a:lnTo>
                      <a:pt x="3783" y="4760"/>
                    </a:lnTo>
                    <a:lnTo>
                      <a:pt x="3672" y="3985"/>
                    </a:lnTo>
                    <a:lnTo>
                      <a:pt x="3561" y="3211"/>
                    </a:lnTo>
                    <a:lnTo>
                      <a:pt x="3432" y="2436"/>
                    </a:lnTo>
                    <a:lnTo>
                      <a:pt x="3395" y="3727"/>
                    </a:lnTo>
                    <a:lnTo>
                      <a:pt x="3358" y="5000"/>
                    </a:lnTo>
                    <a:lnTo>
                      <a:pt x="3303" y="6291"/>
                    </a:lnTo>
                    <a:lnTo>
                      <a:pt x="3248" y="7583"/>
                    </a:lnTo>
                    <a:lnTo>
                      <a:pt x="3156" y="8856"/>
                    </a:lnTo>
                    <a:lnTo>
                      <a:pt x="3063" y="10147"/>
                    </a:lnTo>
                    <a:lnTo>
                      <a:pt x="2971" y="11420"/>
                    </a:lnTo>
                    <a:lnTo>
                      <a:pt x="2842" y="12711"/>
                    </a:lnTo>
                    <a:lnTo>
                      <a:pt x="2713" y="13984"/>
                    </a:lnTo>
                    <a:lnTo>
                      <a:pt x="2584" y="15257"/>
                    </a:lnTo>
                    <a:lnTo>
                      <a:pt x="2418" y="16530"/>
                    </a:lnTo>
                    <a:lnTo>
                      <a:pt x="2252" y="17821"/>
                    </a:lnTo>
                    <a:lnTo>
                      <a:pt x="2067" y="19094"/>
                    </a:lnTo>
                    <a:lnTo>
                      <a:pt x="1883" y="20349"/>
                    </a:lnTo>
                    <a:lnTo>
                      <a:pt x="1680" y="21622"/>
                    </a:lnTo>
                    <a:lnTo>
                      <a:pt x="1458" y="22895"/>
                    </a:lnTo>
                    <a:lnTo>
                      <a:pt x="1" y="13006"/>
                    </a:lnTo>
                    <a:lnTo>
                      <a:pt x="149" y="15146"/>
                    </a:lnTo>
                    <a:lnTo>
                      <a:pt x="241" y="17286"/>
                    </a:lnTo>
                    <a:lnTo>
                      <a:pt x="315" y="19426"/>
                    </a:lnTo>
                    <a:lnTo>
                      <a:pt x="351" y="21585"/>
                    </a:lnTo>
                    <a:lnTo>
                      <a:pt x="370" y="23725"/>
                    </a:lnTo>
                    <a:lnTo>
                      <a:pt x="351" y="25883"/>
                    </a:lnTo>
                    <a:lnTo>
                      <a:pt x="296" y="28023"/>
                    </a:lnTo>
                    <a:lnTo>
                      <a:pt x="204" y="30163"/>
                    </a:lnTo>
                    <a:lnTo>
                      <a:pt x="4779" y="30163"/>
                    </a:lnTo>
                    <a:lnTo>
                      <a:pt x="4816" y="28687"/>
                    </a:lnTo>
                    <a:lnTo>
                      <a:pt x="4908" y="27211"/>
                    </a:lnTo>
                    <a:lnTo>
                      <a:pt x="5019" y="25717"/>
                    </a:lnTo>
                    <a:lnTo>
                      <a:pt x="5148" y="24223"/>
                    </a:lnTo>
                    <a:lnTo>
                      <a:pt x="5314" y="22710"/>
                    </a:lnTo>
                    <a:lnTo>
                      <a:pt x="5517" y="21216"/>
                    </a:lnTo>
                    <a:lnTo>
                      <a:pt x="5738" y="19740"/>
                    </a:lnTo>
                    <a:lnTo>
                      <a:pt x="5978" y="18264"/>
                    </a:lnTo>
                    <a:lnTo>
                      <a:pt x="6292" y="18910"/>
                    </a:lnTo>
                    <a:lnTo>
                      <a:pt x="6605" y="19574"/>
                    </a:lnTo>
                    <a:lnTo>
                      <a:pt x="6882" y="20275"/>
                    </a:lnTo>
                    <a:lnTo>
                      <a:pt x="7159" y="20976"/>
                    </a:lnTo>
                    <a:lnTo>
                      <a:pt x="7435" y="21677"/>
                    </a:lnTo>
                    <a:lnTo>
                      <a:pt x="7675" y="22415"/>
                    </a:lnTo>
                    <a:lnTo>
                      <a:pt x="7915" y="23153"/>
                    </a:lnTo>
                    <a:lnTo>
                      <a:pt x="8155" y="23909"/>
                    </a:lnTo>
                    <a:lnTo>
                      <a:pt x="8358" y="24666"/>
                    </a:lnTo>
                    <a:lnTo>
                      <a:pt x="8561" y="25440"/>
                    </a:lnTo>
                    <a:lnTo>
                      <a:pt x="8764" y="26215"/>
                    </a:lnTo>
                    <a:lnTo>
                      <a:pt x="8930" y="27008"/>
                    </a:lnTo>
                    <a:lnTo>
                      <a:pt x="9096" y="27783"/>
                    </a:lnTo>
                    <a:lnTo>
                      <a:pt x="9243" y="28576"/>
                    </a:lnTo>
                    <a:lnTo>
                      <a:pt x="9372" y="29370"/>
                    </a:lnTo>
                    <a:lnTo>
                      <a:pt x="9502" y="30163"/>
                    </a:lnTo>
                    <a:lnTo>
                      <a:pt x="17803" y="30163"/>
                    </a:lnTo>
                    <a:lnTo>
                      <a:pt x="17803" y="29075"/>
                    </a:lnTo>
                    <a:lnTo>
                      <a:pt x="17822" y="27986"/>
                    </a:lnTo>
                    <a:lnTo>
                      <a:pt x="17840" y="26898"/>
                    </a:lnTo>
                    <a:lnTo>
                      <a:pt x="17877" y="25809"/>
                    </a:lnTo>
                    <a:lnTo>
                      <a:pt x="17932" y="24721"/>
                    </a:lnTo>
                    <a:lnTo>
                      <a:pt x="17988" y="23632"/>
                    </a:lnTo>
                    <a:lnTo>
                      <a:pt x="18061" y="22544"/>
                    </a:lnTo>
                    <a:lnTo>
                      <a:pt x="18154" y="21456"/>
                    </a:lnTo>
                    <a:lnTo>
                      <a:pt x="18910" y="22323"/>
                    </a:lnTo>
                    <a:lnTo>
                      <a:pt x="19648" y="23208"/>
                    </a:lnTo>
                    <a:lnTo>
                      <a:pt x="20367" y="24112"/>
                    </a:lnTo>
                    <a:lnTo>
                      <a:pt x="21050" y="25034"/>
                    </a:lnTo>
                    <a:lnTo>
                      <a:pt x="20773" y="25662"/>
                    </a:lnTo>
                    <a:lnTo>
                      <a:pt x="20496" y="26289"/>
                    </a:lnTo>
                    <a:lnTo>
                      <a:pt x="20238" y="26916"/>
                    </a:lnTo>
                    <a:lnTo>
                      <a:pt x="19998" y="27562"/>
                    </a:lnTo>
                    <a:lnTo>
                      <a:pt x="19759" y="28208"/>
                    </a:lnTo>
                    <a:lnTo>
                      <a:pt x="19556" y="28853"/>
                    </a:lnTo>
                    <a:lnTo>
                      <a:pt x="19353" y="29517"/>
                    </a:lnTo>
                    <a:lnTo>
                      <a:pt x="19150" y="30163"/>
                    </a:lnTo>
                    <a:lnTo>
                      <a:pt x="21179" y="30163"/>
                    </a:lnTo>
                    <a:lnTo>
                      <a:pt x="21308" y="29167"/>
                    </a:lnTo>
                    <a:lnTo>
                      <a:pt x="21456" y="28152"/>
                    </a:lnTo>
                    <a:lnTo>
                      <a:pt x="21640" y="27156"/>
                    </a:lnTo>
                    <a:lnTo>
                      <a:pt x="21843" y="26160"/>
                    </a:lnTo>
                    <a:lnTo>
                      <a:pt x="22194" y="26676"/>
                    </a:lnTo>
                    <a:lnTo>
                      <a:pt x="22544" y="27211"/>
                    </a:lnTo>
                    <a:lnTo>
                      <a:pt x="22286" y="28687"/>
                    </a:lnTo>
                    <a:lnTo>
                      <a:pt x="22028" y="30163"/>
                    </a:lnTo>
                    <a:lnTo>
                      <a:pt x="27802" y="30163"/>
                    </a:lnTo>
                    <a:lnTo>
                      <a:pt x="27304" y="29370"/>
                    </a:lnTo>
                    <a:lnTo>
                      <a:pt x="26806" y="28576"/>
                    </a:lnTo>
                    <a:lnTo>
                      <a:pt x="26271" y="27783"/>
                    </a:lnTo>
                    <a:lnTo>
                      <a:pt x="25717" y="27027"/>
                    </a:lnTo>
                    <a:lnTo>
                      <a:pt x="25846" y="25348"/>
                    </a:lnTo>
                    <a:lnTo>
                      <a:pt x="25976" y="23669"/>
                    </a:lnTo>
                    <a:lnTo>
                      <a:pt x="26142" y="21991"/>
                    </a:lnTo>
                    <a:lnTo>
                      <a:pt x="26326" y="20312"/>
                    </a:lnTo>
                    <a:lnTo>
                      <a:pt x="26695" y="21529"/>
                    </a:lnTo>
                    <a:lnTo>
                      <a:pt x="27064" y="22747"/>
                    </a:lnTo>
                    <a:lnTo>
                      <a:pt x="27396" y="23965"/>
                    </a:lnTo>
                    <a:lnTo>
                      <a:pt x="27728" y="25201"/>
                    </a:lnTo>
                    <a:lnTo>
                      <a:pt x="28042" y="26437"/>
                    </a:lnTo>
                    <a:lnTo>
                      <a:pt x="28337" y="27673"/>
                    </a:lnTo>
                    <a:lnTo>
                      <a:pt x="28614" y="28927"/>
                    </a:lnTo>
                    <a:lnTo>
                      <a:pt x="28872" y="30163"/>
                    </a:lnTo>
                    <a:lnTo>
                      <a:pt x="33650" y="30163"/>
                    </a:lnTo>
                    <a:lnTo>
                      <a:pt x="32893" y="28318"/>
                    </a:lnTo>
                    <a:lnTo>
                      <a:pt x="32119" y="26492"/>
                    </a:lnTo>
                    <a:lnTo>
                      <a:pt x="31307" y="24666"/>
                    </a:lnTo>
                    <a:lnTo>
                      <a:pt x="30477" y="22839"/>
                    </a:lnTo>
                    <a:lnTo>
                      <a:pt x="29628" y="21050"/>
                    </a:lnTo>
                    <a:lnTo>
                      <a:pt x="28743" y="19242"/>
                    </a:lnTo>
                    <a:lnTo>
                      <a:pt x="27857" y="17471"/>
                    </a:lnTo>
                    <a:lnTo>
                      <a:pt x="26916" y="15700"/>
                    </a:lnTo>
                    <a:lnTo>
                      <a:pt x="27248" y="13541"/>
                    </a:lnTo>
                    <a:lnTo>
                      <a:pt x="27617" y="11401"/>
                    </a:lnTo>
                    <a:lnTo>
                      <a:pt x="28392" y="12435"/>
                    </a:lnTo>
                    <a:lnTo>
                      <a:pt x="29130" y="13486"/>
                    </a:lnTo>
                    <a:lnTo>
                      <a:pt x="29831" y="14575"/>
                    </a:lnTo>
                    <a:lnTo>
                      <a:pt x="30495" y="15681"/>
                    </a:lnTo>
                    <a:lnTo>
                      <a:pt x="31141" y="16807"/>
                    </a:lnTo>
                    <a:lnTo>
                      <a:pt x="31731" y="17932"/>
                    </a:lnTo>
                    <a:lnTo>
                      <a:pt x="32303" y="19094"/>
                    </a:lnTo>
                    <a:lnTo>
                      <a:pt x="32820" y="20275"/>
                    </a:lnTo>
                    <a:lnTo>
                      <a:pt x="33318" y="21474"/>
                    </a:lnTo>
                    <a:lnTo>
                      <a:pt x="33760" y="22673"/>
                    </a:lnTo>
                    <a:lnTo>
                      <a:pt x="34185" y="23909"/>
                    </a:lnTo>
                    <a:lnTo>
                      <a:pt x="34554" y="25127"/>
                    </a:lnTo>
                    <a:lnTo>
                      <a:pt x="34904" y="26381"/>
                    </a:lnTo>
                    <a:lnTo>
                      <a:pt x="35199" y="27636"/>
                    </a:lnTo>
                    <a:lnTo>
                      <a:pt x="35458" y="28890"/>
                    </a:lnTo>
                    <a:lnTo>
                      <a:pt x="35679" y="30163"/>
                    </a:lnTo>
                    <a:lnTo>
                      <a:pt x="40586" y="30163"/>
                    </a:lnTo>
                    <a:lnTo>
                      <a:pt x="40383" y="29462"/>
                    </a:lnTo>
                    <a:lnTo>
                      <a:pt x="40162" y="28779"/>
                    </a:lnTo>
                    <a:lnTo>
                      <a:pt x="39922" y="28097"/>
                    </a:lnTo>
                    <a:lnTo>
                      <a:pt x="39664" y="27414"/>
                    </a:lnTo>
                    <a:lnTo>
                      <a:pt x="39406" y="26732"/>
                    </a:lnTo>
                    <a:lnTo>
                      <a:pt x="39129" y="26049"/>
                    </a:lnTo>
                    <a:lnTo>
                      <a:pt x="38834" y="25385"/>
                    </a:lnTo>
                    <a:lnTo>
                      <a:pt x="38538" y="24721"/>
                    </a:lnTo>
                    <a:lnTo>
                      <a:pt x="38225" y="24075"/>
                    </a:lnTo>
                    <a:lnTo>
                      <a:pt x="37893" y="23430"/>
                    </a:lnTo>
                    <a:lnTo>
                      <a:pt x="37542" y="22784"/>
                    </a:lnTo>
                    <a:lnTo>
                      <a:pt x="37192" y="22157"/>
                    </a:lnTo>
                    <a:lnTo>
                      <a:pt x="36823" y="21529"/>
                    </a:lnTo>
                    <a:lnTo>
                      <a:pt x="36435" y="20902"/>
                    </a:lnTo>
                    <a:lnTo>
                      <a:pt x="36048" y="20293"/>
                    </a:lnTo>
                    <a:lnTo>
                      <a:pt x="35642" y="19685"/>
                    </a:lnTo>
                    <a:lnTo>
                      <a:pt x="35218" y="19094"/>
                    </a:lnTo>
                    <a:lnTo>
                      <a:pt x="34794" y="18504"/>
                    </a:lnTo>
                    <a:lnTo>
                      <a:pt x="34351" y="17932"/>
                    </a:lnTo>
                    <a:lnTo>
                      <a:pt x="33908" y="17360"/>
                    </a:lnTo>
                    <a:lnTo>
                      <a:pt x="33447" y="16807"/>
                    </a:lnTo>
                    <a:lnTo>
                      <a:pt x="32967" y="16253"/>
                    </a:lnTo>
                    <a:lnTo>
                      <a:pt x="32469" y="15700"/>
                    </a:lnTo>
                    <a:lnTo>
                      <a:pt x="31971" y="15183"/>
                    </a:lnTo>
                    <a:lnTo>
                      <a:pt x="31473" y="14648"/>
                    </a:lnTo>
                    <a:lnTo>
                      <a:pt x="30956" y="14150"/>
                    </a:lnTo>
                    <a:lnTo>
                      <a:pt x="30421" y="13652"/>
                    </a:lnTo>
                    <a:lnTo>
                      <a:pt x="29886" y="13154"/>
                    </a:lnTo>
                    <a:lnTo>
                      <a:pt x="29333" y="12693"/>
                    </a:lnTo>
                    <a:lnTo>
                      <a:pt x="28780" y="12213"/>
                    </a:lnTo>
                    <a:lnTo>
                      <a:pt x="28208" y="11770"/>
                    </a:lnTo>
                    <a:lnTo>
                      <a:pt x="27636" y="11328"/>
                    </a:lnTo>
                    <a:lnTo>
                      <a:pt x="27857" y="10073"/>
                    </a:lnTo>
                    <a:lnTo>
                      <a:pt x="28097" y="8819"/>
                    </a:lnTo>
                    <a:lnTo>
                      <a:pt x="28577" y="6365"/>
                    </a:lnTo>
                    <a:lnTo>
                      <a:pt x="28189" y="7251"/>
                    </a:lnTo>
                    <a:lnTo>
                      <a:pt x="27802" y="8136"/>
                    </a:lnTo>
                    <a:lnTo>
                      <a:pt x="27433" y="9040"/>
                    </a:lnTo>
                    <a:lnTo>
                      <a:pt x="27082" y="9944"/>
                    </a:lnTo>
                    <a:lnTo>
                      <a:pt x="26732" y="10866"/>
                    </a:lnTo>
                    <a:lnTo>
                      <a:pt x="26400" y="11770"/>
                    </a:lnTo>
                    <a:lnTo>
                      <a:pt x="26086" y="12693"/>
                    </a:lnTo>
                    <a:lnTo>
                      <a:pt x="25791" y="13615"/>
                    </a:lnTo>
                    <a:lnTo>
                      <a:pt x="24813" y="11863"/>
                    </a:lnTo>
                    <a:lnTo>
                      <a:pt x="23799" y="10129"/>
                    </a:lnTo>
                    <a:lnTo>
                      <a:pt x="22766" y="8413"/>
                    </a:lnTo>
                    <a:lnTo>
                      <a:pt x="21714" y="6697"/>
                    </a:lnTo>
                    <a:lnTo>
                      <a:pt x="20626" y="5000"/>
                    </a:lnTo>
                    <a:lnTo>
                      <a:pt x="19537" y="3321"/>
                    </a:lnTo>
                    <a:lnTo>
                      <a:pt x="18412" y="1661"/>
                    </a:lnTo>
                    <a:lnTo>
                      <a:pt x="1725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25"/>
              <p:cNvSpPr/>
              <p:nvPr/>
            </p:nvSpPr>
            <p:spPr>
              <a:xfrm>
                <a:off x="4584325" y="4669300"/>
                <a:ext cx="686750" cy="80757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32303" extrusionOk="0">
                    <a:moveTo>
                      <a:pt x="0" y="1"/>
                    </a:moveTo>
                    <a:lnTo>
                      <a:pt x="812" y="794"/>
                    </a:lnTo>
                    <a:lnTo>
                      <a:pt x="1587" y="1606"/>
                    </a:lnTo>
                    <a:lnTo>
                      <a:pt x="2362" y="2436"/>
                    </a:lnTo>
                    <a:lnTo>
                      <a:pt x="3100" y="3284"/>
                    </a:lnTo>
                    <a:lnTo>
                      <a:pt x="3819" y="4151"/>
                    </a:lnTo>
                    <a:lnTo>
                      <a:pt x="4502" y="5037"/>
                    </a:lnTo>
                    <a:lnTo>
                      <a:pt x="5184" y="5941"/>
                    </a:lnTo>
                    <a:lnTo>
                      <a:pt x="5830" y="6863"/>
                    </a:lnTo>
                    <a:lnTo>
                      <a:pt x="6457" y="7786"/>
                    </a:lnTo>
                    <a:lnTo>
                      <a:pt x="7066" y="8745"/>
                    </a:lnTo>
                    <a:lnTo>
                      <a:pt x="7638" y="9723"/>
                    </a:lnTo>
                    <a:lnTo>
                      <a:pt x="8191" y="10700"/>
                    </a:lnTo>
                    <a:lnTo>
                      <a:pt x="8708" y="11697"/>
                    </a:lnTo>
                    <a:lnTo>
                      <a:pt x="9224" y="12693"/>
                    </a:lnTo>
                    <a:lnTo>
                      <a:pt x="9704" y="13726"/>
                    </a:lnTo>
                    <a:lnTo>
                      <a:pt x="10147" y="14759"/>
                    </a:lnTo>
                    <a:lnTo>
                      <a:pt x="10571" y="15792"/>
                    </a:lnTo>
                    <a:lnTo>
                      <a:pt x="10977" y="16862"/>
                    </a:lnTo>
                    <a:lnTo>
                      <a:pt x="11346" y="17914"/>
                    </a:lnTo>
                    <a:lnTo>
                      <a:pt x="11696" y="18984"/>
                    </a:lnTo>
                    <a:lnTo>
                      <a:pt x="12028" y="20072"/>
                    </a:lnTo>
                    <a:lnTo>
                      <a:pt x="12324" y="21160"/>
                    </a:lnTo>
                    <a:lnTo>
                      <a:pt x="12582" y="22249"/>
                    </a:lnTo>
                    <a:lnTo>
                      <a:pt x="12822" y="23356"/>
                    </a:lnTo>
                    <a:lnTo>
                      <a:pt x="13043" y="24463"/>
                    </a:lnTo>
                    <a:lnTo>
                      <a:pt x="13228" y="25570"/>
                    </a:lnTo>
                    <a:lnTo>
                      <a:pt x="13375" y="26695"/>
                    </a:lnTo>
                    <a:lnTo>
                      <a:pt x="13504" y="27802"/>
                    </a:lnTo>
                    <a:lnTo>
                      <a:pt x="13615" y="28927"/>
                    </a:lnTo>
                    <a:lnTo>
                      <a:pt x="13670" y="30052"/>
                    </a:lnTo>
                    <a:lnTo>
                      <a:pt x="13726" y="31178"/>
                    </a:lnTo>
                    <a:lnTo>
                      <a:pt x="13726" y="32303"/>
                    </a:lnTo>
                    <a:lnTo>
                      <a:pt x="26639" y="32303"/>
                    </a:lnTo>
                    <a:lnTo>
                      <a:pt x="26639" y="30661"/>
                    </a:lnTo>
                    <a:lnTo>
                      <a:pt x="26676" y="29001"/>
                    </a:lnTo>
                    <a:lnTo>
                      <a:pt x="26750" y="27341"/>
                    </a:lnTo>
                    <a:lnTo>
                      <a:pt x="26842" y="25699"/>
                    </a:lnTo>
                    <a:lnTo>
                      <a:pt x="26953" y="24057"/>
                    </a:lnTo>
                    <a:lnTo>
                      <a:pt x="27100" y="22396"/>
                    </a:lnTo>
                    <a:lnTo>
                      <a:pt x="27266" y="20755"/>
                    </a:lnTo>
                    <a:lnTo>
                      <a:pt x="27469" y="19113"/>
                    </a:lnTo>
                    <a:lnTo>
                      <a:pt x="26879" y="20699"/>
                    </a:lnTo>
                    <a:lnTo>
                      <a:pt x="26344" y="22286"/>
                    </a:lnTo>
                    <a:lnTo>
                      <a:pt x="25846" y="23909"/>
                    </a:lnTo>
                    <a:lnTo>
                      <a:pt x="25385" y="25533"/>
                    </a:lnTo>
                    <a:lnTo>
                      <a:pt x="24960" y="27156"/>
                    </a:lnTo>
                    <a:lnTo>
                      <a:pt x="24591" y="28816"/>
                    </a:lnTo>
                    <a:lnTo>
                      <a:pt x="24241" y="30458"/>
                    </a:lnTo>
                    <a:lnTo>
                      <a:pt x="23964" y="32119"/>
                    </a:lnTo>
                    <a:lnTo>
                      <a:pt x="24038" y="31418"/>
                    </a:lnTo>
                    <a:lnTo>
                      <a:pt x="24112" y="30735"/>
                    </a:lnTo>
                    <a:lnTo>
                      <a:pt x="24149" y="30034"/>
                    </a:lnTo>
                    <a:lnTo>
                      <a:pt x="24167" y="29314"/>
                    </a:lnTo>
                    <a:lnTo>
                      <a:pt x="24167" y="28613"/>
                    </a:lnTo>
                    <a:lnTo>
                      <a:pt x="24130" y="27912"/>
                    </a:lnTo>
                    <a:lnTo>
                      <a:pt x="24075" y="27211"/>
                    </a:lnTo>
                    <a:lnTo>
                      <a:pt x="24020" y="26529"/>
                    </a:lnTo>
                    <a:lnTo>
                      <a:pt x="23909" y="25828"/>
                    </a:lnTo>
                    <a:lnTo>
                      <a:pt x="23798" y="25127"/>
                    </a:lnTo>
                    <a:lnTo>
                      <a:pt x="23669" y="24444"/>
                    </a:lnTo>
                    <a:lnTo>
                      <a:pt x="23503" y="23762"/>
                    </a:lnTo>
                    <a:lnTo>
                      <a:pt x="23319" y="23079"/>
                    </a:lnTo>
                    <a:lnTo>
                      <a:pt x="23134" y="22415"/>
                    </a:lnTo>
                    <a:lnTo>
                      <a:pt x="22913" y="21732"/>
                    </a:lnTo>
                    <a:lnTo>
                      <a:pt x="22673" y="21087"/>
                    </a:lnTo>
                    <a:lnTo>
                      <a:pt x="22396" y="20423"/>
                    </a:lnTo>
                    <a:lnTo>
                      <a:pt x="22119" y="19777"/>
                    </a:lnTo>
                    <a:lnTo>
                      <a:pt x="21824" y="19150"/>
                    </a:lnTo>
                    <a:lnTo>
                      <a:pt x="21511" y="18522"/>
                    </a:lnTo>
                    <a:lnTo>
                      <a:pt x="21160" y="17895"/>
                    </a:lnTo>
                    <a:lnTo>
                      <a:pt x="20810" y="17305"/>
                    </a:lnTo>
                    <a:lnTo>
                      <a:pt x="20441" y="16696"/>
                    </a:lnTo>
                    <a:lnTo>
                      <a:pt x="20035" y="16124"/>
                    </a:lnTo>
                    <a:lnTo>
                      <a:pt x="19629" y="15552"/>
                    </a:lnTo>
                    <a:lnTo>
                      <a:pt x="19205" y="14999"/>
                    </a:lnTo>
                    <a:lnTo>
                      <a:pt x="18762" y="14464"/>
                    </a:lnTo>
                    <a:lnTo>
                      <a:pt x="18301" y="13929"/>
                    </a:lnTo>
                    <a:lnTo>
                      <a:pt x="17821" y="13412"/>
                    </a:lnTo>
                    <a:lnTo>
                      <a:pt x="17323" y="12914"/>
                    </a:lnTo>
                    <a:lnTo>
                      <a:pt x="16806" y="12435"/>
                    </a:lnTo>
                    <a:lnTo>
                      <a:pt x="16271" y="11973"/>
                    </a:lnTo>
                    <a:lnTo>
                      <a:pt x="16271" y="11973"/>
                    </a:lnTo>
                    <a:lnTo>
                      <a:pt x="16714" y="12933"/>
                    </a:lnTo>
                    <a:lnTo>
                      <a:pt x="17139" y="13892"/>
                    </a:lnTo>
                    <a:lnTo>
                      <a:pt x="17544" y="14851"/>
                    </a:lnTo>
                    <a:lnTo>
                      <a:pt x="17895" y="15829"/>
                    </a:lnTo>
                    <a:lnTo>
                      <a:pt x="18245" y="16825"/>
                    </a:lnTo>
                    <a:lnTo>
                      <a:pt x="18541" y="17821"/>
                    </a:lnTo>
                    <a:lnTo>
                      <a:pt x="18817" y="18836"/>
                    </a:lnTo>
                    <a:lnTo>
                      <a:pt x="19057" y="19851"/>
                    </a:lnTo>
                    <a:lnTo>
                      <a:pt x="19278" y="20884"/>
                    </a:lnTo>
                    <a:lnTo>
                      <a:pt x="19463" y="21917"/>
                    </a:lnTo>
                    <a:lnTo>
                      <a:pt x="19611" y="22950"/>
                    </a:lnTo>
                    <a:lnTo>
                      <a:pt x="19740" y="23983"/>
                    </a:lnTo>
                    <a:lnTo>
                      <a:pt x="19832" y="25035"/>
                    </a:lnTo>
                    <a:lnTo>
                      <a:pt x="19906" y="26068"/>
                    </a:lnTo>
                    <a:lnTo>
                      <a:pt x="19924" y="27119"/>
                    </a:lnTo>
                    <a:lnTo>
                      <a:pt x="19924" y="28171"/>
                    </a:lnTo>
                    <a:lnTo>
                      <a:pt x="19647" y="27341"/>
                    </a:lnTo>
                    <a:lnTo>
                      <a:pt x="19352" y="26529"/>
                    </a:lnTo>
                    <a:lnTo>
                      <a:pt x="19002" y="25736"/>
                    </a:lnTo>
                    <a:lnTo>
                      <a:pt x="18614" y="24961"/>
                    </a:lnTo>
                    <a:lnTo>
                      <a:pt x="18208" y="24186"/>
                    </a:lnTo>
                    <a:lnTo>
                      <a:pt x="17747" y="23448"/>
                    </a:lnTo>
                    <a:lnTo>
                      <a:pt x="17268" y="22729"/>
                    </a:lnTo>
                    <a:lnTo>
                      <a:pt x="16770" y="22028"/>
                    </a:lnTo>
                    <a:lnTo>
                      <a:pt x="16493" y="21179"/>
                    </a:lnTo>
                    <a:lnTo>
                      <a:pt x="16198" y="20349"/>
                    </a:lnTo>
                    <a:lnTo>
                      <a:pt x="15884" y="19537"/>
                    </a:lnTo>
                    <a:lnTo>
                      <a:pt x="15552" y="18707"/>
                    </a:lnTo>
                    <a:lnTo>
                      <a:pt x="15201" y="17895"/>
                    </a:lnTo>
                    <a:lnTo>
                      <a:pt x="14833" y="17102"/>
                    </a:lnTo>
                    <a:lnTo>
                      <a:pt x="14445" y="16309"/>
                    </a:lnTo>
                    <a:lnTo>
                      <a:pt x="14058" y="15515"/>
                    </a:lnTo>
                    <a:lnTo>
                      <a:pt x="13633" y="14741"/>
                    </a:lnTo>
                    <a:lnTo>
                      <a:pt x="13209" y="13966"/>
                    </a:lnTo>
                    <a:lnTo>
                      <a:pt x="12748" y="13209"/>
                    </a:lnTo>
                    <a:lnTo>
                      <a:pt x="12287" y="12453"/>
                    </a:lnTo>
                    <a:lnTo>
                      <a:pt x="11807" y="11715"/>
                    </a:lnTo>
                    <a:lnTo>
                      <a:pt x="11309" y="10996"/>
                    </a:lnTo>
                    <a:lnTo>
                      <a:pt x="10811" y="10276"/>
                    </a:lnTo>
                    <a:lnTo>
                      <a:pt x="10276" y="9557"/>
                    </a:lnTo>
                    <a:lnTo>
                      <a:pt x="9741" y="8874"/>
                    </a:lnTo>
                    <a:lnTo>
                      <a:pt x="9187" y="8173"/>
                    </a:lnTo>
                    <a:lnTo>
                      <a:pt x="8616" y="7509"/>
                    </a:lnTo>
                    <a:lnTo>
                      <a:pt x="8025" y="6845"/>
                    </a:lnTo>
                    <a:lnTo>
                      <a:pt x="7435" y="6199"/>
                    </a:lnTo>
                    <a:lnTo>
                      <a:pt x="6826" y="5554"/>
                    </a:lnTo>
                    <a:lnTo>
                      <a:pt x="6199" y="4945"/>
                    </a:lnTo>
                    <a:lnTo>
                      <a:pt x="5553" y="4336"/>
                    </a:lnTo>
                    <a:lnTo>
                      <a:pt x="4908" y="3746"/>
                    </a:lnTo>
                    <a:lnTo>
                      <a:pt x="4243" y="3155"/>
                    </a:lnTo>
                    <a:lnTo>
                      <a:pt x="3561" y="2602"/>
                    </a:lnTo>
                    <a:lnTo>
                      <a:pt x="2878" y="2048"/>
                    </a:lnTo>
                    <a:lnTo>
                      <a:pt x="2177" y="1513"/>
                    </a:lnTo>
                    <a:lnTo>
                      <a:pt x="1458" y="997"/>
                    </a:lnTo>
                    <a:lnTo>
                      <a:pt x="738" y="49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25"/>
              <p:cNvSpPr/>
              <p:nvPr/>
            </p:nvSpPr>
            <p:spPr>
              <a:xfrm>
                <a:off x="2620550" y="5243025"/>
                <a:ext cx="107025" cy="233850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9354" extrusionOk="0">
                    <a:moveTo>
                      <a:pt x="4280" y="1"/>
                    </a:moveTo>
                    <a:lnTo>
                      <a:pt x="3930" y="536"/>
                    </a:lnTo>
                    <a:lnTo>
                      <a:pt x="3579" y="1089"/>
                    </a:lnTo>
                    <a:lnTo>
                      <a:pt x="3247" y="1643"/>
                    </a:lnTo>
                    <a:lnTo>
                      <a:pt x="2934" y="2196"/>
                    </a:lnTo>
                    <a:lnTo>
                      <a:pt x="2620" y="2768"/>
                    </a:lnTo>
                    <a:lnTo>
                      <a:pt x="2325" y="3340"/>
                    </a:lnTo>
                    <a:lnTo>
                      <a:pt x="2030" y="3912"/>
                    </a:lnTo>
                    <a:lnTo>
                      <a:pt x="1753" y="4502"/>
                    </a:lnTo>
                    <a:lnTo>
                      <a:pt x="1495" y="5093"/>
                    </a:lnTo>
                    <a:lnTo>
                      <a:pt x="1255" y="5683"/>
                    </a:lnTo>
                    <a:lnTo>
                      <a:pt x="1015" y="6292"/>
                    </a:lnTo>
                    <a:lnTo>
                      <a:pt x="775" y="6900"/>
                    </a:lnTo>
                    <a:lnTo>
                      <a:pt x="572" y="7509"/>
                    </a:lnTo>
                    <a:lnTo>
                      <a:pt x="369" y="8118"/>
                    </a:lnTo>
                    <a:lnTo>
                      <a:pt x="185" y="8745"/>
                    </a:lnTo>
                    <a:lnTo>
                      <a:pt x="0" y="9354"/>
                    </a:lnTo>
                    <a:lnTo>
                      <a:pt x="2011" y="9354"/>
                    </a:lnTo>
                    <a:lnTo>
                      <a:pt x="2159" y="8155"/>
                    </a:lnTo>
                    <a:lnTo>
                      <a:pt x="2362" y="6974"/>
                    </a:lnTo>
                    <a:lnTo>
                      <a:pt x="2583" y="5794"/>
                    </a:lnTo>
                    <a:lnTo>
                      <a:pt x="2860" y="4613"/>
                    </a:lnTo>
                    <a:lnTo>
                      <a:pt x="3155" y="3432"/>
                    </a:lnTo>
                    <a:lnTo>
                      <a:pt x="3487" y="2288"/>
                    </a:lnTo>
                    <a:lnTo>
                      <a:pt x="3875" y="1126"/>
                    </a:lnTo>
                    <a:lnTo>
                      <a:pt x="42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25"/>
              <p:cNvSpPr/>
              <p:nvPr/>
            </p:nvSpPr>
            <p:spPr>
              <a:xfrm>
                <a:off x="2692500" y="4881925"/>
                <a:ext cx="163750" cy="594950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3798" extrusionOk="0">
                    <a:moveTo>
                      <a:pt x="6549" y="0"/>
                    </a:moveTo>
                    <a:lnTo>
                      <a:pt x="5922" y="1402"/>
                    </a:lnTo>
                    <a:lnTo>
                      <a:pt x="5332" y="2841"/>
                    </a:lnTo>
                    <a:lnTo>
                      <a:pt x="4778" y="4280"/>
                    </a:lnTo>
                    <a:lnTo>
                      <a:pt x="4262" y="5737"/>
                    </a:lnTo>
                    <a:lnTo>
                      <a:pt x="3764" y="7195"/>
                    </a:lnTo>
                    <a:lnTo>
                      <a:pt x="3321" y="8671"/>
                    </a:lnTo>
                    <a:lnTo>
                      <a:pt x="2878" y="10147"/>
                    </a:lnTo>
                    <a:lnTo>
                      <a:pt x="2491" y="11641"/>
                    </a:lnTo>
                    <a:lnTo>
                      <a:pt x="2103" y="13154"/>
                    </a:lnTo>
                    <a:lnTo>
                      <a:pt x="1753" y="14648"/>
                    </a:lnTo>
                    <a:lnTo>
                      <a:pt x="1421" y="16161"/>
                    </a:lnTo>
                    <a:lnTo>
                      <a:pt x="1107" y="17692"/>
                    </a:lnTo>
                    <a:lnTo>
                      <a:pt x="812" y="19204"/>
                    </a:lnTo>
                    <a:lnTo>
                      <a:pt x="517" y="20736"/>
                    </a:lnTo>
                    <a:lnTo>
                      <a:pt x="259" y="22267"/>
                    </a:lnTo>
                    <a:lnTo>
                      <a:pt x="0" y="23798"/>
                    </a:lnTo>
                    <a:lnTo>
                      <a:pt x="3505" y="23798"/>
                    </a:lnTo>
                    <a:lnTo>
                      <a:pt x="3579" y="22304"/>
                    </a:lnTo>
                    <a:lnTo>
                      <a:pt x="3671" y="20791"/>
                    </a:lnTo>
                    <a:lnTo>
                      <a:pt x="3782" y="19260"/>
                    </a:lnTo>
                    <a:lnTo>
                      <a:pt x="3893" y="17747"/>
                    </a:lnTo>
                    <a:lnTo>
                      <a:pt x="4040" y="16234"/>
                    </a:lnTo>
                    <a:lnTo>
                      <a:pt x="4206" y="14722"/>
                    </a:lnTo>
                    <a:lnTo>
                      <a:pt x="4372" y="13209"/>
                    </a:lnTo>
                    <a:lnTo>
                      <a:pt x="4557" y="11696"/>
                    </a:lnTo>
                    <a:lnTo>
                      <a:pt x="4760" y="10202"/>
                    </a:lnTo>
                    <a:lnTo>
                      <a:pt x="4981" y="8708"/>
                    </a:lnTo>
                    <a:lnTo>
                      <a:pt x="5203" y="7213"/>
                    </a:lnTo>
                    <a:lnTo>
                      <a:pt x="5442" y="5756"/>
                    </a:lnTo>
                    <a:lnTo>
                      <a:pt x="5701" y="4280"/>
                    </a:lnTo>
                    <a:lnTo>
                      <a:pt x="5977" y="2841"/>
                    </a:lnTo>
                    <a:lnTo>
                      <a:pt x="6254" y="1402"/>
                    </a:lnTo>
                    <a:lnTo>
                      <a:pt x="6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25"/>
              <p:cNvSpPr/>
              <p:nvPr/>
            </p:nvSpPr>
            <p:spPr>
              <a:xfrm>
                <a:off x="1262800" y="4616725"/>
                <a:ext cx="515175" cy="860150"/>
              </a:xfrm>
              <a:custGeom>
                <a:avLst/>
                <a:gdLst/>
                <a:ahLst/>
                <a:cxnLst/>
                <a:rect l="l" t="t" r="r" b="b"/>
                <a:pathLst>
                  <a:path w="20607" h="34406" extrusionOk="0">
                    <a:moveTo>
                      <a:pt x="6567" y="1"/>
                    </a:moveTo>
                    <a:lnTo>
                      <a:pt x="5977" y="1513"/>
                    </a:lnTo>
                    <a:lnTo>
                      <a:pt x="5424" y="3026"/>
                    </a:lnTo>
                    <a:lnTo>
                      <a:pt x="4870" y="4557"/>
                    </a:lnTo>
                    <a:lnTo>
                      <a:pt x="4354" y="6088"/>
                    </a:lnTo>
                    <a:lnTo>
                      <a:pt x="3856" y="7638"/>
                    </a:lnTo>
                    <a:lnTo>
                      <a:pt x="3394" y="9206"/>
                    </a:lnTo>
                    <a:lnTo>
                      <a:pt x="2952" y="10756"/>
                    </a:lnTo>
                    <a:lnTo>
                      <a:pt x="2527" y="12324"/>
                    </a:lnTo>
                    <a:lnTo>
                      <a:pt x="2122" y="13910"/>
                    </a:lnTo>
                    <a:lnTo>
                      <a:pt x="1753" y="15478"/>
                    </a:lnTo>
                    <a:lnTo>
                      <a:pt x="1402" y="17065"/>
                    </a:lnTo>
                    <a:lnTo>
                      <a:pt x="1070" y="18651"/>
                    </a:lnTo>
                    <a:lnTo>
                      <a:pt x="775" y="20256"/>
                    </a:lnTo>
                    <a:lnTo>
                      <a:pt x="498" y="21861"/>
                    </a:lnTo>
                    <a:lnTo>
                      <a:pt x="240" y="23466"/>
                    </a:lnTo>
                    <a:lnTo>
                      <a:pt x="0" y="25071"/>
                    </a:lnTo>
                    <a:lnTo>
                      <a:pt x="0" y="34406"/>
                    </a:lnTo>
                    <a:lnTo>
                      <a:pt x="5497" y="34406"/>
                    </a:lnTo>
                    <a:lnTo>
                      <a:pt x="5479" y="33410"/>
                    </a:lnTo>
                    <a:lnTo>
                      <a:pt x="5461" y="32414"/>
                    </a:lnTo>
                    <a:lnTo>
                      <a:pt x="5461" y="31436"/>
                    </a:lnTo>
                    <a:lnTo>
                      <a:pt x="5497" y="30440"/>
                    </a:lnTo>
                    <a:lnTo>
                      <a:pt x="5534" y="29444"/>
                    </a:lnTo>
                    <a:lnTo>
                      <a:pt x="5571" y="28447"/>
                    </a:lnTo>
                    <a:lnTo>
                      <a:pt x="5645" y="27451"/>
                    </a:lnTo>
                    <a:lnTo>
                      <a:pt x="5737" y="26473"/>
                    </a:lnTo>
                    <a:lnTo>
                      <a:pt x="5830" y="25477"/>
                    </a:lnTo>
                    <a:lnTo>
                      <a:pt x="5940" y="24481"/>
                    </a:lnTo>
                    <a:lnTo>
                      <a:pt x="6088" y="23503"/>
                    </a:lnTo>
                    <a:lnTo>
                      <a:pt x="6217" y="22526"/>
                    </a:lnTo>
                    <a:lnTo>
                      <a:pt x="6383" y="21529"/>
                    </a:lnTo>
                    <a:lnTo>
                      <a:pt x="6567" y="20552"/>
                    </a:lnTo>
                    <a:lnTo>
                      <a:pt x="6752" y="19592"/>
                    </a:lnTo>
                    <a:lnTo>
                      <a:pt x="6973" y="18615"/>
                    </a:lnTo>
                    <a:lnTo>
                      <a:pt x="7342" y="18984"/>
                    </a:lnTo>
                    <a:lnTo>
                      <a:pt x="7730" y="19371"/>
                    </a:lnTo>
                    <a:lnTo>
                      <a:pt x="8468" y="20164"/>
                    </a:lnTo>
                    <a:lnTo>
                      <a:pt x="9205" y="21013"/>
                    </a:lnTo>
                    <a:lnTo>
                      <a:pt x="9906" y="21898"/>
                    </a:lnTo>
                    <a:lnTo>
                      <a:pt x="10589" y="22821"/>
                    </a:lnTo>
                    <a:lnTo>
                      <a:pt x="11235" y="23762"/>
                    </a:lnTo>
                    <a:lnTo>
                      <a:pt x="11880" y="24739"/>
                    </a:lnTo>
                    <a:lnTo>
                      <a:pt x="12489" y="25754"/>
                    </a:lnTo>
                    <a:lnTo>
                      <a:pt x="13080" y="26787"/>
                    </a:lnTo>
                    <a:lnTo>
                      <a:pt x="13633" y="27820"/>
                    </a:lnTo>
                    <a:lnTo>
                      <a:pt x="14168" y="28890"/>
                    </a:lnTo>
                    <a:lnTo>
                      <a:pt x="14684" y="29979"/>
                    </a:lnTo>
                    <a:lnTo>
                      <a:pt x="15183" y="31085"/>
                    </a:lnTo>
                    <a:lnTo>
                      <a:pt x="15644" y="32174"/>
                    </a:lnTo>
                    <a:lnTo>
                      <a:pt x="16068" y="33299"/>
                    </a:lnTo>
                    <a:lnTo>
                      <a:pt x="16474" y="34406"/>
                    </a:lnTo>
                    <a:lnTo>
                      <a:pt x="20606" y="34406"/>
                    </a:lnTo>
                    <a:lnTo>
                      <a:pt x="20366" y="33779"/>
                    </a:lnTo>
                    <a:lnTo>
                      <a:pt x="20127" y="33152"/>
                    </a:lnTo>
                    <a:lnTo>
                      <a:pt x="19868" y="32524"/>
                    </a:lnTo>
                    <a:lnTo>
                      <a:pt x="19592" y="31916"/>
                    </a:lnTo>
                    <a:lnTo>
                      <a:pt x="19296" y="31307"/>
                    </a:lnTo>
                    <a:lnTo>
                      <a:pt x="19001" y="30698"/>
                    </a:lnTo>
                    <a:lnTo>
                      <a:pt x="18688" y="30089"/>
                    </a:lnTo>
                    <a:lnTo>
                      <a:pt x="18356" y="29499"/>
                    </a:lnTo>
                    <a:lnTo>
                      <a:pt x="18005" y="28927"/>
                    </a:lnTo>
                    <a:lnTo>
                      <a:pt x="17655" y="28355"/>
                    </a:lnTo>
                    <a:lnTo>
                      <a:pt x="17286" y="27783"/>
                    </a:lnTo>
                    <a:lnTo>
                      <a:pt x="16917" y="27230"/>
                    </a:lnTo>
                    <a:lnTo>
                      <a:pt x="16529" y="26676"/>
                    </a:lnTo>
                    <a:lnTo>
                      <a:pt x="16123" y="26123"/>
                    </a:lnTo>
                    <a:lnTo>
                      <a:pt x="15699" y="25588"/>
                    </a:lnTo>
                    <a:lnTo>
                      <a:pt x="15275" y="25071"/>
                    </a:lnTo>
                    <a:lnTo>
                      <a:pt x="14851" y="24555"/>
                    </a:lnTo>
                    <a:lnTo>
                      <a:pt x="14389" y="24038"/>
                    </a:lnTo>
                    <a:lnTo>
                      <a:pt x="13928" y="23559"/>
                    </a:lnTo>
                    <a:lnTo>
                      <a:pt x="13467" y="23061"/>
                    </a:lnTo>
                    <a:lnTo>
                      <a:pt x="12987" y="22581"/>
                    </a:lnTo>
                    <a:lnTo>
                      <a:pt x="12489" y="22120"/>
                    </a:lnTo>
                    <a:lnTo>
                      <a:pt x="11991" y="21658"/>
                    </a:lnTo>
                    <a:lnTo>
                      <a:pt x="11493" y="21216"/>
                    </a:lnTo>
                    <a:lnTo>
                      <a:pt x="10958" y="20791"/>
                    </a:lnTo>
                    <a:lnTo>
                      <a:pt x="10441" y="20367"/>
                    </a:lnTo>
                    <a:lnTo>
                      <a:pt x="9906" y="19961"/>
                    </a:lnTo>
                    <a:lnTo>
                      <a:pt x="9353" y="19574"/>
                    </a:lnTo>
                    <a:lnTo>
                      <a:pt x="8800" y="19186"/>
                    </a:lnTo>
                    <a:lnTo>
                      <a:pt x="8228" y="18818"/>
                    </a:lnTo>
                    <a:lnTo>
                      <a:pt x="7656" y="18449"/>
                    </a:lnTo>
                    <a:lnTo>
                      <a:pt x="7084" y="18098"/>
                    </a:lnTo>
                    <a:lnTo>
                      <a:pt x="7398" y="16825"/>
                    </a:lnTo>
                    <a:lnTo>
                      <a:pt x="7730" y="15534"/>
                    </a:lnTo>
                    <a:lnTo>
                      <a:pt x="8099" y="14279"/>
                    </a:lnTo>
                    <a:lnTo>
                      <a:pt x="8486" y="13006"/>
                    </a:lnTo>
                    <a:lnTo>
                      <a:pt x="7490" y="15386"/>
                    </a:lnTo>
                    <a:lnTo>
                      <a:pt x="7010" y="16585"/>
                    </a:lnTo>
                    <a:lnTo>
                      <a:pt x="6531" y="17784"/>
                    </a:lnTo>
                    <a:lnTo>
                      <a:pt x="5866" y="17434"/>
                    </a:lnTo>
                    <a:lnTo>
                      <a:pt x="5202" y="17102"/>
                    </a:lnTo>
                    <a:lnTo>
                      <a:pt x="5811" y="17581"/>
                    </a:lnTo>
                    <a:lnTo>
                      <a:pt x="6401" y="18098"/>
                    </a:lnTo>
                    <a:lnTo>
                      <a:pt x="6032" y="19076"/>
                    </a:lnTo>
                    <a:lnTo>
                      <a:pt x="5682" y="20072"/>
                    </a:lnTo>
                    <a:lnTo>
                      <a:pt x="5331" y="21068"/>
                    </a:lnTo>
                    <a:lnTo>
                      <a:pt x="4999" y="22046"/>
                    </a:lnTo>
                    <a:lnTo>
                      <a:pt x="4686" y="23061"/>
                    </a:lnTo>
                    <a:lnTo>
                      <a:pt x="4391" y="24057"/>
                    </a:lnTo>
                    <a:lnTo>
                      <a:pt x="4114" y="25053"/>
                    </a:lnTo>
                    <a:lnTo>
                      <a:pt x="3856" y="26068"/>
                    </a:lnTo>
                    <a:lnTo>
                      <a:pt x="3634" y="27082"/>
                    </a:lnTo>
                    <a:lnTo>
                      <a:pt x="3413" y="28097"/>
                    </a:lnTo>
                    <a:lnTo>
                      <a:pt x="3247" y="29111"/>
                    </a:lnTo>
                    <a:lnTo>
                      <a:pt x="3081" y="30108"/>
                    </a:lnTo>
                    <a:lnTo>
                      <a:pt x="2970" y="31122"/>
                    </a:lnTo>
                    <a:lnTo>
                      <a:pt x="2878" y="32137"/>
                    </a:lnTo>
                    <a:lnTo>
                      <a:pt x="2823" y="33152"/>
                    </a:lnTo>
                    <a:lnTo>
                      <a:pt x="2786" y="34148"/>
                    </a:lnTo>
                    <a:lnTo>
                      <a:pt x="2693" y="33096"/>
                    </a:lnTo>
                    <a:lnTo>
                      <a:pt x="2620" y="32026"/>
                    </a:lnTo>
                    <a:lnTo>
                      <a:pt x="2546" y="30956"/>
                    </a:lnTo>
                    <a:lnTo>
                      <a:pt x="2509" y="29886"/>
                    </a:lnTo>
                    <a:lnTo>
                      <a:pt x="2472" y="28816"/>
                    </a:lnTo>
                    <a:lnTo>
                      <a:pt x="2454" y="27728"/>
                    </a:lnTo>
                    <a:lnTo>
                      <a:pt x="2454" y="26658"/>
                    </a:lnTo>
                    <a:lnTo>
                      <a:pt x="2472" y="25588"/>
                    </a:lnTo>
                    <a:lnTo>
                      <a:pt x="2509" y="24499"/>
                    </a:lnTo>
                    <a:lnTo>
                      <a:pt x="2546" y="23429"/>
                    </a:lnTo>
                    <a:lnTo>
                      <a:pt x="2620" y="22341"/>
                    </a:lnTo>
                    <a:lnTo>
                      <a:pt x="2693" y="21271"/>
                    </a:lnTo>
                    <a:lnTo>
                      <a:pt x="2786" y="20183"/>
                    </a:lnTo>
                    <a:lnTo>
                      <a:pt x="2878" y="19113"/>
                    </a:lnTo>
                    <a:lnTo>
                      <a:pt x="3007" y="18024"/>
                    </a:lnTo>
                    <a:lnTo>
                      <a:pt x="3136" y="16954"/>
                    </a:lnTo>
                    <a:lnTo>
                      <a:pt x="3265" y="15866"/>
                    </a:lnTo>
                    <a:lnTo>
                      <a:pt x="3413" y="14796"/>
                    </a:lnTo>
                    <a:lnTo>
                      <a:pt x="3579" y="13726"/>
                    </a:lnTo>
                    <a:lnTo>
                      <a:pt x="3763" y="12656"/>
                    </a:lnTo>
                    <a:lnTo>
                      <a:pt x="4132" y="10516"/>
                    </a:lnTo>
                    <a:lnTo>
                      <a:pt x="4557" y="8376"/>
                    </a:lnTo>
                    <a:lnTo>
                      <a:pt x="5018" y="6254"/>
                    </a:lnTo>
                    <a:lnTo>
                      <a:pt x="5497" y="4151"/>
                    </a:lnTo>
                    <a:lnTo>
                      <a:pt x="6032" y="2067"/>
                    </a:lnTo>
                    <a:lnTo>
                      <a:pt x="65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25"/>
              <p:cNvSpPr/>
              <p:nvPr/>
            </p:nvSpPr>
            <p:spPr>
              <a:xfrm>
                <a:off x="1498450" y="4664700"/>
                <a:ext cx="372675" cy="812175"/>
              </a:xfrm>
              <a:custGeom>
                <a:avLst/>
                <a:gdLst/>
                <a:ahLst/>
                <a:cxnLst/>
                <a:rect l="l" t="t" r="r" b="b"/>
                <a:pathLst>
                  <a:path w="14907" h="32487" extrusionOk="0">
                    <a:moveTo>
                      <a:pt x="1" y="0"/>
                    </a:moveTo>
                    <a:lnTo>
                      <a:pt x="536" y="960"/>
                    </a:lnTo>
                    <a:lnTo>
                      <a:pt x="1052" y="1900"/>
                    </a:lnTo>
                    <a:lnTo>
                      <a:pt x="1569" y="2860"/>
                    </a:lnTo>
                    <a:lnTo>
                      <a:pt x="2067" y="3819"/>
                    </a:lnTo>
                    <a:lnTo>
                      <a:pt x="2547" y="4797"/>
                    </a:lnTo>
                    <a:lnTo>
                      <a:pt x="3026" y="5756"/>
                    </a:lnTo>
                    <a:lnTo>
                      <a:pt x="3488" y="6734"/>
                    </a:lnTo>
                    <a:lnTo>
                      <a:pt x="3949" y="7711"/>
                    </a:lnTo>
                    <a:lnTo>
                      <a:pt x="4391" y="8708"/>
                    </a:lnTo>
                    <a:lnTo>
                      <a:pt x="4816" y="9704"/>
                    </a:lnTo>
                    <a:lnTo>
                      <a:pt x="5240" y="10700"/>
                    </a:lnTo>
                    <a:lnTo>
                      <a:pt x="5664" y="11696"/>
                    </a:lnTo>
                    <a:lnTo>
                      <a:pt x="6052" y="12711"/>
                    </a:lnTo>
                    <a:lnTo>
                      <a:pt x="6439" y="13707"/>
                    </a:lnTo>
                    <a:lnTo>
                      <a:pt x="6827" y="14722"/>
                    </a:lnTo>
                    <a:lnTo>
                      <a:pt x="7196" y="15736"/>
                    </a:lnTo>
                    <a:lnTo>
                      <a:pt x="7546" y="16769"/>
                    </a:lnTo>
                    <a:lnTo>
                      <a:pt x="7897" y="17802"/>
                    </a:lnTo>
                    <a:lnTo>
                      <a:pt x="8229" y="18817"/>
                    </a:lnTo>
                    <a:lnTo>
                      <a:pt x="8542" y="19850"/>
                    </a:lnTo>
                    <a:lnTo>
                      <a:pt x="8856" y="20902"/>
                    </a:lnTo>
                    <a:lnTo>
                      <a:pt x="9151" y="21935"/>
                    </a:lnTo>
                    <a:lnTo>
                      <a:pt x="9446" y="22986"/>
                    </a:lnTo>
                    <a:lnTo>
                      <a:pt x="9723" y="24019"/>
                    </a:lnTo>
                    <a:lnTo>
                      <a:pt x="9981" y="25071"/>
                    </a:lnTo>
                    <a:lnTo>
                      <a:pt x="10239" y="26122"/>
                    </a:lnTo>
                    <a:lnTo>
                      <a:pt x="10479" y="27174"/>
                    </a:lnTo>
                    <a:lnTo>
                      <a:pt x="10719" y="28244"/>
                    </a:lnTo>
                    <a:lnTo>
                      <a:pt x="10940" y="29296"/>
                    </a:lnTo>
                    <a:lnTo>
                      <a:pt x="11143" y="30365"/>
                    </a:lnTo>
                    <a:lnTo>
                      <a:pt x="11346" y="31417"/>
                    </a:lnTo>
                    <a:lnTo>
                      <a:pt x="11531" y="32487"/>
                    </a:lnTo>
                    <a:lnTo>
                      <a:pt x="14907" y="32487"/>
                    </a:lnTo>
                    <a:lnTo>
                      <a:pt x="14261" y="30329"/>
                    </a:lnTo>
                    <a:lnTo>
                      <a:pt x="13597" y="28152"/>
                    </a:lnTo>
                    <a:lnTo>
                      <a:pt x="12914" y="25993"/>
                    </a:lnTo>
                    <a:lnTo>
                      <a:pt x="12213" y="23853"/>
                    </a:lnTo>
                    <a:lnTo>
                      <a:pt x="11475" y="21713"/>
                    </a:lnTo>
                    <a:lnTo>
                      <a:pt x="10701" y="19573"/>
                    </a:lnTo>
                    <a:lnTo>
                      <a:pt x="10295" y="18522"/>
                    </a:lnTo>
                    <a:lnTo>
                      <a:pt x="9889" y="17470"/>
                    </a:lnTo>
                    <a:lnTo>
                      <a:pt x="9465" y="16437"/>
                    </a:lnTo>
                    <a:lnTo>
                      <a:pt x="9040" y="15404"/>
                    </a:lnTo>
                    <a:lnTo>
                      <a:pt x="8579" y="14371"/>
                    </a:lnTo>
                    <a:lnTo>
                      <a:pt x="8118" y="13338"/>
                    </a:lnTo>
                    <a:lnTo>
                      <a:pt x="7657" y="12323"/>
                    </a:lnTo>
                    <a:lnTo>
                      <a:pt x="7159" y="11327"/>
                    </a:lnTo>
                    <a:lnTo>
                      <a:pt x="6661" y="10313"/>
                    </a:lnTo>
                    <a:lnTo>
                      <a:pt x="6144" y="9335"/>
                    </a:lnTo>
                    <a:lnTo>
                      <a:pt x="5609" y="8339"/>
                    </a:lnTo>
                    <a:lnTo>
                      <a:pt x="5074" y="7379"/>
                    </a:lnTo>
                    <a:lnTo>
                      <a:pt x="4502" y="6420"/>
                    </a:lnTo>
                    <a:lnTo>
                      <a:pt x="3912" y="5461"/>
                    </a:lnTo>
                    <a:lnTo>
                      <a:pt x="3321" y="4520"/>
                    </a:lnTo>
                    <a:lnTo>
                      <a:pt x="2694" y="3598"/>
                    </a:lnTo>
                    <a:lnTo>
                      <a:pt x="2049" y="2675"/>
                    </a:lnTo>
                    <a:lnTo>
                      <a:pt x="1384" y="1771"/>
                    </a:lnTo>
                    <a:lnTo>
                      <a:pt x="720" y="8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25"/>
              <p:cNvSpPr/>
              <p:nvPr/>
            </p:nvSpPr>
            <p:spPr>
              <a:xfrm>
                <a:off x="1759025" y="5134200"/>
                <a:ext cx="178050" cy="342675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13707" extrusionOk="0">
                    <a:moveTo>
                      <a:pt x="1" y="0"/>
                    </a:moveTo>
                    <a:lnTo>
                      <a:pt x="554" y="757"/>
                    </a:lnTo>
                    <a:lnTo>
                      <a:pt x="1071" y="1531"/>
                    </a:lnTo>
                    <a:lnTo>
                      <a:pt x="1551" y="2325"/>
                    </a:lnTo>
                    <a:lnTo>
                      <a:pt x="2030" y="3136"/>
                    </a:lnTo>
                    <a:lnTo>
                      <a:pt x="2454" y="3948"/>
                    </a:lnTo>
                    <a:lnTo>
                      <a:pt x="2860" y="4778"/>
                    </a:lnTo>
                    <a:lnTo>
                      <a:pt x="3248" y="5627"/>
                    </a:lnTo>
                    <a:lnTo>
                      <a:pt x="3598" y="6494"/>
                    </a:lnTo>
                    <a:lnTo>
                      <a:pt x="3912" y="7379"/>
                    </a:lnTo>
                    <a:lnTo>
                      <a:pt x="4207" y="8246"/>
                    </a:lnTo>
                    <a:lnTo>
                      <a:pt x="4465" y="9150"/>
                    </a:lnTo>
                    <a:lnTo>
                      <a:pt x="4705" y="10054"/>
                    </a:lnTo>
                    <a:lnTo>
                      <a:pt x="4908" y="10958"/>
                    </a:lnTo>
                    <a:lnTo>
                      <a:pt x="5074" y="11862"/>
                    </a:lnTo>
                    <a:lnTo>
                      <a:pt x="5222" y="12785"/>
                    </a:lnTo>
                    <a:lnTo>
                      <a:pt x="5332" y="13707"/>
                    </a:lnTo>
                    <a:lnTo>
                      <a:pt x="7122" y="13707"/>
                    </a:lnTo>
                    <a:lnTo>
                      <a:pt x="6900" y="12766"/>
                    </a:lnTo>
                    <a:lnTo>
                      <a:pt x="6661" y="11807"/>
                    </a:lnTo>
                    <a:lnTo>
                      <a:pt x="6384" y="10884"/>
                    </a:lnTo>
                    <a:lnTo>
                      <a:pt x="6070" y="9962"/>
                    </a:lnTo>
                    <a:lnTo>
                      <a:pt x="5720" y="9040"/>
                    </a:lnTo>
                    <a:lnTo>
                      <a:pt x="5332" y="8136"/>
                    </a:lnTo>
                    <a:lnTo>
                      <a:pt x="4926" y="7250"/>
                    </a:lnTo>
                    <a:lnTo>
                      <a:pt x="4502" y="6383"/>
                    </a:lnTo>
                    <a:lnTo>
                      <a:pt x="4041" y="5516"/>
                    </a:lnTo>
                    <a:lnTo>
                      <a:pt x="3543" y="4668"/>
                    </a:lnTo>
                    <a:lnTo>
                      <a:pt x="3008" y="3837"/>
                    </a:lnTo>
                    <a:lnTo>
                      <a:pt x="2473" y="3044"/>
                    </a:lnTo>
                    <a:lnTo>
                      <a:pt x="1883" y="2251"/>
                    </a:lnTo>
                    <a:lnTo>
                      <a:pt x="1292" y="1476"/>
                    </a:lnTo>
                    <a:lnTo>
                      <a:pt x="665" y="7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25"/>
              <p:cNvSpPr/>
              <p:nvPr/>
            </p:nvSpPr>
            <p:spPr>
              <a:xfrm>
                <a:off x="1689850" y="4921125"/>
                <a:ext cx="343150" cy="555750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22230" extrusionOk="0">
                    <a:moveTo>
                      <a:pt x="1" y="0"/>
                    </a:moveTo>
                    <a:lnTo>
                      <a:pt x="517" y="591"/>
                    </a:lnTo>
                    <a:lnTo>
                      <a:pt x="1034" y="1162"/>
                    </a:lnTo>
                    <a:lnTo>
                      <a:pt x="1513" y="1771"/>
                    </a:lnTo>
                    <a:lnTo>
                      <a:pt x="2012" y="2362"/>
                    </a:lnTo>
                    <a:lnTo>
                      <a:pt x="2473" y="2989"/>
                    </a:lnTo>
                    <a:lnTo>
                      <a:pt x="2934" y="3616"/>
                    </a:lnTo>
                    <a:lnTo>
                      <a:pt x="3377" y="4243"/>
                    </a:lnTo>
                    <a:lnTo>
                      <a:pt x="3819" y="4889"/>
                    </a:lnTo>
                    <a:lnTo>
                      <a:pt x="4225" y="5535"/>
                    </a:lnTo>
                    <a:lnTo>
                      <a:pt x="4631" y="6199"/>
                    </a:lnTo>
                    <a:lnTo>
                      <a:pt x="5037" y="6863"/>
                    </a:lnTo>
                    <a:lnTo>
                      <a:pt x="5406" y="7545"/>
                    </a:lnTo>
                    <a:lnTo>
                      <a:pt x="5775" y="8228"/>
                    </a:lnTo>
                    <a:lnTo>
                      <a:pt x="6125" y="8911"/>
                    </a:lnTo>
                    <a:lnTo>
                      <a:pt x="6476" y="9612"/>
                    </a:lnTo>
                    <a:lnTo>
                      <a:pt x="6790" y="10313"/>
                    </a:lnTo>
                    <a:lnTo>
                      <a:pt x="7103" y="11014"/>
                    </a:lnTo>
                    <a:lnTo>
                      <a:pt x="7398" y="11733"/>
                    </a:lnTo>
                    <a:lnTo>
                      <a:pt x="7675" y="12453"/>
                    </a:lnTo>
                    <a:lnTo>
                      <a:pt x="7952" y="13191"/>
                    </a:lnTo>
                    <a:lnTo>
                      <a:pt x="8210" y="13928"/>
                    </a:lnTo>
                    <a:lnTo>
                      <a:pt x="8450" y="14666"/>
                    </a:lnTo>
                    <a:lnTo>
                      <a:pt x="8671" y="15404"/>
                    </a:lnTo>
                    <a:lnTo>
                      <a:pt x="8874" y="16142"/>
                    </a:lnTo>
                    <a:lnTo>
                      <a:pt x="9077" y="16899"/>
                    </a:lnTo>
                    <a:lnTo>
                      <a:pt x="9243" y="17655"/>
                    </a:lnTo>
                    <a:lnTo>
                      <a:pt x="9409" y="18411"/>
                    </a:lnTo>
                    <a:lnTo>
                      <a:pt x="9557" y="19168"/>
                    </a:lnTo>
                    <a:lnTo>
                      <a:pt x="9686" y="19924"/>
                    </a:lnTo>
                    <a:lnTo>
                      <a:pt x="9815" y="20699"/>
                    </a:lnTo>
                    <a:lnTo>
                      <a:pt x="9907" y="21474"/>
                    </a:lnTo>
                    <a:lnTo>
                      <a:pt x="9999" y="22230"/>
                    </a:lnTo>
                    <a:lnTo>
                      <a:pt x="13726" y="22230"/>
                    </a:lnTo>
                    <a:lnTo>
                      <a:pt x="13339" y="20754"/>
                    </a:lnTo>
                    <a:lnTo>
                      <a:pt x="12914" y="19278"/>
                    </a:lnTo>
                    <a:lnTo>
                      <a:pt x="12471" y="17821"/>
                    </a:lnTo>
                    <a:lnTo>
                      <a:pt x="12010" y="16382"/>
                    </a:lnTo>
                    <a:lnTo>
                      <a:pt x="11752" y="15663"/>
                    </a:lnTo>
                    <a:lnTo>
                      <a:pt x="11494" y="14943"/>
                    </a:lnTo>
                    <a:lnTo>
                      <a:pt x="11217" y="14242"/>
                    </a:lnTo>
                    <a:lnTo>
                      <a:pt x="10922" y="13523"/>
                    </a:lnTo>
                    <a:lnTo>
                      <a:pt x="10627" y="12822"/>
                    </a:lnTo>
                    <a:lnTo>
                      <a:pt x="10313" y="12139"/>
                    </a:lnTo>
                    <a:lnTo>
                      <a:pt x="9981" y="11438"/>
                    </a:lnTo>
                    <a:lnTo>
                      <a:pt x="9649" y="10755"/>
                    </a:lnTo>
                    <a:lnTo>
                      <a:pt x="9225" y="9944"/>
                    </a:lnTo>
                    <a:lnTo>
                      <a:pt x="8763" y="9150"/>
                    </a:lnTo>
                    <a:lnTo>
                      <a:pt x="8302" y="8357"/>
                    </a:lnTo>
                    <a:lnTo>
                      <a:pt x="7804" y="7582"/>
                    </a:lnTo>
                    <a:lnTo>
                      <a:pt x="7288" y="6826"/>
                    </a:lnTo>
                    <a:lnTo>
                      <a:pt x="6734" y="6088"/>
                    </a:lnTo>
                    <a:lnTo>
                      <a:pt x="6162" y="5369"/>
                    </a:lnTo>
                    <a:lnTo>
                      <a:pt x="5572" y="4668"/>
                    </a:lnTo>
                    <a:lnTo>
                      <a:pt x="4963" y="3985"/>
                    </a:lnTo>
                    <a:lnTo>
                      <a:pt x="4318" y="3339"/>
                    </a:lnTo>
                    <a:lnTo>
                      <a:pt x="3672" y="2712"/>
                    </a:lnTo>
                    <a:lnTo>
                      <a:pt x="2971" y="2103"/>
                    </a:lnTo>
                    <a:lnTo>
                      <a:pt x="2270" y="1531"/>
                    </a:lnTo>
                    <a:lnTo>
                      <a:pt x="1532" y="996"/>
                    </a:lnTo>
                    <a:lnTo>
                      <a:pt x="776" y="48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25"/>
              <p:cNvSpPr/>
              <p:nvPr/>
            </p:nvSpPr>
            <p:spPr>
              <a:xfrm>
                <a:off x="1798225" y="4645325"/>
                <a:ext cx="363450" cy="831550"/>
              </a:xfrm>
              <a:custGeom>
                <a:avLst/>
                <a:gdLst/>
                <a:ahLst/>
                <a:cxnLst/>
                <a:rect l="l" t="t" r="r" b="b"/>
                <a:pathLst>
                  <a:path w="14538" h="33262" extrusionOk="0">
                    <a:moveTo>
                      <a:pt x="1" y="0"/>
                    </a:moveTo>
                    <a:lnTo>
                      <a:pt x="610" y="904"/>
                    </a:lnTo>
                    <a:lnTo>
                      <a:pt x="1200" y="1845"/>
                    </a:lnTo>
                    <a:lnTo>
                      <a:pt x="1790" y="2768"/>
                    </a:lnTo>
                    <a:lnTo>
                      <a:pt x="2344" y="3727"/>
                    </a:lnTo>
                    <a:lnTo>
                      <a:pt x="2879" y="4686"/>
                    </a:lnTo>
                    <a:lnTo>
                      <a:pt x="3414" y="5664"/>
                    </a:lnTo>
                    <a:lnTo>
                      <a:pt x="3912" y="6642"/>
                    </a:lnTo>
                    <a:lnTo>
                      <a:pt x="4392" y="7638"/>
                    </a:lnTo>
                    <a:lnTo>
                      <a:pt x="4853" y="8634"/>
                    </a:lnTo>
                    <a:lnTo>
                      <a:pt x="5314" y="9649"/>
                    </a:lnTo>
                    <a:lnTo>
                      <a:pt x="5738" y="10663"/>
                    </a:lnTo>
                    <a:lnTo>
                      <a:pt x="6144" y="11678"/>
                    </a:lnTo>
                    <a:lnTo>
                      <a:pt x="6532" y="12711"/>
                    </a:lnTo>
                    <a:lnTo>
                      <a:pt x="6900" y="13763"/>
                    </a:lnTo>
                    <a:lnTo>
                      <a:pt x="7251" y="14814"/>
                    </a:lnTo>
                    <a:lnTo>
                      <a:pt x="7583" y="15866"/>
                    </a:lnTo>
                    <a:lnTo>
                      <a:pt x="7878" y="16917"/>
                    </a:lnTo>
                    <a:lnTo>
                      <a:pt x="8173" y="17987"/>
                    </a:lnTo>
                    <a:lnTo>
                      <a:pt x="8450" y="19057"/>
                    </a:lnTo>
                    <a:lnTo>
                      <a:pt x="8690" y="20127"/>
                    </a:lnTo>
                    <a:lnTo>
                      <a:pt x="8930" y="21216"/>
                    </a:lnTo>
                    <a:lnTo>
                      <a:pt x="9133" y="22285"/>
                    </a:lnTo>
                    <a:lnTo>
                      <a:pt x="9317" y="23374"/>
                    </a:lnTo>
                    <a:lnTo>
                      <a:pt x="9483" y="24462"/>
                    </a:lnTo>
                    <a:lnTo>
                      <a:pt x="9631" y="25569"/>
                    </a:lnTo>
                    <a:lnTo>
                      <a:pt x="9760" y="26658"/>
                    </a:lnTo>
                    <a:lnTo>
                      <a:pt x="9852" y="27765"/>
                    </a:lnTo>
                    <a:lnTo>
                      <a:pt x="9944" y="28853"/>
                    </a:lnTo>
                    <a:lnTo>
                      <a:pt x="10000" y="29960"/>
                    </a:lnTo>
                    <a:lnTo>
                      <a:pt x="10037" y="31067"/>
                    </a:lnTo>
                    <a:lnTo>
                      <a:pt x="10055" y="32155"/>
                    </a:lnTo>
                    <a:lnTo>
                      <a:pt x="10055" y="33262"/>
                    </a:lnTo>
                    <a:lnTo>
                      <a:pt x="14538" y="33262"/>
                    </a:lnTo>
                    <a:lnTo>
                      <a:pt x="14353" y="31067"/>
                    </a:lnTo>
                    <a:lnTo>
                      <a:pt x="14132" y="28871"/>
                    </a:lnTo>
                    <a:lnTo>
                      <a:pt x="14003" y="27765"/>
                    </a:lnTo>
                    <a:lnTo>
                      <a:pt x="13874" y="26676"/>
                    </a:lnTo>
                    <a:lnTo>
                      <a:pt x="13726" y="25588"/>
                    </a:lnTo>
                    <a:lnTo>
                      <a:pt x="13560" y="24499"/>
                    </a:lnTo>
                    <a:lnTo>
                      <a:pt x="13394" y="23411"/>
                    </a:lnTo>
                    <a:lnTo>
                      <a:pt x="13191" y="22322"/>
                    </a:lnTo>
                    <a:lnTo>
                      <a:pt x="12970" y="21234"/>
                    </a:lnTo>
                    <a:lnTo>
                      <a:pt x="12748" y="20164"/>
                    </a:lnTo>
                    <a:lnTo>
                      <a:pt x="12490" y="19094"/>
                    </a:lnTo>
                    <a:lnTo>
                      <a:pt x="12213" y="18024"/>
                    </a:lnTo>
                    <a:lnTo>
                      <a:pt x="11918" y="16972"/>
                    </a:lnTo>
                    <a:lnTo>
                      <a:pt x="11586" y="15921"/>
                    </a:lnTo>
                    <a:lnTo>
                      <a:pt x="11180" y="14740"/>
                    </a:lnTo>
                    <a:lnTo>
                      <a:pt x="10719" y="13541"/>
                    </a:lnTo>
                    <a:lnTo>
                      <a:pt x="10240" y="12379"/>
                    </a:lnTo>
                    <a:lnTo>
                      <a:pt x="9963" y="11807"/>
                    </a:lnTo>
                    <a:lnTo>
                      <a:pt x="9705" y="11235"/>
                    </a:lnTo>
                    <a:lnTo>
                      <a:pt x="9409" y="10663"/>
                    </a:lnTo>
                    <a:lnTo>
                      <a:pt x="9133" y="10110"/>
                    </a:lnTo>
                    <a:lnTo>
                      <a:pt x="8819" y="9556"/>
                    </a:lnTo>
                    <a:lnTo>
                      <a:pt x="8505" y="9003"/>
                    </a:lnTo>
                    <a:lnTo>
                      <a:pt x="8192" y="8468"/>
                    </a:lnTo>
                    <a:lnTo>
                      <a:pt x="7860" y="7933"/>
                    </a:lnTo>
                    <a:lnTo>
                      <a:pt x="7509" y="7398"/>
                    </a:lnTo>
                    <a:lnTo>
                      <a:pt x="7159" y="6881"/>
                    </a:lnTo>
                    <a:lnTo>
                      <a:pt x="6790" y="6365"/>
                    </a:lnTo>
                    <a:lnTo>
                      <a:pt x="6421" y="5867"/>
                    </a:lnTo>
                    <a:lnTo>
                      <a:pt x="6033" y="5369"/>
                    </a:lnTo>
                    <a:lnTo>
                      <a:pt x="5628" y="4889"/>
                    </a:lnTo>
                    <a:lnTo>
                      <a:pt x="5222" y="4409"/>
                    </a:lnTo>
                    <a:lnTo>
                      <a:pt x="4797" y="3948"/>
                    </a:lnTo>
                    <a:lnTo>
                      <a:pt x="4373" y="3506"/>
                    </a:lnTo>
                    <a:lnTo>
                      <a:pt x="3930" y="3063"/>
                    </a:lnTo>
                    <a:lnTo>
                      <a:pt x="3469" y="2638"/>
                    </a:lnTo>
                    <a:lnTo>
                      <a:pt x="3008" y="2214"/>
                    </a:lnTo>
                    <a:lnTo>
                      <a:pt x="2528" y="1808"/>
                    </a:lnTo>
                    <a:lnTo>
                      <a:pt x="2049" y="1421"/>
                    </a:lnTo>
                    <a:lnTo>
                      <a:pt x="1551" y="1033"/>
                    </a:lnTo>
                    <a:lnTo>
                      <a:pt x="1052" y="683"/>
                    </a:lnTo>
                    <a:lnTo>
                      <a:pt x="518" y="3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25"/>
              <p:cNvSpPr/>
              <p:nvPr/>
            </p:nvSpPr>
            <p:spPr>
              <a:xfrm>
                <a:off x="2163500" y="4830725"/>
                <a:ext cx="129175" cy="646150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25846" extrusionOk="0">
                    <a:moveTo>
                      <a:pt x="5166" y="0"/>
                    </a:moveTo>
                    <a:lnTo>
                      <a:pt x="4834" y="757"/>
                    </a:lnTo>
                    <a:lnTo>
                      <a:pt x="4520" y="1495"/>
                    </a:lnTo>
                    <a:lnTo>
                      <a:pt x="4207" y="2251"/>
                    </a:lnTo>
                    <a:lnTo>
                      <a:pt x="3930" y="3026"/>
                    </a:lnTo>
                    <a:lnTo>
                      <a:pt x="3672" y="3782"/>
                    </a:lnTo>
                    <a:lnTo>
                      <a:pt x="3432" y="4557"/>
                    </a:lnTo>
                    <a:lnTo>
                      <a:pt x="3211" y="5350"/>
                    </a:lnTo>
                    <a:lnTo>
                      <a:pt x="3008" y="6125"/>
                    </a:lnTo>
                    <a:lnTo>
                      <a:pt x="2823" y="6918"/>
                    </a:lnTo>
                    <a:lnTo>
                      <a:pt x="2657" y="7712"/>
                    </a:lnTo>
                    <a:lnTo>
                      <a:pt x="2491" y="8505"/>
                    </a:lnTo>
                    <a:lnTo>
                      <a:pt x="2362" y="9317"/>
                    </a:lnTo>
                    <a:lnTo>
                      <a:pt x="2233" y="10110"/>
                    </a:lnTo>
                    <a:lnTo>
                      <a:pt x="2122" y="10922"/>
                    </a:lnTo>
                    <a:lnTo>
                      <a:pt x="2030" y="11733"/>
                    </a:lnTo>
                    <a:lnTo>
                      <a:pt x="1938" y="12545"/>
                    </a:lnTo>
                    <a:lnTo>
                      <a:pt x="1864" y="13375"/>
                    </a:lnTo>
                    <a:lnTo>
                      <a:pt x="1809" y="14187"/>
                    </a:lnTo>
                    <a:lnTo>
                      <a:pt x="1698" y="15829"/>
                    </a:lnTo>
                    <a:lnTo>
                      <a:pt x="1643" y="17489"/>
                    </a:lnTo>
                    <a:lnTo>
                      <a:pt x="1606" y="19149"/>
                    </a:lnTo>
                    <a:lnTo>
                      <a:pt x="1606" y="20791"/>
                    </a:lnTo>
                    <a:lnTo>
                      <a:pt x="1606" y="22452"/>
                    </a:lnTo>
                    <a:lnTo>
                      <a:pt x="1661" y="25735"/>
                    </a:lnTo>
                    <a:lnTo>
                      <a:pt x="1" y="9575"/>
                    </a:lnTo>
                    <a:lnTo>
                      <a:pt x="111" y="25846"/>
                    </a:lnTo>
                    <a:lnTo>
                      <a:pt x="3506" y="25846"/>
                    </a:lnTo>
                    <a:lnTo>
                      <a:pt x="3487" y="24223"/>
                    </a:lnTo>
                    <a:lnTo>
                      <a:pt x="3506" y="22581"/>
                    </a:lnTo>
                    <a:lnTo>
                      <a:pt x="3506" y="20920"/>
                    </a:lnTo>
                    <a:lnTo>
                      <a:pt x="3543" y="19279"/>
                    </a:lnTo>
                    <a:lnTo>
                      <a:pt x="3598" y="17618"/>
                    </a:lnTo>
                    <a:lnTo>
                      <a:pt x="3653" y="15958"/>
                    </a:lnTo>
                    <a:lnTo>
                      <a:pt x="3727" y="14298"/>
                    </a:lnTo>
                    <a:lnTo>
                      <a:pt x="3819" y="12656"/>
                    </a:lnTo>
                    <a:lnTo>
                      <a:pt x="3930" y="11014"/>
                    </a:lnTo>
                    <a:lnTo>
                      <a:pt x="4059" y="9390"/>
                    </a:lnTo>
                    <a:lnTo>
                      <a:pt x="4207" y="7767"/>
                    </a:lnTo>
                    <a:lnTo>
                      <a:pt x="4373" y="6181"/>
                    </a:lnTo>
                    <a:lnTo>
                      <a:pt x="4539" y="4594"/>
                    </a:lnTo>
                    <a:lnTo>
                      <a:pt x="4742" y="3044"/>
                    </a:lnTo>
                    <a:lnTo>
                      <a:pt x="4945" y="1513"/>
                    </a:lnTo>
                    <a:lnTo>
                      <a:pt x="516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25"/>
              <p:cNvSpPr/>
              <p:nvPr/>
            </p:nvSpPr>
            <p:spPr>
              <a:xfrm>
                <a:off x="537572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73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303" y="14593"/>
                    </a:lnTo>
                    <a:lnTo>
                      <a:pt x="3358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30" y="25403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58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406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85" y="5609"/>
                    </a:lnTo>
                    <a:lnTo>
                      <a:pt x="2823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37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25"/>
              <p:cNvSpPr/>
              <p:nvPr/>
            </p:nvSpPr>
            <p:spPr>
              <a:xfrm>
                <a:off x="557867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4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25"/>
              <p:cNvSpPr/>
              <p:nvPr/>
            </p:nvSpPr>
            <p:spPr>
              <a:xfrm>
                <a:off x="5629850" y="5081625"/>
                <a:ext cx="18542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15810" extrusionOk="0">
                    <a:moveTo>
                      <a:pt x="7417" y="0"/>
                    </a:moveTo>
                    <a:lnTo>
                      <a:pt x="6974" y="590"/>
                    </a:lnTo>
                    <a:lnTo>
                      <a:pt x="6365" y="1439"/>
                    </a:lnTo>
                    <a:lnTo>
                      <a:pt x="5775" y="2325"/>
                    </a:lnTo>
                    <a:lnTo>
                      <a:pt x="5221" y="3210"/>
                    </a:lnTo>
                    <a:lnTo>
                      <a:pt x="4686" y="4114"/>
                    </a:lnTo>
                    <a:lnTo>
                      <a:pt x="4152" y="5036"/>
                    </a:lnTo>
                    <a:lnTo>
                      <a:pt x="3672" y="5959"/>
                    </a:lnTo>
                    <a:lnTo>
                      <a:pt x="3192" y="6900"/>
                    </a:lnTo>
                    <a:lnTo>
                      <a:pt x="2749" y="7859"/>
                    </a:lnTo>
                    <a:lnTo>
                      <a:pt x="2307" y="8818"/>
                    </a:lnTo>
                    <a:lnTo>
                      <a:pt x="1919" y="9796"/>
                    </a:lnTo>
                    <a:lnTo>
                      <a:pt x="1532" y="10774"/>
                    </a:lnTo>
                    <a:lnTo>
                      <a:pt x="1181" y="11770"/>
                    </a:lnTo>
                    <a:lnTo>
                      <a:pt x="849" y="12766"/>
                    </a:lnTo>
                    <a:lnTo>
                      <a:pt x="536" y="13781"/>
                    </a:lnTo>
                    <a:lnTo>
                      <a:pt x="259" y="14795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869"/>
                    </a:lnTo>
                    <a:lnTo>
                      <a:pt x="3358" y="13928"/>
                    </a:lnTo>
                    <a:lnTo>
                      <a:pt x="3524" y="12987"/>
                    </a:lnTo>
                    <a:lnTo>
                      <a:pt x="3709" y="12047"/>
                    </a:lnTo>
                    <a:lnTo>
                      <a:pt x="3912" y="11106"/>
                    </a:lnTo>
                    <a:lnTo>
                      <a:pt x="4115" y="10165"/>
                    </a:lnTo>
                    <a:lnTo>
                      <a:pt x="4336" y="9243"/>
                    </a:lnTo>
                    <a:lnTo>
                      <a:pt x="4576" y="8320"/>
                    </a:lnTo>
                    <a:lnTo>
                      <a:pt x="4834" y="7398"/>
                    </a:lnTo>
                    <a:lnTo>
                      <a:pt x="5092" y="6475"/>
                    </a:lnTo>
                    <a:lnTo>
                      <a:pt x="5369" y="5553"/>
                    </a:lnTo>
                    <a:lnTo>
                      <a:pt x="5664" y="4649"/>
                    </a:lnTo>
                    <a:lnTo>
                      <a:pt x="5978" y="3745"/>
                    </a:lnTo>
                    <a:lnTo>
                      <a:pt x="6291" y="2841"/>
                    </a:lnTo>
                    <a:lnTo>
                      <a:pt x="6624" y="1956"/>
                    </a:lnTo>
                    <a:lnTo>
                      <a:pt x="6974" y="1052"/>
                    </a:lnTo>
                    <a:lnTo>
                      <a:pt x="741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53" name="Google Shape;2053;p25"/>
          <p:cNvSpPr/>
          <p:nvPr/>
        </p:nvSpPr>
        <p:spPr>
          <a:xfrm>
            <a:off x="7450663" y="128096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4" name="Google Shape;2054;p25"/>
          <p:cNvSpPr/>
          <p:nvPr/>
        </p:nvSpPr>
        <p:spPr>
          <a:xfrm>
            <a:off x="278338" y="2618071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5" name="Google Shape;2055;p25"/>
          <p:cNvGrpSpPr/>
          <p:nvPr/>
        </p:nvGrpSpPr>
        <p:grpSpPr>
          <a:xfrm>
            <a:off x="8780220" y="2500426"/>
            <a:ext cx="216102" cy="209587"/>
            <a:chOff x="375445" y="3222151"/>
            <a:chExt cx="216102" cy="209587"/>
          </a:xfrm>
        </p:grpSpPr>
        <p:sp>
          <p:nvSpPr>
            <p:cNvPr id="2056" name="Google Shape;2056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8" name="Google Shape;2058;p25"/>
          <p:cNvGrpSpPr/>
          <p:nvPr/>
        </p:nvGrpSpPr>
        <p:grpSpPr>
          <a:xfrm>
            <a:off x="8734331" y="3012708"/>
            <a:ext cx="156328" cy="151594"/>
            <a:chOff x="375445" y="3222151"/>
            <a:chExt cx="216102" cy="209587"/>
          </a:xfrm>
        </p:grpSpPr>
        <p:sp>
          <p:nvSpPr>
            <p:cNvPr id="2059" name="Google Shape;2059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1" name="Google Shape;2061;p25"/>
          <p:cNvGrpSpPr/>
          <p:nvPr/>
        </p:nvGrpSpPr>
        <p:grpSpPr>
          <a:xfrm>
            <a:off x="8430787" y="3338858"/>
            <a:ext cx="156307" cy="151594"/>
            <a:chOff x="375445" y="3222151"/>
            <a:chExt cx="216102" cy="209587"/>
          </a:xfrm>
        </p:grpSpPr>
        <p:sp>
          <p:nvSpPr>
            <p:cNvPr id="2062" name="Google Shape;2062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4" name="Google Shape;2064;p25"/>
          <p:cNvGrpSpPr/>
          <p:nvPr/>
        </p:nvGrpSpPr>
        <p:grpSpPr>
          <a:xfrm>
            <a:off x="243820" y="3231501"/>
            <a:ext cx="216102" cy="209587"/>
            <a:chOff x="375445" y="3222151"/>
            <a:chExt cx="216102" cy="209587"/>
          </a:xfrm>
        </p:grpSpPr>
        <p:sp>
          <p:nvSpPr>
            <p:cNvPr id="2065" name="Google Shape;2065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7" name="Google Shape;2067;p25"/>
          <p:cNvGrpSpPr/>
          <p:nvPr/>
        </p:nvGrpSpPr>
        <p:grpSpPr>
          <a:xfrm>
            <a:off x="163137" y="3954608"/>
            <a:ext cx="156307" cy="151594"/>
            <a:chOff x="375445" y="3222151"/>
            <a:chExt cx="216102" cy="209587"/>
          </a:xfrm>
        </p:grpSpPr>
        <p:sp>
          <p:nvSpPr>
            <p:cNvPr id="2068" name="Google Shape;2068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0" name="Google Shape;2070;p25"/>
          <p:cNvGrpSpPr/>
          <p:nvPr/>
        </p:nvGrpSpPr>
        <p:grpSpPr>
          <a:xfrm>
            <a:off x="466681" y="3628458"/>
            <a:ext cx="156328" cy="151594"/>
            <a:chOff x="375445" y="3222151"/>
            <a:chExt cx="216102" cy="209587"/>
          </a:xfrm>
        </p:grpSpPr>
        <p:sp>
          <p:nvSpPr>
            <p:cNvPr id="2071" name="Google Shape;2071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3" name="Google Shape;2073;p25"/>
          <p:cNvSpPr/>
          <p:nvPr/>
        </p:nvSpPr>
        <p:spPr>
          <a:xfrm>
            <a:off x="4351363" y="95475"/>
            <a:ext cx="283192" cy="304896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4" name="Google Shape;2074;p25"/>
          <p:cNvSpPr/>
          <p:nvPr/>
        </p:nvSpPr>
        <p:spPr>
          <a:xfrm>
            <a:off x="8894800" y="163758"/>
            <a:ext cx="156348" cy="168330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5" name="Google Shape;2075;p25"/>
          <p:cNvSpPr/>
          <p:nvPr/>
        </p:nvSpPr>
        <p:spPr>
          <a:xfrm>
            <a:off x="865225" y="683933"/>
            <a:ext cx="156348" cy="168330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7632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9" name="Google Shape;2409;p30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0" name="Google Shape;2410;p30"/>
          <p:cNvGrpSpPr/>
          <p:nvPr/>
        </p:nvGrpSpPr>
        <p:grpSpPr>
          <a:xfrm>
            <a:off x="-50" y="4276932"/>
            <a:ext cx="9144100" cy="860150"/>
            <a:chOff x="0" y="4327950"/>
            <a:chExt cx="9144100" cy="860150"/>
          </a:xfrm>
        </p:grpSpPr>
        <p:grpSp>
          <p:nvGrpSpPr>
            <p:cNvPr id="2411" name="Google Shape;2411;p30"/>
            <p:cNvGrpSpPr/>
            <p:nvPr/>
          </p:nvGrpSpPr>
          <p:grpSpPr>
            <a:xfrm>
              <a:off x="0" y="4327950"/>
              <a:ext cx="4552475" cy="860150"/>
              <a:chOff x="1262800" y="4616725"/>
              <a:chExt cx="4552475" cy="860150"/>
            </a:xfrm>
          </p:grpSpPr>
          <p:sp>
            <p:nvSpPr>
              <p:cNvPr id="2412" name="Google Shape;2412;p30"/>
              <p:cNvSpPr/>
              <p:nvPr/>
            </p:nvSpPr>
            <p:spPr>
              <a:xfrm>
                <a:off x="1413150" y="5126825"/>
                <a:ext cx="65050" cy="350050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4002" extrusionOk="0">
                    <a:moveTo>
                      <a:pt x="2601" y="0"/>
                    </a:moveTo>
                    <a:lnTo>
                      <a:pt x="2343" y="849"/>
                    </a:lnTo>
                    <a:lnTo>
                      <a:pt x="2085" y="1697"/>
                    </a:lnTo>
                    <a:lnTo>
                      <a:pt x="1845" y="2546"/>
                    </a:lnTo>
                    <a:lnTo>
                      <a:pt x="1623" y="3413"/>
                    </a:lnTo>
                    <a:lnTo>
                      <a:pt x="1402" y="4280"/>
                    </a:lnTo>
                    <a:lnTo>
                      <a:pt x="1199" y="5147"/>
                    </a:lnTo>
                    <a:lnTo>
                      <a:pt x="1015" y="6014"/>
                    </a:lnTo>
                    <a:lnTo>
                      <a:pt x="849" y="6900"/>
                    </a:lnTo>
                    <a:lnTo>
                      <a:pt x="701" y="7785"/>
                    </a:lnTo>
                    <a:lnTo>
                      <a:pt x="553" y="8671"/>
                    </a:lnTo>
                    <a:lnTo>
                      <a:pt x="424" y="9556"/>
                    </a:lnTo>
                    <a:lnTo>
                      <a:pt x="314" y="10442"/>
                    </a:lnTo>
                    <a:lnTo>
                      <a:pt x="221" y="11327"/>
                    </a:lnTo>
                    <a:lnTo>
                      <a:pt x="129" y="12213"/>
                    </a:lnTo>
                    <a:lnTo>
                      <a:pt x="55" y="13117"/>
                    </a:lnTo>
                    <a:lnTo>
                      <a:pt x="0" y="14002"/>
                    </a:lnTo>
                    <a:lnTo>
                      <a:pt x="701" y="14002"/>
                    </a:lnTo>
                    <a:lnTo>
                      <a:pt x="701" y="13117"/>
                    </a:lnTo>
                    <a:lnTo>
                      <a:pt x="719" y="12231"/>
                    </a:lnTo>
                    <a:lnTo>
                      <a:pt x="756" y="11346"/>
                    </a:lnTo>
                    <a:lnTo>
                      <a:pt x="793" y="10460"/>
                    </a:lnTo>
                    <a:lnTo>
                      <a:pt x="867" y="9575"/>
                    </a:lnTo>
                    <a:lnTo>
                      <a:pt x="941" y="8689"/>
                    </a:lnTo>
                    <a:lnTo>
                      <a:pt x="1033" y="7804"/>
                    </a:lnTo>
                    <a:lnTo>
                      <a:pt x="1144" y="6936"/>
                    </a:lnTo>
                    <a:lnTo>
                      <a:pt x="1273" y="6051"/>
                    </a:lnTo>
                    <a:lnTo>
                      <a:pt x="1420" y="5184"/>
                    </a:lnTo>
                    <a:lnTo>
                      <a:pt x="1568" y="4317"/>
                    </a:lnTo>
                    <a:lnTo>
                      <a:pt x="1753" y="3431"/>
                    </a:lnTo>
                    <a:lnTo>
                      <a:pt x="1937" y="2564"/>
                    </a:lnTo>
                    <a:lnTo>
                      <a:pt x="2140" y="1716"/>
                    </a:lnTo>
                    <a:lnTo>
                      <a:pt x="2361" y="849"/>
                    </a:lnTo>
                    <a:lnTo>
                      <a:pt x="26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30"/>
              <p:cNvSpPr/>
              <p:nvPr/>
            </p:nvSpPr>
            <p:spPr>
              <a:xfrm>
                <a:off x="1504450" y="5271625"/>
                <a:ext cx="5905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8210" extrusionOk="0">
                    <a:moveTo>
                      <a:pt x="2362" y="1"/>
                    </a:moveTo>
                    <a:lnTo>
                      <a:pt x="1200" y="4096"/>
                    </a:lnTo>
                    <a:lnTo>
                      <a:pt x="1" y="8210"/>
                    </a:lnTo>
                    <a:lnTo>
                      <a:pt x="1384" y="8210"/>
                    </a:lnTo>
                    <a:lnTo>
                      <a:pt x="1716" y="6088"/>
                    </a:lnTo>
                    <a:lnTo>
                      <a:pt x="1845" y="5037"/>
                    </a:lnTo>
                    <a:lnTo>
                      <a:pt x="1975" y="4004"/>
                    </a:lnTo>
                    <a:lnTo>
                      <a:pt x="2104" y="2971"/>
                    </a:lnTo>
                    <a:lnTo>
                      <a:pt x="2196" y="1956"/>
                    </a:lnTo>
                    <a:lnTo>
                      <a:pt x="2288" y="978"/>
                    </a:lnTo>
                    <a:lnTo>
                      <a:pt x="23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30"/>
              <p:cNvSpPr/>
              <p:nvPr/>
            </p:nvSpPr>
            <p:spPr>
              <a:xfrm>
                <a:off x="327497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54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285" y="14593"/>
                    </a:lnTo>
                    <a:lnTo>
                      <a:pt x="3359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11" y="25422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39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388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66" y="5609"/>
                    </a:lnTo>
                    <a:lnTo>
                      <a:pt x="2805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19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30"/>
              <p:cNvSpPr/>
              <p:nvPr/>
            </p:nvSpPr>
            <p:spPr>
              <a:xfrm>
                <a:off x="347792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5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30"/>
              <p:cNvSpPr/>
              <p:nvPr/>
            </p:nvSpPr>
            <p:spPr>
              <a:xfrm>
                <a:off x="3529100" y="5081625"/>
                <a:ext cx="18497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15810" extrusionOk="0">
                    <a:moveTo>
                      <a:pt x="7398" y="0"/>
                    </a:moveTo>
                    <a:lnTo>
                      <a:pt x="6753" y="886"/>
                    </a:lnTo>
                    <a:lnTo>
                      <a:pt x="6144" y="1790"/>
                    </a:lnTo>
                    <a:lnTo>
                      <a:pt x="5535" y="2712"/>
                    </a:lnTo>
                    <a:lnTo>
                      <a:pt x="4963" y="3653"/>
                    </a:lnTo>
                    <a:lnTo>
                      <a:pt x="4410" y="4594"/>
                    </a:lnTo>
                    <a:lnTo>
                      <a:pt x="3875" y="5553"/>
                    </a:lnTo>
                    <a:lnTo>
                      <a:pt x="3377" y="6531"/>
                    </a:lnTo>
                    <a:lnTo>
                      <a:pt x="2897" y="7527"/>
                    </a:lnTo>
                    <a:lnTo>
                      <a:pt x="2436" y="8523"/>
                    </a:lnTo>
                    <a:lnTo>
                      <a:pt x="2012" y="9538"/>
                    </a:lnTo>
                    <a:lnTo>
                      <a:pt x="1606" y="10571"/>
                    </a:lnTo>
                    <a:lnTo>
                      <a:pt x="1237" y="11604"/>
                    </a:lnTo>
                    <a:lnTo>
                      <a:pt x="886" y="12637"/>
                    </a:lnTo>
                    <a:lnTo>
                      <a:pt x="554" y="13688"/>
                    </a:lnTo>
                    <a:lnTo>
                      <a:pt x="259" y="14758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795"/>
                    </a:lnTo>
                    <a:lnTo>
                      <a:pt x="3377" y="13781"/>
                    </a:lnTo>
                    <a:lnTo>
                      <a:pt x="3561" y="12766"/>
                    </a:lnTo>
                    <a:lnTo>
                      <a:pt x="3764" y="11770"/>
                    </a:lnTo>
                    <a:lnTo>
                      <a:pt x="3986" y="10755"/>
                    </a:lnTo>
                    <a:lnTo>
                      <a:pt x="4207" y="9759"/>
                    </a:lnTo>
                    <a:lnTo>
                      <a:pt x="4465" y="8763"/>
                    </a:lnTo>
                    <a:lnTo>
                      <a:pt x="4723" y="7767"/>
                    </a:lnTo>
                    <a:lnTo>
                      <a:pt x="5000" y="6771"/>
                    </a:lnTo>
                    <a:lnTo>
                      <a:pt x="5295" y="5793"/>
                    </a:lnTo>
                    <a:lnTo>
                      <a:pt x="5609" y="4815"/>
                    </a:lnTo>
                    <a:lnTo>
                      <a:pt x="5941" y="3837"/>
                    </a:lnTo>
                    <a:lnTo>
                      <a:pt x="6291" y="2878"/>
                    </a:lnTo>
                    <a:lnTo>
                      <a:pt x="6642" y="1900"/>
                    </a:lnTo>
                    <a:lnTo>
                      <a:pt x="7011" y="941"/>
                    </a:lnTo>
                    <a:lnTo>
                      <a:pt x="739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30"/>
              <p:cNvSpPr/>
              <p:nvPr/>
            </p:nvSpPr>
            <p:spPr>
              <a:xfrm>
                <a:off x="3676225" y="5004125"/>
                <a:ext cx="182650" cy="47275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8910" extrusionOk="0">
                    <a:moveTo>
                      <a:pt x="1" y="1"/>
                    </a:moveTo>
                    <a:lnTo>
                      <a:pt x="296" y="481"/>
                    </a:lnTo>
                    <a:lnTo>
                      <a:pt x="573" y="979"/>
                    </a:lnTo>
                    <a:lnTo>
                      <a:pt x="849" y="1495"/>
                    </a:lnTo>
                    <a:lnTo>
                      <a:pt x="1108" y="2012"/>
                    </a:lnTo>
                    <a:lnTo>
                      <a:pt x="1624" y="3063"/>
                    </a:lnTo>
                    <a:lnTo>
                      <a:pt x="2104" y="4170"/>
                    </a:lnTo>
                    <a:lnTo>
                      <a:pt x="2565" y="5295"/>
                    </a:lnTo>
                    <a:lnTo>
                      <a:pt x="2989" y="6458"/>
                    </a:lnTo>
                    <a:lnTo>
                      <a:pt x="3395" y="7638"/>
                    </a:lnTo>
                    <a:lnTo>
                      <a:pt x="3764" y="8837"/>
                    </a:lnTo>
                    <a:lnTo>
                      <a:pt x="4096" y="10073"/>
                    </a:lnTo>
                    <a:lnTo>
                      <a:pt x="4410" y="11309"/>
                    </a:lnTo>
                    <a:lnTo>
                      <a:pt x="4686" y="12564"/>
                    </a:lnTo>
                    <a:lnTo>
                      <a:pt x="4945" y="13837"/>
                    </a:lnTo>
                    <a:lnTo>
                      <a:pt x="5166" y="15091"/>
                    </a:lnTo>
                    <a:lnTo>
                      <a:pt x="5351" y="16364"/>
                    </a:lnTo>
                    <a:lnTo>
                      <a:pt x="5517" y="17637"/>
                    </a:lnTo>
                    <a:lnTo>
                      <a:pt x="5646" y="18910"/>
                    </a:lnTo>
                    <a:lnTo>
                      <a:pt x="7306" y="18910"/>
                    </a:lnTo>
                    <a:lnTo>
                      <a:pt x="7066" y="17176"/>
                    </a:lnTo>
                    <a:lnTo>
                      <a:pt x="6937" y="16309"/>
                    </a:lnTo>
                    <a:lnTo>
                      <a:pt x="6789" y="15442"/>
                    </a:lnTo>
                    <a:lnTo>
                      <a:pt x="6623" y="14575"/>
                    </a:lnTo>
                    <a:lnTo>
                      <a:pt x="6439" y="13708"/>
                    </a:lnTo>
                    <a:lnTo>
                      <a:pt x="6254" y="12841"/>
                    </a:lnTo>
                    <a:lnTo>
                      <a:pt x="6052" y="11992"/>
                    </a:lnTo>
                    <a:lnTo>
                      <a:pt x="5830" y="11180"/>
                    </a:lnTo>
                    <a:lnTo>
                      <a:pt x="5590" y="10350"/>
                    </a:lnTo>
                    <a:lnTo>
                      <a:pt x="5332" y="9538"/>
                    </a:lnTo>
                    <a:lnTo>
                      <a:pt x="5055" y="8745"/>
                    </a:lnTo>
                    <a:lnTo>
                      <a:pt x="4760" y="7952"/>
                    </a:lnTo>
                    <a:lnTo>
                      <a:pt x="4447" y="7159"/>
                    </a:lnTo>
                    <a:lnTo>
                      <a:pt x="4096" y="6384"/>
                    </a:lnTo>
                    <a:lnTo>
                      <a:pt x="3746" y="5609"/>
                    </a:lnTo>
                    <a:lnTo>
                      <a:pt x="3358" y="4853"/>
                    </a:lnTo>
                    <a:lnTo>
                      <a:pt x="2952" y="4115"/>
                    </a:lnTo>
                    <a:lnTo>
                      <a:pt x="2528" y="3377"/>
                    </a:lnTo>
                    <a:lnTo>
                      <a:pt x="2067" y="2676"/>
                    </a:lnTo>
                    <a:lnTo>
                      <a:pt x="1587" y="1975"/>
                    </a:lnTo>
                    <a:lnTo>
                      <a:pt x="1089" y="1292"/>
                    </a:lnTo>
                    <a:lnTo>
                      <a:pt x="554" y="64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30"/>
              <p:cNvSpPr/>
              <p:nvPr/>
            </p:nvSpPr>
            <p:spPr>
              <a:xfrm>
                <a:off x="2913400" y="4695600"/>
                <a:ext cx="286425" cy="781275"/>
              </a:xfrm>
              <a:custGeom>
                <a:avLst/>
                <a:gdLst/>
                <a:ahLst/>
                <a:cxnLst/>
                <a:rect l="l" t="t" r="r" b="b"/>
                <a:pathLst>
                  <a:path w="11457" h="31251" extrusionOk="0">
                    <a:moveTo>
                      <a:pt x="8487" y="0"/>
                    </a:moveTo>
                    <a:lnTo>
                      <a:pt x="7860" y="1716"/>
                    </a:lnTo>
                    <a:lnTo>
                      <a:pt x="7269" y="3450"/>
                    </a:lnTo>
                    <a:lnTo>
                      <a:pt x="6716" y="5203"/>
                    </a:lnTo>
                    <a:lnTo>
                      <a:pt x="6199" y="6955"/>
                    </a:lnTo>
                    <a:lnTo>
                      <a:pt x="5738" y="8726"/>
                    </a:lnTo>
                    <a:lnTo>
                      <a:pt x="5314" y="10497"/>
                    </a:lnTo>
                    <a:lnTo>
                      <a:pt x="4926" y="12287"/>
                    </a:lnTo>
                    <a:lnTo>
                      <a:pt x="4576" y="14094"/>
                    </a:lnTo>
                    <a:lnTo>
                      <a:pt x="4262" y="15902"/>
                    </a:lnTo>
                    <a:lnTo>
                      <a:pt x="4004" y="17710"/>
                    </a:lnTo>
                    <a:lnTo>
                      <a:pt x="3783" y="19518"/>
                    </a:lnTo>
                    <a:lnTo>
                      <a:pt x="3598" y="21344"/>
                    </a:lnTo>
                    <a:lnTo>
                      <a:pt x="3451" y="23171"/>
                    </a:lnTo>
                    <a:lnTo>
                      <a:pt x="3358" y="24997"/>
                    </a:lnTo>
                    <a:lnTo>
                      <a:pt x="3285" y="26824"/>
                    </a:lnTo>
                    <a:lnTo>
                      <a:pt x="3266" y="28668"/>
                    </a:lnTo>
                    <a:lnTo>
                      <a:pt x="1" y="23466"/>
                    </a:lnTo>
                    <a:lnTo>
                      <a:pt x="1" y="23466"/>
                    </a:lnTo>
                    <a:lnTo>
                      <a:pt x="204" y="23872"/>
                    </a:lnTo>
                    <a:lnTo>
                      <a:pt x="388" y="24278"/>
                    </a:lnTo>
                    <a:lnTo>
                      <a:pt x="776" y="25145"/>
                    </a:lnTo>
                    <a:lnTo>
                      <a:pt x="1126" y="26086"/>
                    </a:lnTo>
                    <a:lnTo>
                      <a:pt x="1477" y="27045"/>
                    </a:lnTo>
                    <a:lnTo>
                      <a:pt x="1790" y="28060"/>
                    </a:lnTo>
                    <a:lnTo>
                      <a:pt x="2104" y="29111"/>
                    </a:lnTo>
                    <a:lnTo>
                      <a:pt x="2381" y="30181"/>
                    </a:lnTo>
                    <a:lnTo>
                      <a:pt x="2639" y="31251"/>
                    </a:lnTo>
                    <a:lnTo>
                      <a:pt x="8524" y="31251"/>
                    </a:lnTo>
                    <a:lnTo>
                      <a:pt x="8561" y="30144"/>
                    </a:lnTo>
                    <a:lnTo>
                      <a:pt x="8598" y="29037"/>
                    </a:lnTo>
                    <a:lnTo>
                      <a:pt x="8671" y="27912"/>
                    </a:lnTo>
                    <a:lnTo>
                      <a:pt x="8764" y="26805"/>
                    </a:lnTo>
                    <a:lnTo>
                      <a:pt x="8874" y="25698"/>
                    </a:lnTo>
                    <a:lnTo>
                      <a:pt x="9003" y="24591"/>
                    </a:lnTo>
                    <a:lnTo>
                      <a:pt x="9169" y="23503"/>
                    </a:lnTo>
                    <a:lnTo>
                      <a:pt x="9335" y="22396"/>
                    </a:lnTo>
                    <a:lnTo>
                      <a:pt x="9520" y="21308"/>
                    </a:lnTo>
                    <a:lnTo>
                      <a:pt x="9741" y="20201"/>
                    </a:lnTo>
                    <a:lnTo>
                      <a:pt x="9981" y="19131"/>
                    </a:lnTo>
                    <a:lnTo>
                      <a:pt x="10239" y="18042"/>
                    </a:lnTo>
                    <a:lnTo>
                      <a:pt x="10516" y="16954"/>
                    </a:lnTo>
                    <a:lnTo>
                      <a:pt x="10811" y="15884"/>
                    </a:lnTo>
                    <a:lnTo>
                      <a:pt x="11125" y="14814"/>
                    </a:lnTo>
                    <a:lnTo>
                      <a:pt x="11457" y="13762"/>
                    </a:lnTo>
                    <a:lnTo>
                      <a:pt x="11070" y="14519"/>
                    </a:lnTo>
                    <a:lnTo>
                      <a:pt x="10701" y="15275"/>
                    </a:lnTo>
                    <a:lnTo>
                      <a:pt x="10350" y="16031"/>
                    </a:lnTo>
                    <a:lnTo>
                      <a:pt x="10000" y="16806"/>
                    </a:lnTo>
                    <a:lnTo>
                      <a:pt x="9649" y="17581"/>
                    </a:lnTo>
                    <a:lnTo>
                      <a:pt x="9317" y="18356"/>
                    </a:lnTo>
                    <a:lnTo>
                      <a:pt x="9003" y="19149"/>
                    </a:lnTo>
                    <a:lnTo>
                      <a:pt x="8690" y="19924"/>
                    </a:lnTo>
                    <a:lnTo>
                      <a:pt x="8395" y="20717"/>
                    </a:lnTo>
                    <a:lnTo>
                      <a:pt x="8099" y="21511"/>
                    </a:lnTo>
                    <a:lnTo>
                      <a:pt x="7823" y="22304"/>
                    </a:lnTo>
                    <a:lnTo>
                      <a:pt x="7564" y="23115"/>
                    </a:lnTo>
                    <a:lnTo>
                      <a:pt x="7306" y="23927"/>
                    </a:lnTo>
                    <a:lnTo>
                      <a:pt x="7066" y="24739"/>
                    </a:lnTo>
                    <a:lnTo>
                      <a:pt x="6845" y="25551"/>
                    </a:lnTo>
                    <a:lnTo>
                      <a:pt x="6624" y="26362"/>
                    </a:lnTo>
                    <a:lnTo>
                      <a:pt x="6550" y="24702"/>
                    </a:lnTo>
                    <a:lnTo>
                      <a:pt x="6513" y="23060"/>
                    </a:lnTo>
                    <a:lnTo>
                      <a:pt x="6476" y="21400"/>
                    </a:lnTo>
                    <a:lnTo>
                      <a:pt x="6495" y="19740"/>
                    </a:lnTo>
                    <a:lnTo>
                      <a:pt x="6513" y="18079"/>
                    </a:lnTo>
                    <a:lnTo>
                      <a:pt x="6568" y="16419"/>
                    </a:lnTo>
                    <a:lnTo>
                      <a:pt x="6661" y="14777"/>
                    </a:lnTo>
                    <a:lnTo>
                      <a:pt x="6753" y="13117"/>
                    </a:lnTo>
                    <a:lnTo>
                      <a:pt x="6882" y="11475"/>
                    </a:lnTo>
                    <a:lnTo>
                      <a:pt x="7048" y="9815"/>
                    </a:lnTo>
                    <a:lnTo>
                      <a:pt x="7214" y="8173"/>
                    </a:lnTo>
                    <a:lnTo>
                      <a:pt x="7417" y="6531"/>
                    </a:lnTo>
                    <a:lnTo>
                      <a:pt x="7657" y="4889"/>
                    </a:lnTo>
                    <a:lnTo>
                      <a:pt x="7897" y="3247"/>
                    </a:lnTo>
                    <a:lnTo>
                      <a:pt x="8173" y="1624"/>
                    </a:lnTo>
                    <a:lnTo>
                      <a:pt x="84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30"/>
              <p:cNvSpPr/>
              <p:nvPr/>
            </p:nvSpPr>
            <p:spPr>
              <a:xfrm>
                <a:off x="3135250" y="5282225"/>
                <a:ext cx="44300" cy="19465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7786" extrusionOk="0">
                    <a:moveTo>
                      <a:pt x="1771" y="1"/>
                    </a:moveTo>
                    <a:lnTo>
                      <a:pt x="0" y="7786"/>
                    </a:lnTo>
                    <a:lnTo>
                      <a:pt x="960" y="7786"/>
                    </a:lnTo>
                    <a:lnTo>
                      <a:pt x="1126" y="5720"/>
                    </a:lnTo>
                    <a:lnTo>
                      <a:pt x="1329" y="3709"/>
                    </a:lnTo>
                    <a:lnTo>
                      <a:pt x="1531" y="1790"/>
                    </a:lnTo>
                    <a:lnTo>
                      <a:pt x="17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30"/>
              <p:cNvSpPr/>
              <p:nvPr/>
            </p:nvSpPr>
            <p:spPr>
              <a:xfrm>
                <a:off x="3881450" y="4722800"/>
                <a:ext cx="1014675" cy="754075"/>
              </a:xfrm>
              <a:custGeom>
                <a:avLst/>
                <a:gdLst/>
                <a:ahLst/>
                <a:cxnLst/>
                <a:rect l="l" t="t" r="r" b="b"/>
                <a:pathLst>
                  <a:path w="40587" h="30163" extrusionOk="0">
                    <a:moveTo>
                      <a:pt x="7841" y="10682"/>
                    </a:moveTo>
                    <a:lnTo>
                      <a:pt x="8247" y="11586"/>
                    </a:lnTo>
                    <a:lnTo>
                      <a:pt x="8616" y="12508"/>
                    </a:lnTo>
                    <a:lnTo>
                      <a:pt x="8967" y="13431"/>
                    </a:lnTo>
                    <a:lnTo>
                      <a:pt x="9299" y="14353"/>
                    </a:lnTo>
                    <a:lnTo>
                      <a:pt x="9594" y="15294"/>
                    </a:lnTo>
                    <a:lnTo>
                      <a:pt x="9871" y="16253"/>
                    </a:lnTo>
                    <a:lnTo>
                      <a:pt x="10110" y="17213"/>
                    </a:lnTo>
                    <a:lnTo>
                      <a:pt x="10332" y="18172"/>
                    </a:lnTo>
                    <a:lnTo>
                      <a:pt x="10516" y="19131"/>
                    </a:lnTo>
                    <a:lnTo>
                      <a:pt x="10682" y="20109"/>
                    </a:lnTo>
                    <a:lnTo>
                      <a:pt x="10811" y="21087"/>
                    </a:lnTo>
                    <a:lnTo>
                      <a:pt x="10922" y="22083"/>
                    </a:lnTo>
                    <a:lnTo>
                      <a:pt x="11014" y="23061"/>
                    </a:lnTo>
                    <a:lnTo>
                      <a:pt x="11070" y="24038"/>
                    </a:lnTo>
                    <a:lnTo>
                      <a:pt x="11088" y="25034"/>
                    </a:lnTo>
                    <a:lnTo>
                      <a:pt x="11088" y="26031"/>
                    </a:lnTo>
                    <a:lnTo>
                      <a:pt x="10904" y="25440"/>
                    </a:lnTo>
                    <a:lnTo>
                      <a:pt x="10701" y="24868"/>
                    </a:lnTo>
                    <a:lnTo>
                      <a:pt x="10479" y="24297"/>
                    </a:lnTo>
                    <a:lnTo>
                      <a:pt x="10239" y="23743"/>
                    </a:lnTo>
                    <a:lnTo>
                      <a:pt x="9981" y="23190"/>
                    </a:lnTo>
                    <a:lnTo>
                      <a:pt x="9704" y="22655"/>
                    </a:lnTo>
                    <a:lnTo>
                      <a:pt x="9409" y="22120"/>
                    </a:lnTo>
                    <a:lnTo>
                      <a:pt x="9096" y="21585"/>
                    </a:lnTo>
                    <a:lnTo>
                      <a:pt x="8764" y="21068"/>
                    </a:lnTo>
                    <a:lnTo>
                      <a:pt x="8432" y="20570"/>
                    </a:lnTo>
                    <a:lnTo>
                      <a:pt x="8081" y="20072"/>
                    </a:lnTo>
                    <a:lnTo>
                      <a:pt x="7712" y="19592"/>
                    </a:lnTo>
                    <a:lnTo>
                      <a:pt x="7325" y="19113"/>
                    </a:lnTo>
                    <a:lnTo>
                      <a:pt x="6919" y="18652"/>
                    </a:lnTo>
                    <a:lnTo>
                      <a:pt x="6495" y="18209"/>
                    </a:lnTo>
                    <a:lnTo>
                      <a:pt x="6070" y="17784"/>
                    </a:lnTo>
                    <a:lnTo>
                      <a:pt x="6255" y="16862"/>
                    </a:lnTo>
                    <a:lnTo>
                      <a:pt x="6439" y="15958"/>
                    </a:lnTo>
                    <a:lnTo>
                      <a:pt x="6642" y="15054"/>
                    </a:lnTo>
                    <a:lnTo>
                      <a:pt x="6864" y="14169"/>
                    </a:lnTo>
                    <a:lnTo>
                      <a:pt x="7085" y="13283"/>
                    </a:lnTo>
                    <a:lnTo>
                      <a:pt x="7325" y="12398"/>
                    </a:lnTo>
                    <a:lnTo>
                      <a:pt x="7583" y="11531"/>
                    </a:lnTo>
                    <a:lnTo>
                      <a:pt x="7841" y="10682"/>
                    </a:lnTo>
                    <a:close/>
                    <a:moveTo>
                      <a:pt x="17250" y="1"/>
                    </a:moveTo>
                    <a:lnTo>
                      <a:pt x="17822" y="978"/>
                    </a:lnTo>
                    <a:lnTo>
                      <a:pt x="18393" y="1956"/>
                    </a:lnTo>
                    <a:lnTo>
                      <a:pt x="18947" y="2952"/>
                    </a:lnTo>
                    <a:lnTo>
                      <a:pt x="19482" y="3949"/>
                    </a:lnTo>
                    <a:lnTo>
                      <a:pt x="19998" y="4945"/>
                    </a:lnTo>
                    <a:lnTo>
                      <a:pt x="20515" y="5959"/>
                    </a:lnTo>
                    <a:lnTo>
                      <a:pt x="21013" y="6974"/>
                    </a:lnTo>
                    <a:lnTo>
                      <a:pt x="21511" y="7989"/>
                    </a:lnTo>
                    <a:lnTo>
                      <a:pt x="21972" y="9003"/>
                    </a:lnTo>
                    <a:lnTo>
                      <a:pt x="22452" y="10036"/>
                    </a:lnTo>
                    <a:lnTo>
                      <a:pt x="22895" y="11069"/>
                    </a:lnTo>
                    <a:lnTo>
                      <a:pt x="23337" y="12121"/>
                    </a:lnTo>
                    <a:lnTo>
                      <a:pt x="23762" y="13154"/>
                    </a:lnTo>
                    <a:lnTo>
                      <a:pt x="24186" y="14206"/>
                    </a:lnTo>
                    <a:lnTo>
                      <a:pt x="24592" y="15276"/>
                    </a:lnTo>
                    <a:lnTo>
                      <a:pt x="24979" y="16327"/>
                    </a:lnTo>
                    <a:lnTo>
                      <a:pt x="24721" y="17268"/>
                    </a:lnTo>
                    <a:lnTo>
                      <a:pt x="24463" y="18227"/>
                    </a:lnTo>
                    <a:lnTo>
                      <a:pt x="24002" y="20146"/>
                    </a:lnTo>
                    <a:lnTo>
                      <a:pt x="23559" y="22064"/>
                    </a:lnTo>
                    <a:lnTo>
                      <a:pt x="23153" y="24001"/>
                    </a:lnTo>
                    <a:lnTo>
                      <a:pt x="22563" y="23393"/>
                    </a:lnTo>
                    <a:lnTo>
                      <a:pt x="22766" y="22747"/>
                    </a:lnTo>
                    <a:lnTo>
                      <a:pt x="22987" y="22101"/>
                    </a:lnTo>
                    <a:lnTo>
                      <a:pt x="23208" y="21456"/>
                    </a:lnTo>
                    <a:lnTo>
                      <a:pt x="23448" y="20810"/>
                    </a:lnTo>
                    <a:lnTo>
                      <a:pt x="23098" y="21345"/>
                    </a:lnTo>
                    <a:lnTo>
                      <a:pt x="22766" y="21880"/>
                    </a:lnTo>
                    <a:lnTo>
                      <a:pt x="22434" y="22415"/>
                    </a:lnTo>
                    <a:lnTo>
                      <a:pt x="22120" y="22968"/>
                    </a:lnTo>
                    <a:lnTo>
                      <a:pt x="21677" y="22544"/>
                    </a:lnTo>
                    <a:lnTo>
                      <a:pt x="21216" y="22120"/>
                    </a:lnTo>
                    <a:lnTo>
                      <a:pt x="20755" y="21732"/>
                    </a:lnTo>
                    <a:lnTo>
                      <a:pt x="20275" y="21326"/>
                    </a:lnTo>
                    <a:lnTo>
                      <a:pt x="19795" y="20939"/>
                    </a:lnTo>
                    <a:lnTo>
                      <a:pt x="19297" y="20570"/>
                    </a:lnTo>
                    <a:lnTo>
                      <a:pt x="18799" y="20201"/>
                    </a:lnTo>
                    <a:lnTo>
                      <a:pt x="18301" y="19832"/>
                    </a:lnTo>
                    <a:lnTo>
                      <a:pt x="18449" y="18412"/>
                    </a:lnTo>
                    <a:lnTo>
                      <a:pt x="18633" y="16973"/>
                    </a:lnTo>
                    <a:lnTo>
                      <a:pt x="18172" y="18209"/>
                    </a:lnTo>
                    <a:lnTo>
                      <a:pt x="17729" y="19445"/>
                    </a:lnTo>
                    <a:lnTo>
                      <a:pt x="16825" y="18854"/>
                    </a:lnTo>
                    <a:lnTo>
                      <a:pt x="15866" y="18301"/>
                    </a:lnTo>
                    <a:lnTo>
                      <a:pt x="14907" y="17766"/>
                    </a:lnTo>
                    <a:lnTo>
                      <a:pt x="13929" y="17268"/>
                    </a:lnTo>
                    <a:lnTo>
                      <a:pt x="14815" y="18061"/>
                    </a:lnTo>
                    <a:lnTo>
                      <a:pt x="15700" y="18891"/>
                    </a:lnTo>
                    <a:lnTo>
                      <a:pt x="16549" y="19721"/>
                    </a:lnTo>
                    <a:lnTo>
                      <a:pt x="17360" y="20589"/>
                    </a:lnTo>
                    <a:lnTo>
                      <a:pt x="17010" y="21751"/>
                    </a:lnTo>
                    <a:lnTo>
                      <a:pt x="16678" y="22913"/>
                    </a:lnTo>
                    <a:lnTo>
                      <a:pt x="16364" y="24075"/>
                    </a:lnTo>
                    <a:lnTo>
                      <a:pt x="16069" y="25237"/>
                    </a:lnTo>
                    <a:lnTo>
                      <a:pt x="15792" y="26418"/>
                    </a:lnTo>
                    <a:lnTo>
                      <a:pt x="15552" y="27599"/>
                    </a:lnTo>
                    <a:lnTo>
                      <a:pt x="15331" y="28798"/>
                    </a:lnTo>
                    <a:lnTo>
                      <a:pt x="15110" y="29979"/>
                    </a:lnTo>
                    <a:lnTo>
                      <a:pt x="15202" y="29314"/>
                    </a:lnTo>
                    <a:lnTo>
                      <a:pt x="15276" y="28632"/>
                    </a:lnTo>
                    <a:lnTo>
                      <a:pt x="15313" y="27949"/>
                    </a:lnTo>
                    <a:lnTo>
                      <a:pt x="15331" y="27267"/>
                    </a:lnTo>
                    <a:lnTo>
                      <a:pt x="15331" y="26584"/>
                    </a:lnTo>
                    <a:lnTo>
                      <a:pt x="15294" y="25920"/>
                    </a:lnTo>
                    <a:lnTo>
                      <a:pt x="15257" y="25237"/>
                    </a:lnTo>
                    <a:lnTo>
                      <a:pt x="15184" y="24555"/>
                    </a:lnTo>
                    <a:lnTo>
                      <a:pt x="15110" y="23891"/>
                    </a:lnTo>
                    <a:lnTo>
                      <a:pt x="14999" y="23208"/>
                    </a:lnTo>
                    <a:lnTo>
                      <a:pt x="14870" y="22544"/>
                    </a:lnTo>
                    <a:lnTo>
                      <a:pt x="14722" y="21880"/>
                    </a:lnTo>
                    <a:lnTo>
                      <a:pt x="14556" y="21216"/>
                    </a:lnTo>
                    <a:lnTo>
                      <a:pt x="14372" y="20570"/>
                    </a:lnTo>
                    <a:lnTo>
                      <a:pt x="14169" y="19906"/>
                    </a:lnTo>
                    <a:lnTo>
                      <a:pt x="13948" y="19279"/>
                    </a:lnTo>
                    <a:lnTo>
                      <a:pt x="13708" y="18633"/>
                    </a:lnTo>
                    <a:lnTo>
                      <a:pt x="13449" y="18006"/>
                    </a:lnTo>
                    <a:lnTo>
                      <a:pt x="13173" y="17379"/>
                    </a:lnTo>
                    <a:lnTo>
                      <a:pt x="12878" y="16770"/>
                    </a:lnTo>
                    <a:lnTo>
                      <a:pt x="12545" y="16161"/>
                    </a:lnTo>
                    <a:lnTo>
                      <a:pt x="12213" y="15571"/>
                    </a:lnTo>
                    <a:lnTo>
                      <a:pt x="11863" y="14999"/>
                    </a:lnTo>
                    <a:lnTo>
                      <a:pt x="11494" y="14427"/>
                    </a:lnTo>
                    <a:lnTo>
                      <a:pt x="11125" y="13855"/>
                    </a:lnTo>
                    <a:lnTo>
                      <a:pt x="10719" y="13302"/>
                    </a:lnTo>
                    <a:lnTo>
                      <a:pt x="10295" y="12767"/>
                    </a:lnTo>
                    <a:lnTo>
                      <a:pt x="9871" y="12250"/>
                    </a:lnTo>
                    <a:lnTo>
                      <a:pt x="9409" y="11734"/>
                    </a:lnTo>
                    <a:lnTo>
                      <a:pt x="8948" y="11254"/>
                    </a:lnTo>
                    <a:lnTo>
                      <a:pt x="8468" y="10774"/>
                    </a:lnTo>
                    <a:lnTo>
                      <a:pt x="7970" y="10295"/>
                    </a:lnTo>
                    <a:lnTo>
                      <a:pt x="8395" y="9040"/>
                    </a:lnTo>
                    <a:lnTo>
                      <a:pt x="8837" y="7804"/>
                    </a:lnTo>
                    <a:lnTo>
                      <a:pt x="9317" y="6605"/>
                    </a:lnTo>
                    <a:lnTo>
                      <a:pt x="9834" y="5443"/>
                    </a:lnTo>
                    <a:lnTo>
                      <a:pt x="9372" y="5978"/>
                    </a:lnTo>
                    <a:lnTo>
                      <a:pt x="8930" y="6513"/>
                    </a:lnTo>
                    <a:lnTo>
                      <a:pt x="8487" y="7048"/>
                    </a:lnTo>
                    <a:lnTo>
                      <a:pt x="8063" y="7601"/>
                    </a:lnTo>
                    <a:lnTo>
                      <a:pt x="7657" y="8173"/>
                    </a:lnTo>
                    <a:lnTo>
                      <a:pt x="7251" y="8745"/>
                    </a:lnTo>
                    <a:lnTo>
                      <a:pt x="6864" y="9335"/>
                    </a:lnTo>
                    <a:lnTo>
                      <a:pt x="6476" y="9926"/>
                    </a:lnTo>
                    <a:lnTo>
                      <a:pt x="6126" y="10516"/>
                    </a:lnTo>
                    <a:lnTo>
                      <a:pt x="5775" y="11125"/>
                    </a:lnTo>
                    <a:lnTo>
                      <a:pt x="5425" y="11734"/>
                    </a:lnTo>
                    <a:lnTo>
                      <a:pt x="5111" y="12361"/>
                    </a:lnTo>
                    <a:lnTo>
                      <a:pt x="4797" y="12988"/>
                    </a:lnTo>
                    <a:lnTo>
                      <a:pt x="4502" y="13615"/>
                    </a:lnTo>
                    <a:lnTo>
                      <a:pt x="4207" y="14261"/>
                    </a:lnTo>
                    <a:lnTo>
                      <a:pt x="3949" y="14907"/>
                    </a:lnTo>
                    <a:lnTo>
                      <a:pt x="4023" y="14113"/>
                    </a:lnTo>
                    <a:lnTo>
                      <a:pt x="4078" y="13338"/>
                    </a:lnTo>
                    <a:lnTo>
                      <a:pt x="4115" y="12564"/>
                    </a:lnTo>
                    <a:lnTo>
                      <a:pt x="4152" y="11770"/>
                    </a:lnTo>
                    <a:lnTo>
                      <a:pt x="4170" y="10996"/>
                    </a:lnTo>
                    <a:lnTo>
                      <a:pt x="4170" y="10202"/>
                    </a:lnTo>
                    <a:lnTo>
                      <a:pt x="4152" y="9428"/>
                    </a:lnTo>
                    <a:lnTo>
                      <a:pt x="4133" y="8653"/>
                    </a:lnTo>
                    <a:lnTo>
                      <a:pt x="4078" y="7859"/>
                    </a:lnTo>
                    <a:lnTo>
                      <a:pt x="4041" y="7085"/>
                    </a:lnTo>
                    <a:lnTo>
                      <a:pt x="3967" y="6310"/>
                    </a:lnTo>
                    <a:lnTo>
                      <a:pt x="3875" y="5535"/>
                    </a:lnTo>
                    <a:lnTo>
                      <a:pt x="3783" y="4760"/>
                    </a:lnTo>
                    <a:lnTo>
                      <a:pt x="3672" y="3985"/>
                    </a:lnTo>
                    <a:lnTo>
                      <a:pt x="3561" y="3211"/>
                    </a:lnTo>
                    <a:lnTo>
                      <a:pt x="3432" y="2436"/>
                    </a:lnTo>
                    <a:lnTo>
                      <a:pt x="3395" y="3727"/>
                    </a:lnTo>
                    <a:lnTo>
                      <a:pt x="3358" y="5000"/>
                    </a:lnTo>
                    <a:lnTo>
                      <a:pt x="3303" y="6291"/>
                    </a:lnTo>
                    <a:lnTo>
                      <a:pt x="3248" y="7583"/>
                    </a:lnTo>
                    <a:lnTo>
                      <a:pt x="3156" y="8856"/>
                    </a:lnTo>
                    <a:lnTo>
                      <a:pt x="3063" y="10147"/>
                    </a:lnTo>
                    <a:lnTo>
                      <a:pt x="2971" y="11420"/>
                    </a:lnTo>
                    <a:lnTo>
                      <a:pt x="2842" y="12711"/>
                    </a:lnTo>
                    <a:lnTo>
                      <a:pt x="2713" y="13984"/>
                    </a:lnTo>
                    <a:lnTo>
                      <a:pt x="2584" y="15257"/>
                    </a:lnTo>
                    <a:lnTo>
                      <a:pt x="2418" y="16530"/>
                    </a:lnTo>
                    <a:lnTo>
                      <a:pt x="2252" y="17821"/>
                    </a:lnTo>
                    <a:lnTo>
                      <a:pt x="2067" y="19094"/>
                    </a:lnTo>
                    <a:lnTo>
                      <a:pt x="1883" y="20349"/>
                    </a:lnTo>
                    <a:lnTo>
                      <a:pt x="1680" y="21622"/>
                    </a:lnTo>
                    <a:lnTo>
                      <a:pt x="1458" y="22895"/>
                    </a:lnTo>
                    <a:lnTo>
                      <a:pt x="1" y="13006"/>
                    </a:lnTo>
                    <a:lnTo>
                      <a:pt x="149" y="15146"/>
                    </a:lnTo>
                    <a:lnTo>
                      <a:pt x="241" y="17286"/>
                    </a:lnTo>
                    <a:lnTo>
                      <a:pt x="315" y="19426"/>
                    </a:lnTo>
                    <a:lnTo>
                      <a:pt x="351" y="21585"/>
                    </a:lnTo>
                    <a:lnTo>
                      <a:pt x="370" y="23725"/>
                    </a:lnTo>
                    <a:lnTo>
                      <a:pt x="351" y="25883"/>
                    </a:lnTo>
                    <a:lnTo>
                      <a:pt x="296" y="28023"/>
                    </a:lnTo>
                    <a:lnTo>
                      <a:pt x="204" y="30163"/>
                    </a:lnTo>
                    <a:lnTo>
                      <a:pt x="4779" y="30163"/>
                    </a:lnTo>
                    <a:lnTo>
                      <a:pt x="4816" y="28687"/>
                    </a:lnTo>
                    <a:lnTo>
                      <a:pt x="4908" y="27211"/>
                    </a:lnTo>
                    <a:lnTo>
                      <a:pt x="5019" y="25717"/>
                    </a:lnTo>
                    <a:lnTo>
                      <a:pt x="5148" y="24223"/>
                    </a:lnTo>
                    <a:lnTo>
                      <a:pt x="5314" y="22710"/>
                    </a:lnTo>
                    <a:lnTo>
                      <a:pt x="5517" y="21216"/>
                    </a:lnTo>
                    <a:lnTo>
                      <a:pt x="5738" y="19740"/>
                    </a:lnTo>
                    <a:lnTo>
                      <a:pt x="5978" y="18264"/>
                    </a:lnTo>
                    <a:lnTo>
                      <a:pt x="6292" y="18910"/>
                    </a:lnTo>
                    <a:lnTo>
                      <a:pt x="6605" y="19574"/>
                    </a:lnTo>
                    <a:lnTo>
                      <a:pt x="6882" y="20275"/>
                    </a:lnTo>
                    <a:lnTo>
                      <a:pt x="7159" y="20976"/>
                    </a:lnTo>
                    <a:lnTo>
                      <a:pt x="7435" y="21677"/>
                    </a:lnTo>
                    <a:lnTo>
                      <a:pt x="7675" y="22415"/>
                    </a:lnTo>
                    <a:lnTo>
                      <a:pt x="7915" y="23153"/>
                    </a:lnTo>
                    <a:lnTo>
                      <a:pt x="8155" y="23909"/>
                    </a:lnTo>
                    <a:lnTo>
                      <a:pt x="8358" y="24666"/>
                    </a:lnTo>
                    <a:lnTo>
                      <a:pt x="8561" y="25440"/>
                    </a:lnTo>
                    <a:lnTo>
                      <a:pt x="8764" y="26215"/>
                    </a:lnTo>
                    <a:lnTo>
                      <a:pt x="8930" y="27008"/>
                    </a:lnTo>
                    <a:lnTo>
                      <a:pt x="9096" y="27783"/>
                    </a:lnTo>
                    <a:lnTo>
                      <a:pt x="9243" y="28576"/>
                    </a:lnTo>
                    <a:lnTo>
                      <a:pt x="9372" y="29370"/>
                    </a:lnTo>
                    <a:lnTo>
                      <a:pt x="9502" y="30163"/>
                    </a:lnTo>
                    <a:lnTo>
                      <a:pt x="17803" y="30163"/>
                    </a:lnTo>
                    <a:lnTo>
                      <a:pt x="17803" y="29075"/>
                    </a:lnTo>
                    <a:lnTo>
                      <a:pt x="17822" y="27986"/>
                    </a:lnTo>
                    <a:lnTo>
                      <a:pt x="17840" y="26898"/>
                    </a:lnTo>
                    <a:lnTo>
                      <a:pt x="17877" y="25809"/>
                    </a:lnTo>
                    <a:lnTo>
                      <a:pt x="17932" y="24721"/>
                    </a:lnTo>
                    <a:lnTo>
                      <a:pt x="17988" y="23632"/>
                    </a:lnTo>
                    <a:lnTo>
                      <a:pt x="18061" y="22544"/>
                    </a:lnTo>
                    <a:lnTo>
                      <a:pt x="18154" y="21456"/>
                    </a:lnTo>
                    <a:lnTo>
                      <a:pt x="18910" y="22323"/>
                    </a:lnTo>
                    <a:lnTo>
                      <a:pt x="19648" y="23208"/>
                    </a:lnTo>
                    <a:lnTo>
                      <a:pt x="20367" y="24112"/>
                    </a:lnTo>
                    <a:lnTo>
                      <a:pt x="21050" y="25034"/>
                    </a:lnTo>
                    <a:lnTo>
                      <a:pt x="20773" y="25662"/>
                    </a:lnTo>
                    <a:lnTo>
                      <a:pt x="20496" y="26289"/>
                    </a:lnTo>
                    <a:lnTo>
                      <a:pt x="20238" y="26916"/>
                    </a:lnTo>
                    <a:lnTo>
                      <a:pt x="19998" y="27562"/>
                    </a:lnTo>
                    <a:lnTo>
                      <a:pt x="19759" y="28208"/>
                    </a:lnTo>
                    <a:lnTo>
                      <a:pt x="19556" y="28853"/>
                    </a:lnTo>
                    <a:lnTo>
                      <a:pt x="19353" y="29517"/>
                    </a:lnTo>
                    <a:lnTo>
                      <a:pt x="19150" y="30163"/>
                    </a:lnTo>
                    <a:lnTo>
                      <a:pt x="21179" y="30163"/>
                    </a:lnTo>
                    <a:lnTo>
                      <a:pt x="21308" y="29167"/>
                    </a:lnTo>
                    <a:lnTo>
                      <a:pt x="21456" y="28152"/>
                    </a:lnTo>
                    <a:lnTo>
                      <a:pt x="21640" y="27156"/>
                    </a:lnTo>
                    <a:lnTo>
                      <a:pt x="21843" y="26160"/>
                    </a:lnTo>
                    <a:lnTo>
                      <a:pt x="22194" y="26676"/>
                    </a:lnTo>
                    <a:lnTo>
                      <a:pt x="22544" y="27211"/>
                    </a:lnTo>
                    <a:lnTo>
                      <a:pt x="22286" y="28687"/>
                    </a:lnTo>
                    <a:lnTo>
                      <a:pt x="22028" y="30163"/>
                    </a:lnTo>
                    <a:lnTo>
                      <a:pt x="27802" y="30163"/>
                    </a:lnTo>
                    <a:lnTo>
                      <a:pt x="27304" y="29370"/>
                    </a:lnTo>
                    <a:lnTo>
                      <a:pt x="26806" y="28576"/>
                    </a:lnTo>
                    <a:lnTo>
                      <a:pt x="26271" y="27783"/>
                    </a:lnTo>
                    <a:lnTo>
                      <a:pt x="25717" y="27027"/>
                    </a:lnTo>
                    <a:lnTo>
                      <a:pt x="25846" y="25348"/>
                    </a:lnTo>
                    <a:lnTo>
                      <a:pt x="25976" y="23669"/>
                    </a:lnTo>
                    <a:lnTo>
                      <a:pt x="26142" y="21991"/>
                    </a:lnTo>
                    <a:lnTo>
                      <a:pt x="26326" y="20312"/>
                    </a:lnTo>
                    <a:lnTo>
                      <a:pt x="26695" y="21529"/>
                    </a:lnTo>
                    <a:lnTo>
                      <a:pt x="27064" y="22747"/>
                    </a:lnTo>
                    <a:lnTo>
                      <a:pt x="27396" y="23965"/>
                    </a:lnTo>
                    <a:lnTo>
                      <a:pt x="27728" y="25201"/>
                    </a:lnTo>
                    <a:lnTo>
                      <a:pt x="28042" y="26437"/>
                    </a:lnTo>
                    <a:lnTo>
                      <a:pt x="28337" y="27673"/>
                    </a:lnTo>
                    <a:lnTo>
                      <a:pt x="28614" y="28927"/>
                    </a:lnTo>
                    <a:lnTo>
                      <a:pt x="28872" y="30163"/>
                    </a:lnTo>
                    <a:lnTo>
                      <a:pt x="33650" y="30163"/>
                    </a:lnTo>
                    <a:lnTo>
                      <a:pt x="32893" y="28318"/>
                    </a:lnTo>
                    <a:lnTo>
                      <a:pt x="32119" y="26492"/>
                    </a:lnTo>
                    <a:lnTo>
                      <a:pt x="31307" y="24666"/>
                    </a:lnTo>
                    <a:lnTo>
                      <a:pt x="30477" y="22839"/>
                    </a:lnTo>
                    <a:lnTo>
                      <a:pt x="29628" y="21050"/>
                    </a:lnTo>
                    <a:lnTo>
                      <a:pt x="28743" y="19242"/>
                    </a:lnTo>
                    <a:lnTo>
                      <a:pt x="27857" y="17471"/>
                    </a:lnTo>
                    <a:lnTo>
                      <a:pt x="26916" y="15700"/>
                    </a:lnTo>
                    <a:lnTo>
                      <a:pt x="27248" y="13541"/>
                    </a:lnTo>
                    <a:lnTo>
                      <a:pt x="27617" y="11401"/>
                    </a:lnTo>
                    <a:lnTo>
                      <a:pt x="28392" y="12435"/>
                    </a:lnTo>
                    <a:lnTo>
                      <a:pt x="29130" y="13486"/>
                    </a:lnTo>
                    <a:lnTo>
                      <a:pt x="29831" y="14575"/>
                    </a:lnTo>
                    <a:lnTo>
                      <a:pt x="30495" y="15681"/>
                    </a:lnTo>
                    <a:lnTo>
                      <a:pt x="31141" y="16807"/>
                    </a:lnTo>
                    <a:lnTo>
                      <a:pt x="31731" y="17932"/>
                    </a:lnTo>
                    <a:lnTo>
                      <a:pt x="32303" y="19094"/>
                    </a:lnTo>
                    <a:lnTo>
                      <a:pt x="32820" y="20275"/>
                    </a:lnTo>
                    <a:lnTo>
                      <a:pt x="33318" y="21474"/>
                    </a:lnTo>
                    <a:lnTo>
                      <a:pt x="33760" y="22673"/>
                    </a:lnTo>
                    <a:lnTo>
                      <a:pt x="34185" y="23909"/>
                    </a:lnTo>
                    <a:lnTo>
                      <a:pt x="34554" y="25127"/>
                    </a:lnTo>
                    <a:lnTo>
                      <a:pt x="34904" y="26381"/>
                    </a:lnTo>
                    <a:lnTo>
                      <a:pt x="35199" y="27636"/>
                    </a:lnTo>
                    <a:lnTo>
                      <a:pt x="35458" y="28890"/>
                    </a:lnTo>
                    <a:lnTo>
                      <a:pt x="35679" y="30163"/>
                    </a:lnTo>
                    <a:lnTo>
                      <a:pt x="40586" y="30163"/>
                    </a:lnTo>
                    <a:lnTo>
                      <a:pt x="40383" y="29462"/>
                    </a:lnTo>
                    <a:lnTo>
                      <a:pt x="40162" y="28779"/>
                    </a:lnTo>
                    <a:lnTo>
                      <a:pt x="39922" y="28097"/>
                    </a:lnTo>
                    <a:lnTo>
                      <a:pt x="39664" y="27414"/>
                    </a:lnTo>
                    <a:lnTo>
                      <a:pt x="39406" y="26732"/>
                    </a:lnTo>
                    <a:lnTo>
                      <a:pt x="39129" y="26049"/>
                    </a:lnTo>
                    <a:lnTo>
                      <a:pt x="38834" y="25385"/>
                    </a:lnTo>
                    <a:lnTo>
                      <a:pt x="38538" y="24721"/>
                    </a:lnTo>
                    <a:lnTo>
                      <a:pt x="38225" y="24075"/>
                    </a:lnTo>
                    <a:lnTo>
                      <a:pt x="37893" y="23430"/>
                    </a:lnTo>
                    <a:lnTo>
                      <a:pt x="37542" y="22784"/>
                    </a:lnTo>
                    <a:lnTo>
                      <a:pt x="37192" y="22157"/>
                    </a:lnTo>
                    <a:lnTo>
                      <a:pt x="36823" y="21529"/>
                    </a:lnTo>
                    <a:lnTo>
                      <a:pt x="36435" y="20902"/>
                    </a:lnTo>
                    <a:lnTo>
                      <a:pt x="36048" y="20293"/>
                    </a:lnTo>
                    <a:lnTo>
                      <a:pt x="35642" y="19685"/>
                    </a:lnTo>
                    <a:lnTo>
                      <a:pt x="35218" y="19094"/>
                    </a:lnTo>
                    <a:lnTo>
                      <a:pt x="34794" y="18504"/>
                    </a:lnTo>
                    <a:lnTo>
                      <a:pt x="34351" y="17932"/>
                    </a:lnTo>
                    <a:lnTo>
                      <a:pt x="33908" y="17360"/>
                    </a:lnTo>
                    <a:lnTo>
                      <a:pt x="33447" y="16807"/>
                    </a:lnTo>
                    <a:lnTo>
                      <a:pt x="32967" y="16253"/>
                    </a:lnTo>
                    <a:lnTo>
                      <a:pt x="32469" y="15700"/>
                    </a:lnTo>
                    <a:lnTo>
                      <a:pt x="31971" y="15183"/>
                    </a:lnTo>
                    <a:lnTo>
                      <a:pt x="31473" y="14648"/>
                    </a:lnTo>
                    <a:lnTo>
                      <a:pt x="30956" y="14150"/>
                    </a:lnTo>
                    <a:lnTo>
                      <a:pt x="30421" y="13652"/>
                    </a:lnTo>
                    <a:lnTo>
                      <a:pt x="29886" y="13154"/>
                    </a:lnTo>
                    <a:lnTo>
                      <a:pt x="29333" y="12693"/>
                    </a:lnTo>
                    <a:lnTo>
                      <a:pt x="28780" y="12213"/>
                    </a:lnTo>
                    <a:lnTo>
                      <a:pt x="28208" y="11770"/>
                    </a:lnTo>
                    <a:lnTo>
                      <a:pt x="27636" y="11328"/>
                    </a:lnTo>
                    <a:lnTo>
                      <a:pt x="27857" y="10073"/>
                    </a:lnTo>
                    <a:lnTo>
                      <a:pt x="28097" y="8819"/>
                    </a:lnTo>
                    <a:lnTo>
                      <a:pt x="28577" y="6365"/>
                    </a:lnTo>
                    <a:lnTo>
                      <a:pt x="28189" y="7251"/>
                    </a:lnTo>
                    <a:lnTo>
                      <a:pt x="27802" y="8136"/>
                    </a:lnTo>
                    <a:lnTo>
                      <a:pt x="27433" y="9040"/>
                    </a:lnTo>
                    <a:lnTo>
                      <a:pt x="27082" y="9944"/>
                    </a:lnTo>
                    <a:lnTo>
                      <a:pt x="26732" y="10866"/>
                    </a:lnTo>
                    <a:lnTo>
                      <a:pt x="26400" y="11770"/>
                    </a:lnTo>
                    <a:lnTo>
                      <a:pt x="26086" y="12693"/>
                    </a:lnTo>
                    <a:lnTo>
                      <a:pt x="25791" y="13615"/>
                    </a:lnTo>
                    <a:lnTo>
                      <a:pt x="24813" y="11863"/>
                    </a:lnTo>
                    <a:lnTo>
                      <a:pt x="23799" y="10129"/>
                    </a:lnTo>
                    <a:lnTo>
                      <a:pt x="22766" y="8413"/>
                    </a:lnTo>
                    <a:lnTo>
                      <a:pt x="21714" y="6697"/>
                    </a:lnTo>
                    <a:lnTo>
                      <a:pt x="20626" y="5000"/>
                    </a:lnTo>
                    <a:lnTo>
                      <a:pt x="19537" y="3321"/>
                    </a:lnTo>
                    <a:lnTo>
                      <a:pt x="18412" y="1661"/>
                    </a:lnTo>
                    <a:lnTo>
                      <a:pt x="1725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30"/>
              <p:cNvSpPr/>
              <p:nvPr/>
            </p:nvSpPr>
            <p:spPr>
              <a:xfrm>
                <a:off x="4584325" y="4669300"/>
                <a:ext cx="686750" cy="80757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32303" extrusionOk="0">
                    <a:moveTo>
                      <a:pt x="0" y="1"/>
                    </a:moveTo>
                    <a:lnTo>
                      <a:pt x="812" y="794"/>
                    </a:lnTo>
                    <a:lnTo>
                      <a:pt x="1587" y="1606"/>
                    </a:lnTo>
                    <a:lnTo>
                      <a:pt x="2362" y="2436"/>
                    </a:lnTo>
                    <a:lnTo>
                      <a:pt x="3100" y="3284"/>
                    </a:lnTo>
                    <a:lnTo>
                      <a:pt x="3819" y="4151"/>
                    </a:lnTo>
                    <a:lnTo>
                      <a:pt x="4502" y="5037"/>
                    </a:lnTo>
                    <a:lnTo>
                      <a:pt x="5184" y="5941"/>
                    </a:lnTo>
                    <a:lnTo>
                      <a:pt x="5830" y="6863"/>
                    </a:lnTo>
                    <a:lnTo>
                      <a:pt x="6457" y="7786"/>
                    </a:lnTo>
                    <a:lnTo>
                      <a:pt x="7066" y="8745"/>
                    </a:lnTo>
                    <a:lnTo>
                      <a:pt x="7638" y="9723"/>
                    </a:lnTo>
                    <a:lnTo>
                      <a:pt x="8191" y="10700"/>
                    </a:lnTo>
                    <a:lnTo>
                      <a:pt x="8708" y="11697"/>
                    </a:lnTo>
                    <a:lnTo>
                      <a:pt x="9224" y="12693"/>
                    </a:lnTo>
                    <a:lnTo>
                      <a:pt x="9704" y="13726"/>
                    </a:lnTo>
                    <a:lnTo>
                      <a:pt x="10147" y="14759"/>
                    </a:lnTo>
                    <a:lnTo>
                      <a:pt x="10571" y="15792"/>
                    </a:lnTo>
                    <a:lnTo>
                      <a:pt x="10977" y="16862"/>
                    </a:lnTo>
                    <a:lnTo>
                      <a:pt x="11346" y="17914"/>
                    </a:lnTo>
                    <a:lnTo>
                      <a:pt x="11696" y="18984"/>
                    </a:lnTo>
                    <a:lnTo>
                      <a:pt x="12028" y="20072"/>
                    </a:lnTo>
                    <a:lnTo>
                      <a:pt x="12324" y="21160"/>
                    </a:lnTo>
                    <a:lnTo>
                      <a:pt x="12582" y="22249"/>
                    </a:lnTo>
                    <a:lnTo>
                      <a:pt x="12822" y="23356"/>
                    </a:lnTo>
                    <a:lnTo>
                      <a:pt x="13043" y="24463"/>
                    </a:lnTo>
                    <a:lnTo>
                      <a:pt x="13228" y="25570"/>
                    </a:lnTo>
                    <a:lnTo>
                      <a:pt x="13375" y="26695"/>
                    </a:lnTo>
                    <a:lnTo>
                      <a:pt x="13504" y="27802"/>
                    </a:lnTo>
                    <a:lnTo>
                      <a:pt x="13615" y="28927"/>
                    </a:lnTo>
                    <a:lnTo>
                      <a:pt x="13670" y="30052"/>
                    </a:lnTo>
                    <a:lnTo>
                      <a:pt x="13726" y="31178"/>
                    </a:lnTo>
                    <a:lnTo>
                      <a:pt x="13726" y="32303"/>
                    </a:lnTo>
                    <a:lnTo>
                      <a:pt x="26639" y="32303"/>
                    </a:lnTo>
                    <a:lnTo>
                      <a:pt x="26639" y="30661"/>
                    </a:lnTo>
                    <a:lnTo>
                      <a:pt x="26676" y="29001"/>
                    </a:lnTo>
                    <a:lnTo>
                      <a:pt x="26750" y="27341"/>
                    </a:lnTo>
                    <a:lnTo>
                      <a:pt x="26842" y="25699"/>
                    </a:lnTo>
                    <a:lnTo>
                      <a:pt x="26953" y="24057"/>
                    </a:lnTo>
                    <a:lnTo>
                      <a:pt x="27100" y="22396"/>
                    </a:lnTo>
                    <a:lnTo>
                      <a:pt x="27266" y="20755"/>
                    </a:lnTo>
                    <a:lnTo>
                      <a:pt x="27469" y="19113"/>
                    </a:lnTo>
                    <a:lnTo>
                      <a:pt x="26879" y="20699"/>
                    </a:lnTo>
                    <a:lnTo>
                      <a:pt x="26344" y="22286"/>
                    </a:lnTo>
                    <a:lnTo>
                      <a:pt x="25846" y="23909"/>
                    </a:lnTo>
                    <a:lnTo>
                      <a:pt x="25385" y="25533"/>
                    </a:lnTo>
                    <a:lnTo>
                      <a:pt x="24960" y="27156"/>
                    </a:lnTo>
                    <a:lnTo>
                      <a:pt x="24591" y="28816"/>
                    </a:lnTo>
                    <a:lnTo>
                      <a:pt x="24241" y="30458"/>
                    </a:lnTo>
                    <a:lnTo>
                      <a:pt x="23964" y="32119"/>
                    </a:lnTo>
                    <a:lnTo>
                      <a:pt x="24038" y="31418"/>
                    </a:lnTo>
                    <a:lnTo>
                      <a:pt x="24112" y="30735"/>
                    </a:lnTo>
                    <a:lnTo>
                      <a:pt x="24149" y="30034"/>
                    </a:lnTo>
                    <a:lnTo>
                      <a:pt x="24167" y="29314"/>
                    </a:lnTo>
                    <a:lnTo>
                      <a:pt x="24167" y="28613"/>
                    </a:lnTo>
                    <a:lnTo>
                      <a:pt x="24130" y="27912"/>
                    </a:lnTo>
                    <a:lnTo>
                      <a:pt x="24075" y="27211"/>
                    </a:lnTo>
                    <a:lnTo>
                      <a:pt x="24020" y="26529"/>
                    </a:lnTo>
                    <a:lnTo>
                      <a:pt x="23909" y="25828"/>
                    </a:lnTo>
                    <a:lnTo>
                      <a:pt x="23798" y="25127"/>
                    </a:lnTo>
                    <a:lnTo>
                      <a:pt x="23669" y="24444"/>
                    </a:lnTo>
                    <a:lnTo>
                      <a:pt x="23503" y="23762"/>
                    </a:lnTo>
                    <a:lnTo>
                      <a:pt x="23319" y="23079"/>
                    </a:lnTo>
                    <a:lnTo>
                      <a:pt x="23134" y="22415"/>
                    </a:lnTo>
                    <a:lnTo>
                      <a:pt x="22913" y="21732"/>
                    </a:lnTo>
                    <a:lnTo>
                      <a:pt x="22673" y="21087"/>
                    </a:lnTo>
                    <a:lnTo>
                      <a:pt x="22396" y="20423"/>
                    </a:lnTo>
                    <a:lnTo>
                      <a:pt x="22119" y="19777"/>
                    </a:lnTo>
                    <a:lnTo>
                      <a:pt x="21824" y="19150"/>
                    </a:lnTo>
                    <a:lnTo>
                      <a:pt x="21511" y="18522"/>
                    </a:lnTo>
                    <a:lnTo>
                      <a:pt x="21160" y="17895"/>
                    </a:lnTo>
                    <a:lnTo>
                      <a:pt x="20810" y="17305"/>
                    </a:lnTo>
                    <a:lnTo>
                      <a:pt x="20441" y="16696"/>
                    </a:lnTo>
                    <a:lnTo>
                      <a:pt x="20035" y="16124"/>
                    </a:lnTo>
                    <a:lnTo>
                      <a:pt x="19629" y="15552"/>
                    </a:lnTo>
                    <a:lnTo>
                      <a:pt x="19205" y="14999"/>
                    </a:lnTo>
                    <a:lnTo>
                      <a:pt x="18762" y="14464"/>
                    </a:lnTo>
                    <a:lnTo>
                      <a:pt x="18301" y="13929"/>
                    </a:lnTo>
                    <a:lnTo>
                      <a:pt x="17821" y="13412"/>
                    </a:lnTo>
                    <a:lnTo>
                      <a:pt x="17323" y="12914"/>
                    </a:lnTo>
                    <a:lnTo>
                      <a:pt x="16806" y="12435"/>
                    </a:lnTo>
                    <a:lnTo>
                      <a:pt x="16271" y="11973"/>
                    </a:lnTo>
                    <a:lnTo>
                      <a:pt x="16271" y="11973"/>
                    </a:lnTo>
                    <a:lnTo>
                      <a:pt x="16714" y="12933"/>
                    </a:lnTo>
                    <a:lnTo>
                      <a:pt x="17139" y="13892"/>
                    </a:lnTo>
                    <a:lnTo>
                      <a:pt x="17544" y="14851"/>
                    </a:lnTo>
                    <a:lnTo>
                      <a:pt x="17895" y="15829"/>
                    </a:lnTo>
                    <a:lnTo>
                      <a:pt x="18245" y="16825"/>
                    </a:lnTo>
                    <a:lnTo>
                      <a:pt x="18541" y="17821"/>
                    </a:lnTo>
                    <a:lnTo>
                      <a:pt x="18817" y="18836"/>
                    </a:lnTo>
                    <a:lnTo>
                      <a:pt x="19057" y="19851"/>
                    </a:lnTo>
                    <a:lnTo>
                      <a:pt x="19278" y="20884"/>
                    </a:lnTo>
                    <a:lnTo>
                      <a:pt x="19463" y="21917"/>
                    </a:lnTo>
                    <a:lnTo>
                      <a:pt x="19611" y="22950"/>
                    </a:lnTo>
                    <a:lnTo>
                      <a:pt x="19740" y="23983"/>
                    </a:lnTo>
                    <a:lnTo>
                      <a:pt x="19832" y="25035"/>
                    </a:lnTo>
                    <a:lnTo>
                      <a:pt x="19906" y="26068"/>
                    </a:lnTo>
                    <a:lnTo>
                      <a:pt x="19924" y="27119"/>
                    </a:lnTo>
                    <a:lnTo>
                      <a:pt x="19924" y="28171"/>
                    </a:lnTo>
                    <a:lnTo>
                      <a:pt x="19647" y="27341"/>
                    </a:lnTo>
                    <a:lnTo>
                      <a:pt x="19352" y="26529"/>
                    </a:lnTo>
                    <a:lnTo>
                      <a:pt x="19002" y="25736"/>
                    </a:lnTo>
                    <a:lnTo>
                      <a:pt x="18614" y="24961"/>
                    </a:lnTo>
                    <a:lnTo>
                      <a:pt x="18208" y="24186"/>
                    </a:lnTo>
                    <a:lnTo>
                      <a:pt x="17747" y="23448"/>
                    </a:lnTo>
                    <a:lnTo>
                      <a:pt x="17268" y="22729"/>
                    </a:lnTo>
                    <a:lnTo>
                      <a:pt x="16770" y="22028"/>
                    </a:lnTo>
                    <a:lnTo>
                      <a:pt x="16493" y="21179"/>
                    </a:lnTo>
                    <a:lnTo>
                      <a:pt x="16198" y="20349"/>
                    </a:lnTo>
                    <a:lnTo>
                      <a:pt x="15884" y="19537"/>
                    </a:lnTo>
                    <a:lnTo>
                      <a:pt x="15552" y="18707"/>
                    </a:lnTo>
                    <a:lnTo>
                      <a:pt x="15201" y="17895"/>
                    </a:lnTo>
                    <a:lnTo>
                      <a:pt x="14833" y="17102"/>
                    </a:lnTo>
                    <a:lnTo>
                      <a:pt x="14445" y="16309"/>
                    </a:lnTo>
                    <a:lnTo>
                      <a:pt x="14058" y="15515"/>
                    </a:lnTo>
                    <a:lnTo>
                      <a:pt x="13633" y="14741"/>
                    </a:lnTo>
                    <a:lnTo>
                      <a:pt x="13209" y="13966"/>
                    </a:lnTo>
                    <a:lnTo>
                      <a:pt x="12748" y="13209"/>
                    </a:lnTo>
                    <a:lnTo>
                      <a:pt x="12287" y="12453"/>
                    </a:lnTo>
                    <a:lnTo>
                      <a:pt x="11807" y="11715"/>
                    </a:lnTo>
                    <a:lnTo>
                      <a:pt x="11309" y="10996"/>
                    </a:lnTo>
                    <a:lnTo>
                      <a:pt x="10811" y="10276"/>
                    </a:lnTo>
                    <a:lnTo>
                      <a:pt x="10276" y="9557"/>
                    </a:lnTo>
                    <a:lnTo>
                      <a:pt x="9741" y="8874"/>
                    </a:lnTo>
                    <a:lnTo>
                      <a:pt x="9187" y="8173"/>
                    </a:lnTo>
                    <a:lnTo>
                      <a:pt x="8616" y="7509"/>
                    </a:lnTo>
                    <a:lnTo>
                      <a:pt x="8025" y="6845"/>
                    </a:lnTo>
                    <a:lnTo>
                      <a:pt x="7435" y="6199"/>
                    </a:lnTo>
                    <a:lnTo>
                      <a:pt x="6826" y="5554"/>
                    </a:lnTo>
                    <a:lnTo>
                      <a:pt x="6199" y="4945"/>
                    </a:lnTo>
                    <a:lnTo>
                      <a:pt x="5553" y="4336"/>
                    </a:lnTo>
                    <a:lnTo>
                      <a:pt x="4908" y="3746"/>
                    </a:lnTo>
                    <a:lnTo>
                      <a:pt x="4243" y="3155"/>
                    </a:lnTo>
                    <a:lnTo>
                      <a:pt x="3561" y="2602"/>
                    </a:lnTo>
                    <a:lnTo>
                      <a:pt x="2878" y="2048"/>
                    </a:lnTo>
                    <a:lnTo>
                      <a:pt x="2177" y="1513"/>
                    </a:lnTo>
                    <a:lnTo>
                      <a:pt x="1458" y="997"/>
                    </a:lnTo>
                    <a:lnTo>
                      <a:pt x="738" y="49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30"/>
              <p:cNvSpPr/>
              <p:nvPr/>
            </p:nvSpPr>
            <p:spPr>
              <a:xfrm>
                <a:off x="2620550" y="5243025"/>
                <a:ext cx="107025" cy="233850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9354" extrusionOk="0">
                    <a:moveTo>
                      <a:pt x="4280" y="1"/>
                    </a:moveTo>
                    <a:lnTo>
                      <a:pt x="3930" y="536"/>
                    </a:lnTo>
                    <a:lnTo>
                      <a:pt x="3579" y="1089"/>
                    </a:lnTo>
                    <a:lnTo>
                      <a:pt x="3247" y="1643"/>
                    </a:lnTo>
                    <a:lnTo>
                      <a:pt x="2934" y="2196"/>
                    </a:lnTo>
                    <a:lnTo>
                      <a:pt x="2620" y="2768"/>
                    </a:lnTo>
                    <a:lnTo>
                      <a:pt x="2325" y="3340"/>
                    </a:lnTo>
                    <a:lnTo>
                      <a:pt x="2030" y="3912"/>
                    </a:lnTo>
                    <a:lnTo>
                      <a:pt x="1753" y="4502"/>
                    </a:lnTo>
                    <a:lnTo>
                      <a:pt x="1495" y="5093"/>
                    </a:lnTo>
                    <a:lnTo>
                      <a:pt x="1255" y="5683"/>
                    </a:lnTo>
                    <a:lnTo>
                      <a:pt x="1015" y="6292"/>
                    </a:lnTo>
                    <a:lnTo>
                      <a:pt x="775" y="6900"/>
                    </a:lnTo>
                    <a:lnTo>
                      <a:pt x="572" y="7509"/>
                    </a:lnTo>
                    <a:lnTo>
                      <a:pt x="369" y="8118"/>
                    </a:lnTo>
                    <a:lnTo>
                      <a:pt x="185" y="8745"/>
                    </a:lnTo>
                    <a:lnTo>
                      <a:pt x="0" y="9354"/>
                    </a:lnTo>
                    <a:lnTo>
                      <a:pt x="2011" y="9354"/>
                    </a:lnTo>
                    <a:lnTo>
                      <a:pt x="2159" y="8155"/>
                    </a:lnTo>
                    <a:lnTo>
                      <a:pt x="2362" y="6974"/>
                    </a:lnTo>
                    <a:lnTo>
                      <a:pt x="2583" y="5794"/>
                    </a:lnTo>
                    <a:lnTo>
                      <a:pt x="2860" y="4613"/>
                    </a:lnTo>
                    <a:lnTo>
                      <a:pt x="3155" y="3432"/>
                    </a:lnTo>
                    <a:lnTo>
                      <a:pt x="3487" y="2288"/>
                    </a:lnTo>
                    <a:lnTo>
                      <a:pt x="3875" y="1126"/>
                    </a:lnTo>
                    <a:lnTo>
                      <a:pt x="42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30"/>
              <p:cNvSpPr/>
              <p:nvPr/>
            </p:nvSpPr>
            <p:spPr>
              <a:xfrm>
                <a:off x="2692500" y="4881925"/>
                <a:ext cx="163750" cy="594950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3798" extrusionOk="0">
                    <a:moveTo>
                      <a:pt x="6549" y="0"/>
                    </a:moveTo>
                    <a:lnTo>
                      <a:pt x="5922" y="1402"/>
                    </a:lnTo>
                    <a:lnTo>
                      <a:pt x="5332" y="2841"/>
                    </a:lnTo>
                    <a:lnTo>
                      <a:pt x="4778" y="4280"/>
                    </a:lnTo>
                    <a:lnTo>
                      <a:pt x="4262" y="5737"/>
                    </a:lnTo>
                    <a:lnTo>
                      <a:pt x="3764" y="7195"/>
                    </a:lnTo>
                    <a:lnTo>
                      <a:pt x="3321" y="8671"/>
                    </a:lnTo>
                    <a:lnTo>
                      <a:pt x="2878" y="10147"/>
                    </a:lnTo>
                    <a:lnTo>
                      <a:pt x="2491" y="11641"/>
                    </a:lnTo>
                    <a:lnTo>
                      <a:pt x="2103" y="13154"/>
                    </a:lnTo>
                    <a:lnTo>
                      <a:pt x="1753" y="14648"/>
                    </a:lnTo>
                    <a:lnTo>
                      <a:pt x="1421" y="16161"/>
                    </a:lnTo>
                    <a:lnTo>
                      <a:pt x="1107" y="17692"/>
                    </a:lnTo>
                    <a:lnTo>
                      <a:pt x="812" y="19204"/>
                    </a:lnTo>
                    <a:lnTo>
                      <a:pt x="517" y="20736"/>
                    </a:lnTo>
                    <a:lnTo>
                      <a:pt x="259" y="22267"/>
                    </a:lnTo>
                    <a:lnTo>
                      <a:pt x="0" y="23798"/>
                    </a:lnTo>
                    <a:lnTo>
                      <a:pt x="3505" y="23798"/>
                    </a:lnTo>
                    <a:lnTo>
                      <a:pt x="3579" y="22304"/>
                    </a:lnTo>
                    <a:lnTo>
                      <a:pt x="3671" y="20791"/>
                    </a:lnTo>
                    <a:lnTo>
                      <a:pt x="3782" y="19260"/>
                    </a:lnTo>
                    <a:lnTo>
                      <a:pt x="3893" y="17747"/>
                    </a:lnTo>
                    <a:lnTo>
                      <a:pt x="4040" y="16234"/>
                    </a:lnTo>
                    <a:lnTo>
                      <a:pt x="4206" y="14722"/>
                    </a:lnTo>
                    <a:lnTo>
                      <a:pt x="4372" y="13209"/>
                    </a:lnTo>
                    <a:lnTo>
                      <a:pt x="4557" y="11696"/>
                    </a:lnTo>
                    <a:lnTo>
                      <a:pt x="4760" y="10202"/>
                    </a:lnTo>
                    <a:lnTo>
                      <a:pt x="4981" y="8708"/>
                    </a:lnTo>
                    <a:lnTo>
                      <a:pt x="5203" y="7213"/>
                    </a:lnTo>
                    <a:lnTo>
                      <a:pt x="5442" y="5756"/>
                    </a:lnTo>
                    <a:lnTo>
                      <a:pt x="5701" y="4280"/>
                    </a:lnTo>
                    <a:lnTo>
                      <a:pt x="5977" y="2841"/>
                    </a:lnTo>
                    <a:lnTo>
                      <a:pt x="6254" y="1402"/>
                    </a:lnTo>
                    <a:lnTo>
                      <a:pt x="6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30"/>
              <p:cNvSpPr/>
              <p:nvPr/>
            </p:nvSpPr>
            <p:spPr>
              <a:xfrm>
                <a:off x="1262800" y="4616725"/>
                <a:ext cx="515175" cy="860150"/>
              </a:xfrm>
              <a:custGeom>
                <a:avLst/>
                <a:gdLst/>
                <a:ahLst/>
                <a:cxnLst/>
                <a:rect l="l" t="t" r="r" b="b"/>
                <a:pathLst>
                  <a:path w="20607" h="34406" extrusionOk="0">
                    <a:moveTo>
                      <a:pt x="6567" y="1"/>
                    </a:moveTo>
                    <a:lnTo>
                      <a:pt x="5977" y="1513"/>
                    </a:lnTo>
                    <a:lnTo>
                      <a:pt x="5424" y="3026"/>
                    </a:lnTo>
                    <a:lnTo>
                      <a:pt x="4870" y="4557"/>
                    </a:lnTo>
                    <a:lnTo>
                      <a:pt x="4354" y="6088"/>
                    </a:lnTo>
                    <a:lnTo>
                      <a:pt x="3856" y="7638"/>
                    </a:lnTo>
                    <a:lnTo>
                      <a:pt x="3394" y="9206"/>
                    </a:lnTo>
                    <a:lnTo>
                      <a:pt x="2952" y="10756"/>
                    </a:lnTo>
                    <a:lnTo>
                      <a:pt x="2527" y="12324"/>
                    </a:lnTo>
                    <a:lnTo>
                      <a:pt x="2122" y="13910"/>
                    </a:lnTo>
                    <a:lnTo>
                      <a:pt x="1753" y="15478"/>
                    </a:lnTo>
                    <a:lnTo>
                      <a:pt x="1402" y="17065"/>
                    </a:lnTo>
                    <a:lnTo>
                      <a:pt x="1070" y="18651"/>
                    </a:lnTo>
                    <a:lnTo>
                      <a:pt x="775" y="20256"/>
                    </a:lnTo>
                    <a:lnTo>
                      <a:pt x="498" y="21861"/>
                    </a:lnTo>
                    <a:lnTo>
                      <a:pt x="240" y="23466"/>
                    </a:lnTo>
                    <a:lnTo>
                      <a:pt x="0" y="25071"/>
                    </a:lnTo>
                    <a:lnTo>
                      <a:pt x="0" y="34406"/>
                    </a:lnTo>
                    <a:lnTo>
                      <a:pt x="5497" y="34406"/>
                    </a:lnTo>
                    <a:lnTo>
                      <a:pt x="5479" y="33410"/>
                    </a:lnTo>
                    <a:lnTo>
                      <a:pt x="5461" y="32414"/>
                    </a:lnTo>
                    <a:lnTo>
                      <a:pt x="5461" y="31436"/>
                    </a:lnTo>
                    <a:lnTo>
                      <a:pt x="5497" y="30440"/>
                    </a:lnTo>
                    <a:lnTo>
                      <a:pt x="5534" y="29444"/>
                    </a:lnTo>
                    <a:lnTo>
                      <a:pt x="5571" y="28447"/>
                    </a:lnTo>
                    <a:lnTo>
                      <a:pt x="5645" y="27451"/>
                    </a:lnTo>
                    <a:lnTo>
                      <a:pt x="5737" y="26473"/>
                    </a:lnTo>
                    <a:lnTo>
                      <a:pt x="5830" y="25477"/>
                    </a:lnTo>
                    <a:lnTo>
                      <a:pt x="5940" y="24481"/>
                    </a:lnTo>
                    <a:lnTo>
                      <a:pt x="6088" y="23503"/>
                    </a:lnTo>
                    <a:lnTo>
                      <a:pt x="6217" y="22526"/>
                    </a:lnTo>
                    <a:lnTo>
                      <a:pt x="6383" y="21529"/>
                    </a:lnTo>
                    <a:lnTo>
                      <a:pt x="6567" y="20552"/>
                    </a:lnTo>
                    <a:lnTo>
                      <a:pt x="6752" y="19592"/>
                    </a:lnTo>
                    <a:lnTo>
                      <a:pt x="6973" y="18615"/>
                    </a:lnTo>
                    <a:lnTo>
                      <a:pt x="7342" y="18984"/>
                    </a:lnTo>
                    <a:lnTo>
                      <a:pt x="7730" y="19371"/>
                    </a:lnTo>
                    <a:lnTo>
                      <a:pt x="8468" y="20164"/>
                    </a:lnTo>
                    <a:lnTo>
                      <a:pt x="9205" y="21013"/>
                    </a:lnTo>
                    <a:lnTo>
                      <a:pt x="9906" y="21898"/>
                    </a:lnTo>
                    <a:lnTo>
                      <a:pt x="10589" y="22821"/>
                    </a:lnTo>
                    <a:lnTo>
                      <a:pt x="11235" y="23762"/>
                    </a:lnTo>
                    <a:lnTo>
                      <a:pt x="11880" y="24739"/>
                    </a:lnTo>
                    <a:lnTo>
                      <a:pt x="12489" y="25754"/>
                    </a:lnTo>
                    <a:lnTo>
                      <a:pt x="13080" y="26787"/>
                    </a:lnTo>
                    <a:lnTo>
                      <a:pt x="13633" y="27820"/>
                    </a:lnTo>
                    <a:lnTo>
                      <a:pt x="14168" y="28890"/>
                    </a:lnTo>
                    <a:lnTo>
                      <a:pt x="14684" y="29979"/>
                    </a:lnTo>
                    <a:lnTo>
                      <a:pt x="15183" y="31085"/>
                    </a:lnTo>
                    <a:lnTo>
                      <a:pt x="15644" y="32174"/>
                    </a:lnTo>
                    <a:lnTo>
                      <a:pt x="16068" y="33299"/>
                    </a:lnTo>
                    <a:lnTo>
                      <a:pt x="16474" y="34406"/>
                    </a:lnTo>
                    <a:lnTo>
                      <a:pt x="20606" y="34406"/>
                    </a:lnTo>
                    <a:lnTo>
                      <a:pt x="20366" y="33779"/>
                    </a:lnTo>
                    <a:lnTo>
                      <a:pt x="20127" y="33152"/>
                    </a:lnTo>
                    <a:lnTo>
                      <a:pt x="19868" y="32524"/>
                    </a:lnTo>
                    <a:lnTo>
                      <a:pt x="19592" y="31916"/>
                    </a:lnTo>
                    <a:lnTo>
                      <a:pt x="19296" y="31307"/>
                    </a:lnTo>
                    <a:lnTo>
                      <a:pt x="19001" y="30698"/>
                    </a:lnTo>
                    <a:lnTo>
                      <a:pt x="18688" y="30089"/>
                    </a:lnTo>
                    <a:lnTo>
                      <a:pt x="18356" y="29499"/>
                    </a:lnTo>
                    <a:lnTo>
                      <a:pt x="18005" y="28927"/>
                    </a:lnTo>
                    <a:lnTo>
                      <a:pt x="17655" y="28355"/>
                    </a:lnTo>
                    <a:lnTo>
                      <a:pt x="17286" y="27783"/>
                    </a:lnTo>
                    <a:lnTo>
                      <a:pt x="16917" y="27230"/>
                    </a:lnTo>
                    <a:lnTo>
                      <a:pt x="16529" y="26676"/>
                    </a:lnTo>
                    <a:lnTo>
                      <a:pt x="16123" y="26123"/>
                    </a:lnTo>
                    <a:lnTo>
                      <a:pt x="15699" y="25588"/>
                    </a:lnTo>
                    <a:lnTo>
                      <a:pt x="15275" y="25071"/>
                    </a:lnTo>
                    <a:lnTo>
                      <a:pt x="14851" y="24555"/>
                    </a:lnTo>
                    <a:lnTo>
                      <a:pt x="14389" y="24038"/>
                    </a:lnTo>
                    <a:lnTo>
                      <a:pt x="13928" y="23559"/>
                    </a:lnTo>
                    <a:lnTo>
                      <a:pt x="13467" y="23061"/>
                    </a:lnTo>
                    <a:lnTo>
                      <a:pt x="12987" y="22581"/>
                    </a:lnTo>
                    <a:lnTo>
                      <a:pt x="12489" y="22120"/>
                    </a:lnTo>
                    <a:lnTo>
                      <a:pt x="11991" y="21658"/>
                    </a:lnTo>
                    <a:lnTo>
                      <a:pt x="11493" y="21216"/>
                    </a:lnTo>
                    <a:lnTo>
                      <a:pt x="10958" y="20791"/>
                    </a:lnTo>
                    <a:lnTo>
                      <a:pt x="10441" y="20367"/>
                    </a:lnTo>
                    <a:lnTo>
                      <a:pt x="9906" y="19961"/>
                    </a:lnTo>
                    <a:lnTo>
                      <a:pt x="9353" y="19574"/>
                    </a:lnTo>
                    <a:lnTo>
                      <a:pt x="8800" y="19186"/>
                    </a:lnTo>
                    <a:lnTo>
                      <a:pt x="8228" y="18818"/>
                    </a:lnTo>
                    <a:lnTo>
                      <a:pt x="7656" y="18449"/>
                    </a:lnTo>
                    <a:lnTo>
                      <a:pt x="7084" y="18098"/>
                    </a:lnTo>
                    <a:lnTo>
                      <a:pt x="7398" y="16825"/>
                    </a:lnTo>
                    <a:lnTo>
                      <a:pt x="7730" y="15534"/>
                    </a:lnTo>
                    <a:lnTo>
                      <a:pt x="8099" y="14279"/>
                    </a:lnTo>
                    <a:lnTo>
                      <a:pt x="8486" y="13006"/>
                    </a:lnTo>
                    <a:lnTo>
                      <a:pt x="7490" y="15386"/>
                    </a:lnTo>
                    <a:lnTo>
                      <a:pt x="7010" y="16585"/>
                    </a:lnTo>
                    <a:lnTo>
                      <a:pt x="6531" y="17784"/>
                    </a:lnTo>
                    <a:lnTo>
                      <a:pt x="5866" y="17434"/>
                    </a:lnTo>
                    <a:lnTo>
                      <a:pt x="5202" y="17102"/>
                    </a:lnTo>
                    <a:lnTo>
                      <a:pt x="5811" y="17581"/>
                    </a:lnTo>
                    <a:lnTo>
                      <a:pt x="6401" y="18098"/>
                    </a:lnTo>
                    <a:lnTo>
                      <a:pt x="6032" y="19076"/>
                    </a:lnTo>
                    <a:lnTo>
                      <a:pt x="5682" y="20072"/>
                    </a:lnTo>
                    <a:lnTo>
                      <a:pt x="5331" y="21068"/>
                    </a:lnTo>
                    <a:lnTo>
                      <a:pt x="4999" y="22046"/>
                    </a:lnTo>
                    <a:lnTo>
                      <a:pt x="4686" y="23061"/>
                    </a:lnTo>
                    <a:lnTo>
                      <a:pt x="4391" y="24057"/>
                    </a:lnTo>
                    <a:lnTo>
                      <a:pt x="4114" y="25053"/>
                    </a:lnTo>
                    <a:lnTo>
                      <a:pt x="3856" y="26068"/>
                    </a:lnTo>
                    <a:lnTo>
                      <a:pt x="3634" y="27082"/>
                    </a:lnTo>
                    <a:lnTo>
                      <a:pt x="3413" y="28097"/>
                    </a:lnTo>
                    <a:lnTo>
                      <a:pt x="3247" y="29111"/>
                    </a:lnTo>
                    <a:lnTo>
                      <a:pt x="3081" y="30108"/>
                    </a:lnTo>
                    <a:lnTo>
                      <a:pt x="2970" y="31122"/>
                    </a:lnTo>
                    <a:lnTo>
                      <a:pt x="2878" y="32137"/>
                    </a:lnTo>
                    <a:lnTo>
                      <a:pt x="2823" y="33152"/>
                    </a:lnTo>
                    <a:lnTo>
                      <a:pt x="2786" y="34148"/>
                    </a:lnTo>
                    <a:lnTo>
                      <a:pt x="2693" y="33096"/>
                    </a:lnTo>
                    <a:lnTo>
                      <a:pt x="2620" y="32026"/>
                    </a:lnTo>
                    <a:lnTo>
                      <a:pt x="2546" y="30956"/>
                    </a:lnTo>
                    <a:lnTo>
                      <a:pt x="2509" y="29886"/>
                    </a:lnTo>
                    <a:lnTo>
                      <a:pt x="2472" y="28816"/>
                    </a:lnTo>
                    <a:lnTo>
                      <a:pt x="2454" y="27728"/>
                    </a:lnTo>
                    <a:lnTo>
                      <a:pt x="2454" y="26658"/>
                    </a:lnTo>
                    <a:lnTo>
                      <a:pt x="2472" y="25588"/>
                    </a:lnTo>
                    <a:lnTo>
                      <a:pt x="2509" y="24499"/>
                    </a:lnTo>
                    <a:lnTo>
                      <a:pt x="2546" y="23429"/>
                    </a:lnTo>
                    <a:lnTo>
                      <a:pt x="2620" y="22341"/>
                    </a:lnTo>
                    <a:lnTo>
                      <a:pt x="2693" y="21271"/>
                    </a:lnTo>
                    <a:lnTo>
                      <a:pt x="2786" y="20183"/>
                    </a:lnTo>
                    <a:lnTo>
                      <a:pt x="2878" y="19113"/>
                    </a:lnTo>
                    <a:lnTo>
                      <a:pt x="3007" y="18024"/>
                    </a:lnTo>
                    <a:lnTo>
                      <a:pt x="3136" y="16954"/>
                    </a:lnTo>
                    <a:lnTo>
                      <a:pt x="3265" y="15866"/>
                    </a:lnTo>
                    <a:lnTo>
                      <a:pt x="3413" y="14796"/>
                    </a:lnTo>
                    <a:lnTo>
                      <a:pt x="3579" y="13726"/>
                    </a:lnTo>
                    <a:lnTo>
                      <a:pt x="3763" y="12656"/>
                    </a:lnTo>
                    <a:lnTo>
                      <a:pt x="4132" y="10516"/>
                    </a:lnTo>
                    <a:lnTo>
                      <a:pt x="4557" y="8376"/>
                    </a:lnTo>
                    <a:lnTo>
                      <a:pt x="5018" y="6254"/>
                    </a:lnTo>
                    <a:lnTo>
                      <a:pt x="5497" y="4151"/>
                    </a:lnTo>
                    <a:lnTo>
                      <a:pt x="6032" y="2067"/>
                    </a:lnTo>
                    <a:lnTo>
                      <a:pt x="65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30"/>
              <p:cNvSpPr/>
              <p:nvPr/>
            </p:nvSpPr>
            <p:spPr>
              <a:xfrm>
                <a:off x="1498450" y="4664700"/>
                <a:ext cx="372675" cy="812175"/>
              </a:xfrm>
              <a:custGeom>
                <a:avLst/>
                <a:gdLst/>
                <a:ahLst/>
                <a:cxnLst/>
                <a:rect l="l" t="t" r="r" b="b"/>
                <a:pathLst>
                  <a:path w="14907" h="32487" extrusionOk="0">
                    <a:moveTo>
                      <a:pt x="1" y="0"/>
                    </a:moveTo>
                    <a:lnTo>
                      <a:pt x="536" y="960"/>
                    </a:lnTo>
                    <a:lnTo>
                      <a:pt x="1052" y="1900"/>
                    </a:lnTo>
                    <a:lnTo>
                      <a:pt x="1569" y="2860"/>
                    </a:lnTo>
                    <a:lnTo>
                      <a:pt x="2067" y="3819"/>
                    </a:lnTo>
                    <a:lnTo>
                      <a:pt x="2547" y="4797"/>
                    </a:lnTo>
                    <a:lnTo>
                      <a:pt x="3026" y="5756"/>
                    </a:lnTo>
                    <a:lnTo>
                      <a:pt x="3488" y="6734"/>
                    </a:lnTo>
                    <a:lnTo>
                      <a:pt x="3949" y="7711"/>
                    </a:lnTo>
                    <a:lnTo>
                      <a:pt x="4391" y="8708"/>
                    </a:lnTo>
                    <a:lnTo>
                      <a:pt x="4816" y="9704"/>
                    </a:lnTo>
                    <a:lnTo>
                      <a:pt x="5240" y="10700"/>
                    </a:lnTo>
                    <a:lnTo>
                      <a:pt x="5664" y="11696"/>
                    </a:lnTo>
                    <a:lnTo>
                      <a:pt x="6052" y="12711"/>
                    </a:lnTo>
                    <a:lnTo>
                      <a:pt x="6439" y="13707"/>
                    </a:lnTo>
                    <a:lnTo>
                      <a:pt x="6827" y="14722"/>
                    </a:lnTo>
                    <a:lnTo>
                      <a:pt x="7196" y="15736"/>
                    </a:lnTo>
                    <a:lnTo>
                      <a:pt x="7546" y="16769"/>
                    </a:lnTo>
                    <a:lnTo>
                      <a:pt x="7897" y="17802"/>
                    </a:lnTo>
                    <a:lnTo>
                      <a:pt x="8229" y="18817"/>
                    </a:lnTo>
                    <a:lnTo>
                      <a:pt x="8542" y="19850"/>
                    </a:lnTo>
                    <a:lnTo>
                      <a:pt x="8856" y="20902"/>
                    </a:lnTo>
                    <a:lnTo>
                      <a:pt x="9151" y="21935"/>
                    </a:lnTo>
                    <a:lnTo>
                      <a:pt x="9446" y="22986"/>
                    </a:lnTo>
                    <a:lnTo>
                      <a:pt x="9723" y="24019"/>
                    </a:lnTo>
                    <a:lnTo>
                      <a:pt x="9981" y="25071"/>
                    </a:lnTo>
                    <a:lnTo>
                      <a:pt x="10239" y="26122"/>
                    </a:lnTo>
                    <a:lnTo>
                      <a:pt x="10479" y="27174"/>
                    </a:lnTo>
                    <a:lnTo>
                      <a:pt x="10719" y="28244"/>
                    </a:lnTo>
                    <a:lnTo>
                      <a:pt x="10940" y="29296"/>
                    </a:lnTo>
                    <a:lnTo>
                      <a:pt x="11143" y="30365"/>
                    </a:lnTo>
                    <a:lnTo>
                      <a:pt x="11346" y="31417"/>
                    </a:lnTo>
                    <a:lnTo>
                      <a:pt x="11531" y="32487"/>
                    </a:lnTo>
                    <a:lnTo>
                      <a:pt x="14907" y="32487"/>
                    </a:lnTo>
                    <a:lnTo>
                      <a:pt x="14261" y="30329"/>
                    </a:lnTo>
                    <a:lnTo>
                      <a:pt x="13597" y="28152"/>
                    </a:lnTo>
                    <a:lnTo>
                      <a:pt x="12914" y="25993"/>
                    </a:lnTo>
                    <a:lnTo>
                      <a:pt x="12213" y="23853"/>
                    </a:lnTo>
                    <a:lnTo>
                      <a:pt x="11475" y="21713"/>
                    </a:lnTo>
                    <a:lnTo>
                      <a:pt x="10701" y="19573"/>
                    </a:lnTo>
                    <a:lnTo>
                      <a:pt x="10295" y="18522"/>
                    </a:lnTo>
                    <a:lnTo>
                      <a:pt x="9889" y="17470"/>
                    </a:lnTo>
                    <a:lnTo>
                      <a:pt x="9465" y="16437"/>
                    </a:lnTo>
                    <a:lnTo>
                      <a:pt x="9040" y="15404"/>
                    </a:lnTo>
                    <a:lnTo>
                      <a:pt x="8579" y="14371"/>
                    </a:lnTo>
                    <a:lnTo>
                      <a:pt x="8118" y="13338"/>
                    </a:lnTo>
                    <a:lnTo>
                      <a:pt x="7657" y="12323"/>
                    </a:lnTo>
                    <a:lnTo>
                      <a:pt x="7159" y="11327"/>
                    </a:lnTo>
                    <a:lnTo>
                      <a:pt x="6661" y="10313"/>
                    </a:lnTo>
                    <a:lnTo>
                      <a:pt x="6144" y="9335"/>
                    </a:lnTo>
                    <a:lnTo>
                      <a:pt x="5609" y="8339"/>
                    </a:lnTo>
                    <a:lnTo>
                      <a:pt x="5074" y="7379"/>
                    </a:lnTo>
                    <a:lnTo>
                      <a:pt x="4502" y="6420"/>
                    </a:lnTo>
                    <a:lnTo>
                      <a:pt x="3912" y="5461"/>
                    </a:lnTo>
                    <a:lnTo>
                      <a:pt x="3321" y="4520"/>
                    </a:lnTo>
                    <a:lnTo>
                      <a:pt x="2694" y="3598"/>
                    </a:lnTo>
                    <a:lnTo>
                      <a:pt x="2049" y="2675"/>
                    </a:lnTo>
                    <a:lnTo>
                      <a:pt x="1384" y="1771"/>
                    </a:lnTo>
                    <a:lnTo>
                      <a:pt x="720" y="8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30"/>
              <p:cNvSpPr/>
              <p:nvPr/>
            </p:nvSpPr>
            <p:spPr>
              <a:xfrm>
                <a:off x="1759025" y="5134200"/>
                <a:ext cx="178050" cy="342675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13707" extrusionOk="0">
                    <a:moveTo>
                      <a:pt x="1" y="0"/>
                    </a:moveTo>
                    <a:lnTo>
                      <a:pt x="554" y="757"/>
                    </a:lnTo>
                    <a:lnTo>
                      <a:pt x="1071" y="1531"/>
                    </a:lnTo>
                    <a:lnTo>
                      <a:pt x="1551" y="2325"/>
                    </a:lnTo>
                    <a:lnTo>
                      <a:pt x="2030" y="3136"/>
                    </a:lnTo>
                    <a:lnTo>
                      <a:pt x="2454" y="3948"/>
                    </a:lnTo>
                    <a:lnTo>
                      <a:pt x="2860" y="4778"/>
                    </a:lnTo>
                    <a:lnTo>
                      <a:pt x="3248" y="5627"/>
                    </a:lnTo>
                    <a:lnTo>
                      <a:pt x="3598" y="6494"/>
                    </a:lnTo>
                    <a:lnTo>
                      <a:pt x="3912" y="7379"/>
                    </a:lnTo>
                    <a:lnTo>
                      <a:pt x="4207" y="8246"/>
                    </a:lnTo>
                    <a:lnTo>
                      <a:pt x="4465" y="9150"/>
                    </a:lnTo>
                    <a:lnTo>
                      <a:pt x="4705" y="10054"/>
                    </a:lnTo>
                    <a:lnTo>
                      <a:pt x="4908" y="10958"/>
                    </a:lnTo>
                    <a:lnTo>
                      <a:pt x="5074" y="11862"/>
                    </a:lnTo>
                    <a:lnTo>
                      <a:pt x="5222" y="12785"/>
                    </a:lnTo>
                    <a:lnTo>
                      <a:pt x="5332" y="13707"/>
                    </a:lnTo>
                    <a:lnTo>
                      <a:pt x="7122" y="13707"/>
                    </a:lnTo>
                    <a:lnTo>
                      <a:pt x="6900" y="12766"/>
                    </a:lnTo>
                    <a:lnTo>
                      <a:pt x="6661" y="11807"/>
                    </a:lnTo>
                    <a:lnTo>
                      <a:pt x="6384" y="10884"/>
                    </a:lnTo>
                    <a:lnTo>
                      <a:pt x="6070" y="9962"/>
                    </a:lnTo>
                    <a:lnTo>
                      <a:pt x="5720" y="9040"/>
                    </a:lnTo>
                    <a:lnTo>
                      <a:pt x="5332" y="8136"/>
                    </a:lnTo>
                    <a:lnTo>
                      <a:pt x="4926" y="7250"/>
                    </a:lnTo>
                    <a:lnTo>
                      <a:pt x="4502" y="6383"/>
                    </a:lnTo>
                    <a:lnTo>
                      <a:pt x="4041" y="5516"/>
                    </a:lnTo>
                    <a:lnTo>
                      <a:pt x="3543" y="4668"/>
                    </a:lnTo>
                    <a:lnTo>
                      <a:pt x="3008" y="3837"/>
                    </a:lnTo>
                    <a:lnTo>
                      <a:pt x="2473" y="3044"/>
                    </a:lnTo>
                    <a:lnTo>
                      <a:pt x="1883" y="2251"/>
                    </a:lnTo>
                    <a:lnTo>
                      <a:pt x="1292" y="1476"/>
                    </a:lnTo>
                    <a:lnTo>
                      <a:pt x="665" y="7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30"/>
              <p:cNvSpPr/>
              <p:nvPr/>
            </p:nvSpPr>
            <p:spPr>
              <a:xfrm>
                <a:off x="1689850" y="4921125"/>
                <a:ext cx="343150" cy="555750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22230" extrusionOk="0">
                    <a:moveTo>
                      <a:pt x="1" y="0"/>
                    </a:moveTo>
                    <a:lnTo>
                      <a:pt x="517" y="591"/>
                    </a:lnTo>
                    <a:lnTo>
                      <a:pt x="1034" y="1162"/>
                    </a:lnTo>
                    <a:lnTo>
                      <a:pt x="1513" y="1771"/>
                    </a:lnTo>
                    <a:lnTo>
                      <a:pt x="2012" y="2362"/>
                    </a:lnTo>
                    <a:lnTo>
                      <a:pt x="2473" y="2989"/>
                    </a:lnTo>
                    <a:lnTo>
                      <a:pt x="2934" y="3616"/>
                    </a:lnTo>
                    <a:lnTo>
                      <a:pt x="3377" y="4243"/>
                    </a:lnTo>
                    <a:lnTo>
                      <a:pt x="3819" y="4889"/>
                    </a:lnTo>
                    <a:lnTo>
                      <a:pt x="4225" y="5535"/>
                    </a:lnTo>
                    <a:lnTo>
                      <a:pt x="4631" y="6199"/>
                    </a:lnTo>
                    <a:lnTo>
                      <a:pt x="5037" y="6863"/>
                    </a:lnTo>
                    <a:lnTo>
                      <a:pt x="5406" y="7545"/>
                    </a:lnTo>
                    <a:lnTo>
                      <a:pt x="5775" y="8228"/>
                    </a:lnTo>
                    <a:lnTo>
                      <a:pt x="6125" y="8911"/>
                    </a:lnTo>
                    <a:lnTo>
                      <a:pt x="6476" y="9612"/>
                    </a:lnTo>
                    <a:lnTo>
                      <a:pt x="6790" y="10313"/>
                    </a:lnTo>
                    <a:lnTo>
                      <a:pt x="7103" y="11014"/>
                    </a:lnTo>
                    <a:lnTo>
                      <a:pt x="7398" y="11733"/>
                    </a:lnTo>
                    <a:lnTo>
                      <a:pt x="7675" y="12453"/>
                    </a:lnTo>
                    <a:lnTo>
                      <a:pt x="7952" y="13191"/>
                    </a:lnTo>
                    <a:lnTo>
                      <a:pt x="8210" y="13928"/>
                    </a:lnTo>
                    <a:lnTo>
                      <a:pt x="8450" y="14666"/>
                    </a:lnTo>
                    <a:lnTo>
                      <a:pt x="8671" y="15404"/>
                    </a:lnTo>
                    <a:lnTo>
                      <a:pt x="8874" y="16142"/>
                    </a:lnTo>
                    <a:lnTo>
                      <a:pt x="9077" y="16899"/>
                    </a:lnTo>
                    <a:lnTo>
                      <a:pt x="9243" y="17655"/>
                    </a:lnTo>
                    <a:lnTo>
                      <a:pt x="9409" y="18411"/>
                    </a:lnTo>
                    <a:lnTo>
                      <a:pt x="9557" y="19168"/>
                    </a:lnTo>
                    <a:lnTo>
                      <a:pt x="9686" y="19924"/>
                    </a:lnTo>
                    <a:lnTo>
                      <a:pt x="9815" y="20699"/>
                    </a:lnTo>
                    <a:lnTo>
                      <a:pt x="9907" y="21474"/>
                    </a:lnTo>
                    <a:lnTo>
                      <a:pt x="9999" y="22230"/>
                    </a:lnTo>
                    <a:lnTo>
                      <a:pt x="13726" y="22230"/>
                    </a:lnTo>
                    <a:lnTo>
                      <a:pt x="13339" y="20754"/>
                    </a:lnTo>
                    <a:lnTo>
                      <a:pt x="12914" y="19278"/>
                    </a:lnTo>
                    <a:lnTo>
                      <a:pt x="12471" y="17821"/>
                    </a:lnTo>
                    <a:lnTo>
                      <a:pt x="12010" y="16382"/>
                    </a:lnTo>
                    <a:lnTo>
                      <a:pt x="11752" y="15663"/>
                    </a:lnTo>
                    <a:lnTo>
                      <a:pt x="11494" y="14943"/>
                    </a:lnTo>
                    <a:lnTo>
                      <a:pt x="11217" y="14242"/>
                    </a:lnTo>
                    <a:lnTo>
                      <a:pt x="10922" y="13523"/>
                    </a:lnTo>
                    <a:lnTo>
                      <a:pt x="10627" y="12822"/>
                    </a:lnTo>
                    <a:lnTo>
                      <a:pt x="10313" y="12139"/>
                    </a:lnTo>
                    <a:lnTo>
                      <a:pt x="9981" y="11438"/>
                    </a:lnTo>
                    <a:lnTo>
                      <a:pt x="9649" y="10755"/>
                    </a:lnTo>
                    <a:lnTo>
                      <a:pt x="9225" y="9944"/>
                    </a:lnTo>
                    <a:lnTo>
                      <a:pt x="8763" y="9150"/>
                    </a:lnTo>
                    <a:lnTo>
                      <a:pt x="8302" y="8357"/>
                    </a:lnTo>
                    <a:lnTo>
                      <a:pt x="7804" y="7582"/>
                    </a:lnTo>
                    <a:lnTo>
                      <a:pt x="7288" y="6826"/>
                    </a:lnTo>
                    <a:lnTo>
                      <a:pt x="6734" y="6088"/>
                    </a:lnTo>
                    <a:lnTo>
                      <a:pt x="6162" y="5369"/>
                    </a:lnTo>
                    <a:lnTo>
                      <a:pt x="5572" y="4668"/>
                    </a:lnTo>
                    <a:lnTo>
                      <a:pt x="4963" y="3985"/>
                    </a:lnTo>
                    <a:lnTo>
                      <a:pt x="4318" y="3339"/>
                    </a:lnTo>
                    <a:lnTo>
                      <a:pt x="3672" y="2712"/>
                    </a:lnTo>
                    <a:lnTo>
                      <a:pt x="2971" y="2103"/>
                    </a:lnTo>
                    <a:lnTo>
                      <a:pt x="2270" y="1531"/>
                    </a:lnTo>
                    <a:lnTo>
                      <a:pt x="1532" y="996"/>
                    </a:lnTo>
                    <a:lnTo>
                      <a:pt x="776" y="48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30"/>
              <p:cNvSpPr/>
              <p:nvPr/>
            </p:nvSpPr>
            <p:spPr>
              <a:xfrm>
                <a:off x="1798225" y="4645325"/>
                <a:ext cx="363450" cy="831550"/>
              </a:xfrm>
              <a:custGeom>
                <a:avLst/>
                <a:gdLst/>
                <a:ahLst/>
                <a:cxnLst/>
                <a:rect l="l" t="t" r="r" b="b"/>
                <a:pathLst>
                  <a:path w="14538" h="33262" extrusionOk="0">
                    <a:moveTo>
                      <a:pt x="1" y="0"/>
                    </a:moveTo>
                    <a:lnTo>
                      <a:pt x="610" y="904"/>
                    </a:lnTo>
                    <a:lnTo>
                      <a:pt x="1200" y="1845"/>
                    </a:lnTo>
                    <a:lnTo>
                      <a:pt x="1790" y="2768"/>
                    </a:lnTo>
                    <a:lnTo>
                      <a:pt x="2344" y="3727"/>
                    </a:lnTo>
                    <a:lnTo>
                      <a:pt x="2879" y="4686"/>
                    </a:lnTo>
                    <a:lnTo>
                      <a:pt x="3414" y="5664"/>
                    </a:lnTo>
                    <a:lnTo>
                      <a:pt x="3912" y="6642"/>
                    </a:lnTo>
                    <a:lnTo>
                      <a:pt x="4392" y="7638"/>
                    </a:lnTo>
                    <a:lnTo>
                      <a:pt x="4853" y="8634"/>
                    </a:lnTo>
                    <a:lnTo>
                      <a:pt x="5314" y="9649"/>
                    </a:lnTo>
                    <a:lnTo>
                      <a:pt x="5738" y="10663"/>
                    </a:lnTo>
                    <a:lnTo>
                      <a:pt x="6144" y="11678"/>
                    </a:lnTo>
                    <a:lnTo>
                      <a:pt x="6532" y="12711"/>
                    </a:lnTo>
                    <a:lnTo>
                      <a:pt x="6900" y="13763"/>
                    </a:lnTo>
                    <a:lnTo>
                      <a:pt x="7251" y="14814"/>
                    </a:lnTo>
                    <a:lnTo>
                      <a:pt x="7583" y="15866"/>
                    </a:lnTo>
                    <a:lnTo>
                      <a:pt x="7878" y="16917"/>
                    </a:lnTo>
                    <a:lnTo>
                      <a:pt x="8173" y="17987"/>
                    </a:lnTo>
                    <a:lnTo>
                      <a:pt x="8450" y="19057"/>
                    </a:lnTo>
                    <a:lnTo>
                      <a:pt x="8690" y="20127"/>
                    </a:lnTo>
                    <a:lnTo>
                      <a:pt x="8930" y="21216"/>
                    </a:lnTo>
                    <a:lnTo>
                      <a:pt x="9133" y="22285"/>
                    </a:lnTo>
                    <a:lnTo>
                      <a:pt x="9317" y="23374"/>
                    </a:lnTo>
                    <a:lnTo>
                      <a:pt x="9483" y="24462"/>
                    </a:lnTo>
                    <a:lnTo>
                      <a:pt x="9631" y="25569"/>
                    </a:lnTo>
                    <a:lnTo>
                      <a:pt x="9760" y="26658"/>
                    </a:lnTo>
                    <a:lnTo>
                      <a:pt x="9852" y="27765"/>
                    </a:lnTo>
                    <a:lnTo>
                      <a:pt x="9944" y="28853"/>
                    </a:lnTo>
                    <a:lnTo>
                      <a:pt x="10000" y="29960"/>
                    </a:lnTo>
                    <a:lnTo>
                      <a:pt x="10037" y="31067"/>
                    </a:lnTo>
                    <a:lnTo>
                      <a:pt x="10055" y="32155"/>
                    </a:lnTo>
                    <a:lnTo>
                      <a:pt x="10055" y="33262"/>
                    </a:lnTo>
                    <a:lnTo>
                      <a:pt x="14538" y="33262"/>
                    </a:lnTo>
                    <a:lnTo>
                      <a:pt x="14353" y="31067"/>
                    </a:lnTo>
                    <a:lnTo>
                      <a:pt x="14132" y="28871"/>
                    </a:lnTo>
                    <a:lnTo>
                      <a:pt x="14003" y="27765"/>
                    </a:lnTo>
                    <a:lnTo>
                      <a:pt x="13874" y="26676"/>
                    </a:lnTo>
                    <a:lnTo>
                      <a:pt x="13726" y="25588"/>
                    </a:lnTo>
                    <a:lnTo>
                      <a:pt x="13560" y="24499"/>
                    </a:lnTo>
                    <a:lnTo>
                      <a:pt x="13394" y="23411"/>
                    </a:lnTo>
                    <a:lnTo>
                      <a:pt x="13191" y="22322"/>
                    </a:lnTo>
                    <a:lnTo>
                      <a:pt x="12970" y="21234"/>
                    </a:lnTo>
                    <a:lnTo>
                      <a:pt x="12748" y="20164"/>
                    </a:lnTo>
                    <a:lnTo>
                      <a:pt x="12490" y="19094"/>
                    </a:lnTo>
                    <a:lnTo>
                      <a:pt x="12213" y="18024"/>
                    </a:lnTo>
                    <a:lnTo>
                      <a:pt x="11918" y="16972"/>
                    </a:lnTo>
                    <a:lnTo>
                      <a:pt x="11586" y="15921"/>
                    </a:lnTo>
                    <a:lnTo>
                      <a:pt x="11180" y="14740"/>
                    </a:lnTo>
                    <a:lnTo>
                      <a:pt x="10719" y="13541"/>
                    </a:lnTo>
                    <a:lnTo>
                      <a:pt x="10240" y="12379"/>
                    </a:lnTo>
                    <a:lnTo>
                      <a:pt x="9963" y="11807"/>
                    </a:lnTo>
                    <a:lnTo>
                      <a:pt x="9705" y="11235"/>
                    </a:lnTo>
                    <a:lnTo>
                      <a:pt x="9409" y="10663"/>
                    </a:lnTo>
                    <a:lnTo>
                      <a:pt x="9133" y="10110"/>
                    </a:lnTo>
                    <a:lnTo>
                      <a:pt x="8819" y="9556"/>
                    </a:lnTo>
                    <a:lnTo>
                      <a:pt x="8505" y="9003"/>
                    </a:lnTo>
                    <a:lnTo>
                      <a:pt x="8192" y="8468"/>
                    </a:lnTo>
                    <a:lnTo>
                      <a:pt x="7860" y="7933"/>
                    </a:lnTo>
                    <a:lnTo>
                      <a:pt x="7509" y="7398"/>
                    </a:lnTo>
                    <a:lnTo>
                      <a:pt x="7159" y="6881"/>
                    </a:lnTo>
                    <a:lnTo>
                      <a:pt x="6790" y="6365"/>
                    </a:lnTo>
                    <a:lnTo>
                      <a:pt x="6421" y="5867"/>
                    </a:lnTo>
                    <a:lnTo>
                      <a:pt x="6033" y="5369"/>
                    </a:lnTo>
                    <a:lnTo>
                      <a:pt x="5628" y="4889"/>
                    </a:lnTo>
                    <a:lnTo>
                      <a:pt x="5222" y="4409"/>
                    </a:lnTo>
                    <a:lnTo>
                      <a:pt x="4797" y="3948"/>
                    </a:lnTo>
                    <a:lnTo>
                      <a:pt x="4373" y="3506"/>
                    </a:lnTo>
                    <a:lnTo>
                      <a:pt x="3930" y="3063"/>
                    </a:lnTo>
                    <a:lnTo>
                      <a:pt x="3469" y="2638"/>
                    </a:lnTo>
                    <a:lnTo>
                      <a:pt x="3008" y="2214"/>
                    </a:lnTo>
                    <a:lnTo>
                      <a:pt x="2528" y="1808"/>
                    </a:lnTo>
                    <a:lnTo>
                      <a:pt x="2049" y="1421"/>
                    </a:lnTo>
                    <a:lnTo>
                      <a:pt x="1551" y="1033"/>
                    </a:lnTo>
                    <a:lnTo>
                      <a:pt x="1052" y="683"/>
                    </a:lnTo>
                    <a:lnTo>
                      <a:pt x="518" y="3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30"/>
              <p:cNvSpPr/>
              <p:nvPr/>
            </p:nvSpPr>
            <p:spPr>
              <a:xfrm>
                <a:off x="2163500" y="4830725"/>
                <a:ext cx="129175" cy="646150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25846" extrusionOk="0">
                    <a:moveTo>
                      <a:pt x="5166" y="0"/>
                    </a:moveTo>
                    <a:lnTo>
                      <a:pt x="4834" y="757"/>
                    </a:lnTo>
                    <a:lnTo>
                      <a:pt x="4520" y="1495"/>
                    </a:lnTo>
                    <a:lnTo>
                      <a:pt x="4207" y="2251"/>
                    </a:lnTo>
                    <a:lnTo>
                      <a:pt x="3930" y="3026"/>
                    </a:lnTo>
                    <a:lnTo>
                      <a:pt x="3672" y="3782"/>
                    </a:lnTo>
                    <a:lnTo>
                      <a:pt x="3432" y="4557"/>
                    </a:lnTo>
                    <a:lnTo>
                      <a:pt x="3211" y="5350"/>
                    </a:lnTo>
                    <a:lnTo>
                      <a:pt x="3008" y="6125"/>
                    </a:lnTo>
                    <a:lnTo>
                      <a:pt x="2823" y="6918"/>
                    </a:lnTo>
                    <a:lnTo>
                      <a:pt x="2657" y="7712"/>
                    </a:lnTo>
                    <a:lnTo>
                      <a:pt x="2491" y="8505"/>
                    </a:lnTo>
                    <a:lnTo>
                      <a:pt x="2362" y="9317"/>
                    </a:lnTo>
                    <a:lnTo>
                      <a:pt x="2233" y="10110"/>
                    </a:lnTo>
                    <a:lnTo>
                      <a:pt x="2122" y="10922"/>
                    </a:lnTo>
                    <a:lnTo>
                      <a:pt x="2030" y="11733"/>
                    </a:lnTo>
                    <a:lnTo>
                      <a:pt x="1938" y="12545"/>
                    </a:lnTo>
                    <a:lnTo>
                      <a:pt x="1864" y="13375"/>
                    </a:lnTo>
                    <a:lnTo>
                      <a:pt x="1809" y="14187"/>
                    </a:lnTo>
                    <a:lnTo>
                      <a:pt x="1698" y="15829"/>
                    </a:lnTo>
                    <a:lnTo>
                      <a:pt x="1643" y="17489"/>
                    </a:lnTo>
                    <a:lnTo>
                      <a:pt x="1606" y="19149"/>
                    </a:lnTo>
                    <a:lnTo>
                      <a:pt x="1606" y="20791"/>
                    </a:lnTo>
                    <a:lnTo>
                      <a:pt x="1606" y="22452"/>
                    </a:lnTo>
                    <a:lnTo>
                      <a:pt x="1661" y="25735"/>
                    </a:lnTo>
                    <a:lnTo>
                      <a:pt x="1" y="9575"/>
                    </a:lnTo>
                    <a:lnTo>
                      <a:pt x="111" y="25846"/>
                    </a:lnTo>
                    <a:lnTo>
                      <a:pt x="3506" y="25846"/>
                    </a:lnTo>
                    <a:lnTo>
                      <a:pt x="3487" y="24223"/>
                    </a:lnTo>
                    <a:lnTo>
                      <a:pt x="3506" y="22581"/>
                    </a:lnTo>
                    <a:lnTo>
                      <a:pt x="3506" y="20920"/>
                    </a:lnTo>
                    <a:lnTo>
                      <a:pt x="3543" y="19279"/>
                    </a:lnTo>
                    <a:lnTo>
                      <a:pt x="3598" y="17618"/>
                    </a:lnTo>
                    <a:lnTo>
                      <a:pt x="3653" y="15958"/>
                    </a:lnTo>
                    <a:lnTo>
                      <a:pt x="3727" y="14298"/>
                    </a:lnTo>
                    <a:lnTo>
                      <a:pt x="3819" y="12656"/>
                    </a:lnTo>
                    <a:lnTo>
                      <a:pt x="3930" y="11014"/>
                    </a:lnTo>
                    <a:lnTo>
                      <a:pt x="4059" y="9390"/>
                    </a:lnTo>
                    <a:lnTo>
                      <a:pt x="4207" y="7767"/>
                    </a:lnTo>
                    <a:lnTo>
                      <a:pt x="4373" y="6181"/>
                    </a:lnTo>
                    <a:lnTo>
                      <a:pt x="4539" y="4594"/>
                    </a:lnTo>
                    <a:lnTo>
                      <a:pt x="4742" y="3044"/>
                    </a:lnTo>
                    <a:lnTo>
                      <a:pt x="4945" y="1513"/>
                    </a:lnTo>
                    <a:lnTo>
                      <a:pt x="516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30"/>
              <p:cNvSpPr/>
              <p:nvPr/>
            </p:nvSpPr>
            <p:spPr>
              <a:xfrm>
                <a:off x="537572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73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303" y="14593"/>
                    </a:lnTo>
                    <a:lnTo>
                      <a:pt x="3358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30" y="25403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58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406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85" y="5609"/>
                    </a:lnTo>
                    <a:lnTo>
                      <a:pt x="2823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37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30"/>
              <p:cNvSpPr/>
              <p:nvPr/>
            </p:nvSpPr>
            <p:spPr>
              <a:xfrm>
                <a:off x="557867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4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30"/>
              <p:cNvSpPr/>
              <p:nvPr/>
            </p:nvSpPr>
            <p:spPr>
              <a:xfrm>
                <a:off x="5629850" y="5081625"/>
                <a:ext cx="18542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15810" extrusionOk="0">
                    <a:moveTo>
                      <a:pt x="7417" y="0"/>
                    </a:moveTo>
                    <a:lnTo>
                      <a:pt x="6974" y="590"/>
                    </a:lnTo>
                    <a:lnTo>
                      <a:pt x="6365" y="1439"/>
                    </a:lnTo>
                    <a:lnTo>
                      <a:pt x="5775" y="2325"/>
                    </a:lnTo>
                    <a:lnTo>
                      <a:pt x="5221" y="3210"/>
                    </a:lnTo>
                    <a:lnTo>
                      <a:pt x="4686" y="4114"/>
                    </a:lnTo>
                    <a:lnTo>
                      <a:pt x="4152" y="5036"/>
                    </a:lnTo>
                    <a:lnTo>
                      <a:pt x="3672" y="5959"/>
                    </a:lnTo>
                    <a:lnTo>
                      <a:pt x="3192" y="6900"/>
                    </a:lnTo>
                    <a:lnTo>
                      <a:pt x="2749" y="7859"/>
                    </a:lnTo>
                    <a:lnTo>
                      <a:pt x="2307" y="8818"/>
                    </a:lnTo>
                    <a:lnTo>
                      <a:pt x="1919" y="9796"/>
                    </a:lnTo>
                    <a:lnTo>
                      <a:pt x="1532" y="10774"/>
                    </a:lnTo>
                    <a:lnTo>
                      <a:pt x="1181" y="11770"/>
                    </a:lnTo>
                    <a:lnTo>
                      <a:pt x="849" y="12766"/>
                    </a:lnTo>
                    <a:lnTo>
                      <a:pt x="536" y="13781"/>
                    </a:lnTo>
                    <a:lnTo>
                      <a:pt x="259" y="14795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869"/>
                    </a:lnTo>
                    <a:lnTo>
                      <a:pt x="3358" y="13928"/>
                    </a:lnTo>
                    <a:lnTo>
                      <a:pt x="3524" y="12987"/>
                    </a:lnTo>
                    <a:lnTo>
                      <a:pt x="3709" y="12047"/>
                    </a:lnTo>
                    <a:lnTo>
                      <a:pt x="3912" y="11106"/>
                    </a:lnTo>
                    <a:lnTo>
                      <a:pt x="4115" y="10165"/>
                    </a:lnTo>
                    <a:lnTo>
                      <a:pt x="4336" y="9243"/>
                    </a:lnTo>
                    <a:lnTo>
                      <a:pt x="4576" y="8320"/>
                    </a:lnTo>
                    <a:lnTo>
                      <a:pt x="4834" y="7398"/>
                    </a:lnTo>
                    <a:lnTo>
                      <a:pt x="5092" y="6475"/>
                    </a:lnTo>
                    <a:lnTo>
                      <a:pt x="5369" y="5553"/>
                    </a:lnTo>
                    <a:lnTo>
                      <a:pt x="5664" y="4649"/>
                    </a:lnTo>
                    <a:lnTo>
                      <a:pt x="5978" y="3745"/>
                    </a:lnTo>
                    <a:lnTo>
                      <a:pt x="6291" y="2841"/>
                    </a:lnTo>
                    <a:lnTo>
                      <a:pt x="6624" y="1956"/>
                    </a:lnTo>
                    <a:lnTo>
                      <a:pt x="6974" y="1052"/>
                    </a:lnTo>
                    <a:lnTo>
                      <a:pt x="741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3" name="Google Shape;2433;p30"/>
            <p:cNvGrpSpPr/>
            <p:nvPr/>
          </p:nvGrpSpPr>
          <p:grpSpPr>
            <a:xfrm>
              <a:off x="4591625" y="4327950"/>
              <a:ext cx="4552475" cy="860150"/>
              <a:chOff x="1262800" y="4616725"/>
              <a:chExt cx="4552475" cy="860150"/>
            </a:xfrm>
          </p:grpSpPr>
          <p:sp>
            <p:nvSpPr>
              <p:cNvPr id="2434" name="Google Shape;2434;p30"/>
              <p:cNvSpPr/>
              <p:nvPr/>
            </p:nvSpPr>
            <p:spPr>
              <a:xfrm>
                <a:off x="1413150" y="5126825"/>
                <a:ext cx="65050" cy="350050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4002" extrusionOk="0">
                    <a:moveTo>
                      <a:pt x="2601" y="0"/>
                    </a:moveTo>
                    <a:lnTo>
                      <a:pt x="2343" y="849"/>
                    </a:lnTo>
                    <a:lnTo>
                      <a:pt x="2085" y="1697"/>
                    </a:lnTo>
                    <a:lnTo>
                      <a:pt x="1845" y="2546"/>
                    </a:lnTo>
                    <a:lnTo>
                      <a:pt x="1623" y="3413"/>
                    </a:lnTo>
                    <a:lnTo>
                      <a:pt x="1402" y="4280"/>
                    </a:lnTo>
                    <a:lnTo>
                      <a:pt x="1199" y="5147"/>
                    </a:lnTo>
                    <a:lnTo>
                      <a:pt x="1015" y="6014"/>
                    </a:lnTo>
                    <a:lnTo>
                      <a:pt x="849" y="6900"/>
                    </a:lnTo>
                    <a:lnTo>
                      <a:pt x="701" y="7785"/>
                    </a:lnTo>
                    <a:lnTo>
                      <a:pt x="553" y="8671"/>
                    </a:lnTo>
                    <a:lnTo>
                      <a:pt x="424" y="9556"/>
                    </a:lnTo>
                    <a:lnTo>
                      <a:pt x="314" y="10442"/>
                    </a:lnTo>
                    <a:lnTo>
                      <a:pt x="221" y="11327"/>
                    </a:lnTo>
                    <a:lnTo>
                      <a:pt x="129" y="12213"/>
                    </a:lnTo>
                    <a:lnTo>
                      <a:pt x="55" y="13117"/>
                    </a:lnTo>
                    <a:lnTo>
                      <a:pt x="0" y="14002"/>
                    </a:lnTo>
                    <a:lnTo>
                      <a:pt x="701" y="14002"/>
                    </a:lnTo>
                    <a:lnTo>
                      <a:pt x="701" y="13117"/>
                    </a:lnTo>
                    <a:lnTo>
                      <a:pt x="719" y="12231"/>
                    </a:lnTo>
                    <a:lnTo>
                      <a:pt x="756" y="11346"/>
                    </a:lnTo>
                    <a:lnTo>
                      <a:pt x="793" y="10460"/>
                    </a:lnTo>
                    <a:lnTo>
                      <a:pt x="867" y="9575"/>
                    </a:lnTo>
                    <a:lnTo>
                      <a:pt x="941" y="8689"/>
                    </a:lnTo>
                    <a:lnTo>
                      <a:pt x="1033" y="7804"/>
                    </a:lnTo>
                    <a:lnTo>
                      <a:pt x="1144" y="6936"/>
                    </a:lnTo>
                    <a:lnTo>
                      <a:pt x="1273" y="6051"/>
                    </a:lnTo>
                    <a:lnTo>
                      <a:pt x="1420" y="5184"/>
                    </a:lnTo>
                    <a:lnTo>
                      <a:pt x="1568" y="4317"/>
                    </a:lnTo>
                    <a:lnTo>
                      <a:pt x="1753" y="3431"/>
                    </a:lnTo>
                    <a:lnTo>
                      <a:pt x="1937" y="2564"/>
                    </a:lnTo>
                    <a:lnTo>
                      <a:pt x="2140" y="1716"/>
                    </a:lnTo>
                    <a:lnTo>
                      <a:pt x="2361" y="849"/>
                    </a:lnTo>
                    <a:lnTo>
                      <a:pt x="26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30"/>
              <p:cNvSpPr/>
              <p:nvPr/>
            </p:nvSpPr>
            <p:spPr>
              <a:xfrm>
                <a:off x="1504450" y="5271625"/>
                <a:ext cx="5905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8210" extrusionOk="0">
                    <a:moveTo>
                      <a:pt x="2362" y="1"/>
                    </a:moveTo>
                    <a:lnTo>
                      <a:pt x="1200" y="4096"/>
                    </a:lnTo>
                    <a:lnTo>
                      <a:pt x="1" y="8210"/>
                    </a:lnTo>
                    <a:lnTo>
                      <a:pt x="1384" y="8210"/>
                    </a:lnTo>
                    <a:lnTo>
                      <a:pt x="1716" y="6088"/>
                    </a:lnTo>
                    <a:lnTo>
                      <a:pt x="1845" y="5037"/>
                    </a:lnTo>
                    <a:lnTo>
                      <a:pt x="1975" y="4004"/>
                    </a:lnTo>
                    <a:lnTo>
                      <a:pt x="2104" y="2971"/>
                    </a:lnTo>
                    <a:lnTo>
                      <a:pt x="2196" y="1956"/>
                    </a:lnTo>
                    <a:lnTo>
                      <a:pt x="2288" y="978"/>
                    </a:lnTo>
                    <a:lnTo>
                      <a:pt x="23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30"/>
              <p:cNvSpPr/>
              <p:nvPr/>
            </p:nvSpPr>
            <p:spPr>
              <a:xfrm>
                <a:off x="327497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54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285" y="14593"/>
                    </a:lnTo>
                    <a:lnTo>
                      <a:pt x="3359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11" y="25422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39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388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66" y="5609"/>
                    </a:lnTo>
                    <a:lnTo>
                      <a:pt x="2805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19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30"/>
              <p:cNvSpPr/>
              <p:nvPr/>
            </p:nvSpPr>
            <p:spPr>
              <a:xfrm>
                <a:off x="347792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5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30"/>
              <p:cNvSpPr/>
              <p:nvPr/>
            </p:nvSpPr>
            <p:spPr>
              <a:xfrm>
                <a:off x="3529100" y="5081625"/>
                <a:ext cx="18497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15810" extrusionOk="0">
                    <a:moveTo>
                      <a:pt x="7398" y="0"/>
                    </a:moveTo>
                    <a:lnTo>
                      <a:pt x="6753" y="886"/>
                    </a:lnTo>
                    <a:lnTo>
                      <a:pt x="6144" y="1790"/>
                    </a:lnTo>
                    <a:lnTo>
                      <a:pt x="5535" y="2712"/>
                    </a:lnTo>
                    <a:lnTo>
                      <a:pt x="4963" y="3653"/>
                    </a:lnTo>
                    <a:lnTo>
                      <a:pt x="4410" y="4594"/>
                    </a:lnTo>
                    <a:lnTo>
                      <a:pt x="3875" y="5553"/>
                    </a:lnTo>
                    <a:lnTo>
                      <a:pt x="3377" y="6531"/>
                    </a:lnTo>
                    <a:lnTo>
                      <a:pt x="2897" y="7527"/>
                    </a:lnTo>
                    <a:lnTo>
                      <a:pt x="2436" y="8523"/>
                    </a:lnTo>
                    <a:lnTo>
                      <a:pt x="2012" y="9538"/>
                    </a:lnTo>
                    <a:lnTo>
                      <a:pt x="1606" y="10571"/>
                    </a:lnTo>
                    <a:lnTo>
                      <a:pt x="1237" y="11604"/>
                    </a:lnTo>
                    <a:lnTo>
                      <a:pt x="886" y="12637"/>
                    </a:lnTo>
                    <a:lnTo>
                      <a:pt x="554" y="13688"/>
                    </a:lnTo>
                    <a:lnTo>
                      <a:pt x="259" y="14758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795"/>
                    </a:lnTo>
                    <a:lnTo>
                      <a:pt x="3377" y="13781"/>
                    </a:lnTo>
                    <a:lnTo>
                      <a:pt x="3561" y="12766"/>
                    </a:lnTo>
                    <a:lnTo>
                      <a:pt x="3764" y="11770"/>
                    </a:lnTo>
                    <a:lnTo>
                      <a:pt x="3986" y="10755"/>
                    </a:lnTo>
                    <a:lnTo>
                      <a:pt x="4207" y="9759"/>
                    </a:lnTo>
                    <a:lnTo>
                      <a:pt x="4465" y="8763"/>
                    </a:lnTo>
                    <a:lnTo>
                      <a:pt x="4723" y="7767"/>
                    </a:lnTo>
                    <a:lnTo>
                      <a:pt x="5000" y="6771"/>
                    </a:lnTo>
                    <a:lnTo>
                      <a:pt x="5295" y="5793"/>
                    </a:lnTo>
                    <a:lnTo>
                      <a:pt x="5609" y="4815"/>
                    </a:lnTo>
                    <a:lnTo>
                      <a:pt x="5941" y="3837"/>
                    </a:lnTo>
                    <a:lnTo>
                      <a:pt x="6291" y="2878"/>
                    </a:lnTo>
                    <a:lnTo>
                      <a:pt x="6642" y="1900"/>
                    </a:lnTo>
                    <a:lnTo>
                      <a:pt x="7011" y="941"/>
                    </a:lnTo>
                    <a:lnTo>
                      <a:pt x="739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30"/>
              <p:cNvSpPr/>
              <p:nvPr/>
            </p:nvSpPr>
            <p:spPr>
              <a:xfrm>
                <a:off x="3676225" y="5004125"/>
                <a:ext cx="182650" cy="47275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8910" extrusionOk="0">
                    <a:moveTo>
                      <a:pt x="1" y="1"/>
                    </a:moveTo>
                    <a:lnTo>
                      <a:pt x="296" y="481"/>
                    </a:lnTo>
                    <a:lnTo>
                      <a:pt x="573" y="979"/>
                    </a:lnTo>
                    <a:lnTo>
                      <a:pt x="849" y="1495"/>
                    </a:lnTo>
                    <a:lnTo>
                      <a:pt x="1108" y="2012"/>
                    </a:lnTo>
                    <a:lnTo>
                      <a:pt x="1624" y="3063"/>
                    </a:lnTo>
                    <a:lnTo>
                      <a:pt x="2104" y="4170"/>
                    </a:lnTo>
                    <a:lnTo>
                      <a:pt x="2565" y="5295"/>
                    </a:lnTo>
                    <a:lnTo>
                      <a:pt x="2989" y="6458"/>
                    </a:lnTo>
                    <a:lnTo>
                      <a:pt x="3395" y="7638"/>
                    </a:lnTo>
                    <a:lnTo>
                      <a:pt x="3764" y="8837"/>
                    </a:lnTo>
                    <a:lnTo>
                      <a:pt x="4096" y="10073"/>
                    </a:lnTo>
                    <a:lnTo>
                      <a:pt x="4410" y="11309"/>
                    </a:lnTo>
                    <a:lnTo>
                      <a:pt x="4686" y="12564"/>
                    </a:lnTo>
                    <a:lnTo>
                      <a:pt x="4945" y="13837"/>
                    </a:lnTo>
                    <a:lnTo>
                      <a:pt x="5166" y="15091"/>
                    </a:lnTo>
                    <a:lnTo>
                      <a:pt x="5351" y="16364"/>
                    </a:lnTo>
                    <a:lnTo>
                      <a:pt x="5517" y="17637"/>
                    </a:lnTo>
                    <a:lnTo>
                      <a:pt x="5646" y="18910"/>
                    </a:lnTo>
                    <a:lnTo>
                      <a:pt x="7306" y="18910"/>
                    </a:lnTo>
                    <a:lnTo>
                      <a:pt x="7066" y="17176"/>
                    </a:lnTo>
                    <a:lnTo>
                      <a:pt x="6937" y="16309"/>
                    </a:lnTo>
                    <a:lnTo>
                      <a:pt x="6789" y="15442"/>
                    </a:lnTo>
                    <a:lnTo>
                      <a:pt x="6623" y="14575"/>
                    </a:lnTo>
                    <a:lnTo>
                      <a:pt x="6439" y="13708"/>
                    </a:lnTo>
                    <a:lnTo>
                      <a:pt x="6254" y="12841"/>
                    </a:lnTo>
                    <a:lnTo>
                      <a:pt x="6052" y="11992"/>
                    </a:lnTo>
                    <a:lnTo>
                      <a:pt x="5830" y="11180"/>
                    </a:lnTo>
                    <a:lnTo>
                      <a:pt x="5590" y="10350"/>
                    </a:lnTo>
                    <a:lnTo>
                      <a:pt x="5332" y="9538"/>
                    </a:lnTo>
                    <a:lnTo>
                      <a:pt x="5055" y="8745"/>
                    </a:lnTo>
                    <a:lnTo>
                      <a:pt x="4760" y="7952"/>
                    </a:lnTo>
                    <a:lnTo>
                      <a:pt x="4447" y="7159"/>
                    </a:lnTo>
                    <a:lnTo>
                      <a:pt x="4096" y="6384"/>
                    </a:lnTo>
                    <a:lnTo>
                      <a:pt x="3746" y="5609"/>
                    </a:lnTo>
                    <a:lnTo>
                      <a:pt x="3358" y="4853"/>
                    </a:lnTo>
                    <a:lnTo>
                      <a:pt x="2952" y="4115"/>
                    </a:lnTo>
                    <a:lnTo>
                      <a:pt x="2528" y="3377"/>
                    </a:lnTo>
                    <a:lnTo>
                      <a:pt x="2067" y="2676"/>
                    </a:lnTo>
                    <a:lnTo>
                      <a:pt x="1587" y="1975"/>
                    </a:lnTo>
                    <a:lnTo>
                      <a:pt x="1089" y="1292"/>
                    </a:lnTo>
                    <a:lnTo>
                      <a:pt x="554" y="64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30"/>
              <p:cNvSpPr/>
              <p:nvPr/>
            </p:nvSpPr>
            <p:spPr>
              <a:xfrm>
                <a:off x="2913400" y="4695600"/>
                <a:ext cx="286425" cy="781275"/>
              </a:xfrm>
              <a:custGeom>
                <a:avLst/>
                <a:gdLst/>
                <a:ahLst/>
                <a:cxnLst/>
                <a:rect l="l" t="t" r="r" b="b"/>
                <a:pathLst>
                  <a:path w="11457" h="31251" extrusionOk="0">
                    <a:moveTo>
                      <a:pt x="8487" y="0"/>
                    </a:moveTo>
                    <a:lnTo>
                      <a:pt x="7860" y="1716"/>
                    </a:lnTo>
                    <a:lnTo>
                      <a:pt x="7269" y="3450"/>
                    </a:lnTo>
                    <a:lnTo>
                      <a:pt x="6716" y="5203"/>
                    </a:lnTo>
                    <a:lnTo>
                      <a:pt x="6199" y="6955"/>
                    </a:lnTo>
                    <a:lnTo>
                      <a:pt x="5738" y="8726"/>
                    </a:lnTo>
                    <a:lnTo>
                      <a:pt x="5314" y="10497"/>
                    </a:lnTo>
                    <a:lnTo>
                      <a:pt x="4926" y="12287"/>
                    </a:lnTo>
                    <a:lnTo>
                      <a:pt x="4576" y="14094"/>
                    </a:lnTo>
                    <a:lnTo>
                      <a:pt x="4262" y="15902"/>
                    </a:lnTo>
                    <a:lnTo>
                      <a:pt x="4004" y="17710"/>
                    </a:lnTo>
                    <a:lnTo>
                      <a:pt x="3783" y="19518"/>
                    </a:lnTo>
                    <a:lnTo>
                      <a:pt x="3598" y="21344"/>
                    </a:lnTo>
                    <a:lnTo>
                      <a:pt x="3451" y="23171"/>
                    </a:lnTo>
                    <a:lnTo>
                      <a:pt x="3358" y="24997"/>
                    </a:lnTo>
                    <a:lnTo>
                      <a:pt x="3285" y="26824"/>
                    </a:lnTo>
                    <a:lnTo>
                      <a:pt x="3266" y="28668"/>
                    </a:lnTo>
                    <a:lnTo>
                      <a:pt x="1" y="23466"/>
                    </a:lnTo>
                    <a:lnTo>
                      <a:pt x="1" y="23466"/>
                    </a:lnTo>
                    <a:lnTo>
                      <a:pt x="204" y="23872"/>
                    </a:lnTo>
                    <a:lnTo>
                      <a:pt x="388" y="24278"/>
                    </a:lnTo>
                    <a:lnTo>
                      <a:pt x="776" y="25145"/>
                    </a:lnTo>
                    <a:lnTo>
                      <a:pt x="1126" y="26086"/>
                    </a:lnTo>
                    <a:lnTo>
                      <a:pt x="1477" y="27045"/>
                    </a:lnTo>
                    <a:lnTo>
                      <a:pt x="1790" y="28060"/>
                    </a:lnTo>
                    <a:lnTo>
                      <a:pt x="2104" y="29111"/>
                    </a:lnTo>
                    <a:lnTo>
                      <a:pt x="2381" y="30181"/>
                    </a:lnTo>
                    <a:lnTo>
                      <a:pt x="2639" y="31251"/>
                    </a:lnTo>
                    <a:lnTo>
                      <a:pt x="8524" y="31251"/>
                    </a:lnTo>
                    <a:lnTo>
                      <a:pt x="8561" y="30144"/>
                    </a:lnTo>
                    <a:lnTo>
                      <a:pt x="8598" y="29037"/>
                    </a:lnTo>
                    <a:lnTo>
                      <a:pt x="8671" y="27912"/>
                    </a:lnTo>
                    <a:lnTo>
                      <a:pt x="8764" y="26805"/>
                    </a:lnTo>
                    <a:lnTo>
                      <a:pt x="8874" y="25698"/>
                    </a:lnTo>
                    <a:lnTo>
                      <a:pt x="9003" y="24591"/>
                    </a:lnTo>
                    <a:lnTo>
                      <a:pt x="9169" y="23503"/>
                    </a:lnTo>
                    <a:lnTo>
                      <a:pt x="9335" y="22396"/>
                    </a:lnTo>
                    <a:lnTo>
                      <a:pt x="9520" y="21308"/>
                    </a:lnTo>
                    <a:lnTo>
                      <a:pt x="9741" y="20201"/>
                    </a:lnTo>
                    <a:lnTo>
                      <a:pt x="9981" y="19131"/>
                    </a:lnTo>
                    <a:lnTo>
                      <a:pt x="10239" y="18042"/>
                    </a:lnTo>
                    <a:lnTo>
                      <a:pt x="10516" y="16954"/>
                    </a:lnTo>
                    <a:lnTo>
                      <a:pt x="10811" y="15884"/>
                    </a:lnTo>
                    <a:lnTo>
                      <a:pt x="11125" y="14814"/>
                    </a:lnTo>
                    <a:lnTo>
                      <a:pt x="11457" y="13762"/>
                    </a:lnTo>
                    <a:lnTo>
                      <a:pt x="11070" y="14519"/>
                    </a:lnTo>
                    <a:lnTo>
                      <a:pt x="10701" y="15275"/>
                    </a:lnTo>
                    <a:lnTo>
                      <a:pt x="10350" y="16031"/>
                    </a:lnTo>
                    <a:lnTo>
                      <a:pt x="10000" y="16806"/>
                    </a:lnTo>
                    <a:lnTo>
                      <a:pt x="9649" y="17581"/>
                    </a:lnTo>
                    <a:lnTo>
                      <a:pt x="9317" y="18356"/>
                    </a:lnTo>
                    <a:lnTo>
                      <a:pt x="9003" y="19149"/>
                    </a:lnTo>
                    <a:lnTo>
                      <a:pt x="8690" y="19924"/>
                    </a:lnTo>
                    <a:lnTo>
                      <a:pt x="8395" y="20717"/>
                    </a:lnTo>
                    <a:lnTo>
                      <a:pt x="8099" y="21511"/>
                    </a:lnTo>
                    <a:lnTo>
                      <a:pt x="7823" y="22304"/>
                    </a:lnTo>
                    <a:lnTo>
                      <a:pt x="7564" y="23115"/>
                    </a:lnTo>
                    <a:lnTo>
                      <a:pt x="7306" y="23927"/>
                    </a:lnTo>
                    <a:lnTo>
                      <a:pt x="7066" y="24739"/>
                    </a:lnTo>
                    <a:lnTo>
                      <a:pt x="6845" y="25551"/>
                    </a:lnTo>
                    <a:lnTo>
                      <a:pt x="6624" y="26362"/>
                    </a:lnTo>
                    <a:lnTo>
                      <a:pt x="6550" y="24702"/>
                    </a:lnTo>
                    <a:lnTo>
                      <a:pt x="6513" y="23060"/>
                    </a:lnTo>
                    <a:lnTo>
                      <a:pt x="6476" y="21400"/>
                    </a:lnTo>
                    <a:lnTo>
                      <a:pt x="6495" y="19740"/>
                    </a:lnTo>
                    <a:lnTo>
                      <a:pt x="6513" y="18079"/>
                    </a:lnTo>
                    <a:lnTo>
                      <a:pt x="6568" y="16419"/>
                    </a:lnTo>
                    <a:lnTo>
                      <a:pt x="6661" y="14777"/>
                    </a:lnTo>
                    <a:lnTo>
                      <a:pt x="6753" y="13117"/>
                    </a:lnTo>
                    <a:lnTo>
                      <a:pt x="6882" y="11475"/>
                    </a:lnTo>
                    <a:lnTo>
                      <a:pt x="7048" y="9815"/>
                    </a:lnTo>
                    <a:lnTo>
                      <a:pt x="7214" y="8173"/>
                    </a:lnTo>
                    <a:lnTo>
                      <a:pt x="7417" y="6531"/>
                    </a:lnTo>
                    <a:lnTo>
                      <a:pt x="7657" y="4889"/>
                    </a:lnTo>
                    <a:lnTo>
                      <a:pt x="7897" y="3247"/>
                    </a:lnTo>
                    <a:lnTo>
                      <a:pt x="8173" y="1624"/>
                    </a:lnTo>
                    <a:lnTo>
                      <a:pt x="84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30"/>
              <p:cNvSpPr/>
              <p:nvPr/>
            </p:nvSpPr>
            <p:spPr>
              <a:xfrm>
                <a:off x="3135250" y="5282225"/>
                <a:ext cx="44300" cy="19465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7786" extrusionOk="0">
                    <a:moveTo>
                      <a:pt x="1771" y="1"/>
                    </a:moveTo>
                    <a:lnTo>
                      <a:pt x="0" y="7786"/>
                    </a:lnTo>
                    <a:lnTo>
                      <a:pt x="960" y="7786"/>
                    </a:lnTo>
                    <a:lnTo>
                      <a:pt x="1126" y="5720"/>
                    </a:lnTo>
                    <a:lnTo>
                      <a:pt x="1329" y="3709"/>
                    </a:lnTo>
                    <a:lnTo>
                      <a:pt x="1531" y="1790"/>
                    </a:lnTo>
                    <a:lnTo>
                      <a:pt x="17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30"/>
              <p:cNvSpPr/>
              <p:nvPr/>
            </p:nvSpPr>
            <p:spPr>
              <a:xfrm>
                <a:off x="3881450" y="4722800"/>
                <a:ext cx="1014675" cy="754075"/>
              </a:xfrm>
              <a:custGeom>
                <a:avLst/>
                <a:gdLst/>
                <a:ahLst/>
                <a:cxnLst/>
                <a:rect l="l" t="t" r="r" b="b"/>
                <a:pathLst>
                  <a:path w="40587" h="30163" extrusionOk="0">
                    <a:moveTo>
                      <a:pt x="7841" y="10682"/>
                    </a:moveTo>
                    <a:lnTo>
                      <a:pt x="8247" y="11586"/>
                    </a:lnTo>
                    <a:lnTo>
                      <a:pt x="8616" y="12508"/>
                    </a:lnTo>
                    <a:lnTo>
                      <a:pt x="8967" y="13431"/>
                    </a:lnTo>
                    <a:lnTo>
                      <a:pt x="9299" y="14353"/>
                    </a:lnTo>
                    <a:lnTo>
                      <a:pt x="9594" y="15294"/>
                    </a:lnTo>
                    <a:lnTo>
                      <a:pt x="9871" y="16253"/>
                    </a:lnTo>
                    <a:lnTo>
                      <a:pt x="10110" y="17213"/>
                    </a:lnTo>
                    <a:lnTo>
                      <a:pt x="10332" y="18172"/>
                    </a:lnTo>
                    <a:lnTo>
                      <a:pt x="10516" y="19131"/>
                    </a:lnTo>
                    <a:lnTo>
                      <a:pt x="10682" y="20109"/>
                    </a:lnTo>
                    <a:lnTo>
                      <a:pt x="10811" y="21087"/>
                    </a:lnTo>
                    <a:lnTo>
                      <a:pt x="10922" y="22083"/>
                    </a:lnTo>
                    <a:lnTo>
                      <a:pt x="11014" y="23061"/>
                    </a:lnTo>
                    <a:lnTo>
                      <a:pt x="11070" y="24038"/>
                    </a:lnTo>
                    <a:lnTo>
                      <a:pt x="11088" y="25034"/>
                    </a:lnTo>
                    <a:lnTo>
                      <a:pt x="11088" y="26031"/>
                    </a:lnTo>
                    <a:lnTo>
                      <a:pt x="10904" y="25440"/>
                    </a:lnTo>
                    <a:lnTo>
                      <a:pt x="10701" y="24868"/>
                    </a:lnTo>
                    <a:lnTo>
                      <a:pt x="10479" y="24297"/>
                    </a:lnTo>
                    <a:lnTo>
                      <a:pt x="10239" y="23743"/>
                    </a:lnTo>
                    <a:lnTo>
                      <a:pt x="9981" y="23190"/>
                    </a:lnTo>
                    <a:lnTo>
                      <a:pt x="9704" y="22655"/>
                    </a:lnTo>
                    <a:lnTo>
                      <a:pt x="9409" y="22120"/>
                    </a:lnTo>
                    <a:lnTo>
                      <a:pt x="9096" y="21585"/>
                    </a:lnTo>
                    <a:lnTo>
                      <a:pt x="8764" y="21068"/>
                    </a:lnTo>
                    <a:lnTo>
                      <a:pt x="8432" y="20570"/>
                    </a:lnTo>
                    <a:lnTo>
                      <a:pt x="8081" y="20072"/>
                    </a:lnTo>
                    <a:lnTo>
                      <a:pt x="7712" y="19592"/>
                    </a:lnTo>
                    <a:lnTo>
                      <a:pt x="7325" y="19113"/>
                    </a:lnTo>
                    <a:lnTo>
                      <a:pt x="6919" y="18652"/>
                    </a:lnTo>
                    <a:lnTo>
                      <a:pt x="6495" y="18209"/>
                    </a:lnTo>
                    <a:lnTo>
                      <a:pt x="6070" y="17784"/>
                    </a:lnTo>
                    <a:lnTo>
                      <a:pt x="6255" y="16862"/>
                    </a:lnTo>
                    <a:lnTo>
                      <a:pt x="6439" y="15958"/>
                    </a:lnTo>
                    <a:lnTo>
                      <a:pt x="6642" y="15054"/>
                    </a:lnTo>
                    <a:lnTo>
                      <a:pt x="6864" y="14169"/>
                    </a:lnTo>
                    <a:lnTo>
                      <a:pt x="7085" y="13283"/>
                    </a:lnTo>
                    <a:lnTo>
                      <a:pt x="7325" y="12398"/>
                    </a:lnTo>
                    <a:lnTo>
                      <a:pt x="7583" y="11531"/>
                    </a:lnTo>
                    <a:lnTo>
                      <a:pt x="7841" y="10682"/>
                    </a:lnTo>
                    <a:close/>
                    <a:moveTo>
                      <a:pt x="17250" y="1"/>
                    </a:moveTo>
                    <a:lnTo>
                      <a:pt x="17822" y="978"/>
                    </a:lnTo>
                    <a:lnTo>
                      <a:pt x="18393" y="1956"/>
                    </a:lnTo>
                    <a:lnTo>
                      <a:pt x="18947" y="2952"/>
                    </a:lnTo>
                    <a:lnTo>
                      <a:pt x="19482" y="3949"/>
                    </a:lnTo>
                    <a:lnTo>
                      <a:pt x="19998" y="4945"/>
                    </a:lnTo>
                    <a:lnTo>
                      <a:pt x="20515" y="5959"/>
                    </a:lnTo>
                    <a:lnTo>
                      <a:pt x="21013" y="6974"/>
                    </a:lnTo>
                    <a:lnTo>
                      <a:pt x="21511" y="7989"/>
                    </a:lnTo>
                    <a:lnTo>
                      <a:pt x="21972" y="9003"/>
                    </a:lnTo>
                    <a:lnTo>
                      <a:pt x="22452" y="10036"/>
                    </a:lnTo>
                    <a:lnTo>
                      <a:pt x="22895" y="11069"/>
                    </a:lnTo>
                    <a:lnTo>
                      <a:pt x="23337" y="12121"/>
                    </a:lnTo>
                    <a:lnTo>
                      <a:pt x="23762" y="13154"/>
                    </a:lnTo>
                    <a:lnTo>
                      <a:pt x="24186" y="14206"/>
                    </a:lnTo>
                    <a:lnTo>
                      <a:pt x="24592" y="15276"/>
                    </a:lnTo>
                    <a:lnTo>
                      <a:pt x="24979" y="16327"/>
                    </a:lnTo>
                    <a:lnTo>
                      <a:pt x="24721" y="17268"/>
                    </a:lnTo>
                    <a:lnTo>
                      <a:pt x="24463" y="18227"/>
                    </a:lnTo>
                    <a:lnTo>
                      <a:pt x="24002" y="20146"/>
                    </a:lnTo>
                    <a:lnTo>
                      <a:pt x="23559" y="22064"/>
                    </a:lnTo>
                    <a:lnTo>
                      <a:pt x="23153" y="24001"/>
                    </a:lnTo>
                    <a:lnTo>
                      <a:pt x="22563" y="23393"/>
                    </a:lnTo>
                    <a:lnTo>
                      <a:pt x="22766" y="22747"/>
                    </a:lnTo>
                    <a:lnTo>
                      <a:pt x="22987" y="22101"/>
                    </a:lnTo>
                    <a:lnTo>
                      <a:pt x="23208" y="21456"/>
                    </a:lnTo>
                    <a:lnTo>
                      <a:pt x="23448" y="20810"/>
                    </a:lnTo>
                    <a:lnTo>
                      <a:pt x="23098" y="21345"/>
                    </a:lnTo>
                    <a:lnTo>
                      <a:pt x="22766" y="21880"/>
                    </a:lnTo>
                    <a:lnTo>
                      <a:pt x="22434" y="22415"/>
                    </a:lnTo>
                    <a:lnTo>
                      <a:pt x="22120" y="22968"/>
                    </a:lnTo>
                    <a:lnTo>
                      <a:pt x="21677" y="22544"/>
                    </a:lnTo>
                    <a:lnTo>
                      <a:pt x="21216" y="22120"/>
                    </a:lnTo>
                    <a:lnTo>
                      <a:pt x="20755" y="21732"/>
                    </a:lnTo>
                    <a:lnTo>
                      <a:pt x="20275" y="21326"/>
                    </a:lnTo>
                    <a:lnTo>
                      <a:pt x="19795" y="20939"/>
                    </a:lnTo>
                    <a:lnTo>
                      <a:pt x="19297" y="20570"/>
                    </a:lnTo>
                    <a:lnTo>
                      <a:pt x="18799" y="20201"/>
                    </a:lnTo>
                    <a:lnTo>
                      <a:pt x="18301" y="19832"/>
                    </a:lnTo>
                    <a:lnTo>
                      <a:pt x="18449" y="18412"/>
                    </a:lnTo>
                    <a:lnTo>
                      <a:pt x="18633" y="16973"/>
                    </a:lnTo>
                    <a:lnTo>
                      <a:pt x="18172" y="18209"/>
                    </a:lnTo>
                    <a:lnTo>
                      <a:pt x="17729" y="19445"/>
                    </a:lnTo>
                    <a:lnTo>
                      <a:pt x="16825" y="18854"/>
                    </a:lnTo>
                    <a:lnTo>
                      <a:pt x="15866" y="18301"/>
                    </a:lnTo>
                    <a:lnTo>
                      <a:pt x="14907" y="17766"/>
                    </a:lnTo>
                    <a:lnTo>
                      <a:pt x="13929" y="17268"/>
                    </a:lnTo>
                    <a:lnTo>
                      <a:pt x="14815" y="18061"/>
                    </a:lnTo>
                    <a:lnTo>
                      <a:pt x="15700" y="18891"/>
                    </a:lnTo>
                    <a:lnTo>
                      <a:pt x="16549" y="19721"/>
                    </a:lnTo>
                    <a:lnTo>
                      <a:pt x="17360" y="20589"/>
                    </a:lnTo>
                    <a:lnTo>
                      <a:pt x="17010" y="21751"/>
                    </a:lnTo>
                    <a:lnTo>
                      <a:pt x="16678" y="22913"/>
                    </a:lnTo>
                    <a:lnTo>
                      <a:pt x="16364" y="24075"/>
                    </a:lnTo>
                    <a:lnTo>
                      <a:pt x="16069" y="25237"/>
                    </a:lnTo>
                    <a:lnTo>
                      <a:pt x="15792" y="26418"/>
                    </a:lnTo>
                    <a:lnTo>
                      <a:pt x="15552" y="27599"/>
                    </a:lnTo>
                    <a:lnTo>
                      <a:pt x="15331" y="28798"/>
                    </a:lnTo>
                    <a:lnTo>
                      <a:pt x="15110" y="29979"/>
                    </a:lnTo>
                    <a:lnTo>
                      <a:pt x="15202" y="29314"/>
                    </a:lnTo>
                    <a:lnTo>
                      <a:pt x="15276" y="28632"/>
                    </a:lnTo>
                    <a:lnTo>
                      <a:pt x="15313" y="27949"/>
                    </a:lnTo>
                    <a:lnTo>
                      <a:pt x="15331" y="27267"/>
                    </a:lnTo>
                    <a:lnTo>
                      <a:pt x="15331" y="26584"/>
                    </a:lnTo>
                    <a:lnTo>
                      <a:pt x="15294" y="25920"/>
                    </a:lnTo>
                    <a:lnTo>
                      <a:pt x="15257" y="25237"/>
                    </a:lnTo>
                    <a:lnTo>
                      <a:pt x="15184" y="24555"/>
                    </a:lnTo>
                    <a:lnTo>
                      <a:pt x="15110" y="23891"/>
                    </a:lnTo>
                    <a:lnTo>
                      <a:pt x="14999" y="23208"/>
                    </a:lnTo>
                    <a:lnTo>
                      <a:pt x="14870" y="22544"/>
                    </a:lnTo>
                    <a:lnTo>
                      <a:pt x="14722" y="21880"/>
                    </a:lnTo>
                    <a:lnTo>
                      <a:pt x="14556" y="21216"/>
                    </a:lnTo>
                    <a:lnTo>
                      <a:pt x="14372" y="20570"/>
                    </a:lnTo>
                    <a:lnTo>
                      <a:pt x="14169" y="19906"/>
                    </a:lnTo>
                    <a:lnTo>
                      <a:pt x="13948" y="19279"/>
                    </a:lnTo>
                    <a:lnTo>
                      <a:pt x="13708" y="18633"/>
                    </a:lnTo>
                    <a:lnTo>
                      <a:pt x="13449" y="18006"/>
                    </a:lnTo>
                    <a:lnTo>
                      <a:pt x="13173" y="17379"/>
                    </a:lnTo>
                    <a:lnTo>
                      <a:pt x="12878" y="16770"/>
                    </a:lnTo>
                    <a:lnTo>
                      <a:pt x="12545" y="16161"/>
                    </a:lnTo>
                    <a:lnTo>
                      <a:pt x="12213" y="15571"/>
                    </a:lnTo>
                    <a:lnTo>
                      <a:pt x="11863" y="14999"/>
                    </a:lnTo>
                    <a:lnTo>
                      <a:pt x="11494" y="14427"/>
                    </a:lnTo>
                    <a:lnTo>
                      <a:pt x="11125" y="13855"/>
                    </a:lnTo>
                    <a:lnTo>
                      <a:pt x="10719" y="13302"/>
                    </a:lnTo>
                    <a:lnTo>
                      <a:pt x="10295" y="12767"/>
                    </a:lnTo>
                    <a:lnTo>
                      <a:pt x="9871" y="12250"/>
                    </a:lnTo>
                    <a:lnTo>
                      <a:pt x="9409" y="11734"/>
                    </a:lnTo>
                    <a:lnTo>
                      <a:pt x="8948" y="11254"/>
                    </a:lnTo>
                    <a:lnTo>
                      <a:pt x="8468" y="10774"/>
                    </a:lnTo>
                    <a:lnTo>
                      <a:pt x="7970" y="10295"/>
                    </a:lnTo>
                    <a:lnTo>
                      <a:pt x="8395" y="9040"/>
                    </a:lnTo>
                    <a:lnTo>
                      <a:pt x="8837" y="7804"/>
                    </a:lnTo>
                    <a:lnTo>
                      <a:pt x="9317" y="6605"/>
                    </a:lnTo>
                    <a:lnTo>
                      <a:pt x="9834" y="5443"/>
                    </a:lnTo>
                    <a:lnTo>
                      <a:pt x="9372" y="5978"/>
                    </a:lnTo>
                    <a:lnTo>
                      <a:pt x="8930" y="6513"/>
                    </a:lnTo>
                    <a:lnTo>
                      <a:pt x="8487" y="7048"/>
                    </a:lnTo>
                    <a:lnTo>
                      <a:pt x="8063" y="7601"/>
                    </a:lnTo>
                    <a:lnTo>
                      <a:pt x="7657" y="8173"/>
                    </a:lnTo>
                    <a:lnTo>
                      <a:pt x="7251" y="8745"/>
                    </a:lnTo>
                    <a:lnTo>
                      <a:pt x="6864" y="9335"/>
                    </a:lnTo>
                    <a:lnTo>
                      <a:pt x="6476" y="9926"/>
                    </a:lnTo>
                    <a:lnTo>
                      <a:pt x="6126" y="10516"/>
                    </a:lnTo>
                    <a:lnTo>
                      <a:pt x="5775" y="11125"/>
                    </a:lnTo>
                    <a:lnTo>
                      <a:pt x="5425" y="11734"/>
                    </a:lnTo>
                    <a:lnTo>
                      <a:pt x="5111" y="12361"/>
                    </a:lnTo>
                    <a:lnTo>
                      <a:pt x="4797" y="12988"/>
                    </a:lnTo>
                    <a:lnTo>
                      <a:pt x="4502" y="13615"/>
                    </a:lnTo>
                    <a:lnTo>
                      <a:pt x="4207" y="14261"/>
                    </a:lnTo>
                    <a:lnTo>
                      <a:pt x="3949" y="14907"/>
                    </a:lnTo>
                    <a:lnTo>
                      <a:pt x="4023" y="14113"/>
                    </a:lnTo>
                    <a:lnTo>
                      <a:pt x="4078" y="13338"/>
                    </a:lnTo>
                    <a:lnTo>
                      <a:pt x="4115" y="12564"/>
                    </a:lnTo>
                    <a:lnTo>
                      <a:pt x="4152" y="11770"/>
                    </a:lnTo>
                    <a:lnTo>
                      <a:pt x="4170" y="10996"/>
                    </a:lnTo>
                    <a:lnTo>
                      <a:pt x="4170" y="10202"/>
                    </a:lnTo>
                    <a:lnTo>
                      <a:pt x="4152" y="9428"/>
                    </a:lnTo>
                    <a:lnTo>
                      <a:pt x="4133" y="8653"/>
                    </a:lnTo>
                    <a:lnTo>
                      <a:pt x="4078" y="7859"/>
                    </a:lnTo>
                    <a:lnTo>
                      <a:pt x="4041" y="7085"/>
                    </a:lnTo>
                    <a:lnTo>
                      <a:pt x="3967" y="6310"/>
                    </a:lnTo>
                    <a:lnTo>
                      <a:pt x="3875" y="5535"/>
                    </a:lnTo>
                    <a:lnTo>
                      <a:pt x="3783" y="4760"/>
                    </a:lnTo>
                    <a:lnTo>
                      <a:pt x="3672" y="3985"/>
                    </a:lnTo>
                    <a:lnTo>
                      <a:pt x="3561" y="3211"/>
                    </a:lnTo>
                    <a:lnTo>
                      <a:pt x="3432" y="2436"/>
                    </a:lnTo>
                    <a:lnTo>
                      <a:pt x="3395" y="3727"/>
                    </a:lnTo>
                    <a:lnTo>
                      <a:pt x="3358" y="5000"/>
                    </a:lnTo>
                    <a:lnTo>
                      <a:pt x="3303" y="6291"/>
                    </a:lnTo>
                    <a:lnTo>
                      <a:pt x="3248" y="7583"/>
                    </a:lnTo>
                    <a:lnTo>
                      <a:pt x="3156" y="8856"/>
                    </a:lnTo>
                    <a:lnTo>
                      <a:pt x="3063" y="10147"/>
                    </a:lnTo>
                    <a:lnTo>
                      <a:pt x="2971" y="11420"/>
                    </a:lnTo>
                    <a:lnTo>
                      <a:pt x="2842" y="12711"/>
                    </a:lnTo>
                    <a:lnTo>
                      <a:pt x="2713" y="13984"/>
                    </a:lnTo>
                    <a:lnTo>
                      <a:pt x="2584" y="15257"/>
                    </a:lnTo>
                    <a:lnTo>
                      <a:pt x="2418" y="16530"/>
                    </a:lnTo>
                    <a:lnTo>
                      <a:pt x="2252" y="17821"/>
                    </a:lnTo>
                    <a:lnTo>
                      <a:pt x="2067" y="19094"/>
                    </a:lnTo>
                    <a:lnTo>
                      <a:pt x="1883" y="20349"/>
                    </a:lnTo>
                    <a:lnTo>
                      <a:pt x="1680" y="21622"/>
                    </a:lnTo>
                    <a:lnTo>
                      <a:pt x="1458" y="22895"/>
                    </a:lnTo>
                    <a:lnTo>
                      <a:pt x="1" y="13006"/>
                    </a:lnTo>
                    <a:lnTo>
                      <a:pt x="149" y="15146"/>
                    </a:lnTo>
                    <a:lnTo>
                      <a:pt x="241" y="17286"/>
                    </a:lnTo>
                    <a:lnTo>
                      <a:pt x="315" y="19426"/>
                    </a:lnTo>
                    <a:lnTo>
                      <a:pt x="351" y="21585"/>
                    </a:lnTo>
                    <a:lnTo>
                      <a:pt x="370" y="23725"/>
                    </a:lnTo>
                    <a:lnTo>
                      <a:pt x="351" y="25883"/>
                    </a:lnTo>
                    <a:lnTo>
                      <a:pt x="296" y="28023"/>
                    </a:lnTo>
                    <a:lnTo>
                      <a:pt x="204" y="30163"/>
                    </a:lnTo>
                    <a:lnTo>
                      <a:pt x="4779" y="30163"/>
                    </a:lnTo>
                    <a:lnTo>
                      <a:pt x="4816" y="28687"/>
                    </a:lnTo>
                    <a:lnTo>
                      <a:pt x="4908" y="27211"/>
                    </a:lnTo>
                    <a:lnTo>
                      <a:pt x="5019" y="25717"/>
                    </a:lnTo>
                    <a:lnTo>
                      <a:pt x="5148" y="24223"/>
                    </a:lnTo>
                    <a:lnTo>
                      <a:pt x="5314" y="22710"/>
                    </a:lnTo>
                    <a:lnTo>
                      <a:pt x="5517" y="21216"/>
                    </a:lnTo>
                    <a:lnTo>
                      <a:pt x="5738" y="19740"/>
                    </a:lnTo>
                    <a:lnTo>
                      <a:pt x="5978" y="18264"/>
                    </a:lnTo>
                    <a:lnTo>
                      <a:pt x="6292" y="18910"/>
                    </a:lnTo>
                    <a:lnTo>
                      <a:pt x="6605" y="19574"/>
                    </a:lnTo>
                    <a:lnTo>
                      <a:pt x="6882" y="20275"/>
                    </a:lnTo>
                    <a:lnTo>
                      <a:pt x="7159" y="20976"/>
                    </a:lnTo>
                    <a:lnTo>
                      <a:pt x="7435" y="21677"/>
                    </a:lnTo>
                    <a:lnTo>
                      <a:pt x="7675" y="22415"/>
                    </a:lnTo>
                    <a:lnTo>
                      <a:pt x="7915" y="23153"/>
                    </a:lnTo>
                    <a:lnTo>
                      <a:pt x="8155" y="23909"/>
                    </a:lnTo>
                    <a:lnTo>
                      <a:pt x="8358" y="24666"/>
                    </a:lnTo>
                    <a:lnTo>
                      <a:pt x="8561" y="25440"/>
                    </a:lnTo>
                    <a:lnTo>
                      <a:pt x="8764" y="26215"/>
                    </a:lnTo>
                    <a:lnTo>
                      <a:pt x="8930" y="27008"/>
                    </a:lnTo>
                    <a:lnTo>
                      <a:pt x="9096" y="27783"/>
                    </a:lnTo>
                    <a:lnTo>
                      <a:pt x="9243" y="28576"/>
                    </a:lnTo>
                    <a:lnTo>
                      <a:pt x="9372" y="29370"/>
                    </a:lnTo>
                    <a:lnTo>
                      <a:pt x="9502" y="30163"/>
                    </a:lnTo>
                    <a:lnTo>
                      <a:pt x="17803" y="30163"/>
                    </a:lnTo>
                    <a:lnTo>
                      <a:pt x="17803" y="29075"/>
                    </a:lnTo>
                    <a:lnTo>
                      <a:pt x="17822" y="27986"/>
                    </a:lnTo>
                    <a:lnTo>
                      <a:pt x="17840" y="26898"/>
                    </a:lnTo>
                    <a:lnTo>
                      <a:pt x="17877" y="25809"/>
                    </a:lnTo>
                    <a:lnTo>
                      <a:pt x="17932" y="24721"/>
                    </a:lnTo>
                    <a:lnTo>
                      <a:pt x="17988" y="23632"/>
                    </a:lnTo>
                    <a:lnTo>
                      <a:pt x="18061" y="22544"/>
                    </a:lnTo>
                    <a:lnTo>
                      <a:pt x="18154" y="21456"/>
                    </a:lnTo>
                    <a:lnTo>
                      <a:pt x="18910" y="22323"/>
                    </a:lnTo>
                    <a:lnTo>
                      <a:pt x="19648" y="23208"/>
                    </a:lnTo>
                    <a:lnTo>
                      <a:pt x="20367" y="24112"/>
                    </a:lnTo>
                    <a:lnTo>
                      <a:pt x="21050" y="25034"/>
                    </a:lnTo>
                    <a:lnTo>
                      <a:pt x="20773" y="25662"/>
                    </a:lnTo>
                    <a:lnTo>
                      <a:pt x="20496" y="26289"/>
                    </a:lnTo>
                    <a:lnTo>
                      <a:pt x="20238" y="26916"/>
                    </a:lnTo>
                    <a:lnTo>
                      <a:pt x="19998" y="27562"/>
                    </a:lnTo>
                    <a:lnTo>
                      <a:pt x="19759" y="28208"/>
                    </a:lnTo>
                    <a:lnTo>
                      <a:pt x="19556" y="28853"/>
                    </a:lnTo>
                    <a:lnTo>
                      <a:pt x="19353" y="29517"/>
                    </a:lnTo>
                    <a:lnTo>
                      <a:pt x="19150" y="30163"/>
                    </a:lnTo>
                    <a:lnTo>
                      <a:pt x="21179" y="30163"/>
                    </a:lnTo>
                    <a:lnTo>
                      <a:pt x="21308" y="29167"/>
                    </a:lnTo>
                    <a:lnTo>
                      <a:pt x="21456" y="28152"/>
                    </a:lnTo>
                    <a:lnTo>
                      <a:pt x="21640" y="27156"/>
                    </a:lnTo>
                    <a:lnTo>
                      <a:pt x="21843" y="26160"/>
                    </a:lnTo>
                    <a:lnTo>
                      <a:pt x="22194" y="26676"/>
                    </a:lnTo>
                    <a:lnTo>
                      <a:pt x="22544" y="27211"/>
                    </a:lnTo>
                    <a:lnTo>
                      <a:pt x="22286" y="28687"/>
                    </a:lnTo>
                    <a:lnTo>
                      <a:pt x="22028" y="30163"/>
                    </a:lnTo>
                    <a:lnTo>
                      <a:pt x="27802" y="30163"/>
                    </a:lnTo>
                    <a:lnTo>
                      <a:pt x="27304" y="29370"/>
                    </a:lnTo>
                    <a:lnTo>
                      <a:pt x="26806" y="28576"/>
                    </a:lnTo>
                    <a:lnTo>
                      <a:pt x="26271" y="27783"/>
                    </a:lnTo>
                    <a:lnTo>
                      <a:pt x="25717" y="27027"/>
                    </a:lnTo>
                    <a:lnTo>
                      <a:pt x="25846" y="25348"/>
                    </a:lnTo>
                    <a:lnTo>
                      <a:pt x="25976" y="23669"/>
                    </a:lnTo>
                    <a:lnTo>
                      <a:pt x="26142" y="21991"/>
                    </a:lnTo>
                    <a:lnTo>
                      <a:pt x="26326" y="20312"/>
                    </a:lnTo>
                    <a:lnTo>
                      <a:pt x="26695" y="21529"/>
                    </a:lnTo>
                    <a:lnTo>
                      <a:pt x="27064" y="22747"/>
                    </a:lnTo>
                    <a:lnTo>
                      <a:pt x="27396" y="23965"/>
                    </a:lnTo>
                    <a:lnTo>
                      <a:pt x="27728" y="25201"/>
                    </a:lnTo>
                    <a:lnTo>
                      <a:pt x="28042" y="26437"/>
                    </a:lnTo>
                    <a:lnTo>
                      <a:pt x="28337" y="27673"/>
                    </a:lnTo>
                    <a:lnTo>
                      <a:pt x="28614" y="28927"/>
                    </a:lnTo>
                    <a:lnTo>
                      <a:pt x="28872" y="30163"/>
                    </a:lnTo>
                    <a:lnTo>
                      <a:pt x="33650" y="30163"/>
                    </a:lnTo>
                    <a:lnTo>
                      <a:pt x="32893" y="28318"/>
                    </a:lnTo>
                    <a:lnTo>
                      <a:pt x="32119" y="26492"/>
                    </a:lnTo>
                    <a:lnTo>
                      <a:pt x="31307" y="24666"/>
                    </a:lnTo>
                    <a:lnTo>
                      <a:pt x="30477" y="22839"/>
                    </a:lnTo>
                    <a:lnTo>
                      <a:pt x="29628" y="21050"/>
                    </a:lnTo>
                    <a:lnTo>
                      <a:pt x="28743" y="19242"/>
                    </a:lnTo>
                    <a:lnTo>
                      <a:pt x="27857" y="17471"/>
                    </a:lnTo>
                    <a:lnTo>
                      <a:pt x="26916" y="15700"/>
                    </a:lnTo>
                    <a:lnTo>
                      <a:pt x="27248" y="13541"/>
                    </a:lnTo>
                    <a:lnTo>
                      <a:pt x="27617" y="11401"/>
                    </a:lnTo>
                    <a:lnTo>
                      <a:pt x="28392" y="12435"/>
                    </a:lnTo>
                    <a:lnTo>
                      <a:pt x="29130" y="13486"/>
                    </a:lnTo>
                    <a:lnTo>
                      <a:pt x="29831" y="14575"/>
                    </a:lnTo>
                    <a:lnTo>
                      <a:pt x="30495" y="15681"/>
                    </a:lnTo>
                    <a:lnTo>
                      <a:pt x="31141" y="16807"/>
                    </a:lnTo>
                    <a:lnTo>
                      <a:pt x="31731" y="17932"/>
                    </a:lnTo>
                    <a:lnTo>
                      <a:pt x="32303" y="19094"/>
                    </a:lnTo>
                    <a:lnTo>
                      <a:pt x="32820" y="20275"/>
                    </a:lnTo>
                    <a:lnTo>
                      <a:pt x="33318" y="21474"/>
                    </a:lnTo>
                    <a:lnTo>
                      <a:pt x="33760" y="22673"/>
                    </a:lnTo>
                    <a:lnTo>
                      <a:pt x="34185" y="23909"/>
                    </a:lnTo>
                    <a:lnTo>
                      <a:pt x="34554" y="25127"/>
                    </a:lnTo>
                    <a:lnTo>
                      <a:pt x="34904" y="26381"/>
                    </a:lnTo>
                    <a:lnTo>
                      <a:pt x="35199" y="27636"/>
                    </a:lnTo>
                    <a:lnTo>
                      <a:pt x="35458" y="28890"/>
                    </a:lnTo>
                    <a:lnTo>
                      <a:pt x="35679" y="30163"/>
                    </a:lnTo>
                    <a:lnTo>
                      <a:pt x="40586" y="30163"/>
                    </a:lnTo>
                    <a:lnTo>
                      <a:pt x="40383" y="29462"/>
                    </a:lnTo>
                    <a:lnTo>
                      <a:pt x="40162" y="28779"/>
                    </a:lnTo>
                    <a:lnTo>
                      <a:pt x="39922" y="28097"/>
                    </a:lnTo>
                    <a:lnTo>
                      <a:pt x="39664" y="27414"/>
                    </a:lnTo>
                    <a:lnTo>
                      <a:pt x="39406" y="26732"/>
                    </a:lnTo>
                    <a:lnTo>
                      <a:pt x="39129" y="26049"/>
                    </a:lnTo>
                    <a:lnTo>
                      <a:pt x="38834" y="25385"/>
                    </a:lnTo>
                    <a:lnTo>
                      <a:pt x="38538" y="24721"/>
                    </a:lnTo>
                    <a:lnTo>
                      <a:pt x="38225" y="24075"/>
                    </a:lnTo>
                    <a:lnTo>
                      <a:pt x="37893" y="23430"/>
                    </a:lnTo>
                    <a:lnTo>
                      <a:pt x="37542" y="22784"/>
                    </a:lnTo>
                    <a:lnTo>
                      <a:pt x="37192" y="22157"/>
                    </a:lnTo>
                    <a:lnTo>
                      <a:pt x="36823" y="21529"/>
                    </a:lnTo>
                    <a:lnTo>
                      <a:pt x="36435" y="20902"/>
                    </a:lnTo>
                    <a:lnTo>
                      <a:pt x="36048" y="20293"/>
                    </a:lnTo>
                    <a:lnTo>
                      <a:pt x="35642" y="19685"/>
                    </a:lnTo>
                    <a:lnTo>
                      <a:pt x="35218" y="19094"/>
                    </a:lnTo>
                    <a:lnTo>
                      <a:pt x="34794" y="18504"/>
                    </a:lnTo>
                    <a:lnTo>
                      <a:pt x="34351" y="17932"/>
                    </a:lnTo>
                    <a:lnTo>
                      <a:pt x="33908" y="17360"/>
                    </a:lnTo>
                    <a:lnTo>
                      <a:pt x="33447" y="16807"/>
                    </a:lnTo>
                    <a:lnTo>
                      <a:pt x="32967" y="16253"/>
                    </a:lnTo>
                    <a:lnTo>
                      <a:pt x="32469" y="15700"/>
                    </a:lnTo>
                    <a:lnTo>
                      <a:pt x="31971" y="15183"/>
                    </a:lnTo>
                    <a:lnTo>
                      <a:pt x="31473" y="14648"/>
                    </a:lnTo>
                    <a:lnTo>
                      <a:pt x="30956" y="14150"/>
                    </a:lnTo>
                    <a:lnTo>
                      <a:pt x="30421" y="13652"/>
                    </a:lnTo>
                    <a:lnTo>
                      <a:pt x="29886" y="13154"/>
                    </a:lnTo>
                    <a:lnTo>
                      <a:pt x="29333" y="12693"/>
                    </a:lnTo>
                    <a:lnTo>
                      <a:pt x="28780" y="12213"/>
                    </a:lnTo>
                    <a:lnTo>
                      <a:pt x="28208" y="11770"/>
                    </a:lnTo>
                    <a:lnTo>
                      <a:pt x="27636" y="11328"/>
                    </a:lnTo>
                    <a:lnTo>
                      <a:pt x="27857" y="10073"/>
                    </a:lnTo>
                    <a:lnTo>
                      <a:pt x="28097" y="8819"/>
                    </a:lnTo>
                    <a:lnTo>
                      <a:pt x="28577" y="6365"/>
                    </a:lnTo>
                    <a:lnTo>
                      <a:pt x="28189" y="7251"/>
                    </a:lnTo>
                    <a:lnTo>
                      <a:pt x="27802" y="8136"/>
                    </a:lnTo>
                    <a:lnTo>
                      <a:pt x="27433" y="9040"/>
                    </a:lnTo>
                    <a:lnTo>
                      <a:pt x="27082" y="9944"/>
                    </a:lnTo>
                    <a:lnTo>
                      <a:pt x="26732" y="10866"/>
                    </a:lnTo>
                    <a:lnTo>
                      <a:pt x="26400" y="11770"/>
                    </a:lnTo>
                    <a:lnTo>
                      <a:pt x="26086" y="12693"/>
                    </a:lnTo>
                    <a:lnTo>
                      <a:pt x="25791" y="13615"/>
                    </a:lnTo>
                    <a:lnTo>
                      <a:pt x="24813" y="11863"/>
                    </a:lnTo>
                    <a:lnTo>
                      <a:pt x="23799" y="10129"/>
                    </a:lnTo>
                    <a:lnTo>
                      <a:pt x="22766" y="8413"/>
                    </a:lnTo>
                    <a:lnTo>
                      <a:pt x="21714" y="6697"/>
                    </a:lnTo>
                    <a:lnTo>
                      <a:pt x="20626" y="5000"/>
                    </a:lnTo>
                    <a:lnTo>
                      <a:pt x="19537" y="3321"/>
                    </a:lnTo>
                    <a:lnTo>
                      <a:pt x="18412" y="1661"/>
                    </a:lnTo>
                    <a:lnTo>
                      <a:pt x="1725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30"/>
              <p:cNvSpPr/>
              <p:nvPr/>
            </p:nvSpPr>
            <p:spPr>
              <a:xfrm>
                <a:off x="4584325" y="4669300"/>
                <a:ext cx="686750" cy="80757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32303" extrusionOk="0">
                    <a:moveTo>
                      <a:pt x="0" y="1"/>
                    </a:moveTo>
                    <a:lnTo>
                      <a:pt x="812" y="794"/>
                    </a:lnTo>
                    <a:lnTo>
                      <a:pt x="1587" y="1606"/>
                    </a:lnTo>
                    <a:lnTo>
                      <a:pt x="2362" y="2436"/>
                    </a:lnTo>
                    <a:lnTo>
                      <a:pt x="3100" y="3284"/>
                    </a:lnTo>
                    <a:lnTo>
                      <a:pt x="3819" y="4151"/>
                    </a:lnTo>
                    <a:lnTo>
                      <a:pt x="4502" y="5037"/>
                    </a:lnTo>
                    <a:lnTo>
                      <a:pt x="5184" y="5941"/>
                    </a:lnTo>
                    <a:lnTo>
                      <a:pt x="5830" y="6863"/>
                    </a:lnTo>
                    <a:lnTo>
                      <a:pt x="6457" y="7786"/>
                    </a:lnTo>
                    <a:lnTo>
                      <a:pt x="7066" y="8745"/>
                    </a:lnTo>
                    <a:lnTo>
                      <a:pt x="7638" y="9723"/>
                    </a:lnTo>
                    <a:lnTo>
                      <a:pt x="8191" y="10700"/>
                    </a:lnTo>
                    <a:lnTo>
                      <a:pt x="8708" y="11697"/>
                    </a:lnTo>
                    <a:lnTo>
                      <a:pt x="9224" y="12693"/>
                    </a:lnTo>
                    <a:lnTo>
                      <a:pt x="9704" y="13726"/>
                    </a:lnTo>
                    <a:lnTo>
                      <a:pt x="10147" y="14759"/>
                    </a:lnTo>
                    <a:lnTo>
                      <a:pt x="10571" y="15792"/>
                    </a:lnTo>
                    <a:lnTo>
                      <a:pt x="10977" y="16862"/>
                    </a:lnTo>
                    <a:lnTo>
                      <a:pt x="11346" y="17914"/>
                    </a:lnTo>
                    <a:lnTo>
                      <a:pt x="11696" y="18984"/>
                    </a:lnTo>
                    <a:lnTo>
                      <a:pt x="12028" y="20072"/>
                    </a:lnTo>
                    <a:lnTo>
                      <a:pt x="12324" y="21160"/>
                    </a:lnTo>
                    <a:lnTo>
                      <a:pt x="12582" y="22249"/>
                    </a:lnTo>
                    <a:lnTo>
                      <a:pt x="12822" y="23356"/>
                    </a:lnTo>
                    <a:lnTo>
                      <a:pt x="13043" y="24463"/>
                    </a:lnTo>
                    <a:lnTo>
                      <a:pt x="13228" y="25570"/>
                    </a:lnTo>
                    <a:lnTo>
                      <a:pt x="13375" y="26695"/>
                    </a:lnTo>
                    <a:lnTo>
                      <a:pt x="13504" y="27802"/>
                    </a:lnTo>
                    <a:lnTo>
                      <a:pt x="13615" y="28927"/>
                    </a:lnTo>
                    <a:lnTo>
                      <a:pt x="13670" y="30052"/>
                    </a:lnTo>
                    <a:lnTo>
                      <a:pt x="13726" y="31178"/>
                    </a:lnTo>
                    <a:lnTo>
                      <a:pt x="13726" y="32303"/>
                    </a:lnTo>
                    <a:lnTo>
                      <a:pt x="26639" y="32303"/>
                    </a:lnTo>
                    <a:lnTo>
                      <a:pt x="26639" y="30661"/>
                    </a:lnTo>
                    <a:lnTo>
                      <a:pt x="26676" y="29001"/>
                    </a:lnTo>
                    <a:lnTo>
                      <a:pt x="26750" y="27341"/>
                    </a:lnTo>
                    <a:lnTo>
                      <a:pt x="26842" y="25699"/>
                    </a:lnTo>
                    <a:lnTo>
                      <a:pt x="26953" y="24057"/>
                    </a:lnTo>
                    <a:lnTo>
                      <a:pt x="27100" y="22396"/>
                    </a:lnTo>
                    <a:lnTo>
                      <a:pt x="27266" y="20755"/>
                    </a:lnTo>
                    <a:lnTo>
                      <a:pt x="27469" y="19113"/>
                    </a:lnTo>
                    <a:lnTo>
                      <a:pt x="26879" y="20699"/>
                    </a:lnTo>
                    <a:lnTo>
                      <a:pt x="26344" y="22286"/>
                    </a:lnTo>
                    <a:lnTo>
                      <a:pt x="25846" y="23909"/>
                    </a:lnTo>
                    <a:lnTo>
                      <a:pt x="25385" y="25533"/>
                    </a:lnTo>
                    <a:lnTo>
                      <a:pt x="24960" y="27156"/>
                    </a:lnTo>
                    <a:lnTo>
                      <a:pt x="24591" y="28816"/>
                    </a:lnTo>
                    <a:lnTo>
                      <a:pt x="24241" y="30458"/>
                    </a:lnTo>
                    <a:lnTo>
                      <a:pt x="23964" y="32119"/>
                    </a:lnTo>
                    <a:lnTo>
                      <a:pt x="24038" y="31418"/>
                    </a:lnTo>
                    <a:lnTo>
                      <a:pt x="24112" y="30735"/>
                    </a:lnTo>
                    <a:lnTo>
                      <a:pt x="24149" y="30034"/>
                    </a:lnTo>
                    <a:lnTo>
                      <a:pt x="24167" y="29314"/>
                    </a:lnTo>
                    <a:lnTo>
                      <a:pt x="24167" y="28613"/>
                    </a:lnTo>
                    <a:lnTo>
                      <a:pt x="24130" y="27912"/>
                    </a:lnTo>
                    <a:lnTo>
                      <a:pt x="24075" y="27211"/>
                    </a:lnTo>
                    <a:lnTo>
                      <a:pt x="24020" y="26529"/>
                    </a:lnTo>
                    <a:lnTo>
                      <a:pt x="23909" y="25828"/>
                    </a:lnTo>
                    <a:lnTo>
                      <a:pt x="23798" y="25127"/>
                    </a:lnTo>
                    <a:lnTo>
                      <a:pt x="23669" y="24444"/>
                    </a:lnTo>
                    <a:lnTo>
                      <a:pt x="23503" y="23762"/>
                    </a:lnTo>
                    <a:lnTo>
                      <a:pt x="23319" y="23079"/>
                    </a:lnTo>
                    <a:lnTo>
                      <a:pt x="23134" y="22415"/>
                    </a:lnTo>
                    <a:lnTo>
                      <a:pt x="22913" y="21732"/>
                    </a:lnTo>
                    <a:lnTo>
                      <a:pt x="22673" y="21087"/>
                    </a:lnTo>
                    <a:lnTo>
                      <a:pt x="22396" y="20423"/>
                    </a:lnTo>
                    <a:lnTo>
                      <a:pt x="22119" y="19777"/>
                    </a:lnTo>
                    <a:lnTo>
                      <a:pt x="21824" y="19150"/>
                    </a:lnTo>
                    <a:lnTo>
                      <a:pt x="21511" y="18522"/>
                    </a:lnTo>
                    <a:lnTo>
                      <a:pt x="21160" y="17895"/>
                    </a:lnTo>
                    <a:lnTo>
                      <a:pt x="20810" y="17305"/>
                    </a:lnTo>
                    <a:lnTo>
                      <a:pt x="20441" y="16696"/>
                    </a:lnTo>
                    <a:lnTo>
                      <a:pt x="20035" y="16124"/>
                    </a:lnTo>
                    <a:lnTo>
                      <a:pt x="19629" y="15552"/>
                    </a:lnTo>
                    <a:lnTo>
                      <a:pt x="19205" y="14999"/>
                    </a:lnTo>
                    <a:lnTo>
                      <a:pt x="18762" y="14464"/>
                    </a:lnTo>
                    <a:lnTo>
                      <a:pt x="18301" y="13929"/>
                    </a:lnTo>
                    <a:lnTo>
                      <a:pt x="17821" y="13412"/>
                    </a:lnTo>
                    <a:lnTo>
                      <a:pt x="17323" y="12914"/>
                    </a:lnTo>
                    <a:lnTo>
                      <a:pt x="16806" y="12435"/>
                    </a:lnTo>
                    <a:lnTo>
                      <a:pt x="16271" y="11973"/>
                    </a:lnTo>
                    <a:lnTo>
                      <a:pt x="16271" y="11973"/>
                    </a:lnTo>
                    <a:lnTo>
                      <a:pt x="16714" y="12933"/>
                    </a:lnTo>
                    <a:lnTo>
                      <a:pt x="17139" y="13892"/>
                    </a:lnTo>
                    <a:lnTo>
                      <a:pt x="17544" y="14851"/>
                    </a:lnTo>
                    <a:lnTo>
                      <a:pt x="17895" y="15829"/>
                    </a:lnTo>
                    <a:lnTo>
                      <a:pt x="18245" y="16825"/>
                    </a:lnTo>
                    <a:lnTo>
                      <a:pt x="18541" y="17821"/>
                    </a:lnTo>
                    <a:lnTo>
                      <a:pt x="18817" y="18836"/>
                    </a:lnTo>
                    <a:lnTo>
                      <a:pt x="19057" y="19851"/>
                    </a:lnTo>
                    <a:lnTo>
                      <a:pt x="19278" y="20884"/>
                    </a:lnTo>
                    <a:lnTo>
                      <a:pt x="19463" y="21917"/>
                    </a:lnTo>
                    <a:lnTo>
                      <a:pt x="19611" y="22950"/>
                    </a:lnTo>
                    <a:lnTo>
                      <a:pt x="19740" y="23983"/>
                    </a:lnTo>
                    <a:lnTo>
                      <a:pt x="19832" y="25035"/>
                    </a:lnTo>
                    <a:lnTo>
                      <a:pt x="19906" y="26068"/>
                    </a:lnTo>
                    <a:lnTo>
                      <a:pt x="19924" y="27119"/>
                    </a:lnTo>
                    <a:lnTo>
                      <a:pt x="19924" y="28171"/>
                    </a:lnTo>
                    <a:lnTo>
                      <a:pt x="19647" y="27341"/>
                    </a:lnTo>
                    <a:lnTo>
                      <a:pt x="19352" y="26529"/>
                    </a:lnTo>
                    <a:lnTo>
                      <a:pt x="19002" y="25736"/>
                    </a:lnTo>
                    <a:lnTo>
                      <a:pt x="18614" y="24961"/>
                    </a:lnTo>
                    <a:lnTo>
                      <a:pt x="18208" y="24186"/>
                    </a:lnTo>
                    <a:lnTo>
                      <a:pt x="17747" y="23448"/>
                    </a:lnTo>
                    <a:lnTo>
                      <a:pt x="17268" y="22729"/>
                    </a:lnTo>
                    <a:lnTo>
                      <a:pt x="16770" y="22028"/>
                    </a:lnTo>
                    <a:lnTo>
                      <a:pt x="16493" y="21179"/>
                    </a:lnTo>
                    <a:lnTo>
                      <a:pt x="16198" y="20349"/>
                    </a:lnTo>
                    <a:lnTo>
                      <a:pt x="15884" y="19537"/>
                    </a:lnTo>
                    <a:lnTo>
                      <a:pt x="15552" y="18707"/>
                    </a:lnTo>
                    <a:lnTo>
                      <a:pt x="15201" y="17895"/>
                    </a:lnTo>
                    <a:lnTo>
                      <a:pt x="14833" y="17102"/>
                    </a:lnTo>
                    <a:lnTo>
                      <a:pt x="14445" y="16309"/>
                    </a:lnTo>
                    <a:lnTo>
                      <a:pt x="14058" y="15515"/>
                    </a:lnTo>
                    <a:lnTo>
                      <a:pt x="13633" y="14741"/>
                    </a:lnTo>
                    <a:lnTo>
                      <a:pt x="13209" y="13966"/>
                    </a:lnTo>
                    <a:lnTo>
                      <a:pt x="12748" y="13209"/>
                    </a:lnTo>
                    <a:lnTo>
                      <a:pt x="12287" y="12453"/>
                    </a:lnTo>
                    <a:lnTo>
                      <a:pt x="11807" y="11715"/>
                    </a:lnTo>
                    <a:lnTo>
                      <a:pt x="11309" y="10996"/>
                    </a:lnTo>
                    <a:lnTo>
                      <a:pt x="10811" y="10276"/>
                    </a:lnTo>
                    <a:lnTo>
                      <a:pt x="10276" y="9557"/>
                    </a:lnTo>
                    <a:lnTo>
                      <a:pt x="9741" y="8874"/>
                    </a:lnTo>
                    <a:lnTo>
                      <a:pt x="9187" y="8173"/>
                    </a:lnTo>
                    <a:lnTo>
                      <a:pt x="8616" y="7509"/>
                    </a:lnTo>
                    <a:lnTo>
                      <a:pt x="8025" y="6845"/>
                    </a:lnTo>
                    <a:lnTo>
                      <a:pt x="7435" y="6199"/>
                    </a:lnTo>
                    <a:lnTo>
                      <a:pt x="6826" y="5554"/>
                    </a:lnTo>
                    <a:lnTo>
                      <a:pt x="6199" y="4945"/>
                    </a:lnTo>
                    <a:lnTo>
                      <a:pt x="5553" y="4336"/>
                    </a:lnTo>
                    <a:lnTo>
                      <a:pt x="4908" y="3746"/>
                    </a:lnTo>
                    <a:lnTo>
                      <a:pt x="4243" y="3155"/>
                    </a:lnTo>
                    <a:lnTo>
                      <a:pt x="3561" y="2602"/>
                    </a:lnTo>
                    <a:lnTo>
                      <a:pt x="2878" y="2048"/>
                    </a:lnTo>
                    <a:lnTo>
                      <a:pt x="2177" y="1513"/>
                    </a:lnTo>
                    <a:lnTo>
                      <a:pt x="1458" y="997"/>
                    </a:lnTo>
                    <a:lnTo>
                      <a:pt x="738" y="49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30"/>
              <p:cNvSpPr/>
              <p:nvPr/>
            </p:nvSpPr>
            <p:spPr>
              <a:xfrm>
                <a:off x="2620550" y="5243025"/>
                <a:ext cx="107025" cy="233850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9354" extrusionOk="0">
                    <a:moveTo>
                      <a:pt x="4280" y="1"/>
                    </a:moveTo>
                    <a:lnTo>
                      <a:pt x="3930" y="536"/>
                    </a:lnTo>
                    <a:lnTo>
                      <a:pt x="3579" y="1089"/>
                    </a:lnTo>
                    <a:lnTo>
                      <a:pt x="3247" y="1643"/>
                    </a:lnTo>
                    <a:lnTo>
                      <a:pt x="2934" y="2196"/>
                    </a:lnTo>
                    <a:lnTo>
                      <a:pt x="2620" y="2768"/>
                    </a:lnTo>
                    <a:lnTo>
                      <a:pt x="2325" y="3340"/>
                    </a:lnTo>
                    <a:lnTo>
                      <a:pt x="2030" y="3912"/>
                    </a:lnTo>
                    <a:lnTo>
                      <a:pt x="1753" y="4502"/>
                    </a:lnTo>
                    <a:lnTo>
                      <a:pt x="1495" y="5093"/>
                    </a:lnTo>
                    <a:lnTo>
                      <a:pt x="1255" y="5683"/>
                    </a:lnTo>
                    <a:lnTo>
                      <a:pt x="1015" y="6292"/>
                    </a:lnTo>
                    <a:lnTo>
                      <a:pt x="775" y="6900"/>
                    </a:lnTo>
                    <a:lnTo>
                      <a:pt x="572" y="7509"/>
                    </a:lnTo>
                    <a:lnTo>
                      <a:pt x="369" y="8118"/>
                    </a:lnTo>
                    <a:lnTo>
                      <a:pt x="185" y="8745"/>
                    </a:lnTo>
                    <a:lnTo>
                      <a:pt x="0" y="9354"/>
                    </a:lnTo>
                    <a:lnTo>
                      <a:pt x="2011" y="9354"/>
                    </a:lnTo>
                    <a:lnTo>
                      <a:pt x="2159" y="8155"/>
                    </a:lnTo>
                    <a:lnTo>
                      <a:pt x="2362" y="6974"/>
                    </a:lnTo>
                    <a:lnTo>
                      <a:pt x="2583" y="5794"/>
                    </a:lnTo>
                    <a:lnTo>
                      <a:pt x="2860" y="4613"/>
                    </a:lnTo>
                    <a:lnTo>
                      <a:pt x="3155" y="3432"/>
                    </a:lnTo>
                    <a:lnTo>
                      <a:pt x="3487" y="2288"/>
                    </a:lnTo>
                    <a:lnTo>
                      <a:pt x="3875" y="1126"/>
                    </a:lnTo>
                    <a:lnTo>
                      <a:pt x="42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30"/>
              <p:cNvSpPr/>
              <p:nvPr/>
            </p:nvSpPr>
            <p:spPr>
              <a:xfrm>
                <a:off x="2692500" y="4881925"/>
                <a:ext cx="163750" cy="594950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3798" extrusionOk="0">
                    <a:moveTo>
                      <a:pt x="6549" y="0"/>
                    </a:moveTo>
                    <a:lnTo>
                      <a:pt x="5922" y="1402"/>
                    </a:lnTo>
                    <a:lnTo>
                      <a:pt x="5332" y="2841"/>
                    </a:lnTo>
                    <a:lnTo>
                      <a:pt x="4778" y="4280"/>
                    </a:lnTo>
                    <a:lnTo>
                      <a:pt x="4262" y="5737"/>
                    </a:lnTo>
                    <a:lnTo>
                      <a:pt x="3764" y="7195"/>
                    </a:lnTo>
                    <a:lnTo>
                      <a:pt x="3321" y="8671"/>
                    </a:lnTo>
                    <a:lnTo>
                      <a:pt x="2878" y="10147"/>
                    </a:lnTo>
                    <a:lnTo>
                      <a:pt x="2491" y="11641"/>
                    </a:lnTo>
                    <a:lnTo>
                      <a:pt x="2103" y="13154"/>
                    </a:lnTo>
                    <a:lnTo>
                      <a:pt x="1753" y="14648"/>
                    </a:lnTo>
                    <a:lnTo>
                      <a:pt x="1421" y="16161"/>
                    </a:lnTo>
                    <a:lnTo>
                      <a:pt x="1107" y="17692"/>
                    </a:lnTo>
                    <a:lnTo>
                      <a:pt x="812" y="19204"/>
                    </a:lnTo>
                    <a:lnTo>
                      <a:pt x="517" y="20736"/>
                    </a:lnTo>
                    <a:lnTo>
                      <a:pt x="259" y="22267"/>
                    </a:lnTo>
                    <a:lnTo>
                      <a:pt x="0" y="23798"/>
                    </a:lnTo>
                    <a:lnTo>
                      <a:pt x="3505" y="23798"/>
                    </a:lnTo>
                    <a:lnTo>
                      <a:pt x="3579" y="22304"/>
                    </a:lnTo>
                    <a:lnTo>
                      <a:pt x="3671" y="20791"/>
                    </a:lnTo>
                    <a:lnTo>
                      <a:pt x="3782" y="19260"/>
                    </a:lnTo>
                    <a:lnTo>
                      <a:pt x="3893" y="17747"/>
                    </a:lnTo>
                    <a:lnTo>
                      <a:pt x="4040" y="16234"/>
                    </a:lnTo>
                    <a:lnTo>
                      <a:pt x="4206" y="14722"/>
                    </a:lnTo>
                    <a:lnTo>
                      <a:pt x="4372" y="13209"/>
                    </a:lnTo>
                    <a:lnTo>
                      <a:pt x="4557" y="11696"/>
                    </a:lnTo>
                    <a:lnTo>
                      <a:pt x="4760" y="10202"/>
                    </a:lnTo>
                    <a:lnTo>
                      <a:pt x="4981" y="8708"/>
                    </a:lnTo>
                    <a:lnTo>
                      <a:pt x="5203" y="7213"/>
                    </a:lnTo>
                    <a:lnTo>
                      <a:pt x="5442" y="5756"/>
                    </a:lnTo>
                    <a:lnTo>
                      <a:pt x="5701" y="4280"/>
                    </a:lnTo>
                    <a:lnTo>
                      <a:pt x="5977" y="2841"/>
                    </a:lnTo>
                    <a:lnTo>
                      <a:pt x="6254" y="1402"/>
                    </a:lnTo>
                    <a:lnTo>
                      <a:pt x="6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30"/>
              <p:cNvSpPr/>
              <p:nvPr/>
            </p:nvSpPr>
            <p:spPr>
              <a:xfrm>
                <a:off x="1262800" y="4616725"/>
                <a:ext cx="515175" cy="860150"/>
              </a:xfrm>
              <a:custGeom>
                <a:avLst/>
                <a:gdLst/>
                <a:ahLst/>
                <a:cxnLst/>
                <a:rect l="l" t="t" r="r" b="b"/>
                <a:pathLst>
                  <a:path w="20607" h="34406" extrusionOk="0">
                    <a:moveTo>
                      <a:pt x="6567" y="1"/>
                    </a:moveTo>
                    <a:lnTo>
                      <a:pt x="5977" y="1513"/>
                    </a:lnTo>
                    <a:lnTo>
                      <a:pt x="5424" y="3026"/>
                    </a:lnTo>
                    <a:lnTo>
                      <a:pt x="4870" y="4557"/>
                    </a:lnTo>
                    <a:lnTo>
                      <a:pt x="4354" y="6088"/>
                    </a:lnTo>
                    <a:lnTo>
                      <a:pt x="3856" y="7638"/>
                    </a:lnTo>
                    <a:lnTo>
                      <a:pt x="3394" y="9206"/>
                    </a:lnTo>
                    <a:lnTo>
                      <a:pt x="2952" y="10756"/>
                    </a:lnTo>
                    <a:lnTo>
                      <a:pt x="2527" y="12324"/>
                    </a:lnTo>
                    <a:lnTo>
                      <a:pt x="2122" y="13910"/>
                    </a:lnTo>
                    <a:lnTo>
                      <a:pt x="1753" y="15478"/>
                    </a:lnTo>
                    <a:lnTo>
                      <a:pt x="1402" y="17065"/>
                    </a:lnTo>
                    <a:lnTo>
                      <a:pt x="1070" y="18651"/>
                    </a:lnTo>
                    <a:lnTo>
                      <a:pt x="775" y="20256"/>
                    </a:lnTo>
                    <a:lnTo>
                      <a:pt x="498" y="21861"/>
                    </a:lnTo>
                    <a:lnTo>
                      <a:pt x="240" y="23466"/>
                    </a:lnTo>
                    <a:lnTo>
                      <a:pt x="0" y="25071"/>
                    </a:lnTo>
                    <a:lnTo>
                      <a:pt x="0" y="34406"/>
                    </a:lnTo>
                    <a:lnTo>
                      <a:pt x="5497" y="34406"/>
                    </a:lnTo>
                    <a:lnTo>
                      <a:pt x="5479" y="33410"/>
                    </a:lnTo>
                    <a:lnTo>
                      <a:pt x="5461" y="32414"/>
                    </a:lnTo>
                    <a:lnTo>
                      <a:pt x="5461" y="31436"/>
                    </a:lnTo>
                    <a:lnTo>
                      <a:pt x="5497" y="30440"/>
                    </a:lnTo>
                    <a:lnTo>
                      <a:pt x="5534" y="29444"/>
                    </a:lnTo>
                    <a:lnTo>
                      <a:pt x="5571" y="28447"/>
                    </a:lnTo>
                    <a:lnTo>
                      <a:pt x="5645" y="27451"/>
                    </a:lnTo>
                    <a:lnTo>
                      <a:pt x="5737" y="26473"/>
                    </a:lnTo>
                    <a:lnTo>
                      <a:pt x="5830" y="25477"/>
                    </a:lnTo>
                    <a:lnTo>
                      <a:pt x="5940" y="24481"/>
                    </a:lnTo>
                    <a:lnTo>
                      <a:pt x="6088" y="23503"/>
                    </a:lnTo>
                    <a:lnTo>
                      <a:pt x="6217" y="22526"/>
                    </a:lnTo>
                    <a:lnTo>
                      <a:pt x="6383" y="21529"/>
                    </a:lnTo>
                    <a:lnTo>
                      <a:pt x="6567" y="20552"/>
                    </a:lnTo>
                    <a:lnTo>
                      <a:pt x="6752" y="19592"/>
                    </a:lnTo>
                    <a:lnTo>
                      <a:pt x="6973" y="18615"/>
                    </a:lnTo>
                    <a:lnTo>
                      <a:pt x="7342" y="18984"/>
                    </a:lnTo>
                    <a:lnTo>
                      <a:pt x="7730" y="19371"/>
                    </a:lnTo>
                    <a:lnTo>
                      <a:pt x="8468" y="20164"/>
                    </a:lnTo>
                    <a:lnTo>
                      <a:pt x="9205" y="21013"/>
                    </a:lnTo>
                    <a:lnTo>
                      <a:pt x="9906" y="21898"/>
                    </a:lnTo>
                    <a:lnTo>
                      <a:pt x="10589" y="22821"/>
                    </a:lnTo>
                    <a:lnTo>
                      <a:pt x="11235" y="23762"/>
                    </a:lnTo>
                    <a:lnTo>
                      <a:pt x="11880" y="24739"/>
                    </a:lnTo>
                    <a:lnTo>
                      <a:pt x="12489" y="25754"/>
                    </a:lnTo>
                    <a:lnTo>
                      <a:pt x="13080" y="26787"/>
                    </a:lnTo>
                    <a:lnTo>
                      <a:pt x="13633" y="27820"/>
                    </a:lnTo>
                    <a:lnTo>
                      <a:pt x="14168" y="28890"/>
                    </a:lnTo>
                    <a:lnTo>
                      <a:pt x="14684" y="29979"/>
                    </a:lnTo>
                    <a:lnTo>
                      <a:pt x="15183" y="31085"/>
                    </a:lnTo>
                    <a:lnTo>
                      <a:pt x="15644" y="32174"/>
                    </a:lnTo>
                    <a:lnTo>
                      <a:pt x="16068" y="33299"/>
                    </a:lnTo>
                    <a:lnTo>
                      <a:pt x="16474" y="34406"/>
                    </a:lnTo>
                    <a:lnTo>
                      <a:pt x="20606" y="34406"/>
                    </a:lnTo>
                    <a:lnTo>
                      <a:pt x="20366" y="33779"/>
                    </a:lnTo>
                    <a:lnTo>
                      <a:pt x="20127" y="33152"/>
                    </a:lnTo>
                    <a:lnTo>
                      <a:pt x="19868" y="32524"/>
                    </a:lnTo>
                    <a:lnTo>
                      <a:pt x="19592" y="31916"/>
                    </a:lnTo>
                    <a:lnTo>
                      <a:pt x="19296" y="31307"/>
                    </a:lnTo>
                    <a:lnTo>
                      <a:pt x="19001" y="30698"/>
                    </a:lnTo>
                    <a:lnTo>
                      <a:pt x="18688" y="30089"/>
                    </a:lnTo>
                    <a:lnTo>
                      <a:pt x="18356" y="29499"/>
                    </a:lnTo>
                    <a:lnTo>
                      <a:pt x="18005" y="28927"/>
                    </a:lnTo>
                    <a:lnTo>
                      <a:pt x="17655" y="28355"/>
                    </a:lnTo>
                    <a:lnTo>
                      <a:pt x="17286" y="27783"/>
                    </a:lnTo>
                    <a:lnTo>
                      <a:pt x="16917" y="27230"/>
                    </a:lnTo>
                    <a:lnTo>
                      <a:pt x="16529" y="26676"/>
                    </a:lnTo>
                    <a:lnTo>
                      <a:pt x="16123" y="26123"/>
                    </a:lnTo>
                    <a:lnTo>
                      <a:pt x="15699" y="25588"/>
                    </a:lnTo>
                    <a:lnTo>
                      <a:pt x="15275" y="25071"/>
                    </a:lnTo>
                    <a:lnTo>
                      <a:pt x="14851" y="24555"/>
                    </a:lnTo>
                    <a:lnTo>
                      <a:pt x="14389" y="24038"/>
                    </a:lnTo>
                    <a:lnTo>
                      <a:pt x="13928" y="23559"/>
                    </a:lnTo>
                    <a:lnTo>
                      <a:pt x="13467" y="23061"/>
                    </a:lnTo>
                    <a:lnTo>
                      <a:pt x="12987" y="22581"/>
                    </a:lnTo>
                    <a:lnTo>
                      <a:pt x="12489" y="22120"/>
                    </a:lnTo>
                    <a:lnTo>
                      <a:pt x="11991" y="21658"/>
                    </a:lnTo>
                    <a:lnTo>
                      <a:pt x="11493" y="21216"/>
                    </a:lnTo>
                    <a:lnTo>
                      <a:pt x="10958" y="20791"/>
                    </a:lnTo>
                    <a:lnTo>
                      <a:pt x="10441" y="20367"/>
                    </a:lnTo>
                    <a:lnTo>
                      <a:pt x="9906" y="19961"/>
                    </a:lnTo>
                    <a:lnTo>
                      <a:pt x="9353" y="19574"/>
                    </a:lnTo>
                    <a:lnTo>
                      <a:pt x="8800" y="19186"/>
                    </a:lnTo>
                    <a:lnTo>
                      <a:pt x="8228" y="18818"/>
                    </a:lnTo>
                    <a:lnTo>
                      <a:pt x="7656" y="18449"/>
                    </a:lnTo>
                    <a:lnTo>
                      <a:pt x="7084" y="18098"/>
                    </a:lnTo>
                    <a:lnTo>
                      <a:pt x="7398" y="16825"/>
                    </a:lnTo>
                    <a:lnTo>
                      <a:pt x="7730" y="15534"/>
                    </a:lnTo>
                    <a:lnTo>
                      <a:pt x="8099" y="14279"/>
                    </a:lnTo>
                    <a:lnTo>
                      <a:pt x="8486" y="13006"/>
                    </a:lnTo>
                    <a:lnTo>
                      <a:pt x="7490" y="15386"/>
                    </a:lnTo>
                    <a:lnTo>
                      <a:pt x="7010" y="16585"/>
                    </a:lnTo>
                    <a:lnTo>
                      <a:pt x="6531" y="17784"/>
                    </a:lnTo>
                    <a:lnTo>
                      <a:pt x="5866" y="17434"/>
                    </a:lnTo>
                    <a:lnTo>
                      <a:pt x="5202" y="17102"/>
                    </a:lnTo>
                    <a:lnTo>
                      <a:pt x="5811" y="17581"/>
                    </a:lnTo>
                    <a:lnTo>
                      <a:pt x="6401" y="18098"/>
                    </a:lnTo>
                    <a:lnTo>
                      <a:pt x="6032" y="19076"/>
                    </a:lnTo>
                    <a:lnTo>
                      <a:pt x="5682" y="20072"/>
                    </a:lnTo>
                    <a:lnTo>
                      <a:pt x="5331" y="21068"/>
                    </a:lnTo>
                    <a:lnTo>
                      <a:pt x="4999" y="22046"/>
                    </a:lnTo>
                    <a:lnTo>
                      <a:pt x="4686" y="23061"/>
                    </a:lnTo>
                    <a:lnTo>
                      <a:pt x="4391" y="24057"/>
                    </a:lnTo>
                    <a:lnTo>
                      <a:pt x="4114" y="25053"/>
                    </a:lnTo>
                    <a:lnTo>
                      <a:pt x="3856" y="26068"/>
                    </a:lnTo>
                    <a:lnTo>
                      <a:pt x="3634" y="27082"/>
                    </a:lnTo>
                    <a:lnTo>
                      <a:pt x="3413" y="28097"/>
                    </a:lnTo>
                    <a:lnTo>
                      <a:pt x="3247" y="29111"/>
                    </a:lnTo>
                    <a:lnTo>
                      <a:pt x="3081" y="30108"/>
                    </a:lnTo>
                    <a:lnTo>
                      <a:pt x="2970" y="31122"/>
                    </a:lnTo>
                    <a:lnTo>
                      <a:pt x="2878" y="32137"/>
                    </a:lnTo>
                    <a:lnTo>
                      <a:pt x="2823" y="33152"/>
                    </a:lnTo>
                    <a:lnTo>
                      <a:pt x="2786" y="34148"/>
                    </a:lnTo>
                    <a:lnTo>
                      <a:pt x="2693" y="33096"/>
                    </a:lnTo>
                    <a:lnTo>
                      <a:pt x="2620" y="32026"/>
                    </a:lnTo>
                    <a:lnTo>
                      <a:pt x="2546" y="30956"/>
                    </a:lnTo>
                    <a:lnTo>
                      <a:pt x="2509" y="29886"/>
                    </a:lnTo>
                    <a:lnTo>
                      <a:pt x="2472" y="28816"/>
                    </a:lnTo>
                    <a:lnTo>
                      <a:pt x="2454" y="27728"/>
                    </a:lnTo>
                    <a:lnTo>
                      <a:pt x="2454" y="26658"/>
                    </a:lnTo>
                    <a:lnTo>
                      <a:pt x="2472" y="25588"/>
                    </a:lnTo>
                    <a:lnTo>
                      <a:pt x="2509" y="24499"/>
                    </a:lnTo>
                    <a:lnTo>
                      <a:pt x="2546" y="23429"/>
                    </a:lnTo>
                    <a:lnTo>
                      <a:pt x="2620" y="22341"/>
                    </a:lnTo>
                    <a:lnTo>
                      <a:pt x="2693" y="21271"/>
                    </a:lnTo>
                    <a:lnTo>
                      <a:pt x="2786" y="20183"/>
                    </a:lnTo>
                    <a:lnTo>
                      <a:pt x="2878" y="19113"/>
                    </a:lnTo>
                    <a:lnTo>
                      <a:pt x="3007" y="18024"/>
                    </a:lnTo>
                    <a:lnTo>
                      <a:pt x="3136" y="16954"/>
                    </a:lnTo>
                    <a:lnTo>
                      <a:pt x="3265" y="15866"/>
                    </a:lnTo>
                    <a:lnTo>
                      <a:pt x="3413" y="14796"/>
                    </a:lnTo>
                    <a:lnTo>
                      <a:pt x="3579" y="13726"/>
                    </a:lnTo>
                    <a:lnTo>
                      <a:pt x="3763" y="12656"/>
                    </a:lnTo>
                    <a:lnTo>
                      <a:pt x="4132" y="10516"/>
                    </a:lnTo>
                    <a:lnTo>
                      <a:pt x="4557" y="8376"/>
                    </a:lnTo>
                    <a:lnTo>
                      <a:pt x="5018" y="6254"/>
                    </a:lnTo>
                    <a:lnTo>
                      <a:pt x="5497" y="4151"/>
                    </a:lnTo>
                    <a:lnTo>
                      <a:pt x="6032" y="2067"/>
                    </a:lnTo>
                    <a:lnTo>
                      <a:pt x="65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30"/>
              <p:cNvSpPr/>
              <p:nvPr/>
            </p:nvSpPr>
            <p:spPr>
              <a:xfrm>
                <a:off x="1498450" y="4664700"/>
                <a:ext cx="372675" cy="812175"/>
              </a:xfrm>
              <a:custGeom>
                <a:avLst/>
                <a:gdLst/>
                <a:ahLst/>
                <a:cxnLst/>
                <a:rect l="l" t="t" r="r" b="b"/>
                <a:pathLst>
                  <a:path w="14907" h="32487" extrusionOk="0">
                    <a:moveTo>
                      <a:pt x="1" y="0"/>
                    </a:moveTo>
                    <a:lnTo>
                      <a:pt x="536" y="960"/>
                    </a:lnTo>
                    <a:lnTo>
                      <a:pt x="1052" y="1900"/>
                    </a:lnTo>
                    <a:lnTo>
                      <a:pt x="1569" y="2860"/>
                    </a:lnTo>
                    <a:lnTo>
                      <a:pt x="2067" y="3819"/>
                    </a:lnTo>
                    <a:lnTo>
                      <a:pt x="2547" y="4797"/>
                    </a:lnTo>
                    <a:lnTo>
                      <a:pt x="3026" y="5756"/>
                    </a:lnTo>
                    <a:lnTo>
                      <a:pt x="3488" y="6734"/>
                    </a:lnTo>
                    <a:lnTo>
                      <a:pt x="3949" y="7711"/>
                    </a:lnTo>
                    <a:lnTo>
                      <a:pt x="4391" y="8708"/>
                    </a:lnTo>
                    <a:lnTo>
                      <a:pt x="4816" y="9704"/>
                    </a:lnTo>
                    <a:lnTo>
                      <a:pt x="5240" y="10700"/>
                    </a:lnTo>
                    <a:lnTo>
                      <a:pt x="5664" y="11696"/>
                    </a:lnTo>
                    <a:lnTo>
                      <a:pt x="6052" y="12711"/>
                    </a:lnTo>
                    <a:lnTo>
                      <a:pt x="6439" y="13707"/>
                    </a:lnTo>
                    <a:lnTo>
                      <a:pt x="6827" y="14722"/>
                    </a:lnTo>
                    <a:lnTo>
                      <a:pt x="7196" y="15736"/>
                    </a:lnTo>
                    <a:lnTo>
                      <a:pt x="7546" y="16769"/>
                    </a:lnTo>
                    <a:lnTo>
                      <a:pt x="7897" y="17802"/>
                    </a:lnTo>
                    <a:lnTo>
                      <a:pt x="8229" y="18817"/>
                    </a:lnTo>
                    <a:lnTo>
                      <a:pt x="8542" y="19850"/>
                    </a:lnTo>
                    <a:lnTo>
                      <a:pt x="8856" y="20902"/>
                    </a:lnTo>
                    <a:lnTo>
                      <a:pt x="9151" y="21935"/>
                    </a:lnTo>
                    <a:lnTo>
                      <a:pt x="9446" y="22986"/>
                    </a:lnTo>
                    <a:lnTo>
                      <a:pt x="9723" y="24019"/>
                    </a:lnTo>
                    <a:lnTo>
                      <a:pt x="9981" y="25071"/>
                    </a:lnTo>
                    <a:lnTo>
                      <a:pt x="10239" y="26122"/>
                    </a:lnTo>
                    <a:lnTo>
                      <a:pt x="10479" y="27174"/>
                    </a:lnTo>
                    <a:lnTo>
                      <a:pt x="10719" y="28244"/>
                    </a:lnTo>
                    <a:lnTo>
                      <a:pt x="10940" y="29296"/>
                    </a:lnTo>
                    <a:lnTo>
                      <a:pt x="11143" y="30365"/>
                    </a:lnTo>
                    <a:lnTo>
                      <a:pt x="11346" y="31417"/>
                    </a:lnTo>
                    <a:lnTo>
                      <a:pt x="11531" y="32487"/>
                    </a:lnTo>
                    <a:lnTo>
                      <a:pt x="14907" y="32487"/>
                    </a:lnTo>
                    <a:lnTo>
                      <a:pt x="14261" y="30329"/>
                    </a:lnTo>
                    <a:lnTo>
                      <a:pt x="13597" y="28152"/>
                    </a:lnTo>
                    <a:lnTo>
                      <a:pt x="12914" y="25993"/>
                    </a:lnTo>
                    <a:lnTo>
                      <a:pt x="12213" y="23853"/>
                    </a:lnTo>
                    <a:lnTo>
                      <a:pt x="11475" y="21713"/>
                    </a:lnTo>
                    <a:lnTo>
                      <a:pt x="10701" y="19573"/>
                    </a:lnTo>
                    <a:lnTo>
                      <a:pt x="10295" y="18522"/>
                    </a:lnTo>
                    <a:lnTo>
                      <a:pt x="9889" y="17470"/>
                    </a:lnTo>
                    <a:lnTo>
                      <a:pt x="9465" y="16437"/>
                    </a:lnTo>
                    <a:lnTo>
                      <a:pt x="9040" y="15404"/>
                    </a:lnTo>
                    <a:lnTo>
                      <a:pt x="8579" y="14371"/>
                    </a:lnTo>
                    <a:lnTo>
                      <a:pt x="8118" y="13338"/>
                    </a:lnTo>
                    <a:lnTo>
                      <a:pt x="7657" y="12323"/>
                    </a:lnTo>
                    <a:lnTo>
                      <a:pt x="7159" y="11327"/>
                    </a:lnTo>
                    <a:lnTo>
                      <a:pt x="6661" y="10313"/>
                    </a:lnTo>
                    <a:lnTo>
                      <a:pt x="6144" y="9335"/>
                    </a:lnTo>
                    <a:lnTo>
                      <a:pt x="5609" y="8339"/>
                    </a:lnTo>
                    <a:lnTo>
                      <a:pt x="5074" y="7379"/>
                    </a:lnTo>
                    <a:lnTo>
                      <a:pt x="4502" y="6420"/>
                    </a:lnTo>
                    <a:lnTo>
                      <a:pt x="3912" y="5461"/>
                    </a:lnTo>
                    <a:lnTo>
                      <a:pt x="3321" y="4520"/>
                    </a:lnTo>
                    <a:lnTo>
                      <a:pt x="2694" y="3598"/>
                    </a:lnTo>
                    <a:lnTo>
                      <a:pt x="2049" y="2675"/>
                    </a:lnTo>
                    <a:lnTo>
                      <a:pt x="1384" y="1771"/>
                    </a:lnTo>
                    <a:lnTo>
                      <a:pt x="720" y="8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30"/>
              <p:cNvSpPr/>
              <p:nvPr/>
            </p:nvSpPr>
            <p:spPr>
              <a:xfrm>
                <a:off x="1759025" y="5134200"/>
                <a:ext cx="178050" cy="342675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13707" extrusionOk="0">
                    <a:moveTo>
                      <a:pt x="1" y="0"/>
                    </a:moveTo>
                    <a:lnTo>
                      <a:pt x="554" y="757"/>
                    </a:lnTo>
                    <a:lnTo>
                      <a:pt x="1071" y="1531"/>
                    </a:lnTo>
                    <a:lnTo>
                      <a:pt x="1551" y="2325"/>
                    </a:lnTo>
                    <a:lnTo>
                      <a:pt x="2030" y="3136"/>
                    </a:lnTo>
                    <a:lnTo>
                      <a:pt x="2454" y="3948"/>
                    </a:lnTo>
                    <a:lnTo>
                      <a:pt x="2860" y="4778"/>
                    </a:lnTo>
                    <a:lnTo>
                      <a:pt x="3248" y="5627"/>
                    </a:lnTo>
                    <a:lnTo>
                      <a:pt x="3598" y="6494"/>
                    </a:lnTo>
                    <a:lnTo>
                      <a:pt x="3912" y="7379"/>
                    </a:lnTo>
                    <a:lnTo>
                      <a:pt x="4207" y="8246"/>
                    </a:lnTo>
                    <a:lnTo>
                      <a:pt x="4465" y="9150"/>
                    </a:lnTo>
                    <a:lnTo>
                      <a:pt x="4705" y="10054"/>
                    </a:lnTo>
                    <a:lnTo>
                      <a:pt x="4908" y="10958"/>
                    </a:lnTo>
                    <a:lnTo>
                      <a:pt x="5074" y="11862"/>
                    </a:lnTo>
                    <a:lnTo>
                      <a:pt x="5222" y="12785"/>
                    </a:lnTo>
                    <a:lnTo>
                      <a:pt x="5332" y="13707"/>
                    </a:lnTo>
                    <a:lnTo>
                      <a:pt x="7122" y="13707"/>
                    </a:lnTo>
                    <a:lnTo>
                      <a:pt x="6900" y="12766"/>
                    </a:lnTo>
                    <a:lnTo>
                      <a:pt x="6661" y="11807"/>
                    </a:lnTo>
                    <a:lnTo>
                      <a:pt x="6384" y="10884"/>
                    </a:lnTo>
                    <a:lnTo>
                      <a:pt x="6070" y="9962"/>
                    </a:lnTo>
                    <a:lnTo>
                      <a:pt x="5720" y="9040"/>
                    </a:lnTo>
                    <a:lnTo>
                      <a:pt x="5332" y="8136"/>
                    </a:lnTo>
                    <a:lnTo>
                      <a:pt x="4926" y="7250"/>
                    </a:lnTo>
                    <a:lnTo>
                      <a:pt x="4502" y="6383"/>
                    </a:lnTo>
                    <a:lnTo>
                      <a:pt x="4041" y="5516"/>
                    </a:lnTo>
                    <a:lnTo>
                      <a:pt x="3543" y="4668"/>
                    </a:lnTo>
                    <a:lnTo>
                      <a:pt x="3008" y="3837"/>
                    </a:lnTo>
                    <a:lnTo>
                      <a:pt x="2473" y="3044"/>
                    </a:lnTo>
                    <a:lnTo>
                      <a:pt x="1883" y="2251"/>
                    </a:lnTo>
                    <a:lnTo>
                      <a:pt x="1292" y="1476"/>
                    </a:lnTo>
                    <a:lnTo>
                      <a:pt x="665" y="7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30"/>
              <p:cNvSpPr/>
              <p:nvPr/>
            </p:nvSpPr>
            <p:spPr>
              <a:xfrm>
                <a:off x="1689850" y="4921125"/>
                <a:ext cx="343150" cy="555750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22230" extrusionOk="0">
                    <a:moveTo>
                      <a:pt x="1" y="0"/>
                    </a:moveTo>
                    <a:lnTo>
                      <a:pt x="517" y="591"/>
                    </a:lnTo>
                    <a:lnTo>
                      <a:pt x="1034" y="1162"/>
                    </a:lnTo>
                    <a:lnTo>
                      <a:pt x="1513" y="1771"/>
                    </a:lnTo>
                    <a:lnTo>
                      <a:pt x="2012" y="2362"/>
                    </a:lnTo>
                    <a:lnTo>
                      <a:pt x="2473" y="2989"/>
                    </a:lnTo>
                    <a:lnTo>
                      <a:pt x="2934" y="3616"/>
                    </a:lnTo>
                    <a:lnTo>
                      <a:pt x="3377" y="4243"/>
                    </a:lnTo>
                    <a:lnTo>
                      <a:pt x="3819" y="4889"/>
                    </a:lnTo>
                    <a:lnTo>
                      <a:pt x="4225" y="5535"/>
                    </a:lnTo>
                    <a:lnTo>
                      <a:pt x="4631" y="6199"/>
                    </a:lnTo>
                    <a:lnTo>
                      <a:pt x="5037" y="6863"/>
                    </a:lnTo>
                    <a:lnTo>
                      <a:pt x="5406" y="7545"/>
                    </a:lnTo>
                    <a:lnTo>
                      <a:pt x="5775" y="8228"/>
                    </a:lnTo>
                    <a:lnTo>
                      <a:pt x="6125" y="8911"/>
                    </a:lnTo>
                    <a:lnTo>
                      <a:pt x="6476" y="9612"/>
                    </a:lnTo>
                    <a:lnTo>
                      <a:pt x="6790" y="10313"/>
                    </a:lnTo>
                    <a:lnTo>
                      <a:pt x="7103" y="11014"/>
                    </a:lnTo>
                    <a:lnTo>
                      <a:pt x="7398" y="11733"/>
                    </a:lnTo>
                    <a:lnTo>
                      <a:pt x="7675" y="12453"/>
                    </a:lnTo>
                    <a:lnTo>
                      <a:pt x="7952" y="13191"/>
                    </a:lnTo>
                    <a:lnTo>
                      <a:pt x="8210" y="13928"/>
                    </a:lnTo>
                    <a:lnTo>
                      <a:pt x="8450" y="14666"/>
                    </a:lnTo>
                    <a:lnTo>
                      <a:pt x="8671" y="15404"/>
                    </a:lnTo>
                    <a:lnTo>
                      <a:pt x="8874" y="16142"/>
                    </a:lnTo>
                    <a:lnTo>
                      <a:pt x="9077" y="16899"/>
                    </a:lnTo>
                    <a:lnTo>
                      <a:pt x="9243" y="17655"/>
                    </a:lnTo>
                    <a:lnTo>
                      <a:pt x="9409" y="18411"/>
                    </a:lnTo>
                    <a:lnTo>
                      <a:pt x="9557" y="19168"/>
                    </a:lnTo>
                    <a:lnTo>
                      <a:pt x="9686" y="19924"/>
                    </a:lnTo>
                    <a:lnTo>
                      <a:pt x="9815" y="20699"/>
                    </a:lnTo>
                    <a:lnTo>
                      <a:pt x="9907" y="21474"/>
                    </a:lnTo>
                    <a:lnTo>
                      <a:pt x="9999" y="22230"/>
                    </a:lnTo>
                    <a:lnTo>
                      <a:pt x="13726" y="22230"/>
                    </a:lnTo>
                    <a:lnTo>
                      <a:pt x="13339" y="20754"/>
                    </a:lnTo>
                    <a:lnTo>
                      <a:pt x="12914" y="19278"/>
                    </a:lnTo>
                    <a:lnTo>
                      <a:pt x="12471" y="17821"/>
                    </a:lnTo>
                    <a:lnTo>
                      <a:pt x="12010" y="16382"/>
                    </a:lnTo>
                    <a:lnTo>
                      <a:pt x="11752" y="15663"/>
                    </a:lnTo>
                    <a:lnTo>
                      <a:pt x="11494" y="14943"/>
                    </a:lnTo>
                    <a:lnTo>
                      <a:pt x="11217" y="14242"/>
                    </a:lnTo>
                    <a:lnTo>
                      <a:pt x="10922" y="13523"/>
                    </a:lnTo>
                    <a:lnTo>
                      <a:pt x="10627" y="12822"/>
                    </a:lnTo>
                    <a:lnTo>
                      <a:pt x="10313" y="12139"/>
                    </a:lnTo>
                    <a:lnTo>
                      <a:pt x="9981" y="11438"/>
                    </a:lnTo>
                    <a:lnTo>
                      <a:pt x="9649" y="10755"/>
                    </a:lnTo>
                    <a:lnTo>
                      <a:pt x="9225" y="9944"/>
                    </a:lnTo>
                    <a:lnTo>
                      <a:pt x="8763" y="9150"/>
                    </a:lnTo>
                    <a:lnTo>
                      <a:pt x="8302" y="8357"/>
                    </a:lnTo>
                    <a:lnTo>
                      <a:pt x="7804" y="7582"/>
                    </a:lnTo>
                    <a:lnTo>
                      <a:pt x="7288" y="6826"/>
                    </a:lnTo>
                    <a:lnTo>
                      <a:pt x="6734" y="6088"/>
                    </a:lnTo>
                    <a:lnTo>
                      <a:pt x="6162" y="5369"/>
                    </a:lnTo>
                    <a:lnTo>
                      <a:pt x="5572" y="4668"/>
                    </a:lnTo>
                    <a:lnTo>
                      <a:pt x="4963" y="3985"/>
                    </a:lnTo>
                    <a:lnTo>
                      <a:pt x="4318" y="3339"/>
                    </a:lnTo>
                    <a:lnTo>
                      <a:pt x="3672" y="2712"/>
                    </a:lnTo>
                    <a:lnTo>
                      <a:pt x="2971" y="2103"/>
                    </a:lnTo>
                    <a:lnTo>
                      <a:pt x="2270" y="1531"/>
                    </a:lnTo>
                    <a:lnTo>
                      <a:pt x="1532" y="996"/>
                    </a:lnTo>
                    <a:lnTo>
                      <a:pt x="776" y="48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30"/>
              <p:cNvSpPr/>
              <p:nvPr/>
            </p:nvSpPr>
            <p:spPr>
              <a:xfrm>
                <a:off x="1798225" y="4645325"/>
                <a:ext cx="363450" cy="831550"/>
              </a:xfrm>
              <a:custGeom>
                <a:avLst/>
                <a:gdLst/>
                <a:ahLst/>
                <a:cxnLst/>
                <a:rect l="l" t="t" r="r" b="b"/>
                <a:pathLst>
                  <a:path w="14538" h="33262" extrusionOk="0">
                    <a:moveTo>
                      <a:pt x="1" y="0"/>
                    </a:moveTo>
                    <a:lnTo>
                      <a:pt x="610" y="904"/>
                    </a:lnTo>
                    <a:lnTo>
                      <a:pt x="1200" y="1845"/>
                    </a:lnTo>
                    <a:lnTo>
                      <a:pt x="1790" y="2768"/>
                    </a:lnTo>
                    <a:lnTo>
                      <a:pt x="2344" y="3727"/>
                    </a:lnTo>
                    <a:lnTo>
                      <a:pt x="2879" y="4686"/>
                    </a:lnTo>
                    <a:lnTo>
                      <a:pt x="3414" y="5664"/>
                    </a:lnTo>
                    <a:lnTo>
                      <a:pt x="3912" y="6642"/>
                    </a:lnTo>
                    <a:lnTo>
                      <a:pt x="4392" y="7638"/>
                    </a:lnTo>
                    <a:lnTo>
                      <a:pt x="4853" y="8634"/>
                    </a:lnTo>
                    <a:lnTo>
                      <a:pt x="5314" y="9649"/>
                    </a:lnTo>
                    <a:lnTo>
                      <a:pt x="5738" y="10663"/>
                    </a:lnTo>
                    <a:lnTo>
                      <a:pt x="6144" y="11678"/>
                    </a:lnTo>
                    <a:lnTo>
                      <a:pt x="6532" y="12711"/>
                    </a:lnTo>
                    <a:lnTo>
                      <a:pt x="6900" y="13763"/>
                    </a:lnTo>
                    <a:lnTo>
                      <a:pt x="7251" y="14814"/>
                    </a:lnTo>
                    <a:lnTo>
                      <a:pt x="7583" y="15866"/>
                    </a:lnTo>
                    <a:lnTo>
                      <a:pt x="7878" y="16917"/>
                    </a:lnTo>
                    <a:lnTo>
                      <a:pt x="8173" y="17987"/>
                    </a:lnTo>
                    <a:lnTo>
                      <a:pt x="8450" y="19057"/>
                    </a:lnTo>
                    <a:lnTo>
                      <a:pt x="8690" y="20127"/>
                    </a:lnTo>
                    <a:lnTo>
                      <a:pt x="8930" y="21216"/>
                    </a:lnTo>
                    <a:lnTo>
                      <a:pt x="9133" y="22285"/>
                    </a:lnTo>
                    <a:lnTo>
                      <a:pt x="9317" y="23374"/>
                    </a:lnTo>
                    <a:lnTo>
                      <a:pt x="9483" y="24462"/>
                    </a:lnTo>
                    <a:lnTo>
                      <a:pt x="9631" y="25569"/>
                    </a:lnTo>
                    <a:lnTo>
                      <a:pt x="9760" y="26658"/>
                    </a:lnTo>
                    <a:lnTo>
                      <a:pt x="9852" y="27765"/>
                    </a:lnTo>
                    <a:lnTo>
                      <a:pt x="9944" y="28853"/>
                    </a:lnTo>
                    <a:lnTo>
                      <a:pt x="10000" y="29960"/>
                    </a:lnTo>
                    <a:lnTo>
                      <a:pt x="10037" y="31067"/>
                    </a:lnTo>
                    <a:lnTo>
                      <a:pt x="10055" y="32155"/>
                    </a:lnTo>
                    <a:lnTo>
                      <a:pt x="10055" y="33262"/>
                    </a:lnTo>
                    <a:lnTo>
                      <a:pt x="14538" y="33262"/>
                    </a:lnTo>
                    <a:lnTo>
                      <a:pt x="14353" y="31067"/>
                    </a:lnTo>
                    <a:lnTo>
                      <a:pt x="14132" y="28871"/>
                    </a:lnTo>
                    <a:lnTo>
                      <a:pt x="14003" y="27765"/>
                    </a:lnTo>
                    <a:lnTo>
                      <a:pt x="13874" y="26676"/>
                    </a:lnTo>
                    <a:lnTo>
                      <a:pt x="13726" y="25588"/>
                    </a:lnTo>
                    <a:lnTo>
                      <a:pt x="13560" y="24499"/>
                    </a:lnTo>
                    <a:lnTo>
                      <a:pt x="13394" y="23411"/>
                    </a:lnTo>
                    <a:lnTo>
                      <a:pt x="13191" y="22322"/>
                    </a:lnTo>
                    <a:lnTo>
                      <a:pt x="12970" y="21234"/>
                    </a:lnTo>
                    <a:lnTo>
                      <a:pt x="12748" y="20164"/>
                    </a:lnTo>
                    <a:lnTo>
                      <a:pt x="12490" y="19094"/>
                    </a:lnTo>
                    <a:lnTo>
                      <a:pt x="12213" y="18024"/>
                    </a:lnTo>
                    <a:lnTo>
                      <a:pt x="11918" y="16972"/>
                    </a:lnTo>
                    <a:lnTo>
                      <a:pt x="11586" y="15921"/>
                    </a:lnTo>
                    <a:lnTo>
                      <a:pt x="11180" y="14740"/>
                    </a:lnTo>
                    <a:lnTo>
                      <a:pt x="10719" y="13541"/>
                    </a:lnTo>
                    <a:lnTo>
                      <a:pt x="10240" y="12379"/>
                    </a:lnTo>
                    <a:lnTo>
                      <a:pt x="9963" y="11807"/>
                    </a:lnTo>
                    <a:lnTo>
                      <a:pt x="9705" y="11235"/>
                    </a:lnTo>
                    <a:lnTo>
                      <a:pt x="9409" y="10663"/>
                    </a:lnTo>
                    <a:lnTo>
                      <a:pt x="9133" y="10110"/>
                    </a:lnTo>
                    <a:lnTo>
                      <a:pt x="8819" y="9556"/>
                    </a:lnTo>
                    <a:lnTo>
                      <a:pt x="8505" y="9003"/>
                    </a:lnTo>
                    <a:lnTo>
                      <a:pt x="8192" y="8468"/>
                    </a:lnTo>
                    <a:lnTo>
                      <a:pt x="7860" y="7933"/>
                    </a:lnTo>
                    <a:lnTo>
                      <a:pt x="7509" y="7398"/>
                    </a:lnTo>
                    <a:lnTo>
                      <a:pt x="7159" y="6881"/>
                    </a:lnTo>
                    <a:lnTo>
                      <a:pt x="6790" y="6365"/>
                    </a:lnTo>
                    <a:lnTo>
                      <a:pt x="6421" y="5867"/>
                    </a:lnTo>
                    <a:lnTo>
                      <a:pt x="6033" y="5369"/>
                    </a:lnTo>
                    <a:lnTo>
                      <a:pt x="5628" y="4889"/>
                    </a:lnTo>
                    <a:lnTo>
                      <a:pt x="5222" y="4409"/>
                    </a:lnTo>
                    <a:lnTo>
                      <a:pt x="4797" y="3948"/>
                    </a:lnTo>
                    <a:lnTo>
                      <a:pt x="4373" y="3506"/>
                    </a:lnTo>
                    <a:lnTo>
                      <a:pt x="3930" y="3063"/>
                    </a:lnTo>
                    <a:lnTo>
                      <a:pt x="3469" y="2638"/>
                    </a:lnTo>
                    <a:lnTo>
                      <a:pt x="3008" y="2214"/>
                    </a:lnTo>
                    <a:lnTo>
                      <a:pt x="2528" y="1808"/>
                    </a:lnTo>
                    <a:lnTo>
                      <a:pt x="2049" y="1421"/>
                    </a:lnTo>
                    <a:lnTo>
                      <a:pt x="1551" y="1033"/>
                    </a:lnTo>
                    <a:lnTo>
                      <a:pt x="1052" y="683"/>
                    </a:lnTo>
                    <a:lnTo>
                      <a:pt x="518" y="3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30"/>
              <p:cNvSpPr/>
              <p:nvPr/>
            </p:nvSpPr>
            <p:spPr>
              <a:xfrm>
                <a:off x="2163500" y="4830725"/>
                <a:ext cx="129175" cy="646150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25846" extrusionOk="0">
                    <a:moveTo>
                      <a:pt x="5166" y="0"/>
                    </a:moveTo>
                    <a:lnTo>
                      <a:pt x="4834" y="757"/>
                    </a:lnTo>
                    <a:lnTo>
                      <a:pt x="4520" y="1495"/>
                    </a:lnTo>
                    <a:lnTo>
                      <a:pt x="4207" y="2251"/>
                    </a:lnTo>
                    <a:lnTo>
                      <a:pt x="3930" y="3026"/>
                    </a:lnTo>
                    <a:lnTo>
                      <a:pt x="3672" y="3782"/>
                    </a:lnTo>
                    <a:lnTo>
                      <a:pt x="3432" y="4557"/>
                    </a:lnTo>
                    <a:lnTo>
                      <a:pt x="3211" y="5350"/>
                    </a:lnTo>
                    <a:lnTo>
                      <a:pt x="3008" y="6125"/>
                    </a:lnTo>
                    <a:lnTo>
                      <a:pt x="2823" y="6918"/>
                    </a:lnTo>
                    <a:lnTo>
                      <a:pt x="2657" y="7712"/>
                    </a:lnTo>
                    <a:lnTo>
                      <a:pt x="2491" y="8505"/>
                    </a:lnTo>
                    <a:lnTo>
                      <a:pt x="2362" y="9317"/>
                    </a:lnTo>
                    <a:lnTo>
                      <a:pt x="2233" y="10110"/>
                    </a:lnTo>
                    <a:lnTo>
                      <a:pt x="2122" y="10922"/>
                    </a:lnTo>
                    <a:lnTo>
                      <a:pt x="2030" y="11733"/>
                    </a:lnTo>
                    <a:lnTo>
                      <a:pt x="1938" y="12545"/>
                    </a:lnTo>
                    <a:lnTo>
                      <a:pt x="1864" y="13375"/>
                    </a:lnTo>
                    <a:lnTo>
                      <a:pt x="1809" y="14187"/>
                    </a:lnTo>
                    <a:lnTo>
                      <a:pt x="1698" y="15829"/>
                    </a:lnTo>
                    <a:lnTo>
                      <a:pt x="1643" y="17489"/>
                    </a:lnTo>
                    <a:lnTo>
                      <a:pt x="1606" y="19149"/>
                    </a:lnTo>
                    <a:lnTo>
                      <a:pt x="1606" y="20791"/>
                    </a:lnTo>
                    <a:lnTo>
                      <a:pt x="1606" y="22452"/>
                    </a:lnTo>
                    <a:lnTo>
                      <a:pt x="1661" y="25735"/>
                    </a:lnTo>
                    <a:lnTo>
                      <a:pt x="1" y="9575"/>
                    </a:lnTo>
                    <a:lnTo>
                      <a:pt x="111" y="25846"/>
                    </a:lnTo>
                    <a:lnTo>
                      <a:pt x="3506" y="25846"/>
                    </a:lnTo>
                    <a:lnTo>
                      <a:pt x="3487" y="24223"/>
                    </a:lnTo>
                    <a:lnTo>
                      <a:pt x="3506" y="22581"/>
                    </a:lnTo>
                    <a:lnTo>
                      <a:pt x="3506" y="20920"/>
                    </a:lnTo>
                    <a:lnTo>
                      <a:pt x="3543" y="19279"/>
                    </a:lnTo>
                    <a:lnTo>
                      <a:pt x="3598" y="17618"/>
                    </a:lnTo>
                    <a:lnTo>
                      <a:pt x="3653" y="15958"/>
                    </a:lnTo>
                    <a:lnTo>
                      <a:pt x="3727" y="14298"/>
                    </a:lnTo>
                    <a:lnTo>
                      <a:pt x="3819" y="12656"/>
                    </a:lnTo>
                    <a:lnTo>
                      <a:pt x="3930" y="11014"/>
                    </a:lnTo>
                    <a:lnTo>
                      <a:pt x="4059" y="9390"/>
                    </a:lnTo>
                    <a:lnTo>
                      <a:pt x="4207" y="7767"/>
                    </a:lnTo>
                    <a:lnTo>
                      <a:pt x="4373" y="6181"/>
                    </a:lnTo>
                    <a:lnTo>
                      <a:pt x="4539" y="4594"/>
                    </a:lnTo>
                    <a:lnTo>
                      <a:pt x="4742" y="3044"/>
                    </a:lnTo>
                    <a:lnTo>
                      <a:pt x="4945" y="1513"/>
                    </a:lnTo>
                    <a:lnTo>
                      <a:pt x="516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30"/>
              <p:cNvSpPr/>
              <p:nvPr/>
            </p:nvSpPr>
            <p:spPr>
              <a:xfrm>
                <a:off x="537572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73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303" y="14593"/>
                    </a:lnTo>
                    <a:lnTo>
                      <a:pt x="3358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30" y="25403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58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406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85" y="5609"/>
                    </a:lnTo>
                    <a:lnTo>
                      <a:pt x="2823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37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30"/>
              <p:cNvSpPr/>
              <p:nvPr/>
            </p:nvSpPr>
            <p:spPr>
              <a:xfrm>
                <a:off x="557867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4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30"/>
              <p:cNvSpPr/>
              <p:nvPr/>
            </p:nvSpPr>
            <p:spPr>
              <a:xfrm>
                <a:off x="5629850" y="5081625"/>
                <a:ext cx="18542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15810" extrusionOk="0">
                    <a:moveTo>
                      <a:pt x="7417" y="0"/>
                    </a:moveTo>
                    <a:lnTo>
                      <a:pt x="6974" y="590"/>
                    </a:lnTo>
                    <a:lnTo>
                      <a:pt x="6365" y="1439"/>
                    </a:lnTo>
                    <a:lnTo>
                      <a:pt x="5775" y="2325"/>
                    </a:lnTo>
                    <a:lnTo>
                      <a:pt x="5221" y="3210"/>
                    </a:lnTo>
                    <a:lnTo>
                      <a:pt x="4686" y="4114"/>
                    </a:lnTo>
                    <a:lnTo>
                      <a:pt x="4152" y="5036"/>
                    </a:lnTo>
                    <a:lnTo>
                      <a:pt x="3672" y="5959"/>
                    </a:lnTo>
                    <a:lnTo>
                      <a:pt x="3192" y="6900"/>
                    </a:lnTo>
                    <a:lnTo>
                      <a:pt x="2749" y="7859"/>
                    </a:lnTo>
                    <a:lnTo>
                      <a:pt x="2307" y="8818"/>
                    </a:lnTo>
                    <a:lnTo>
                      <a:pt x="1919" y="9796"/>
                    </a:lnTo>
                    <a:lnTo>
                      <a:pt x="1532" y="10774"/>
                    </a:lnTo>
                    <a:lnTo>
                      <a:pt x="1181" y="11770"/>
                    </a:lnTo>
                    <a:lnTo>
                      <a:pt x="849" y="12766"/>
                    </a:lnTo>
                    <a:lnTo>
                      <a:pt x="536" y="13781"/>
                    </a:lnTo>
                    <a:lnTo>
                      <a:pt x="259" y="14795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869"/>
                    </a:lnTo>
                    <a:lnTo>
                      <a:pt x="3358" y="13928"/>
                    </a:lnTo>
                    <a:lnTo>
                      <a:pt x="3524" y="12987"/>
                    </a:lnTo>
                    <a:lnTo>
                      <a:pt x="3709" y="12047"/>
                    </a:lnTo>
                    <a:lnTo>
                      <a:pt x="3912" y="11106"/>
                    </a:lnTo>
                    <a:lnTo>
                      <a:pt x="4115" y="10165"/>
                    </a:lnTo>
                    <a:lnTo>
                      <a:pt x="4336" y="9243"/>
                    </a:lnTo>
                    <a:lnTo>
                      <a:pt x="4576" y="8320"/>
                    </a:lnTo>
                    <a:lnTo>
                      <a:pt x="4834" y="7398"/>
                    </a:lnTo>
                    <a:lnTo>
                      <a:pt x="5092" y="6475"/>
                    </a:lnTo>
                    <a:lnTo>
                      <a:pt x="5369" y="5553"/>
                    </a:lnTo>
                    <a:lnTo>
                      <a:pt x="5664" y="4649"/>
                    </a:lnTo>
                    <a:lnTo>
                      <a:pt x="5978" y="3745"/>
                    </a:lnTo>
                    <a:lnTo>
                      <a:pt x="6291" y="2841"/>
                    </a:lnTo>
                    <a:lnTo>
                      <a:pt x="6624" y="1956"/>
                    </a:lnTo>
                    <a:lnTo>
                      <a:pt x="6974" y="1052"/>
                    </a:lnTo>
                    <a:lnTo>
                      <a:pt x="741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55" name="Google Shape;2455;p30"/>
          <p:cNvGrpSpPr/>
          <p:nvPr/>
        </p:nvGrpSpPr>
        <p:grpSpPr>
          <a:xfrm flipH="1">
            <a:off x="-104560" y="3744300"/>
            <a:ext cx="1571958" cy="1610184"/>
            <a:chOff x="-3128300" y="3184750"/>
            <a:chExt cx="1745650" cy="1788100"/>
          </a:xfrm>
        </p:grpSpPr>
        <p:sp>
          <p:nvSpPr>
            <p:cNvPr id="2456" name="Google Shape;2456;p30"/>
            <p:cNvSpPr/>
            <p:nvPr/>
          </p:nvSpPr>
          <p:spPr>
            <a:xfrm>
              <a:off x="-3128300" y="3184750"/>
              <a:ext cx="1745650" cy="1788100"/>
            </a:xfrm>
            <a:custGeom>
              <a:avLst/>
              <a:gdLst/>
              <a:ahLst/>
              <a:cxnLst/>
              <a:rect l="l" t="t" r="r" b="b"/>
              <a:pathLst>
                <a:path w="69826" h="71524" extrusionOk="0">
                  <a:moveTo>
                    <a:pt x="62244" y="1"/>
                  </a:moveTo>
                  <a:lnTo>
                    <a:pt x="61580" y="19"/>
                  </a:lnTo>
                  <a:lnTo>
                    <a:pt x="60934" y="56"/>
                  </a:lnTo>
                  <a:lnTo>
                    <a:pt x="60270" y="130"/>
                  </a:lnTo>
                  <a:lnTo>
                    <a:pt x="59624" y="222"/>
                  </a:lnTo>
                  <a:lnTo>
                    <a:pt x="59034" y="333"/>
                  </a:lnTo>
                  <a:lnTo>
                    <a:pt x="58462" y="481"/>
                  </a:lnTo>
                  <a:lnTo>
                    <a:pt x="57890" y="647"/>
                  </a:lnTo>
                  <a:lnTo>
                    <a:pt x="57337" y="813"/>
                  </a:lnTo>
                  <a:lnTo>
                    <a:pt x="56783" y="1016"/>
                  </a:lnTo>
                  <a:lnTo>
                    <a:pt x="56248" y="1255"/>
                  </a:lnTo>
                  <a:lnTo>
                    <a:pt x="55695" y="1495"/>
                  </a:lnTo>
                  <a:lnTo>
                    <a:pt x="55178" y="1754"/>
                  </a:lnTo>
                  <a:lnTo>
                    <a:pt x="54662" y="2030"/>
                  </a:lnTo>
                  <a:lnTo>
                    <a:pt x="54145" y="2325"/>
                  </a:lnTo>
                  <a:lnTo>
                    <a:pt x="53647" y="2639"/>
                  </a:lnTo>
                  <a:lnTo>
                    <a:pt x="53167" y="2971"/>
                  </a:lnTo>
                  <a:lnTo>
                    <a:pt x="52688" y="3322"/>
                  </a:lnTo>
                  <a:lnTo>
                    <a:pt x="52226" y="3691"/>
                  </a:lnTo>
                  <a:lnTo>
                    <a:pt x="51784" y="4078"/>
                  </a:lnTo>
                  <a:lnTo>
                    <a:pt x="51341" y="4465"/>
                  </a:lnTo>
                  <a:lnTo>
                    <a:pt x="50917" y="4871"/>
                  </a:lnTo>
                  <a:lnTo>
                    <a:pt x="50492" y="5296"/>
                  </a:lnTo>
                  <a:lnTo>
                    <a:pt x="50087" y="5738"/>
                  </a:lnTo>
                  <a:lnTo>
                    <a:pt x="49699" y="6199"/>
                  </a:lnTo>
                  <a:lnTo>
                    <a:pt x="49330" y="6661"/>
                  </a:lnTo>
                  <a:lnTo>
                    <a:pt x="48980" y="7122"/>
                  </a:lnTo>
                  <a:lnTo>
                    <a:pt x="48629" y="7620"/>
                  </a:lnTo>
                  <a:lnTo>
                    <a:pt x="48316" y="8118"/>
                  </a:lnTo>
                  <a:lnTo>
                    <a:pt x="48002" y="8616"/>
                  </a:lnTo>
                  <a:lnTo>
                    <a:pt x="47707" y="9133"/>
                  </a:lnTo>
                  <a:lnTo>
                    <a:pt x="47430" y="9668"/>
                  </a:lnTo>
                  <a:lnTo>
                    <a:pt x="47172" y="10203"/>
                  </a:lnTo>
                  <a:lnTo>
                    <a:pt x="46932" y="10738"/>
                  </a:lnTo>
                  <a:lnTo>
                    <a:pt x="46711" y="11291"/>
                  </a:lnTo>
                  <a:lnTo>
                    <a:pt x="46508" y="11845"/>
                  </a:lnTo>
                  <a:lnTo>
                    <a:pt x="46323" y="12398"/>
                  </a:lnTo>
                  <a:lnTo>
                    <a:pt x="46176" y="12933"/>
                  </a:lnTo>
                  <a:lnTo>
                    <a:pt x="46046" y="13450"/>
                  </a:lnTo>
                  <a:lnTo>
                    <a:pt x="45917" y="13966"/>
                  </a:lnTo>
                  <a:lnTo>
                    <a:pt x="45807" y="14501"/>
                  </a:lnTo>
                  <a:lnTo>
                    <a:pt x="45714" y="15036"/>
                  </a:lnTo>
                  <a:lnTo>
                    <a:pt x="45641" y="15571"/>
                  </a:lnTo>
                  <a:lnTo>
                    <a:pt x="45585" y="16106"/>
                  </a:lnTo>
                  <a:lnTo>
                    <a:pt x="45548" y="16641"/>
                  </a:lnTo>
                  <a:lnTo>
                    <a:pt x="45511" y="17176"/>
                  </a:lnTo>
                  <a:lnTo>
                    <a:pt x="45493" y="17711"/>
                  </a:lnTo>
                  <a:lnTo>
                    <a:pt x="45493" y="18264"/>
                  </a:lnTo>
                  <a:lnTo>
                    <a:pt x="45493" y="18799"/>
                  </a:lnTo>
                  <a:lnTo>
                    <a:pt x="45530" y="19334"/>
                  </a:lnTo>
                  <a:lnTo>
                    <a:pt x="45567" y="19869"/>
                  </a:lnTo>
                  <a:lnTo>
                    <a:pt x="45622" y="20404"/>
                  </a:lnTo>
                  <a:lnTo>
                    <a:pt x="45677" y="20958"/>
                  </a:lnTo>
                  <a:lnTo>
                    <a:pt x="45770" y="21493"/>
                  </a:lnTo>
                  <a:lnTo>
                    <a:pt x="45862" y="22009"/>
                  </a:lnTo>
                  <a:lnTo>
                    <a:pt x="45973" y="22544"/>
                  </a:lnTo>
                  <a:lnTo>
                    <a:pt x="46083" y="23079"/>
                  </a:lnTo>
                  <a:lnTo>
                    <a:pt x="46212" y="23596"/>
                  </a:lnTo>
                  <a:lnTo>
                    <a:pt x="46360" y="24131"/>
                  </a:lnTo>
                  <a:lnTo>
                    <a:pt x="46526" y="24647"/>
                  </a:lnTo>
                  <a:lnTo>
                    <a:pt x="46692" y="25164"/>
                  </a:lnTo>
                  <a:lnTo>
                    <a:pt x="46877" y="25680"/>
                  </a:lnTo>
                  <a:lnTo>
                    <a:pt x="47061" y="26179"/>
                  </a:lnTo>
                  <a:lnTo>
                    <a:pt x="47282" y="26677"/>
                  </a:lnTo>
                  <a:lnTo>
                    <a:pt x="47485" y="27175"/>
                  </a:lnTo>
                  <a:lnTo>
                    <a:pt x="47725" y="27673"/>
                  </a:lnTo>
                  <a:lnTo>
                    <a:pt x="47965" y="28153"/>
                  </a:lnTo>
                  <a:lnTo>
                    <a:pt x="48223" y="28632"/>
                  </a:lnTo>
                  <a:lnTo>
                    <a:pt x="48482" y="29112"/>
                  </a:lnTo>
                  <a:lnTo>
                    <a:pt x="48223" y="28872"/>
                  </a:lnTo>
                  <a:lnTo>
                    <a:pt x="47947" y="28669"/>
                  </a:lnTo>
                  <a:lnTo>
                    <a:pt x="47651" y="28485"/>
                  </a:lnTo>
                  <a:lnTo>
                    <a:pt x="47319" y="28319"/>
                  </a:lnTo>
                  <a:lnTo>
                    <a:pt x="46987" y="28189"/>
                  </a:lnTo>
                  <a:lnTo>
                    <a:pt x="46655" y="28079"/>
                  </a:lnTo>
                  <a:lnTo>
                    <a:pt x="46305" y="27986"/>
                  </a:lnTo>
                  <a:lnTo>
                    <a:pt x="45936" y="27931"/>
                  </a:lnTo>
                  <a:lnTo>
                    <a:pt x="45585" y="27894"/>
                  </a:lnTo>
                  <a:lnTo>
                    <a:pt x="45216" y="27894"/>
                  </a:lnTo>
                  <a:lnTo>
                    <a:pt x="44847" y="27913"/>
                  </a:lnTo>
                  <a:lnTo>
                    <a:pt x="44478" y="27950"/>
                  </a:lnTo>
                  <a:lnTo>
                    <a:pt x="44128" y="28023"/>
                  </a:lnTo>
                  <a:lnTo>
                    <a:pt x="43777" y="28134"/>
                  </a:lnTo>
                  <a:lnTo>
                    <a:pt x="43445" y="28263"/>
                  </a:lnTo>
                  <a:lnTo>
                    <a:pt x="43113" y="28411"/>
                  </a:lnTo>
                  <a:lnTo>
                    <a:pt x="42726" y="28651"/>
                  </a:lnTo>
                  <a:lnTo>
                    <a:pt x="42338" y="28927"/>
                  </a:lnTo>
                  <a:lnTo>
                    <a:pt x="41988" y="29223"/>
                  </a:lnTo>
                  <a:lnTo>
                    <a:pt x="41674" y="29555"/>
                  </a:lnTo>
                  <a:lnTo>
                    <a:pt x="41361" y="29905"/>
                  </a:lnTo>
                  <a:lnTo>
                    <a:pt x="41102" y="30274"/>
                  </a:lnTo>
                  <a:lnTo>
                    <a:pt x="40844" y="30661"/>
                  </a:lnTo>
                  <a:lnTo>
                    <a:pt x="40623" y="31067"/>
                  </a:lnTo>
                  <a:lnTo>
                    <a:pt x="40420" y="31492"/>
                  </a:lnTo>
                  <a:lnTo>
                    <a:pt x="40254" y="31934"/>
                  </a:lnTo>
                  <a:lnTo>
                    <a:pt x="40106" y="32396"/>
                  </a:lnTo>
                  <a:lnTo>
                    <a:pt x="39977" y="32857"/>
                  </a:lnTo>
                  <a:lnTo>
                    <a:pt x="39885" y="33318"/>
                  </a:lnTo>
                  <a:lnTo>
                    <a:pt x="39811" y="33779"/>
                  </a:lnTo>
                  <a:lnTo>
                    <a:pt x="39756" y="34259"/>
                  </a:lnTo>
                  <a:lnTo>
                    <a:pt x="39737" y="34720"/>
                  </a:lnTo>
                  <a:lnTo>
                    <a:pt x="39737" y="35200"/>
                  </a:lnTo>
                  <a:lnTo>
                    <a:pt x="39737" y="35661"/>
                  </a:lnTo>
                  <a:lnTo>
                    <a:pt x="39774" y="36122"/>
                  </a:lnTo>
                  <a:lnTo>
                    <a:pt x="39829" y="36583"/>
                  </a:lnTo>
                  <a:lnTo>
                    <a:pt x="39903" y="37044"/>
                  </a:lnTo>
                  <a:lnTo>
                    <a:pt x="39977" y="37506"/>
                  </a:lnTo>
                  <a:lnTo>
                    <a:pt x="40069" y="37967"/>
                  </a:lnTo>
                  <a:lnTo>
                    <a:pt x="40180" y="38428"/>
                  </a:lnTo>
                  <a:lnTo>
                    <a:pt x="40420" y="39332"/>
                  </a:lnTo>
                  <a:lnTo>
                    <a:pt x="40678" y="40236"/>
                  </a:lnTo>
                  <a:lnTo>
                    <a:pt x="40973" y="41140"/>
                  </a:lnTo>
                  <a:lnTo>
                    <a:pt x="41268" y="42025"/>
                  </a:lnTo>
                  <a:lnTo>
                    <a:pt x="41047" y="41472"/>
                  </a:lnTo>
                  <a:lnTo>
                    <a:pt x="40789" y="40918"/>
                  </a:lnTo>
                  <a:lnTo>
                    <a:pt x="40512" y="40402"/>
                  </a:lnTo>
                  <a:lnTo>
                    <a:pt x="40198" y="39904"/>
                  </a:lnTo>
                  <a:lnTo>
                    <a:pt x="39866" y="39424"/>
                  </a:lnTo>
                  <a:lnTo>
                    <a:pt x="39497" y="38963"/>
                  </a:lnTo>
                  <a:lnTo>
                    <a:pt x="39110" y="38520"/>
                  </a:lnTo>
                  <a:lnTo>
                    <a:pt x="38686" y="38096"/>
                  </a:lnTo>
                  <a:lnTo>
                    <a:pt x="38243" y="37690"/>
                  </a:lnTo>
                  <a:lnTo>
                    <a:pt x="37782" y="37321"/>
                  </a:lnTo>
                  <a:lnTo>
                    <a:pt x="37302" y="36971"/>
                  </a:lnTo>
                  <a:lnTo>
                    <a:pt x="36804" y="36639"/>
                  </a:lnTo>
                  <a:lnTo>
                    <a:pt x="36288" y="36343"/>
                  </a:lnTo>
                  <a:lnTo>
                    <a:pt x="35771" y="36067"/>
                  </a:lnTo>
                  <a:lnTo>
                    <a:pt x="35218" y="35808"/>
                  </a:lnTo>
                  <a:lnTo>
                    <a:pt x="34664" y="35587"/>
                  </a:lnTo>
                  <a:lnTo>
                    <a:pt x="34111" y="35384"/>
                  </a:lnTo>
                  <a:lnTo>
                    <a:pt x="33520" y="35218"/>
                  </a:lnTo>
                  <a:lnTo>
                    <a:pt x="32948" y="35070"/>
                  </a:lnTo>
                  <a:lnTo>
                    <a:pt x="32358" y="34960"/>
                  </a:lnTo>
                  <a:lnTo>
                    <a:pt x="31768" y="34868"/>
                  </a:lnTo>
                  <a:lnTo>
                    <a:pt x="31177" y="34812"/>
                  </a:lnTo>
                  <a:lnTo>
                    <a:pt x="30587" y="34794"/>
                  </a:lnTo>
                  <a:lnTo>
                    <a:pt x="29997" y="34794"/>
                  </a:lnTo>
                  <a:lnTo>
                    <a:pt x="29406" y="34831"/>
                  </a:lnTo>
                  <a:lnTo>
                    <a:pt x="28816" y="34904"/>
                  </a:lnTo>
                  <a:lnTo>
                    <a:pt x="28226" y="35015"/>
                  </a:lnTo>
                  <a:lnTo>
                    <a:pt x="27654" y="35144"/>
                  </a:lnTo>
                  <a:lnTo>
                    <a:pt x="27100" y="35310"/>
                  </a:lnTo>
                  <a:lnTo>
                    <a:pt x="26529" y="35513"/>
                  </a:lnTo>
                  <a:lnTo>
                    <a:pt x="25994" y="35753"/>
                  </a:lnTo>
                  <a:lnTo>
                    <a:pt x="25459" y="36030"/>
                  </a:lnTo>
                  <a:lnTo>
                    <a:pt x="24961" y="36343"/>
                  </a:lnTo>
                  <a:lnTo>
                    <a:pt x="24481" y="36675"/>
                  </a:lnTo>
                  <a:lnTo>
                    <a:pt x="24020" y="37026"/>
                  </a:lnTo>
                  <a:lnTo>
                    <a:pt x="23595" y="37413"/>
                  </a:lnTo>
                  <a:lnTo>
                    <a:pt x="23190" y="37819"/>
                  </a:lnTo>
                  <a:lnTo>
                    <a:pt x="22802" y="38244"/>
                  </a:lnTo>
                  <a:lnTo>
                    <a:pt x="22433" y="38686"/>
                  </a:lnTo>
                  <a:lnTo>
                    <a:pt x="22101" y="39166"/>
                  </a:lnTo>
                  <a:lnTo>
                    <a:pt x="21787" y="39646"/>
                  </a:lnTo>
                  <a:lnTo>
                    <a:pt x="21492" y="40162"/>
                  </a:lnTo>
                  <a:lnTo>
                    <a:pt x="21234" y="40679"/>
                  </a:lnTo>
                  <a:lnTo>
                    <a:pt x="20994" y="41214"/>
                  </a:lnTo>
                  <a:lnTo>
                    <a:pt x="20791" y="41749"/>
                  </a:lnTo>
                  <a:lnTo>
                    <a:pt x="20607" y="42302"/>
                  </a:lnTo>
                  <a:lnTo>
                    <a:pt x="20441" y="42856"/>
                  </a:lnTo>
                  <a:lnTo>
                    <a:pt x="20312" y="43427"/>
                  </a:lnTo>
                  <a:lnTo>
                    <a:pt x="20201" y="43999"/>
                  </a:lnTo>
                  <a:lnTo>
                    <a:pt x="20127" y="44590"/>
                  </a:lnTo>
                  <a:lnTo>
                    <a:pt x="20072" y="45162"/>
                  </a:lnTo>
                  <a:lnTo>
                    <a:pt x="20053" y="45752"/>
                  </a:lnTo>
                  <a:lnTo>
                    <a:pt x="20053" y="46342"/>
                  </a:lnTo>
                  <a:lnTo>
                    <a:pt x="20090" y="46914"/>
                  </a:lnTo>
                  <a:lnTo>
                    <a:pt x="20146" y="47486"/>
                  </a:lnTo>
                  <a:lnTo>
                    <a:pt x="20238" y="48058"/>
                  </a:lnTo>
                  <a:lnTo>
                    <a:pt x="20349" y="48630"/>
                  </a:lnTo>
                  <a:lnTo>
                    <a:pt x="20515" y="49183"/>
                  </a:lnTo>
                  <a:lnTo>
                    <a:pt x="20681" y="49737"/>
                  </a:lnTo>
                  <a:lnTo>
                    <a:pt x="20902" y="50272"/>
                  </a:lnTo>
                  <a:lnTo>
                    <a:pt x="21142" y="50807"/>
                  </a:lnTo>
                  <a:lnTo>
                    <a:pt x="21400" y="51305"/>
                  </a:lnTo>
                  <a:lnTo>
                    <a:pt x="21695" y="51803"/>
                  </a:lnTo>
                  <a:lnTo>
                    <a:pt x="22027" y="52282"/>
                  </a:lnTo>
                  <a:lnTo>
                    <a:pt x="21677" y="51877"/>
                  </a:lnTo>
                  <a:lnTo>
                    <a:pt x="21308" y="51489"/>
                  </a:lnTo>
                  <a:lnTo>
                    <a:pt x="20920" y="51102"/>
                  </a:lnTo>
                  <a:lnTo>
                    <a:pt x="20515" y="50751"/>
                  </a:lnTo>
                  <a:lnTo>
                    <a:pt x="20090" y="50419"/>
                  </a:lnTo>
                  <a:lnTo>
                    <a:pt x="19648" y="50106"/>
                  </a:lnTo>
                  <a:lnTo>
                    <a:pt x="19186" y="49792"/>
                  </a:lnTo>
                  <a:lnTo>
                    <a:pt x="18725" y="49515"/>
                  </a:lnTo>
                  <a:lnTo>
                    <a:pt x="18246" y="49257"/>
                  </a:lnTo>
                  <a:lnTo>
                    <a:pt x="17766" y="49017"/>
                  </a:lnTo>
                  <a:lnTo>
                    <a:pt x="17268" y="48814"/>
                  </a:lnTo>
                  <a:lnTo>
                    <a:pt x="16770" y="48611"/>
                  </a:lnTo>
                  <a:lnTo>
                    <a:pt x="16253" y="48427"/>
                  </a:lnTo>
                  <a:lnTo>
                    <a:pt x="15718" y="48279"/>
                  </a:lnTo>
                  <a:lnTo>
                    <a:pt x="15202" y="48150"/>
                  </a:lnTo>
                  <a:lnTo>
                    <a:pt x="14667" y="48021"/>
                  </a:lnTo>
                  <a:lnTo>
                    <a:pt x="14132" y="47929"/>
                  </a:lnTo>
                  <a:lnTo>
                    <a:pt x="13597" y="47873"/>
                  </a:lnTo>
                  <a:lnTo>
                    <a:pt x="13043" y="47818"/>
                  </a:lnTo>
                  <a:lnTo>
                    <a:pt x="12508" y="47800"/>
                  </a:lnTo>
                  <a:lnTo>
                    <a:pt x="11955" y="47800"/>
                  </a:lnTo>
                  <a:lnTo>
                    <a:pt x="11420" y="47818"/>
                  </a:lnTo>
                  <a:lnTo>
                    <a:pt x="10885" y="47855"/>
                  </a:lnTo>
                  <a:lnTo>
                    <a:pt x="10331" y="47910"/>
                  </a:lnTo>
                  <a:lnTo>
                    <a:pt x="9796" y="48002"/>
                  </a:lnTo>
                  <a:lnTo>
                    <a:pt x="9280" y="48113"/>
                  </a:lnTo>
                  <a:lnTo>
                    <a:pt x="8745" y="48242"/>
                  </a:lnTo>
                  <a:lnTo>
                    <a:pt x="8228" y="48408"/>
                  </a:lnTo>
                  <a:lnTo>
                    <a:pt x="7730" y="48593"/>
                  </a:lnTo>
                  <a:lnTo>
                    <a:pt x="7214" y="48796"/>
                  </a:lnTo>
                  <a:lnTo>
                    <a:pt x="6734" y="49036"/>
                  </a:lnTo>
                  <a:lnTo>
                    <a:pt x="6254" y="49294"/>
                  </a:lnTo>
                  <a:lnTo>
                    <a:pt x="5775" y="49571"/>
                  </a:lnTo>
                  <a:lnTo>
                    <a:pt x="5314" y="49884"/>
                  </a:lnTo>
                  <a:lnTo>
                    <a:pt x="4852" y="50216"/>
                  </a:lnTo>
                  <a:lnTo>
                    <a:pt x="4428" y="50567"/>
                  </a:lnTo>
                  <a:lnTo>
                    <a:pt x="4022" y="50936"/>
                  </a:lnTo>
                  <a:lnTo>
                    <a:pt x="3635" y="51342"/>
                  </a:lnTo>
                  <a:lnTo>
                    <a:pt x="3247" y="51747"/>
                  </a:lnTo>
                  <a:lnTo>
                    <a:pt x="2897" y="52172"/>
                  </a:lnTo>
                  <a:lnTo>
                    <a:pt x="2565" y="52614"/>
                  </a:lnTo>
                  <a:lnTo>
                    <a:pt x="2233" y="53057"/>
                  </a:lnTo>
                  <a:lnTo>
                    <a:pt x="1938" y="53537"/>
                  </a:lnTo>
                  <a:lnTo>
                    <a:pt x="1661" y="54017"/>
                  </a:lnTo>
                  <a:lnTo>
                    <a:pt x="1403" y="54515"/>
                  </a:lnTo>
                  <a:lnTo>
                    <a:pt x="1163" y="55013"/>
                  </a:lnTo>
                  <a:lnTo>
                    <a:pt x="941" y="55529"/>
                  </a:lnTo>
                  <a:lnTo>
                    <a:pt x="757" y="56064"/>
                  </a:lnTo>
                  <a:lnTo>
                    <a:pt x="572" y="56581"/>
                  </a:lnTo>
                  <a:lnTo>
                    <a:pt x="425" y="57116"/>
                  </a:lnTo>
                  <a:lnTo>
                    <a:pt x="296" y="57669"/>
                  </a:lnTo>
                  <a:lnTo>
                    <a:pt x="185" y="58223"/>
                  </a:lnTo>
                  <a:lnTo>
                    <a:pt x="111" y="58758"/>
                  </a:lnTo>
                  <a:lnTo>
                    <a:pt x="37" y="59311"/>
                  </a:lnTo>
                  <a:lnTo>
                    <a:pt x="1" y="59883"/>
                  </a:lnTo>
                  <a:lnTo>
                    <a:pt x="1" y="60436"/>
                  </a:lnTo>
                  <a:lnTo>
                    <a:pt x="19" y="60990"/>
                  </a:lnTo>
                  <a:lnTo>
                    <a:pt x="56" y="61543"/>
                  </a:lnTo>
                  <a:lnTo>
                    <a:pt x="111" y="62097"/>
                  </a:lnTo>
                  <a:lnTo>
                    <a:pt x="204" y="62632"/>
                  </a:lnTo>
                  <a:lnTo>
                    <a:pt x="314" y="63185"/>
                  </a:lnTo>
                  <a:lnTo>
                    <a:pt x="462" y="63720"/>
                  </a:lnTo>
                  <a:lnTo>
                    <a:pt x="628" y="64255"/>
                  </a:lnTo>
                  <a:lnTo>
                    <a:pt x="831" y="64772"/>
                  </a:lnTo>
                  <a:lnTo>
                    <a:pt x="10590" y="65731"/>
                  </a:lnTo>
                  <a:lnTo>
                    <a:pt x="20994" y="66746"/>
                  </a:lnTo>
                  <a:lnTo>
                    <a:pt x="69826" y="71524"/>
                  </a:lnTo>
                  <a:lnTo>
                    <a:pt x="69826" y="2049"/>
                  </a:lnTo>
                  <a:lnTo>
                    <a:pt x="69254" y="1735"/>
                  </a:lnTo>
                  <a:lnTo>
                    <a:pt x="68645" y="1440"/>
                  </a:lnTo>
                  <a:lnTo>
                    <a:pt x="68055" y="1182"/>
                  </a:lnTo>
                  <a:lnTo>
                    <a:pt x="67427" y="942"/>
                  </a:lnTo>
                  <a:lnTo>
                    <a:pt x="66800" y="720"/>
                  </a:lnTo>
                  <a:lnTo>
                    <a:pt x="66173" y="536"/>
                  </a:lnTo>
                  <a:lnTo>
                    <a:pt x="65527" y="388"/>
                  </a:lnTo>
                  <a:lnTo>
                    <a:pt x="64882" y="241"/>
                  </a:lnTo>
                  <a:lnTo>
                    <a:pt x="64218" y="149"/>
                  </a:lnTo>
                  <a:lnTo>
                    <a:pt x="63572" y="75"/>
                  </a:lnTo>
                  <a:lnTo>
                    <a:pt x="62908" y="19"/>
                  </a:lnTo>
                  <a:lnTo>
                    <a:pt x="622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0"/>
            <p:cNvSpPr/>
            <p:nvPr/>
          </p:nvSpPr>
          <p:spPr>
            <a:xfrm>
              <a:off x="-2670849" y="3653325"/>
              <a:ext cx="1288115" cy="1319439"/>
            </a:xfrm>
            <a:custGeom>
              <a:avLst/>
              <a:gdLst/>
              <a:ahLst/>
              <a:cxnLst/>
              <a:rect l="l" t="t" r="r" b="b"/>
              <a:pathLst>
                <a:path w="69826" h="71524" extrusionOk="0">
                  <a:moveTo>
                    <a:pt x="62244" y="1"/>
                  </a:moveTo>
                  <a:lnTo>
                    <a:pt x="61580" y="19"/>
                  </a:lnTo>
                  <a:lnTo>
                    <a:pt x="60934" y="56"/>
                  </a:lnTo>
                  <a:lnTo>
                    <a:pt x="60270" y="130"/>
                  </a:lnTo>
                  <a:lnTo>
                    <a:pt x="59624" y="222"/>
                  </a:lnTo>
                  <a:lnTo>
                    <a:pt x="59034" y="333"/>
                  </a:lnTo>
                  <a:lnTo>
                    <a:pt x="58462" y="481"/>
                  </a:lnTo>
                  <a:lnTo>
                    <a:pt x="57890" y="647"/>
                  </a:lnTo>
                  <a:lnTo>
                    <a:pt x="57337" y="813"/>
                  </a:lnTo>
                  <a:lnTo>
                    <a:pt x="56783" y="1016"/>
                  </a:lnTo>
                  <a:lnTo>
                    <a:pt x="56248" y="1255"/>
                  </a:lnTo>
                  <a:lnTo>
                    <a:pt x="55695" y="1495"/>
                  </a:lnTo>
                  <a:lnTo>
                    <a:pt x="55178" y="1754"/>
                  </a:lnTo>
                  <a:lnTo>
                    <a:pt x="54662" y="2030"/>
                  </a:lnTo>
                  <a:lnTo>
                    <a:pt x="54145" y="2325"/>
                  </a:lnTo>
                  <a:lnTo>
                    <a:pt x="53647" y="2639"/>
                  </a:lnTo>
                  <a:lnTo>
                    <a:pt x="53167" y="2971"/>
                  </a:lnTo>
                  <a:lnTo>
                    <a:pt x="52688" y="3322"/>
                  </a:lnTo>
                  <a:lnTo>
                    <a:pt x="52226" y="3691"/>
                  </a:lnTo>
                  <a:lnTo>
                    <a:pt x="51784" y="4078"/>
                  </a:lnTo>
                  <a:lnTo>
                    <a:pt x="51341" y="4465"/>
                  </a:lnTo>
                  <a:lnTo>
                    <a:pt x="50917" y="4871"/>
                  </a:lnTo>
                  <a:lnTo>
                    <a:pt x="50492" y="5296"/>
                  </a:lnTo>
                  <a:lnTo>
                    <a:pt x="50087" y="5738"/>
                  </a:lnTo>
                  <a:lnTo>
                    <a:pt x="49699" y="6199"/>
                  </a:lnTo>
                  <a:lnTo>
                    <a:pt x="49330" y="6661"/>
                  </a:lnTo>
                  <a:lnTo>
                    <a:pt x="48980" y="7122"/>
                  </a:lnTo>
                  <a:lnTo>
                    <a:pt x="48629" y="7620"/>
                  </a:lnTo>
                  <a:lnTo>
                    <a:pt x="48316" y="8118"/>
                  </a:lnTo>
                  <a:lnTo>
                    <a:pt x="48002" y="8616"/>
                  </a:lnTo>
                  <a:lnTo>
                    <a:pt x="47707" y="9133"/>
                  </a:lnTo>
                  <a:lnTo>
                    <a:pt x="47430" y="9668"/>
                  </a:lnTo>
                  <a:lnTo>
                    <a:pt x="47172" y="10203"/>
                  </a:lnTo>
                  <a:lnTo>
                    <a:pt x="46932" y="10738"/>
                  </a:lnTo>
                  <a:lnTo>
                    <a:pt x="46711" y="11291"/>
                  </a:lnTo>
                  <a:lnTo>
                    <a:pt x="46508" y="11845"/>
                  </a:lnTo>
                  <a:lnTo>
                    <a:pt x="46323" y="12398"/>
                  </a:lnTo>
                  <a:lnTo>
                    <a:pt x="46176" y="12933"/>
                  </a:lnTo>
                  <a:lnTo>
                    <a:pt x="46046" y="13450"/>
                  </a:lnTo>
                  <a:lnTo>
                    <a:pt x="45917" y="13966"/>
                  </a:lnTo>
                  <a:lnTo>
                    <a:pt x="45807" y="14501"/>
                  </a:lnTo>
                  <a:lnTo>
                    <a:pt x="45714" y="15036"/>
                  </a:lnTo>
                  <a:lnTo>
                    <a:pt x="45641" y="15571"/>
                  </a:lnTo>
                  <a:lnTo>
                    <a:pt x="45585" y="16106"/>
                  </a:lnTo>
                  <a:lnTo>
                    <a:pt x="45548" y="16641"/>
                  </a:lnTo>
                  <a:lnTo>
                    <a:pt x="45511" y="17176"/>
                  </a:lnTo>
                  <a:lnTo>
                    <a:pt x="45493" y="17711"/>
                  </a:lnTo>
                  <a:lnTo>
                    <a:pt x="45493" y="18264"/>
                  </a:lnTo>
                  <a:lnTo>
                    <a:pt x="45493" y="18799"/>
                  </a:lnTo>
                  <a:lnTo>
                    <a:pt x="45530" y="19334"/>
                  </a:lnTo>
                  <a:lnTo>
                    <a:pt x="45567" y="19869"/>
                  </a:lnTo>
                  <a:lnTo>
                    <a:pt x="45622" y="20404"/>
                  </a:lnTo>
                  <a:lnTo>
                    <a:pt x="45677" y="20958"/>
                  </a:lnTo>
                  <a:lnTo>
                    <a:pt x="45770" y="21493"/>
                  </a:lnTo>
                  <a:lnTo>
                    <a:pt x="45862" y="22009"/>
                  </a:lnTo>
                  <a:lnTo>
                    <a:pt x="45973" y="22544"/>
                  </a:lnTo>
                  <a:lnTo>
                    <a:pt x="46083" y="23079"/>
                  </a:lnTo>
                  <a:lnTo>
                    <a:pt x="46212" y="23596"/>
                  </a:lnTo>
                  <a:lnTo>
                    <a:pt x="46360" y="24131"/>
                  </a:lnTo>
                  <a:lnTo>
                    <a:pt x="46526" y="24647"/>
                  </a:lnTo>
                  <a:lnTo>
                    <a:pt x="46692" y="25164"/>
                  </a:lnTo>
                  <a:lnTo>
                    <a:pt x="46877" y="25680"/>
                  </a:lnTo>
                  <a:lnTo>
                    <a:pt x="47061" y="26179"/>
                  </a:lnTo>
                  <a:lnTo>
                    <a:pt x="47282" y="26677"/>
                  </a:lnTo>
                  <a:lnTo>
                    <a:pt x="47485" y="27175"/>
                  </a:lnTo>
                  <a:lnTo>
                    <a:pt x="47725" y="27673"/>
                  </a:lnTo>
                  <a:lnTo>
                    <a:pt x="47965" y="28153"/>
                  </a:lnTo>
                  <a:lnTo>
                    <a:pt x="48223" y="28632"/>
                  </a:lnTo>
                  <a:lnTo>
                    <a:pt x="48482" y="29112"/>
                  </a:lnTo>
                  <a:lnTo>
                    <a:pt x="48223" y="28872"/>
                  </a:lnTo>
                  <a:lnTo>
                    <a:pt x="47947" y="28669"/>
                  </a:lnTo>
                  <a:lnTo>
                    <a:pt x="47651" y="28485"/>
                  </a:lnTo>
                  <a:lnTo>
                    <a:pt x="47319" y="28319"/>
                  </a:lnTo>
                  <a:lnTo>
                    <a:pt x="46987" y="28189"/>
                  </a:lnTo>
                  <a:lnTo>
                    <a:pt x="46655" y="28079"/>
                  </a:lnTo>
                  <a:lnTo>
                    <a:pt x="46305" y="27986"/>
                  </a:lnTo>
                  <a:lnTo>
                    <a:pt x="45936" y="27931"/>
                  </a:lnTo>
                  <a:lnTo>
                    <a:pt x="45585" y="27894"/>
                  </a:lnTo>
                  <a:lnTo>
                    <a:pt x="45216" y="27894"/>
                  </a:lnTo>
                  <a:lnTo>
                    <a:pt x="44847" y="27913"/>
                  </a:lnTo>
                  <a:lnTo>
                    <a:pt x="44478" y="27950"/>
                  </a:lnTo>
                  <a:lnTo>
                    <a:pt x="44128" y="28023"/>
                  </a:lnTo>
                  <a:lnTo>
                    <a:pt x="43777" y="28134"/>
                  </a:lnTo>
                  <a:lnTo>
                    <a:pt x="43445" y="28263"/>
                  </a:lnTo>
                  <a:lnTo>
                    <a:pt x="43113" y="28411"/>
                  </a:lnTo>
                  <a:lnTo>
                    <a:pt x="42726" y="28651"/>
                  </a:lnTo>
                  <a:lnTo>
                    <a:pt x="42338" y="28927"/>
                  </a:lnTo>
                  <a:lnTo>
                    <a:pt x="41988" y="29223"/>
                  </a:lnTo>
                  <a:lnTo>
                    <a:pt x="41674" y="29555"/>
                  </a:lnTo>
                  <a:lnTo>
                    <a:pt x="41361" y="29905"/>
                  </a:lnTo>
                  <a:lnTo>
                    <a:pt x="41102" y="30274"/>
                  </a:lnTo>
                  <a:lnTo>
                    <a:pt x="40844" y="30661"/>
                  </a:lnTo>
                  <a:lnTo>
                    <a:pt x="40623" y="31067"/>
                  </a:lnTo>
                  <a:lnTo>
                    <a:pt x="40420" y="31492"/>
                  </a:lnTo>
                  <a:lnTo>
                    <a:pt x="40254" y="31934"/>
                  </a:lnTo>
                  <a:lnTo>
                    <a:pt x="40106" y="32396"/>
                  </a:lnTo>
                  <a:lnTo>
                    <a:pt x="39977" y="32857"/>
                  </a:lnTo>
                  <a:lnTo>
                    <a:pt x="39885" y="33318"/>
                  </a:lnTo>
                  <a:lnTo>
                    <a:pt x="39811" y="33779"/>
                  </a:lnTo>
                  <a:lnTo>
                    <a:pt x="39756" y="34259"/>
                  </a:lnTo>
                  <a:lnTo>
                    <a:pt x="39737" y="34720"/>
                  </a:lnTo>
                  <a:lnTo>
                    <a:pt x="39737" y="35200"/>
                  </a:lnTo>
                  <a:lnTo>
                    <a:pt x="39737" y="35661"/>
                  </a:lnTo>
                  <a:lnTo>
                    <a:pt x="39774" y="36122"/>
                  </a:lnTo>
                  <a:lnTo>
                    <a:pt x="39829" y="36583"/>
                  </a:lnTo>
                  <a:lnTo>
                    <a:pt x="39903" y="37044"/>
                  </a:lnTo>
                  <a:lnTo>
                    <a:pt x="39977" y="37506"/>
                  </a:lnTo>
                  <a:lnTo>
                    <a:pt x="40069" y="37967"/>
                  </a:lnTo>
                  <a:lnTo>
                    <a:pt x="40180" y="38428"/>
                  </a:lnTo>
                  <a:lnTo>
                    <a:pt x="40420" y="39332"/>
                  </a:lnTo>
                  <a:lnTo>
                    <a:pt x="40678" y="40236"/>
                  </a:lnTo>
                  <a:lnTo>
                    <a:pt x="40973" y="41140"/>
                  </a:lnTo>
                  <a:lnTo>
                    <a:pt x="41268" y="42025"/>
                  </a:lnTo>
                  <a:lnTo>
                    <a:pt x="41047" y="41472"/>
                  </a:lnTo>
                  <a:lnTo>
                    <a:pt x="40789" y="40918"/>
                  </a:lnTo>
                  <a:lnTo>
                    <a:pt x="40512" y="40402"/>
                  </a:lnTo>
                  <a:lnTo>
                    <a:pt x="40198" y="39904"/>
                  </a:lnTo>
                  <a:lnTo>
                    <a:pt x="39866" y="39424"/>
                  </a:lnTo>
                  <a:lnTo>
                    <a:pt x="39497" y="38963"/>
                  </a:lnTo>
                  <a:lnTo>
                    <a:pt x="39110" y="38520"/>
                  </a:lnTo>
                  <a:lnTo>
                    <a:pt x="38686" y="38096"/>
                  </a:lnTo>
                  <a:lnTo>
                    <a:pt x="38243" y="37690"/>
                  </a:lnTo>
                  <a:lnTo>
                    <a:pt x="37782" y="37321"/>
                  </a:lnTo>
                  <a:lnTo>
                    <a:pt x="37302" y="36971"/>
                  </a:lnTo>
                  <a:lnTo>
                    <a:pt x="36804" y="36639"/>
                  </a:lnTo>
                  <a:lnTo>
                    <a:pt x="36288" y="36343"/>
                  </a:lnTo>
                  <a:lnTo>
                    <a:pt x="35771" y="36067"/>
                  </a:lnTo>
                  <a:lnTo>
                    <a:pt x="35218" y="35808"/>
                  </a:lnTo>
                  <a:lnTo>
                    <a:pt x="34664" y="35587"/>
                  </a:lnTo>
                  <a:lnTo>
                    <a:pt x="34111" y="35384"/>
                  </a:lnTo>
                  <a:lnTo>
                    <a:pt x="33520" y="35218"/>
                  </a:lnTo>
                  <a:lnTo>
                    <a:pt x="32948" y="35070"/>
                  </a:lnTo>
                  <a:lnTo>
                    <a:pt x="32358" y="34960"/>
                  </a:lnTo>
                  <a:lnTo>
                    <a:pt x="31768" y="34868"/>
                  </a:lnTo>
                  <a:lnTo>
                    <a:pt x="31177" y="34812"/>
                  </a:lnTo>
                  <a:lnTo>
                    <a:pt x="30587" y="34794"/>
                  </a:lnTo>
                  <a:lnTo>
                    <a:pt x="29997" y="34794"/>
                  </a:lnTo>
                  <a:lnTo>
                    <a:pt x="29406" y="34831"/>
                  </a:lnTo>
                  <a:lnTo>
                    <a:pt x="28816" y="34904"/>
                  </a:lnTo>
                  <a:lnTo>
                    <a:pt x="28226" y="35015"/>
                  </a:lnTo>
                  <a:lnTo>
                    <a:pt x="27654" y="35144"/>
                  </a:lnTo>
                  <a:lnTo>
                    <a:pt x="27100" y="35310"/>
                  </a:lnTo>
                  <a:lnTo>
                    <a:pt x="26529" y="35513"/>
                  </a:lnTo>
                  <a:lnTo>
                    <a:pt x="25994" y="35753"/>
                  </a:lnTo>
                  <a:lnTo>
                    <a:pt x="25459" y="36030"/>
                  </a:lnTo>
                  <a:lnTo>
                    <a:pt x="24961" y="36343"/>
                  </a:lnTo>
                  <a:lnTo>
                    <a:pt x="24481" y="36675"/>
                  </a:lnTo>
                  <a:lnTo>
                    <a:pt x="24020" y="37026"/>
                  </a:lnTo>
                  <a:lnTo>
                    <a:pt x="23595" y="37413"/>
                  </a:lnTo>
                  <a:lnTo>
                    <a:pt x="23190" y="37819"/>
                  </a:lnTo>
                  <a:lnTo>
                    <a:pt x="22802" y="38244"/>
                  </a:lnTo>
                  <a:lnTo>
                    <a:pt x="22433" y="38686"/>
                  </a:lnTo>
                  <a:lnTo>
                    <a:pt x="22101" y="39166"/>
                  </a:lnTo>
                  <a:lnTo>
                    <a:pt x="21787" y="39646"/>
                  </a:lnTo>
                  <a:lnTo>
                    <a:pt x="21492" y="40162"/>
                  </a:lnTo>
                  <a:lnTo>
                    <a:pt x="21234" y="40679"/>
                  </a:lnTo>
                  <a:lnTo>
                    <a:pt x="20994" y="41214"/>
                  </a:lnTo>
                  <a:lnTo>
                    <a:pt x="20791" y="41749"/>
                  </a:lnTo>
                  <a:lnTo>
                    <a:pt x="20607" y="42302"/>
                  </a:lnTo>
                  <a:lnTo>
                    <a:pt x="20441" y="42856"/>
                  </a:lnTo>
                  <a:lnTo>
                    <a:pt x="20312" y="43427"/>
                  </a:lnTo>
                  <a:lnTo>
                    <a:pt x="20201" y="43999"/>
                  </a:lnTo>
                  <a:lnTo>
                    <a:pt x="20127" y="44590"/>
                  </a:lnTo>
                  <a:lnTo>
                    <a:pt x="20072" y="45162"/>
                  </a:lnTo>
                  <a:lnTo>
                    <a:pt x="20053" y="45752"/>
                  </a:lnTo>
                  <a:lnTo>
                    <a:pt x="20053" y="46342"/>
                  </a:lnTo>
                  <a:lnTo>
                    <a:pt x="20090" y="46914"/>
                  </a:lnTo>
                  <a:lnTo>
                    <a:pt x="20146" y="47486"/>
                  </a:lnTo>
                  <a:lnTo>
                    <a:pt x="20238" y="48058"/>
                  </a:lnTo>
                  <a:lnTo>
                    <a:pt x="20349" y="48630"/>
                  </a:lnTo>
                  <a:lnTo>
                    <a:pt x="20515" y="49183"/>
                  </a:lnTo>
                  <a:lnTo>
                    <a:pt x="20681" y="49737"/>
                  </a:lnTo>
                  <a:lnTo>
                    <a:pt x="20902" y="50272"/>
                  </a:lnTo>
                  <a:lnTo>
                    <a:pt x="21142" y="50807"/>
                  </a:lnTo>
                  <a:lnTo>
                    <a:pt x="21400" y="51305"/>
                  </a:lnTo>
                  <a:lnTo>
                    <a:pt x="21695" y="51803"/>
                  </a:lnTo>
                  <a:lnTo>
                    <a:pt x="22027" y="52282"/>
                  </a:lnTo>
                  <a:lnTo>
                    <a:pt x="21677" y="51877"/>
                  </a:lnTo>
                  <a:lnTo>
                    <a:pt x="21308" y="51489"/>
                  </a:lnTo>
                  <a:lnTo>
                    <a:pt x="20920" y="51102"/>
                  </a:lnTo>
                  <a:lnTo>
                    <a:pt x="20515" y="50751"/>
                  </a:lnTo>
                  <a:lnTo>
                    <a:pt x="20090" y="50419"/>
                  </a:lnTo>
                  <a:lnTo>
                    <a:pt x="19648" y="50106"/>
                  </a:lnTo>
                  <a:lnTo>
                    <a:pt x="19186" y="49792"/>
                  </a:lnTo>
                  <a:lnTo>
                    <a:pt x="18725" y="49515"/>
                  </a:lnTo>
                  <a:lnTo>
                    <a:pt x="18246" y="49257"/>
                  </a:lnTo>
                  <a:lnTo>
                    <a:pt x="17766" y="49017"/>
                  </a:lnTo>
                  <a:lnTo>
                    <a:pt x="17268" y="48814"/>
                  </a:lnTo>
                  <a:lnTo>
                    <a:pt x="16770" y="48611"/>
                  </a:lnTo>
                  <a:lnTo>
                    <a:pt x="16253" y="48427"/>
                  </a:lnTo>
                  <a:lnTo>
                    <a:pt x="15718" y="48279"/>
                  </a:lnTo>
                  <a:lnTo>
                    <a:pt x="15202" y="48150"/>
                  </a:lnTo>
                  <a:lnTo>
                    <a:pt x="14667" y="48021"/>
                  </a:lnTo>
                  <a:lnTo>
                    <a:pt x="14132" y="47929"/>
                  </a:lnTo>
                  <a:lnTo>
                    <a:pt x="13597" y="47873"/>
                  </a:lnTo>
                  <a:lnTo>
                    <a:pt x="13043" y="47818"/>
                  </a:lnTo>
                  <a:lnTo>
                    <a:pt x="12508" y="47800"/>
                  </a:lnTo>
                  <a:lnTo>
                    <a:pt x="11955" y="47800"/>
                  </a:lnTo>
                  <a:lnTo>
                    <a:pt x="11420" y="47818"/>
                  </a:lnTo>
                  <a:lnTo>
                    <a:pt x="10885" y="47855"/>
                  </a:lnTo>
                  <a:lnTo>
                    <a:pt x="10331" y="47910"/>
                  </a:lnTo>
                  <a:lnTo>
                    <a:pt x="9796" y="48002"/>
                  </a:lnTo>
                  <a:lnTo>
                    <a:pt x="9280" y="48113"/>
                  </a:lnTo>
                  <a:lnTo>
                    <a:pt x="8745" y="48242"/>
                  </a:lnTo>
                  <a:lnTo>
                    <a:pt x="8228" y="48408"/>
                  </a:lnTo>
                  <a:lnTo>
                    <a:pt x="7730" y="48593"/>
                  </a:lnTo>
                  <a:lnTo>
                    <a:pt x="7214" y="48796"/>
                  </a:lnTo>
                  <a:lnTo>
                    <a:pt x="6734" y="49036"/>
                  </a:lnTo>
                  <a:lnTo>
                    <a:pt x="6254" y="49294"/>
                  </a:lnTo>
                  <a:lnTo>
                    <a:pt x="5775" y="49571"/>
                  </a:lnTo>
                  <a:lnTo>
                    <a:pt x="5314" y="49884"/>
                  </a:lnTo>
                  <a:lnTo>
                    <a:pt x="4852" y="50216"/>
                  </a:lnTo>
                  <a:lnTo>
                    <a:pt x="4428" y="50567"/>
                  </a:lnTo>
                  <a:lnTo>
                    <a:pt x="4022" y="50936"/>
                  </a:lnTo>
                  <a:lnTo>
                    <a:pt x="3635" y="51342"/>
                  </a:lnTo>
                  <a:lnTo>
                    <a:pt x="3247" y="51747"/>
                  </a:lnTo>
                  <a:lnTo>
                    <a:pt x="2897" y="52172"/>
                  </a:lnTo>
                  <a:lnTo>
                    <a:pt x="2565" y="52614"/>
                  </a:lnTo>
                  <a:lnTo>
                    <a:pt x="2233" y="53057"/>
                  </a:lnTo>
                  <a:lnTo>
                    <a:pt x="1938" y="53537"/>
                  </a:lnTo>
                  <a:lnTo>
                    <a:pt x="1661" y="54017"/>
                  </a:lnTo>
                  <a:lnTo>
                    <a:pt x="1403" y="54515"/>
                  </a:lnTo>
                  <a:lnTo>
                    <a:pt x="1163" y="55013"/>
                  </a:lnTo>
                  <a:lnTo>
                    <a:pt x="941" y="55529"/>
                  </a:lnTo>
                  <a:lnTo>
                    <a:pt x="757" y="56064"/>
                  </a:lnTo>
                  <a:lnTo>
                    <a:pt x="572" y="56581"/>
                  </a:lnTo>
                  <a:lnTo>
                    <a:pt x="425" y="57116"/>
                  </a:lnTo>
                  <a:lnTo>
                    <a:pt x="296" y="57669"/>
                  </a:lnTo>
                  <a:lnTo>
                    <a:pt x="185" y="58223"/>
                  </a:lnTo>
                  <a:lnTo>
                    <a:pt x="111" y="58758"/>
                  </a:lnTo>
                  <a:lnTo>
                    <a:pt x="37" y="59311"/>
                  </a:lnTo>
                  <a:lnTo>
                    <a:pt x="1" y="59883"/>
                  </a:lnTo>
                  <a:lnTo>
                    <a:pt x="1" y="60436"/>
                  </a:lnTo>
                  <a:lnTo>
                    <a:pt x="19" y="60990"/>
                  </a:lnTo>
                  <a:lnTo>
                    <a:pt x="56" y="61543"/>
                  </a:lnTo>
                  <a:lnTo>
                    <a:pt x="111" y="62097"/>
                  </a:lnTo>
                  <a:lnTo>
                    <a:pt x="204" y="62632"/>
                  </a:lnTo>
                  <a:lnTo>
                    <a:pt x="314" y="63185"/>
                  </a:lnTo>
                  <a:lnTo>
                    <a:pt x="462" y="63720"/>
                  </a:lnTo>
                  <a:lnTo>
                    <a:pt x="628" y="64255"/>
                  </a:lnTo>
                  <a:lnTo>
                    <a:pt x="831" y="64772"/>
                  </a:lnTo>
                  <a:lnTo>
                    <a:pt x="10590" y="65731"/>
                  </a:lnTo>
                  <a:lnTo>
                    <a:pt x="20994" y="66746"/>
                  </a:lnTo>
                  <a:lnTo>
                    <a:pt x="69826" y="71524"/>
                  </a:lnTo>
                  <a:lnTo>
                    <a:pt x="69826" y="2049"/>
                  </a:lnTo>
                  <a:lnTo>
                    <a:pt x="69254" y="1735"/>
                  </a:lnTo>
                  <a:lnTo>
                    <a:pt x="68645" y="1440"/>
                  </a:lnTo>
                  <a:lnTo>
                    <a:pt x="68055" y="1182"/>
                  </a:lnTo>
                  <a:lnTo>
                    <a:pt x="67427" y="942"/>
                  </a:lnTo>
                  <a:lnTo>
                    <a:pt x="66800" y="720"/>
                  </a:lnTo>
                  <a:lnTo>
                    <a:pt x="66173" y="536"/>
                  </a:lnTo>
                  <a:lnTo>
                    <a:pt x="65527" y="388"/>
                  </a:lnTo>
                  <a:lnTo>
                    <a:pt x="64882" y="241"/>
                  </a:lnTo>
                  <a:lnTo>
                    <a:pt x="64218" y="149"/>
                  </a:lnTo>
                  <a:lnTo>
                    <a:pt x="63572" y="75"/>
                  </a:lnTo>
                  <a:lnTo>
                    <a:pt x="62908" y="19"/>
                  </a:lnTo>
                  <a:lnTo>
                    <a:pt x="622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8" name="Google Shape;2458;p30"/>
          <p:cNvGrpSpPr/>
          <p:nvPr/>
        </p:nvGrpSpPr>
        <p:grpSpPr>
          <a:xfrm>
            <a:off x="7386650" y="3630633"/>
            <a:ext cx="1759549" cy="1514815"/>
            <a:chOff x="-5379400" y="3590150"/>
            <a:chExt cx="1532575" cy="1319525"/>
          </a:xfrm>
        </p:grpSpPr>
        <p:sp>
          <p:nvSpPr>
            <p:cNvPr id="2459" name="Google Shape;2459;p30"/>
            <p:cNvSpPr/>
            <p:nvPr/>
          </p:nvSpPr>
          <p:spPr>
            <a:xfrm>
              <a:off x="-5379400" y="3590150"/>
              <a:ext cx="1532575" cy="1319525"/>
            </a:xfrm>
            <a:custGeom>
              <a:avLst/>
              <a:gdLst/>
              <a:ahLst/>
              <a:cxnLst/>
              <a:rect l="l" t="t" r="r" b="b"/>
              <a:pathLst>
                <a:path w="61303" h="52781" extrusionOk="0">
                  <a:moveTo>
                    <a:pt x="61303" y="1"/>
                  </a:moveTo>
                  <a:lnTo>
                    <a:pt x="60620" y="314"/>
                  </a:lnTo>
                  <a:lnTo>
                    <a:pt x="59975" y="665"/>
                  </a:lnTo>
                  <a:lnTo>
                    <a:pt x="59329" y="1034"/>
                  </a:lnTo>
                  <a:lnTo>
                    <a:pt x="58683" y="1440"/>
                  </a:lnTo>
                  <a:lnTo>
                    <a:pt x="58074" y="1864"/>
                  </a:lnTo>
                  <a:lnTo>
                    <a:pt x="57484" y="2307"/>
                  </a:lnTo>
                  <a:lnTo>
                    <a:pt x="56912" y="2786"/>
                  </a:lnTo>
                  <a:lnTo>
                    <a:pt x="56340" y="3284"/>
                  </a:lnTo>
                  <a:lnTo>
                    <a:pt x="55805" y="3783"/>
                  </a:lnTo>
                  <a:lnTo>
                    <a:pt x="55289" y="4318"/>
                  </a:lnTo>
                  <a:lnTo>
                    <a:pt x="54791" y="4889"/>
                  </a:lnTo>
                  <a:lnTo>
                    <a:pt x="54330" y="5461"/>
                  </a:lnTo>
                  <a:lnTo>
                    <a:pt x="53887" y="6052"/>
                  </a:lnTo>
                  <a:lnTo>
                    <a:pt x="53462" y="6679"/>
                  </a:lnTo>
                  <a:lnTo>
                    <a:pt x="53075" y="7306"/>
                  </a:lnTo>
                  <a:lnTo>
                    <a:pt x="52706" y="7952"/>
                  </a:lnTo>
                  <a:lnTo>
                    <a:pt x="52411" y="8561"/>
                  </a:lnTo>
                  <a:lnTo>
                    <a:pt x="52134" y="9169"/>
                  </a:lnTo>
                  <a:lnTo>
                    <a:pt x="51894" y="9797"/>
                  </a:lnTo>
                  <a:lnTo>
                    <a:pt x="51673" y="10424"/>
                  </a:lnTo>
                  <a:lnTo>
                    <a:pt x="51470" y="11069"/>
                  </a:lnTo>
                  <a:lnTo>
                    <a:pt x="51286" y="11715"/>
                  </a:lnTo>
                  <a:lnTo>
                    <a:pt x="51138" y="12361"/>
                  </a:lnTo>
                  <a:lnTo>
                    <a:pt x="51009" y="13025"/>
                  </a:lnTo>
                  <a:lnTo>
                    <a:pt x="50917" y="13689"/>
                  </a:lnTo>
                  <a:lnTo>
                    <a:pt x="50824" y="14353"/>
                  </a:lnTo>
                  <a:lnTo>
                    <a:pt x="50769" y="15017"/>
                  </a:lnTo>
                  <a:lnTo>
                    <a:pt x="50751" y="15700"/>
                  </a:lnTo>
                  <a:lnTo>
                    <a:pt x="50732" y="16364"/>
                  </a:lnTo>
                  <a:lnTo>
                    <a:pt x="50751" y="17028"/>
                  </a:lnTo>
                  <a:lnTo>
                    <a:pt x="50806" y="17711"/>
                  </a:lnTo>
                  <a:lnTo>
                    <a:pt x="50861" y="18375"/>
                  </a:lnTo>
                  <a:lnTo>
                    <a:pt x="50954" y="19039"/>
                  </a:lnTo>
                  <a:lnTo>
                    <a:pt x="51064" y="19703"/>
                  </a:lnTo>
                  <a:lnTo>
                    <a:pt x="51193" y="20367"/>
                  </a:lnTo>
                  <a:lnTo>
                    <a:pt x="51341" y="21013"/>
                  </a:lnTo>
                  <a:lnTo>
                    <a:pt x="51525" y="21659"/>
                  </a:lnTo>
                  <a:lnTo>
                    <a:pt x="51728" y="22304"/>
                  </a:lnTo>
                  <a:lnTo>
                    <a:pt x="51950" y="22931"/>
                  </a:lnTo>
                  <a:lnTo>
                    <a:pt x="52208" y="23559"/>
                  </a:lnTo>
                  <a:lnTo>
                    <a:pt x="52466" y="24167"/>
                  </a:lnTo>
                  <a:lnTo>
                    <a:pt x="52761" y="24776"/>
                  </a:lnTo>
                  <a:lnTo>
                    <a:pt x="53075" y="25367"/>
                  </a:lnTo>
                  <a:lnTo>
                    <a:pt x="53407" y="25957"/>
                  </a:lnTo>
                  <a:lnTo>
                    <a:pt x="53758" y="26529"/>
                  </a:lnTo>
                  <a:lnTo>
                    <a:pt x="54145" y="27082"/>
                  </a:lnTo>
                  <a:lnTo>
                    <a:pt x="54532" y="27617"/>
                  </a:lnTo>
                  <a:lnTo>
                    <a:pt x="54957" y="28134"/>
                  </a:lnTo>
                  <a:lnTo>
                    <a:pt x="54957" y="28134"/>
                  </a:lnTo>
                  <a:lnTo>
                    <a:pt x="54385" y="27525"/>
                  </a:lnTo>
                  <a:lnTo>
                    <a:pt x="53813" y="26935"/>
                  </a:lnTo>
                  <a:lnTo>
                    <a:pt x="53204" y="26344"/>
                  </a:lnTo>
                  <a:lnTo>
                    <a:pt x="52577" y="25809"/>
                  </a:lnTo>
                  <a:lnTo>
                    <a:pt x="52263" y="25533"/>
                  </a:lnTo>
                  <a:lnTo>
                    <a:pt x="51931" y="25293"/>
                  </a:lnTo>
                  <a:lnTo>
                    <a:pt x="51599" y="25035"/>
                  </a:lnTo>
                  <a:lnTo>
                    <a:pt x="51267" y="24813"/>
                  </a:lnTo>
                  <a:lnTo>
                    <a:pt x="50917" y="24592"/>
                  </a:lnTo>
                  <a:lnTo>
                    <a:pt x="50566" y="24370"/>
                  </a:lnTo>
                  <a:lnTo>
                    <a:pt x="50197" y="24186"/>
                  </a:lnTo>
                  <a:lnTo>
                    <a:pt x="49828" y="24001"/>
                  </a:lnTo>
                  <a:lnTo>
                    <a:pt x="49367" y="23799"/>
                  </a:lnTo>
                  <a:lnTo>
                    <a:pt x="48887" y="23633"/>
                  </a:lnTo>
                  <a:lnTo>
                    <a:pt x="48408" y="23503"/>
                  </a:lnTo>
                  <a:lnTo>
                    <a:pt x="47910" y="23393"/>
                  </a:lnTo>
                  <a:lnTo>
                    <a:pt x="47412" y="23319"/>
                  </a:lnTo>
                  <a:lnTo>
                    <a:pt x="46913" y="23264"/>
                  </a:lnTo>
                  <a:lnTo>
                    <a:pt x="46415" y="23245"/>
                  </a:lnTo>
                  <a:lnTo>
                    <a:pt x="45917" y="23282"/>
                  </a:lnTo>
                  <a:lnTo>
                    <a:pt x="45419" y="23337"/>
                  </a:lnTo>
                  <a:lnTo>
                    <a:pt x="44940" y="23430"/>
                  </a:lnTo>
                  <a:lnTo>
                    <a:pt x="44460" y="23559"/>
                  </a:lnTo>
                  <a:lnTo>
                    <a:pt x="43999" y="23725"/>
                  </a:lnTo>
                  <a:lnTo>
                    <a:pt x="43777" y="23817"/>
                  </a:lnTo>
                  <a:lnTo>
                    <a:pt x="43574" y="23928"/>
                  </a:lnTo>
                  <a:lnTo>
                    <a:pt x="43353" y="24038"/>
                  </a:lnTo>
                  <a:lnTo>
                    <a:pt x="43150" y="24167"/>
                  </a:lnTo>
                  <a:lnTo>
                    <a:pt x="42947" y="24315"/>
                  </a:lnTo>
                  <a:lnTo>
                    <a:pt x="42763" y="24463"/>
                  </a:lnTo>
                  <a:lnTo>
                    <a:pt x="42560" y="24629"/>
                  </a:lnTo>
                  <a:lnTo>
                    <a:pt x="42394" y="24795"/>
                  </a:lnTo>
                  <a:lnTo>
                    <a:pt x="42117" y="25090"/>
                  </a:lnTo>
                  <a:lnTo>
                    <a:pt x="41859" y="25404"/>
                  </a:lnTo>
                  <a:lnTo>
                    <a:pt x="41637" y="25736"/>
                  </a:lnTo>
                  <a:lnTo>
                    <a:pt x="41453" y="26086"/>
                  </a:lnTo>
                  <a:lnTo>
                    <a:pt x="41287" y="26455"/>
                  </a:lnTo>
                  <a:lnTo>
                    <a:pt x="41139" y="26824"/>
                  </a:lnTo>
                  <a:lnTo>
                    <a:pt x="41010" y="27211"/>
                  </a:lnTo>
                  <a:lnTo>
                    <a:pt x="40918" y="27617"/>
                  </a:lnTo>
                  <a:lnTo>
                    <a:pt x="40844" y="28023"/>
                  </a:lnTo>
                  <a:lnTo>
                    <a:pt x="40807" y="28429"/>
                  </a:lnTo>
                  <a:lnTo>
                    <a:pt x="40770" y="28835"/>
                  </a:lnTo>
                  <a:lnTo>
                    <a:pt x="40770" y="29259"/>
                  </a:lnTo>
                  <a:lnTo>
                    <a:pt x="40789" y="29665"/>
                  </a:lnTo>
                  <a:lnTo>
                    <a:pt x="40826" y="30071"/>
                  </a:lnTo>
                  <a:lnTo>
                    <a:pt x="40881" y="30477"/>
                  </a:lnTo>
                  <a:lnTo>
                    <a:pt x="40955" y="30883"/>
                  </a:lnTo>
                  <a:lnTo>
                    <a:pt x="41047" y="31270"/>
                  </a:lnTo>
                  <a:lnTo>
                    <a:pt x="41158" y="31657"/>
                  </a:lnTo>
                  <a:lnTo>
                    <a:pt x="41268" y="32026"/>
                  </a:lnTo>
                  <a:lnTo>
                    <a:pt x="41398" y="32395"/>
                  </a:lnTo>
                  <a:lnTo>
                    <a:pt x="41545" y="32764"/>
                  </a:lnTo>
                  <a:lnTo>
                    <a:pt x="41693" y="33133"/>
                  </a:lnTo>
                  <a:lnTo>
                    <a:pt x="42025" y="33853"/>
                  </a:lnTo>
                  <a:lnTo>
                    <a:pt x="42394" y="34572"/>
                  </a:lnTo>
                  <a:lnTo>
                    <a:pt x="42763" y="35273"/>
                  </a:lnTo>
                  <a:lnTo>
                    <a:pt x="43538" y="36638"/>
                  </a:lnTo>
                  <a:lnTo>
                    <a:pt x="42966" y="36362"/>
                  </a:lnTo>
                  <a:lnTo>
                    <a:pt x="42412" y="36140"/>
                  </a:lnTo>
                  <a:lnTo>
                    <a:pt x="41896" y="35974"/>
                  </a:lnTo>
                  <a:lnTo>
                    <a:pt x="41416" y="35845"/>
                  </a:lnTo>
                  <a:lnTo>
                    <a:pt x="40973" y="35753"/>
                  </a:lnTo>
                  <a:lnTo>
                    <a:pt x="40567" y="35716"/>
                  </a:lnTo>
                  <a:lnTo>
                    <a:pt x="40198" y="35716"/>
                  </a:lnTo>
                  <a:lnTo>
                    <a:pt x="39848" y="35753"/>
                  </a:lnTo>
                  <a:lnTo>
                    <a:pt x="39534" y="35827"/>
                  </a:lnTo>
                  <a:lnTo>
                    <a:pt x="39258" y="35937"/>
                  </a:lnTo>
                  <a:lnTo>
                    <a:pt x="38999" y="36085"/>
                  </a:lnTo>
                  <a:lnTo>
                    <a:pt x="38778" y="36269"/>
                  </a:lnTo>
                  <a:lnTo>
                    <a:pt x="38575" y="36472"/>
                  </a:lnTo>
                  <a:lnTo>
                    <a:pt x="38409" y="36712"/>
                  </a:lnTo>
                  <a:lnTo>
                    <a:pt x="38261" y="36970"/>
                  </a:lnTo>
                  <a:lnTo>
                    <a:pt x="38151" y="37266"/>
                  </a:lnTo>
                  <a:lnTo>
                    <a:pt x="38059" y="37561"/>
                  </a:lnTo>
                  <a:lnTo>
                    <a:pt x="37985" y="37893"/>
                  </a:lnTo>
                  <a:lnTo>
                    <a:pt x="37948" y="38243"/>
                  </a:lnTo>
                  <a:lnTo>
                    <a:pt x="37911" y="38612"/>
                  </a:lnTo>
                  <a:lnTo>
                    <a:pt x="37911" y="38981"/>
                  </a:lnTo>
                  <a:lnTo>
                    <a:pt x="37929" y="39369"/>
                  </a:lnTo>
                  <a:lnTo>
                    <a:pt x="37966" y="39774"/>
                  </a:lnTo>
                  <a:lnTo>
                    <a:pt x="38040" y="40199"/>
                  </a:lnTo>
                  <a:lnTo>
                    <a:pt x="38114" y="40605"/>
                  </a:lnTo>
                  <a:lnTo>
                    <a:pt x="38206" y="41047"/>
                  </a:lnTo>
                  <a:lnTo>
                    <a:pt x="38317" y="41472"/>
                  </a:lnTo>
                  <a:lnTo>
                    <a:pt x="38446" y="41896"/>
                  </a:lnTo>
                  <a:lnTo>
                    <a:pt x="38594" y="42339"/>
                  </a:lnTo>
                  <a:lnTo>
                    <a:pt x="38760" y="42763"/>
                  </a:lnTo>
                  <a:lnTo>
                    <a:pt x="38926" y="43187"/>
                  </a:lnTo>
                  <a:lnTo>
                    <a:pt x="39110" y="43612"/>
                  </a:lnTo>
                  <a:lnTo>
                    <a:pt x="39110" y="43612"/>
                  </a:lnTo>
                  <a:lnTo>
                    <a:pt x="38095" y="42523"/>
                  </a:lnTo>
                  <a:lnTo>
                    <a:pt x="37062" y="41416"/>
                  </a:lnTo>
                  <a:lnTo>
                    <a:pt x="36011" y="40365"/>
                  </a:lnTo>
                  <a:lnTo>
                    <a:pt x="35457" y="39830"/>
                  </a:lnTo>
                  <a:lnTo>
                    <a:pt x="34922" y="39332"/>
                  </a:lnTo>
                  <a:lnTo>
                    <a:pt x="34350" y="38834"/>
                  </a:lnTo>
                  <a:lnTo>
                    <a:pt x="33779" y="38354"/>
                  </a:lnTo>
                  <a:lnTo>
                    <a:pt x="33207" y="37893"/>
                  </a:lnTo>
                  <a:lnTo>
                    <a:pt x="32616" y="37432"/>
                  </a:lnTo>
                  <a:lnTo>
                    <a:pt x="32008" y="37007"/>
                  </a:lnTo>
                  <a:lnTo>
                    <a:pt x="31380" y="36601"/>
                  </a:lnTo>
                  <a:lnTo>
                    <a:pt x="30735" y="36232"/>
                  </a:lnTo>
                  <a:lnTo>
                    <a:pt x="30089" y="35882"/>
                  </a:lnTo>
                  <a:lnTo>
                    <a:pt x="29406" y="35550"/>
                  </a:lnTo>
                  <a:lnTo>
                    <a:pt x="28724" y="35255"/>
                  </a:lnTo>
                  <a:lnTo>
                    <a:pt x="28004" y="34996"/>
                  </a:lnTo>
                  <a:lnTo>
                    <a:pt x="27285" y="34775"/>
                  </a:lnTo>
                  <a:lnTo>
                    <a:pt x="26547" y="34609"/>
                  </a:lnTo>
                  <a:lnTo>
                    <a:pt x="25809" y="34461"/>
                  </a:lnTo>
                  <a:lnTo>
                    <a:pt x="25422" y="34425"/>
                  </a:lnTo>
                  <a:lnTo>
                    <a:pt x="25053" y="34369"/>
                  </a:lnTo>
                  <a:lnTo>
                    <a:pt x="24684" y="34351"/>
                  </a:lnTo>
                  <a:lnTo>
                    <a:pt x="24315" y="34332"/>
                  </a:lnTo>
                  <a:lnTo>
                    <a:pt x="23927" y="34314"/>
                  </a:lnTo>
                  <a:lnTo>
                    <a:pt x="23559" y="34332"/>
                  </a:lnTo>
                  <a:lnTo>
                    <a:pt x="23190" y="34351"/>
                  </a:lnTo>
                  <a:lnTo>
                    <a:pt x="22821" y="34369"/>
                  </a:lnTo>
                  <a:lnTo>
                    <a:pt x="22452" y="34425"/>
                  </a:lnTo>
                  <a:lnTo>
                    <a:pt x="22101" y="34480"/>
                  </a:lnTo>
                  <a:lnTo>
                    <a:pt x="21732" y="34535"/>
                  </a:lnTo>
                  <a:lnTo>
                    <a:pt x="21382" y="34627"/>
                  </a:lnTo>
                  <a:lnTo>
                    <a:pt x="21013" y="34720"/>
                  </a:lnTo>
                  <a:lnTo>
                    <a:pt x="20662" y="34830"/>
                  </a:lnTo>
                  <a:lnTo>
                    <a:pt x="20330" y="34960"/>
                  </a:lnTo>
                  <a:lnTo>
                    <a:pt x="19980" y="35089"/>
                  </a:lnTo>
                  <a:lnTo>
                    <a:pt x="19648" y="35236"/>
                  </a:lnTo>
                  <a:lnTo>
                    <a:pt x="19315" y="35402"/>
                  </a:lnTo>
                  <a:lnTo>
                    <a:pt x="19002" y="35587"/>
                  </a:lnTo>
                  <a:lnTo>
                    <a:pt x="18688" y="35790"/>
                  </a:lnTo>
                  <a:lnTo>
                    <a:pt x="18375" y="36011"/>
                  </a:lnTo>
                  <a:lnTo>
                    <a:pt x="18079" y="36232"/>
                  </a:lnTo>
                  <a:lnTo>
                    <a:pt x="17803" y="36472"/>
                  </a:lnTo>
                  <a:lnTo>
                    <a:pt x="17526" y="36749"/>
                  </a:lnTo>
                  <a:lnTo>
                    <a:pt x="17286" y="37007"/>
                  </a:lnTo>
                  <a:lnTo>
                    <a:pt x="17046" y="37302"/>
                  </a:lnTo>
                  <a:lnTo>
                    <a:pt x="16807" y="37598"/>
                  </a:lnTo>
                  <a:lnTo>
                    <a:pt x="16604" y="37911"/>
                  </a:lnTo>
                  <a:lnTo>
                    <a:pt x="16401" y="38243"/>
                  </a:lnTo>
                  <a:lnTo>
                    <a:pt x="16235" y="38575"/>
                  </a:lnTo>
                  <a:lnTo>
                    <a:pt x="16069" y="38907"/>
                  </a:lnTo>
                  <a:lnTo>
                    <a:pt x="15921" y="39258"/>
                  </a:lnTo>
                  <a:lnTo>
                    <a:pt x="15792" y="39608"/>
                  </a:lnTo>
                  <a:lnTo>
                    <a:pt x="15663" y="39959"/>
                  </a:lnTo>
                  <a:lnTo>
                    <a:pt x="15571" y="40328"/>
                  </a:lnTo>
                  <a:lnTo>
                    <a:pt x="15497" y="40678"/>
                  </a:lnTo>
                  <a:lnTo>
                    <a:pt x="15423" y="41047"/>
                  </a:lnTo>
                  <a:lnTo>
                    <a:pt x="15386" y="41416"/>
                  </a:lnTo>
                  <a:lnTo>
                    <a:pt x="15349" y="41785"/>
                  </a:lnTo>
                  <a:lnTo>
                    <a:pt x="15349" y="42154"/>
                  </a:lnTo>
                  <a:lnTo>
                    <a:pt x="15368" y="42523"/>
                  </a:lnTo>
                  <a:lnTo>
                    <a:pt x="15386" y="42874"/>
                  </a:lnTo>
                  <a:lnTo>
                    <a:pt x="15441" y="43243"/>
                  </a:lnTo>
                  <a:lnTo>
                    <a:pt x="15515" y="43593"/>
                  </a:lnTo>
                  <a:lnTo>
                    <a:pt x="15607" y="43925"/>
                  </a:lnTo>
                  <a:lnTo>
                    <a:pt x="15718" y="44276"/>
                  </a:lnTo>
                  <a:lnTo>
                    <a:pt x="15866" y="44608"/>
                  </a:lnTo>
                  <a:lnTo>
                    <a:pt x="16013" y="44921"/>
                  </a:lnTo>
                  <a:lnTo>
                    <a:pt x="16198" y="45235"/>
                  </a:lnTo>
                  <a:lnTo>
                    <a:pt x="16401" y="45530"/>
                  </a:lnTo>
                  <a:lnTo>
                    <a:pt x="16622" y="45825"/>
                  </a:lnTo>
                  <a:lnTo>
                    <a:pt x="16862" y="46102"/>
                  </a:lnTo>
                  <a:lnTo>
                    <a:pt x="16327" y="45991"/>
                  </a:lnTo>
                  <a:lnTo>
                    <a:pt x="15810" y="45844"/>
                  </a:lnTo>
                  <a:lnTo>
                    <a:pt x="15294" y="45678"/>
                  </a:lnTo>
                  <a:lnTo>
                    <a:pt x="14796" y="45493"/>
                  </a:lnTo>
                  <a:lnTo>
                    <a:pt x="14298" y="45272"/>
                  </a:lnTo>
                  <a:lnTo>
                    <a:pt x="13800" y="45051"/>
                  </a:lnTo>
                  <a:lnTo>
                    <a:pt x="13320" y="44792"/>
                  </a:lnTo>
                  <a:lnTo>
                    <a:pt x="12840" y="44552"/>
                  </a:lnTo>
                  <a:lnTo>
                    <a:pt x="11881" y="43999"/>
                  </a:lnTo>
                  <a:lnTo>
                    <a:pt x="10922" y="43464"/>
                  </a:lnTo>
                  <a:lnTo>
                    <a:pt x="9944" y="42929"/>
                  </a:lnTo>
                  <a:lnTo>
                    <a:pt x="9464" y="42689"/>
                  </a:lnTo>
                  <a:lnTo>
                    <a:pt x="8966" y="42449"/>
                  </a:lnTo>
                  <a:lnTo>
                    <a:pt x="8468" y="42246"/>
                  </a:lnTo>
                  <a:lnTo>
                    <a:pt x="7933" y="42044"/>
                  </a:lnTo>
                  <a:lnTo>
                    <a:pt x="7398" y="41878"/>
                  </a:lnTo>
                  <a:lnTo>
                    <a:pt x="6845" y="41748"/>
                  </a:lnTo>
                  <a:lnTo>
                    <a:pt x="6291" y="41638"/>
                  </a:lnTo>
                  <a:lnTo>
                    <a:pt x="5738" y="41582"/>
                  </a:lnTo>
                  <a:lnTo>
                    <a:pt x="5166" y="41545"/>
                  </a:lnTo>
                  <a:lnTo>
                    <a:pt x="4631" y="41545"/>
                  </a:lnTo>
                  <a:lnTo>
                    <a:pt x="4078" y="41601"/>
                  </a:lnTo>
                  <a:lnTo>
                    <a:pt x="3819" y="41638"/>
                  </a:lnTo>
                  <a:lnTo>
                    <a:pt x="3561" y="41693"/>
                  </a:lnTo>
                  <a:lnTo>
                    <a:pt x="3303" y="41748"/>
                  </a:lnTo>
                  <a:lnTo>
                    <a:pt x="3044" y="41822"/>
                  </a:lnTo>
                  <a:lnTo>
                    <a:pt x="2805" y="41914"/>
                  </a:lnTo>
                  <a:lnTo>
                    <a:pt x="2565" y="42007"/>
                  </a:lnTo>
                  <a:lnTo>
                    <a:pt x="2325" y="42117"/>
                  </a:lnTo>
                  <a:lnTo>
                    <a:pt x="2104" y="42246"/>
                  </a:lnTo>
                  <a:lnTo>
                    <a:pt x="1882" y="42394"/>
                  </a:lnTo>
                  <a:lnTo>
                    <a:pt x="1679" y="42542"/>
                  </a:lnTo>
                  <a:lnTo>
                    <a:pt x="1476" y="42708"/>
                  </a:lnTo>
                  <a:lnTo>
                    <a:pt x="1273" y="42874"/>
                  </a:lnTo>
                  <a:lnTo>
                    <a:pt x="1089" y="43077"/>
                  </a:lnTo>
                  <a:lnTo>
                    <a:pt x="923" y="43280"/>
                  </a:lnTo>
                  <a:lnTo>
                    <a:pt x="757" y="43519"/>
                  </a:lnTo>
                  <a:lnTo>
                    <a:pt x="609" y="43741"/>
                  </a:lnTo>
                  <a:lnTo>
                    <a:pt x="480" y="43981"/>
                  </a:lnTo>
                  <a:lnTo>
                    <a:pt x="351" y="44239"/>
                  </a:lnTo>
                  <a:lnTo>
                    <a:pt x="259" y="44479"/>
                  </a:lnTo>
                  <a:lnTo>
                    <a:pt x="185" y="44737"/>
                  </a:lnTo>
                  <a:lnTo>
                    <a:pt x="111" y="44977"/>
                  </a:lnTo>
                  <a:lnTo>
                    <a:pt x="56" y="45253"/>
                  </a:lnTo>
                  <a:lnTo>
                    <a:pt x="19" y="45512"/>
                  </a:lnTo>
                  <a:lnTo>
                    <a:pt x="1" y="45770"/>
                  </a:lnTo>
                  <a:lnTo>
                    <a:pt x="1" y="46047"/>
                  </a:lnTo>
                  <a:lnTo>
                    <a:pt x="1" y="46305"/>
                  </a:lnTo>
                  <a:lnTo>
                    <a:pt x="19" y="46582"/>
                  </a:lnTo>
                  <a:lnTo>
                    <a:pt x="56" y="46858"/>
                  </a:lnTo>
                  <a:lnTo>
                    <a:pt x="148" y="47412"/>
                  </a:lnTo>
                  <a:lnTo>
                    <a:pt x="277" y="47965"/>
                  </a:lnTo>
                  <a:lnTo>
                    <a:pt x="462" y="48519"/>
                  </a:lnTo>
                  <a:lnTo>
                    <a:pt x="665" y="49072"/>
                  </a:lnTo>
                  <a:lnTo>
                    <a:pt x="905" y="49626"/>
                  </a:lnTo>
                  <a:lnTo>
                    <a:pt x="1163" y="50179"/>
                  </a:lnTo>
                  <a:lnTo>
                    <a:pt x="1440" y="50714"/>
                  </a:lnTo>
                  <a:lnTo>
                    <a:pt x="1753" y="51249"/>
                  </a:lnTo>
                  <a:lnTo>
                    <a:pt x="2067" y="51747"/>
                  </a:lnTo>
                  <a:lnTo>
                    <a:pt x="2399" y="52282"/>
                  </a:lnTo>
                  <a:lnTo>
                    <a:pt x="2731" y="52780"/>
                  </a:lnTo>
                  <a:lnTo>
                    <a:pt x="61303" y="52780"/>
                  </a:lnTo>
                  <a:lnTo>
                    <a:pt x="613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0"/>
            <p:cNvSpPr/>
            <p:nvPr/>
          </p:nvSpPr>
          <p:spPr>
            <a:xfrm>
              <a:off x="-5000725" y="3916175"/>
              <a:ext cx="1153876" cy="993470"/>
            </a:xfrm>
            <a:custGeom>
              <a:avLst/>
              <a:gdLst/>
              <a:ahLst/>
              <a:cxnLst/>
              <a:rect l="l" t="t" r="r" b="b"/>
              <a:pathLst>
                <a:path w="61303" h="52781" extrusionOk="0">
                  <a:moveTo>
                    <a:pt x="61303" y="1"/>
                  </a:moveTo>
                  <a:lnTo>
                    <a:pt x="60620" y="314"/>
                  </a:lnTo>
                  <a:lnTo>
                    <a:pt x="59975" y="665"/>
                  </a:lnTo>
                  <a:lnTo>
                    <a:pt x="59329" y="1034"/>
                  </a:lnTo>
                  <a:lnTo>
                    <a:pt x="58683" y="1440"/>
                  </a:lnTo>
                  <a:lnTo>
                    <a:pt x="58074" y="1864"/>
                  </a:lnTo>
                  <a:lnTo>
                    <a:pt x="57484" y="2307"/>
                  </a:lnTo>
                  <a:lnTo>
                    <a:pt x="56912" y="2786"/>
                  </a:lnTo>
                  <a:lnTo>
                    <a:pt x="56340" y="3284"/>
                  </a:lnTo>
                  <a:lnTo>
                    <a:pt x="55805" y="3783"/>
                  </a:lnTo>
                  <a:lnTo>
                    <a:pt x="55289" y="4318"/>
                  </a:lnTo>
                  <a:lnTo>
                    <a:pt x="54791" y="4889"/>
                  </a:lnTo>
                  <a:lnTo>
                    <a:pt x="54330" y="5461"/>
                  </a:lnTo>
                  <a:lnTo>
                    <a:pt x="53887" y="6052"/>
                  </a:lnTo>
                  <a:lnTo>
                    <a:pt x="53462" y="6679"/>
                  </a:lnTo>
                  <a:lnTo>
                    <a:pt x="53075" y="7306"/>
                  </a:lnTo>
                  <a:lnTo>
                    <a:pt x="52706" y="7952"/>
                  </a:lnTo>
                  <a:lnTo>
                    <a:pt x="52411" y="8561"/>
                  </a:lnTo>
                  <a:lnTo>
                    <a:pt x="52134" y="9169"/>
                  </a:lnTo>
                  <a:lnTo>
                    <a:pt x="51894" y="9797"/>
                  </a:lnTo>
                  <a:lnTo>
                    <a:pt x="51673" y="10424"/>
                  </a:lnTo>
                  <a:lnTo>
                    <a:pt x="51470" y="11069"/>
                  </a:lnTo>
                  <a:lnTo>
                    <a:pt x="51286" y="11715"/>
                  </a:lnTo>
                  <a:lnTo>
                    <a:pt x="51138" y="12361"/>
                  </a:lnTo>
                  <a:lnTo>
                    <a:pt x="51009" y="13025"/>
                  </a:lnTo>
                  <a:lnTo>
                    <a:pt x="50917" y="13689"/>
                  </a:lnTo>
                  <a:lnTo>
                    <a:pt x="50824" y="14353"/>
                  </a:lnTo>
                  <a:lnTo>
                    <a:pt x="50769" y="15017"/>
                  </a:lnTo>
                  <a:lnTo>
                    <a:pt x="50751" y="15700"/>
                  </a:lnTo>
                  <a:lnTo>
                    <a:pt x="50732" y="16364"/>
                  </a:lnTo>
                  <a:lnTo>
                    <a:pt x="50751" y="17028"/>
                  </a:lnTo>
                  <a:lnTo>
                    <a:pt x="50806" y="17711"/>
                  </a:lnTo>
                  <a:lnTo>
                    <a:pt x="50861" y="18375"/>
                  </a:lnTo>
                  <a:lnTo>
                    <a:pt x="50954" y="19039"/>
                  </a:lnTo>
                  <a:lnTo>
                    <a:pt x="51064" y="19703"/>
                  </a:lnTo>
                  <a:lnTo>
                    <a:pt x="51193" y="20367"/>
                  </a:lnTo>
                  <a:lnTo>
                    <a:pt x="51341" y="21013"/>
                  </a:lnTo>
                  <a:lnTo>
                    <a:pt x="51525" y="21659"/>
                  </a:lnTo>
                  <a:lnTo>
                    <a:pt x="51728" y="22304"/>
                  </a:lnTo>
                  <a:lnTo>
                    <a:pt x="51950" y="22931"/>
                  </a:lnTo>
                  <a:lnTo>
                    <a:pt x="52208" y="23559"/>
                  </a:lnTo>
                  <a:lnTo>
                    <a:pt x="52466" y="24167"/>
                  </a:lnTo>
                  <a:lnTo>
                    <a:pt x="52761" y="24776"/>
                  </a:lnTo>
                  <a:lnTo>
                    <a:pt x="53075" y="25367"/>
                  </a:lnTo>
                  <a:lnTo>
                    <a:pt x="53407" y="25957"/>
                  </a:lnTo>
                  <a:lnTo>
                    <a:pt x="53758" y="26529"/>
                  </a:lnTo>
                  <a:lnTo>
                    <a:pt x="54145" y="27082"/>
                  </a:lnTo>
                  <a:lnTo>
                    <a:pt x="54532" y="27617"/>
                  </a:lnTo>
                  <a:lnTo>
                    <a:pt x="54957" y="28134"/>
                  </a:lnTo>
                  <a:lnTo>
                    <a:pt x="54957" y="28134"/>
                  </a:lnTo>
                  <a:lnTo>
                    <a:pt x="54385" y="27525"/>
                  </a:lnTo>
                  <a:lnTo>
                    <a:pt x="53813" y="26935"/>
                  </a:lnTo>
                  <a:lnTo>
                    <a:pt x="53204" y="26344"/>
                  </a:lnTo>
                  <a:lnTo>
                    <a:pt x="52577" y="25809"/>
                  </a:lnTo>
                  <a:lnTo>
                    <a:pt x="52263" y="25533"/>
                  </a:lnTo>
                  <a:lnTo>
                    <a:pt x="51931" y="25293"/>
                  </a:lnTo>
                  <a:lnTo>
                    <a:pt x="51599" y="25035"/>
                  </a:lnTo>
                  <a:lnTo>
                    <a:pt x="51267" y="24813"/>
                  </a:lnTo>
                  <a:lnTo>
                    <a:pt x="50917" y="24592"/>
                  </a:lnTo>
                  <a:lnTo>
                    <a:pt x="50566" y="24370"/>
                  </a:lnTo>
                  <a:lnTo>
                    <a:pt x="50197" y="24186"/>
                  </a:lnTo>
                  <a:lnTo>
                    <a:pt x="49828" y="24001"/>
                  </a:lnTo>
                  <a:lnTo>
                    <a:pt x="49367" y="23799"/>
                  </a:lnTo>
                  <a:lnTo>
                    <a:pt x="48887" y="23633"/>
                  </a:lnTo>
                  <a:lnTo>
                    <a:pt x="48408" y="23503"/>
                  </a:lnTo>
                  <a:lnTo>
                    <a:pt x="47910" y="23393"/>
                  </a:lnTo>
                  <a:lnTo>
                    <a:pt x="47412" y="23319"/>
                  </a:lnTo>
                  <a:lnTo>
                    <a:pt x="46913" y="23264"/>
                  </a:lnTo>
                  <a:lnTo>
                    <a:pt x="46415" y="23245"/>
                  </a:lnTo>
                  <a:lnTo>
                    <a:pt x="45917" y="23282"/>
                  </a:lnTo>
                  <a:lnTo>
                    <a:pt x="45419" y="23337"/>
                  </a:lnTo>
                  <a:lnTo>
                    <a:pt x="44940" y="23430"/>
                  </a:lnTo>
                  <a:lnTo>
                    <a:pt x="44460" y="23559"/>
                  </a:lnTo>
                  <a:lnTo>
                    <a:pt x="43999" y="23725"/>
                  </a:lnTo>
                  <a:lnTo>
                    <a:pt x="43777" y="23817"/>
                  </a:lnTo>
                  <a:lnTo>
                    <a:pt x="43574" y="23928"/>
                  </a:lnTo>
                  <a:lnTo>
                    <a:pt x="43353" y="24038"/>
                  </a:lnTo>
                  <a:lnTo>
                    <a:pt x="43150" y="24167"/>
                  </a:lnTo>
                  <a:lnTo>
                    <a:pt x="42947" y="24315"/>
                  </a:lnTo>
                  <a:lnTo>
                    <a:pt x="42763" y="24463"/>
                  </a:lnTo>
                  <a:lnTo>
                    <a:pt x="42560" y="24629"/>
                  </a:lnTo>
                  <a:lnTo>
                    <a:pt x="42394" y="24795"/>
                  </a:lnTo>
                  <a:lnTo>
                    <a:pt x="42117" y="25090"/>
                  </a:lnTo>
                  <a:lnTo>
                    <a:pt x="41859" y="25404"/>
                  </a:lnTo>
                  <a:lnTo>
                    <a:pt x="41637" y="25736"/>
                  </a:lnTo>
                  <a:lnTo>
                    <a:pt x="41453" y="26086"/>
                  </a:lnTo>
                  <a:lnTo>
                    <a:pt x="41287" y="26455"/>
                  </a:lnTo>
                  <a:lnTo>
                    <a:pt x="41139" y="26824"/>
                  </a:lnTo>
                  <a:lnTo>
                    <a:pt x="41010" y="27211"/>
                  </a:lnTo>
                  <a:lnTo>
                    <a:pt x="40918" y="27617"/>
                  </a:lnTo>
                  <a:lnTo>
                    <a:pt x="40844" y="28023"/>
                  </a:lnTo>
                  <a:lnTo>
                    <a:pt x="40807" y="28429"/>
                  </a:lnTo>
                  <a:lnTo>
                    <a:pt x="40770" y="28835"/>
                  </a:lnTo>
                  <a:lnTo>
                    <a:pt x="40770" y="29259"/>
                  </a:lnTo>
                  <a:lnTo>
                    <a:pt x="40789" y="29665"/>
                  </a:lnTo>
                  <a:lnTo>
                    <a:pt x="40826" y="30071"/>
                  </a:lnTo>
                  <a:lnTo>
                    <a:pt x="40881" y="30477"/>
                  </a:lnTo>
                  <a:lnTo>
                    <a:pt x="40955" y="30883"/>
                  </a:lnTo>
                  <a:lnTo>
                    <a:pt x="41047" y="31270"/>
                  </a:lnTo>
                  <a:lnTo>
                    <a:pt x="41158" y="31657"/>
                  </a:lnTo>
                  <a:lnTo>
                    <a:pt x="41268" y="32026"/>
                  </a:lnTo>
                  <a:lnTo>
                    <a:pt x="41398" y="32395"/>
                  </a:lnTo>
                  <a:lnTo>
                    <a:pt x="41545" y="32764"/>
                  </a:lnTo>
                  <a:lnTo>
                    <a:pt x="41693" y="33133"/>
                  </a:lnTo>
                  <a:lnTo>
                    <a:pt x="42025" y="33853"/>
                  </a:lnTo>
                  <a:lnTo>
                    <a:pt x="42394" y="34572"/>
                  </a:lnTo>
                  <a:lnTo>
                    <a:pt x="42763" y="35273"/>
                  </a:lnTo>
                  <a:lnTo>
                    <a:pt x="43538" y="36638"/>
                  </a:lnTo>
                  <a:lnTo>
                    <a:pt x="42966" y="36362"/>
                  </a:lnTo>
                  <a:lnTo>
                    <a:pt x="42412" y="36140"/>
                  </a:lnTo>
                  <a:lnTo>
                    <a:pt x="41896" y="35974"/>
                  </a:lnTo>
                  <a:lnTo>
                    <a:pt x="41416" y="35845"/>
                  </a:lnTo>
                  <a:lnTo>
                    <a:pt x="40973" y="35753"/>
                  </a:lnTo>
                  <a:lnTo>
                    <a:pt x="40567" y="35716"/>
                  </a:lnTo>
                  <a:lnTo>
                    <a:pt x="40198" y="35716"/>
                  </a:lnTo>
                  <a:lnTo>
                    <a:pt x="39848" y="35753"/>
                  </a:lnTo>
                  <a:lnTo>
                    <a:pt x="39534" y="35827"/>
                  </a:lnTo>
                  <a:lnTo>
                    <a:pt x="39258" y="35937"/>
                  </a:lnTo>
                  <a:lnTo>
                    <a:pt x="38999" y="36085"/>
                  </a:lnTo>
                  <a:lnTo>
                    <a:pt x="38778" y="36269"/>
                  </a:lnTo>
                  <a:lnTo>
                    <a:pt x="38575" y="36472"/>
                  </a:lnTo>
                  <a:lnTo>
                    <a:pt x="38409" y="36712"/>
                  </a:lnTo>
                  <a:lnTo>
                    <a:pt x="38261" y="36970"/>
                  </a:lnTo>
                  <a:lnTo>
                    <a:pt x="38151" y="37266"/>
                  </a:lnTo>
                  <a:lnTo>
                    <a:pt x="38059" y="37561"/>
                  </a:lnTo>
                  <a:lnTo>
                    <a:pt x="37985" y="37893"/>
                  </a:lnTo>
                  <a:lnTo>
                    <a:pt x="37948" y="38243"/>
                  </a:lnTo>
                  <a:lnTo>
                    <a:pt x="37911" y="38612"/>
                  </a:lnTo>
                  <a:lnTo>
                    <a:pt x="37911" y="38981"/>
                  </a:lnTo>
                  <a:lnTo>
                    <a:pt x="37929" y="39369"/>
                  </a:lnTo>
                  <a:lnTo>
                    <a:pt x="37966" y="39774"/>
                  </a:lnTo>
                  <a:lnTo>
                    <a:pt x="38040" y="40199"/>
                  </a:lnTo>
                  <a:lnTo>
                    <a:pt x="38114" y="40605"/>
                  </a:lnTo>
                  <a:lnTo>
                    <a:pt x="38206" y="41047"/>
                  </a:lnTo>
                  <a:lnTo>
                    <a:pt x="38317" y="41472"/>
                  </a:lnTo>
                  <a:lnTo>
                    <a:pt x="38446" y="41896"/>
                  </a:lnTo>
                  <a:lnTo>
                    <a:pt x="38594" y="42339"/>
                  </a:lnTo>
                  <a:lnTo>
                    <a:pt x="38760" y="42763"/>
                  </a:lnTo>
                  <a:lnTo>
                    <a:pt x="38926" y="43187"/>
                  </a:lnTo>
                  <a:lnTo>
                    <a:pt x="39110" y="43612"/>
                  </a:lnTo>
                  <a:lnTo>
                    <a:pt x="39110" y="43612"/>
                  </a:lnTo>
                  <a:lnTo>
                    <a:pt x="38095" y="42523"/>
                  </a:lnTo>
                  <a:lnTo>
                    <a:pt x="37062" y="41416"/>
                  </a:lnTo>
                  <a:lnTo>
                    <a:pt x="36011" y="40365"/>
                  </a:lnTo>
                  <a:lnTo>
                    <a:pt x="35457" y="39830"/>
                  </a:lnTo>
                  <a:lnTo>
                    <a:pt x="34922" y="39332"/>
                  </a:lnTo>
                  <a:lnTo>
                    <a:pt x="34350" y="38834"/>
                  </a:lnTo>
                  <a:lnTo>
                    <a:pt x="33779" y="38354"/>
                  </a:lnTo>
                  <a:lnTo>
                    <a:pt x="33207" y="37893"/>
                  </a:lnTo>
                  <a:lnTo>
                    <a:pt x="32616" y="37432"/>
                  </a:lnTo>
                  <a:lnTo>
                    <a:pt x="32008" y="37007"/>
                  </a:lnTo>
                  <a:lnTo>
                    <a:pt x="31380" y="36601"/>
                  </a:lnTo>
                  <a:lnTo>
                    <a:pt x="30735" y="36232"/>
                  </a:lnTo>
                  <a:lnTo>
                    <a:pt x="30089" y="35882"/>
                  </a:lnTo>
                  <a:lnTo>
                    <a:pt x="29406" y="35550"/>
                  </a:lnTo>
                  <a:lnTo>
                    <a:pt x="28724" y="35255"/>
                  </a:lnTo>
                  <a:lnTo>
                    <a:pt x="28004" y="34996"/>
                  </a:lnTo>
                  <a:lnTo>
                    <a:pt x="27285" y="34775"/>
                  </a:lnTo>
                  <a:lnTo>
                    <a:pt x="26547" y="34609"/>
                  </a:lnTo>
                  <a:lnTo>
                    <a:pt x="25809" y="34461"/>
                  </a:lnTo>
                  <a:lnTo>
                    <a:pt x="25422" y="34425"/>
                  </a:lnTo>
                  <a:lnTo>
                    <a:pt x="25053" y="34369"/>
                  </a:lnTo>
                  <a:lnTo>
                    <a:pt x="24684" y="34351"/>
                  </a:lnTo>
                  <a:lnTo>
                    <a:pt x="24315" y="34332"/>
                  </a:lnTo>
                  <a:lnTo>
                    <a:pt x="23927" y="34314"/>
                  </a:lnTo>
                  <a:lnTo>
                    <a:pt x="23559" y="34332"/>
                  </a:lnTo>
                  <a:lnTo>
                    <a:pt x="23190" y="34351"/>
                  </a:lnTo>
                  <a:lnTo>
                    <a:pt x="22821" y="34369"/>
                  </a:lnTo>
                  <a:lnTo>
                    <a:pt x="22452" y="34425"/>
                  </a:lnTo>
                  <a:lnTo>
                    <a:pt x="22101" y="34480"/>
                  </a:lnTo>
                  <a:lnTo>
                    <a:pt x="21732" y="34535"/>
                  </a:lnTo>
                  <a:lnTo>
                    <a:pt x="21382" y="34627"/>
                  </a:lnTo>
                  <a:lnTo>
                    <a:pt x="21013" y="34720"/>
                  </a:lnTo>
                  <a:lnTo>
                    <a:pt x="20662" y="34830"/>
                  </a:lnTo>
                  <a:lnTo>
                    <a:pt x="20330" y="34960"/>
                  </a:lnTo>
                  <a:lnTo>
                    <a:pt x="19980" y="35089"/>
                  </a:lnTo>
                  <a:lnTo>
                    <a:pt x="19648" y="35236"/>
                  </a:lnTo>
                  <a:lnTo>
                    <a:pt x="19315" y="35402"/>
                  </a:lnTo>
                  <a:lnTo>
                    <a:pt x="19002" y="35587"/>
                  </a:lnTo>
                  <a:lnTo>
                    <a:pt x="18688" y="35790"/>
                  </a:lnTo>
                  <a:lnTo>
                    <a:pt x="18375" y="36011"/>
                  </a:lnTo>
                  <a:lnTo>
                    <a:pt x="18079" y="36232"/>
                  </a:lnTo>
                  <a:lnTo>
                    <a:pt x="17803" y="36472"/>
                  </a:lnTo>
                  <a:lnTo>
                    <a:pt x="17526" y="36749"/>
                  </a:lnTo>
                  <a:lnTo>
                    <a:pt x="17286" y="37007"/>
                  </a:lnTo>
                  <a:lnTo>
                    <a:pt x="17046" y="37302"/>
                  </a:lnTo>
                  <a:lnTo>
                    <a:pt x="16807" y="37598"/>
                  </a:lnTo>
                  <a:lnTo>
                    <a:pt x="16604" y="37911"/>
                  </a:lnTo>
                  <a:lnTo>
                    <a:pt x="16401" y="38243"/>
                  </a:lnTo>
                  <a:lnTo>
                    <a:pt x="16235" y="38575"/>
                  </a:lnTo>
                  <a:lnTo>
                    <a:pt x="16069" y="38907"/>
                  </a:lnTo>
                  <a:lnTo>
                    <a:pt x="15921" y="39258"/>
                  </a:lnTo>
                  <a:lnTo>
                    <a:pt x="15792" y="39608"/>
                  </a:lnTo>
                  <a:lnTo>
                    <a:pt x="15663" y="39959"/>
                  </a:lnTo>
                  <a:lnTo>
                    <a:pt x="15571" y="40328"/>
                  </a:lnTo>
                  <a:lnTo>
                    <a:pt x="15497" y="40678"/>
                  </a:lnTo>
                  <a:lnTo>
                    <a:pt x="15423" y="41047"/>
                  </a:lnTo>
                  <a:lnTo>
                    <a:pt x="15386" y="41416"/>
                  </a:lnTo>
                  <a:lnTo>
                    <a:pt x="15349" y="41785"/>
                  </a:lnTo>
                  <a:lnTo>
                    <a:pt x="15349" y="42154"/>
                  </a:lnTo>
                  <a:lnTo>
                    <a:pt x="15368" y="42523"/>
                  </a:lnTo>
                  <a:lnTo>
                    <a:pt x="15386" y="42874"/>
                  </a:lnTo>
                  <a:lnTo>
                    <a:pt x="15441" y="43243"/>
                  </a:lnTo>
                  <a:lnTo>
                    <a:pt x="15515" y="43593"/>
                  </a:lnTo>
                  <a:lnTo>
                    <a:pt x="15607" y="43925"/>
                  </a:lnTo>
                  <a:lnTo>
                    <a:pt x="15718" y="44276"/>
                  </a:lnTo>
                  <a:lnTo>
                    <a:pt x="15866" y="44608"/>
                  </a:lnTo>
                  <a:lnTo>
                    <a:pt x="16013" y="44921"/>
                  </a:lnTo>
                  <a:lnTo>
                    <a:pt x="16198" y="45235"/>
                  </a:lnTo>
                  <a:lnTo>
                    <a:pt x="16401" y="45530"/>
                  </a:lnTo>
                  <a:lnTo>
                    <a:pt x="16622" y="45825"/>
                  </a:lnTo>
                  <a:lnTo>
                    <a:pt x="16862" y="46102"/>
                  </a:lnTo>
                  <a:lnTo>
                    <a:pt x="16327" y="45991"/>
                  </a:lnTo>
                  <a:lnTo>
                    <a:pt x="15810" y="45844"/>
                  </a:lnTo>
                  <a:lnTo>
                    <a:pt x="15294" y="45678"/>
                  </a:lnTo>
                  <a:lnTo>
                    <a:pt x="14796" y="45493"/>
                  </a:lnTo>
                  <a:lnTo>
                    <a:pt x="14298" y="45272"/>
                  </a:lnTo>
                  <a:lnTo>
                    <a:pt x="13800" y="45051"/>
                  </a:lnTo>
                  <a:lnTo>
                    <a:pt x="13320" y="44792"/>
                  </a:lnTo>
                  <a:lnTo>
                    <a:pt x="12840" y="44552"/>
                  </a:lnTo>
                  <a:lnTo>
                    <a:pt x="11881" y="43999"/>
                  </a:lnTo>
                  <a:lnTo>
                    <a:pt x="10922" y="43464"/>
                  </a:lnTo>
                  <a:lnTo>
                    <a:pt x="9944" y="42929"/>
                  </a:lnTo>
                  <a:lnTo>
                    <a:pt x="9464" y="42689"/>
                  </a:lnTo>
                  <a:lnTo>
                    <a:pt x="8966" y="42449"/>
                  </a:lnTo>
                  <a:lnTo>
                    <a:pt x="8468" y="42246"/>
                  </a:lnTo>
                  <a:lnTo>
                    <a:pt x="7933" y="42044"/>
                  </a:lnTo>
                  <a:lnTo>
                    <a:pt x="7398" y="41878"/>
                  </a:lnTo>
                  <a:lnTo>
                    <a:pt x="6845" y="41748"/>
                  </a:lnTo>
                  <a:lnTo>
                    <a:pt x="6291" y="41638"/>
                  </a:lnTo>
                  <a:lnTo>
                    <a:pt x="5738" y="41582"/>
                  </a:lnTo>
                  <a:lnTo>
                    <a:pt x="5166" y="41545"/>
                  </a:lnTo>
                  <a:lnTo>
                    <a:pt x="4631" y="41545"/>
                  </a:lnTo>
                  <a:lnTo>
                    <a:pt x="4078" y="41601"/>
                  </a:lnTo>
                  <a:lnTo>
                    <a:pt x="3819" y="41638"/>
                  </a:lnTo>
                  <a:lnTo>
                    <a:pt x="3561" y="41693"/>
                  </a:lnTo>
                  <a:lnTo>
                    <a:pt x="3303" y="41748"/>
                  </a:lnTo>
                  <a:lnTo>
                    <a:pt x="3044" y="41822"/>
                  </a:lnTo>
                  <a:lnTo>
                    <a:pt x="2805" y="41914"/>
                  </a:lnTo>
                  <a:lnTo>
                    <a:pt x="2565" y="42007"/>
                  </a:lnTo>
                  <a:lnTo>
                    <a:pt x="2325" y="42117"/>
                  </a:lnTo>
                  <a:lnTo>
                    <a:pt x="2104" y="42246"/>
                  </a:lnTo>
                  <a:lnTo>
                    <a:pt x="1882" y="42394"/>
                  </a:lnTo>
                  <a:lnTo>
                    <a:pt x="1679" y="42542"/>
                  </a:lnTo>
                  <a:lnTo>
                    <a:pt x="1476" y="42708"/>
                  </a:lnTo>
                  <a:lnTo>
                    <a:pt x="1273" y="42874"/>
                  </a:lnTo>
                  <a:lnTo>
                    <a:pt x="1089" y="43077"/>
                  </a:lnTo>
                  <a:lnTo>
                    <a:pt x="923" y="43280"/>
                  </a:lnTo>
                  <a:lnTo>
                    <a:pt x="757" y="43519"/>
                  </a:lnTo>
                  <a:lnTo>
                    <a:pt x="609" y="43741"/>
                  </a:lnTo>
                  <a:lnTo>
                    <a:pt x="480" y="43981"/>
                  </a:lnTo>
                  <a:lnTo>
                    <a:pt x="351" y="44239"/>
                  </a:lnTo>
                  <a:lnTo>
                    <a:pt x="259" y="44479"/>
                  </a:lnTo>
                  <a:lnTo>
                    <a:pt x="185" y="44737"/>
                  </a:lnTo>
                  <a:lnTo>
                    <a:pt x="111" y="44977"/>
                  </a:lnTo>
                  <a:lnTo>
                    <a:pt x="56" y="45253"/>
                  </a:lnTo>
                  <a:lnTo>
                    <a:pt x="19" y="45512"/>
                  </a:lnTo>
                  <a:lnTo>
                    <a:pt x="1" y="45770"/>
                  </a:lnTo>
                  <a:lnTo>
                    <a:pt x="1" y="46047"/>
                  </a:lnTo>
                  <a:lnTo>
                    <a:pt x="1" y="46305"/>
                  </a:lnTo>
                  <a:lnTo>
                    <a:pt x="19" y="46582"/>
                  </a:lnTo>
                  <a:lnTo>
                    <a:pt x="56" y="46858"/>
                  </a:lnTo>
                  <a:lnTo>
                    <a:pt x="148" y="47412"/>
                  </a:lnTo>
                  <a:lnTo>
                    <a:pt x="277" y="47965"/>
                  </a:lnTo>
                  <a:lnTo>
                    <a:pt x="462" y="48519"/>
                  </a:lnTo>
                  <a:lnTo>
                    <a:pt x="665" y="49072"/>
                  </a:lnTo>
                  <a:lnTo>
                    <a:pt x="905" y="49626"/>
                  </a:lnTo>
                  <a:lnTo>
                    <a:pt x="1163" y="50179"/>
                  </a:lnTo>
                  <a:lnTo>
                    <a:pt x="1440" y="50714"/>
                  </a:lnTo>
                  <a:lnTo>
                    <a:pt x="1753" y="51249"/>
                  </a:lnTo>
                  <a:lnTo>
                    <a:pt x="2067" y="51747"/>
                  </a:lnTo>
                  <a:lnTo>
                    <a:pt x="2399" y="52282"/>
                  </a:lnTo>
                  <a:lnTo>
                    <a:pt x="2731" y="52780"/>
                  </a:lnTo>
                  <a:lnTo>
                    <a:pt x="61303" y="52780"/>
                  </a:lnTo>
                  <a:lnTo>
                    <a:pt x="61303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1" name="Google Shape;2461;p30"/>
          <p:cNvSpPr/>
          <p:nvPr/>
        </p:nvSpPr>
        <p:spPr>
          <a:xfrm>
            <a:off x="217513" y="2787963"/>
            <a:ext cx="283192" cy="304896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30"/>
          <p:cNvSpPr/>
          <p:nvPr/>
        </p:nvSpPr>
        <p:spPr>
          <a:xfrm>
            <a:off x="6516875" y="236683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3" name="Google Shape;2463;p30"/>
          <p:cNvGrpSpPr/>
          <p:nvPr/>
        </p:nvGrpSpPr>
        <p:grpSpPr>
          <a:xfrm>
            <a:off x="8423989" y="-533405"/>
            <a:ext cx="591491" cy="2037135"/>
            <a:chOff x="1395700" y="238125"/>
            <a:chExt cx="1034075" cy="3561425"/>
          </a:xfrm>
        </p:grpSpPr>
        <p:sp>
          <p:nvSpPr>
            <p:cNvPr id="2464" name="Google Shape;2464;p30"/>
            <p:cNvSpPr/>
            <p:nvPr/>
          </p:nvSpPr>
          <p:spPr>
            <a:xfrm>
              <a:off x="1566525" y="238125"/>
              <a:ext cx="688150" cy="1740125"/>
            </a:xfrm>
            <a:custGeom>
              <a:avLst/>
              <a:gdLst/>
              <a:ahLst/>
              <a:cxnLst/>
              <a:rect l="l" t="t" r="r" b="b"/>
              <a:pathLst>
                <a:path w="27526" h="69605" extrusionOk="0">
                  <a:moveTo>
                    <a:pt x="13763" y="54502"/>
                  </a:moveTo>
                  <a:lnTo>
                    <a:pt x="26242" y="69019"/>
                  </a:lnTo>
                  <a:lnTo>
                    <a:pt x="1304" y="69019"/>
                  </a:lnTo>
                  <a:lnTo>
                    <a:pt x="13763" y="54502"/>
                  </a:lnTo>
                  <a:close/>
                  <a:moveTo>
                    <a:pt x="13405" y="0"/>
                  </a:moveTo>
                  <a:lnTo>
                    <a:pt x="13405" y="54030"/>
                  </a:lnTo>
                  <a:lnTo>
                    <a:pt x="1" y="69605"/>
                  </a:lnTo>
                  <a:lnTo>
                    <a:pt x="27526" y="69605"/>
                  </a:lnTo>
                  <a:lnTo>
                    <a:pt x="14575" y="54426"/>
                  </a:lnTo>
                  <a:lnTo>
                    <a:pt x="1449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0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extrusionOk="0">
                  <a:moveTo>
                    <a:pt x="1" y="0"/>
                  </a:moveTo>
                  <a:lnTo>
                    <a:pt x="1" y="17425"/>
                  </a:lnTo>
                  <a:lnTo>
                    <a:pt x="624" y="17425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D70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0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fill="none" extrusionOk="0">
                  <a:moveTo>
                    <a:pt x="1" y="17425"/>
                  </a:moveTo>
                  <a:lnTo>
                    <a:pt x="624" y="17425"/>
                  </a:lnTo>
                  <a:lnTo>
                    <a:pt x="624" y="0"/>
                  </a:lnTo>
                  <a:lnTo>
                    <a:pt x="1" y="0"/>
                  </a:lnTo>
                  <a:lnTo>
                    <a:pt x="1" y="174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0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extrusionOk="0">
                  <a:moveTo>
                    <a:pt x="1" y="1"/>
                  </a:moveTo>
                  <a:lnTo>
                    <a:pt x="1" y="18067"/>
                  </a:lnTo>
                  <a:lnTo>
                    <a:pt x="1266" y="18067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0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fill="none" extrusionOk="0">
                  <a:moveTo>
                    <a:pt x="1266" y="18067"/>
                  </a:moveTo>
                  <a:lnTo>
                    <a:pt x="1" y="18067"/>
                  </a:lnTo>
                  <a:lnTo>
                    <a:pt x="1" y="1"/>
                  </a:lnTo>
                  <a:lnTo>
                    <a:pt x="1266" y="1"/>
                  </a:lnTo>
                  <a:lnTo>
                    <a:pt x="1266" y="180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0"/>
            <p:cNvSpPr/>
            <p:nvPr/>
          </p:nvSpPr>
          <p:spPr>
            <a:xfrm>
              <a:off x="1864825" y="3704175"/>
              <a:ext cx="95825" cy="95375"/>
            </a:xfrm>
            <a:custGeom>
              <a:avLst/>
              <a:gdLst/>
              <a:ahLst/>
              <a:cxnLst/>
              <a:rect l="l" t="t" r="r" b="b"/>
              <a:pathLst>
                <a:path w="3833" h="3815" extrusionOk="0">
                  <a:moveTo>
                    <a:pt x="1718" y="1"/>
                  </a:moveTo>
                  <a:lnTo>
                    <a:pt x="1529" y="39"/>
                  </a:lnTo>
                  <a:lnTo>
                    <a:pt x="1340" y="76"/>
                  </a:lnTo>
                  <a:lnTo>
                    <a:pt x="1171" y="152"/>
                  </a:lnTo>
                  <a:lnTo>
                    <a:pt x="1001" y="227"/>
                  </a:lnTo>
                  <a:lnTo>
                    <a:pt x="850" y="322"/>
                  </a:lnTo>
                  <a:lnTo>
                    <a:pt x="699" y="435"/>
                  </a:lnTo>
                  <a:lnTo>
                    <a:pt x="566" y="548"/>
                  </a:lnTo>
                  <a:lnTo>
                    <a:pt x="434" y="699"/>
                  </a:lnTo>
                  <a:lnTo>
                    <a:pt x="321" y="831"/>
                  </a:lnTo>
                  <a:lnTo>
                    <a:pt x="227" y="1001"/>
                  </a:lnTo>
                  <a:lnTo>
                    <a:pt x="151" y="1171"/>
                  </a:lnTo>
                  <a:lnTo>
                    <a:pt x="94" y="1341"/>
                  </a:lnTo>
                  <a:lnTo>
                    <a:pt x="38" y="1530"/>
                  </a:lnTo>
                  <a:lnTo>
                    <a:pt x="19" y="1719"/>
                  </a:lnTo>
                  <a:lnTo>
                    <a:pt x="0" y="1908"/>
                  </a:lnTo>
                  <a:lnTo>
                    <a:pt x="19" y="2096"/>
                  </a:lnTo>
                  <a:lnTo>
                    <a:pt x="38" y="2304"/>
                  </a:lnTo>
                  <a:lnTo>
                    <a:pt x="94" y="2474"/>
                  </a:lnTo>
                  <a:lnTo>
                    <a:pt x="151" y="2663"/>
                  </a:lnTo>
                  <a:lnTo>
                    <a:pt x="227" y="2814"/>
                  </a:lnTo>
                  <a:lnTo>
                    <a:pt x="321" y="2984"/>
                  </a:lnTo>
                  <a:lnTo>
                    <a:pt x="434" y="3135"/>
                  </a:lnTo>
                  <a:lnTo>
                    <a:pt x="566" y="3267"/>
                  </a:lnTo>
                  <a:lnTo>
                    <a:pt x="699" y="3380"/>
                  </a:lnTo>
                  <a:lnTo>
                    <a:pt x="850" y="3493"/>
                  </a:lnTo>
                  <a:lnTo>
                    <a:pt x="1001" y="3588"/>
                  </a:lnTo>
                  <a:lnTo>
                    <a:pt x="1171" y="3663"/>
                  </a:lnTo>
                  <a:lnTo>
                    <a:pt x="1340" y="3739"/>
                  </a:lnTo>
                  <a:lnTo>
                    <a:pt x="1529" y="3776"/>
                  </a:lnTo>
                  <a:lnTo>
                    <a:pt x="1718" y="3814"/>
                  </a:lnTo>
                  <a:lnTo>
                    <a:pt x="2114" y="3814"/>
                  </a:lnTo>
                  <a:lnTo>
                    <a:pt x="2303" y="3776"/>
                  </a:lnTo>
                  <a:lnTo>
                    <a:pt x="2492" y="3739"/>
                  </a:lnTo>
                  <a:lnTo>
                    <a:pt x="2662" y="3663"/>
                  </a:lnTo>
                  <a:lnTo>
                    <a:pt x="2832" y="3588"/>
                  </a:lnTo>
                  <a:lnTo>
                    <a:pt x="2983" y="3493"/>
                  </a:lnTo>
                  <a:lnTo>
                    <a:pt x="3134" y="3380"/>
                  </a:lnTo>
                  <a:lnTo>
                    <a:pt x="3266" y="3267"/>
                  </a:lnTo>
                  <a:lnTo>
                    <a:pt x="3398" y="3135"/>
                  </a:lnTo>
                  <a:lnTo>
                    <a:pt x="3493" y="2984"/>
                  </a:lnTo>
                  <a:lnTo>
                    <a:pt x="3606" y="2814"/>
                  </a:lnTo>
                  <a:lnTo>
                    <a:pt x="3681" y="2663"/>
                  </a:lnTo>
                  <a:lnTo>
                    <a:pt x="3738" y="2474"/>
                  </a:lnTo>
                  <a:lnTo>
                    <a:pt x="3795" y="2304"/>
                  </a:lnTo>
                  <a:lnTo>
                    <a:pt x="3813" y="2096"/>
                  </a:lnTo>
                  <a:lnTo>
                    <a:pt x="3832" y="1908"/>
                  </a:lnTo>
                  <a:lnTo>
                    <a:pt x="3813" y="1719"/>
                  </a:lnTo>
                  <a:lnTo>
                    <a:pt x="3795" y="1530"/>
                  </a:lnTo>
                  <a:lnTo>
                    <a:pt x="3738" y="1341"/>
                  </a:lnTo>
                  <a:lnTo>
                    <a:pt x="3681" y="1171"/>
                  </a:lnTo>
                  <a:lnTo>
                    <a:pt x="3606" y="1001"/>
                  </a:lnTo>
                  <a:lnTo>
                    <a:pt x="3493" y="831"/>
                  </a:lnTo>
                  <a:lnTo>
                    <a:pt x="3398" y="699"/>
                  </a:lnTo>
                  <a:lnTo>
                    <a:pt x="3266" y="548"/>
                  </a:lnTo>
                  <a:lnTo>
                    <a:pt x="3134" y="435"/>
                  </a:lnTo>
                  <a:lnTo>
                    <a:pt x="2983" y="322"/>
                  </a:lnTo>
                  <a:lnTo>
                    <a:pt x="2832" y="227"/>
                  </a:lnTo>
                  <a:lnTo>
                    <a:pt x="2662" y="152"/>
                  </a:lnTo>
                  <a:lnTo>
                    <a:pt x="2492" y="76"/>
                  </a:lnTo>
                  <a:lnTo>
                    <a:pt x="2303" y="39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0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0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fill="none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lnTo>
                    <a:pt x="34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0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0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0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0" y="0"/>
                  </a:moveTo>
                  <a:lnTo>
                    <a:pt x="3455" y="3927"/>
                  </a:lnTo>
                  <a:lnTo>
                    <a:pt x="37908" y="3927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0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5" y="3927"/>
                  </a:lnTo>
                  <a:lnTo>
                    <a:pt x="3455" y="3927"/>
                  </a:lnTo>
                  <a:lnTo>
                    <a:pt x="37908" y="3927"/>
                  </a:lnTo>
                  <a:lnTo>
                    <a:pt x="37908" y="3927"/>
                  </a:lnTo>
                  <a:lnTo>
                    <a:pt x="41362" y="0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0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extrusionOk="0">
                  <a:moveTo>
                    <a:pt x="19" y="1"/>
                  </a:move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0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0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extrusionOk="0">
                  <a:moveTo>
                    <a:pt x="19" y="1"/>
                  </a:move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0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0"/>
            <p:cNvSpPr/>
            <p:nvPr/>
          </p:nvSpPr>
          <p:spPr>
            <a:xfrm>
              <a:off x="1454200" y="2413850"/>
              <a:ext cx="974625" cy="96300"/>
            </a:xfrm>
            <a:custGeom>
              <a:avLst/>
              <a:gdLst/>
              <a:ahLst/>
              <a:cxnLst/>
              <a:rect l="l" t="t" r="r" b="b"/>
              <a:pathLst>
                <a:path w="38985" h="3852" extrusionOk="0">
                  <a:moveTo>
                    <a:pt x="1" y="2606"/>
                  </a:moveTo>
                  <a:lnTo>
                    <a:pt x="1096" y="3852"/>
                  </a:lnTo>
                  <a:lnTo>
                    <a:pt x="1096" y="3852"/>
                  </a:lnTo>
                  <a:lnTo>
                    <a:pt x="1" y="2606"/>
                  </a:lnTo>
                  <a:close/>
                  <a:moveTo>
                    <a:pt x="38985" y="0"/>
                  </a:moveTo>
                  <a:lnTo>
                    <a:pt x="38985" y="0"/>
                  </a:lnTo>
                  <a:lnTo>
                    <a:pt x="38211" y="888"/>
                  </a:lnTo>
                  <a:lnTo>
                    <a:pt x="38985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0"/>
            <p:cNvSpPr/>
            <p:nvPr/>
          </p:nvSpPr>
          <p:spPr>
            <a:xfrm>
              <a:off x="1454200" y="2478975"/>
              <a:ext cx="27400" cy="31175"/>
            </a:xfrm>
            <a:custGeom>
              <a:avLst/>
              <a:gdLst/>
              <a:ahLst/>
              <a:cxnLst/>
              <a:rect l="l" t="t" r="r" b="b"/>
              <a:pathLst>
                <a:path w="1096" h="1247" fill="none" extrusionOk="0">
                  <a:moveTo>
                    <a:pt x="1" y="1"/>
                  </a:moveTo>
                  <a:lnTo>
                    <a:pt x="1096" y="1247"/>
                  </a:lnTo>
                  <a:lnTo>
                    <a:pt x="1096" y="124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0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extrusionOk="0">
                  <a:moveTo>
                    <a:pt x="1" y="0"/>
                  </a:move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0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fill="none" extrusionOk="0">
                  <a:moveTo>
                    <a:pt x="41288" y="0"/>
                  </a:moveTo>
                  <a:lnTo>
                    <a:pt x="1" y="0"/>
                  </a:ln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0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41362" y="1"/>
                  </a:lnTo>
                  <a:lnTo>
                    <a:pt x="37983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0"/>
            <p:cNvSpPr/>
            <p:nvPr/>
          </p:nvSpPr>
          <p:spPr>
            <a:xfrm>
              <a:off x="1395700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0"/>
            <p:cNvSpPr/>
            <p:nvPr/>
          </p:nvSpPr>
          <p:spPr>
            <a:xfrm>
              <a:off x="2345275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3379" y="1"/>
                  </a:moveTo>
                  <a:lnTo>
                    <a:pt x="3379" y="1"/>
                  </a:lnTo>
                  <a:lnTo>
                    <a:pt x="0" y="3852"/>
                  </a:lnTo>
                  <a:lnTo>
                    <a:pt x="0" y="3852"/>
                  </a:lnTo>
                  <a:lnTo>
                    <a:pt x="33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0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0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fill="none" extrusionOk="0">
                  <a:moveTo>
                    <a:pt x="41362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0"/>
            <p:cNvSpPr/>
            <p:nvPr/>
          </p:nvSpPr>
          <p:spPr>
            <a:xfrm>
              <a:off x="1395700" y="2216100"/>
              <a:ext cx="1034075" cy="975"/>
            </a:xfrm>
            <a:custGeom>
              <a:avLst/>
              <a:gdLst/>
              <a:ahLst/>
              <a:cxnLst/>
              <a:rect l="l" t="t" r="r" b="b"/>
              <a:pathLst>
                <a:path w="41363" h="39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  <a:close/>
                  <a:moveTo>
                    <a:pt x="41344" y="0"/>
                  </a:moveTo>
                  <a:lnTo>
                    <a:pt x="41344" y="0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0"/>
            <p:cNvSpPr/>
            <p:nvPr/>
          </p:nvSpPr>
          <p:spPr>
            <a:xfrm>
              <a:off x="1395700" y="2216100"/>
              <a:ext cx="475" cy="975"/>
            </a:xfrm>
            <a:custGeom>
              <a:avLst/>
              <a:gdLst/>
              <a:ahLst/>
              <a:cxnLst/>
              <a:rect l="l" t="t" r="r" b="b"/>
              <a:pathLst>
                <a:path w="19" h="39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0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19" y="0"/>
                  </a:move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0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0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extrusionOk="0">
                  <a:moveTo>
                    <a:pt x="3455" y="0"/>
                  </a:moveTo>
                  <a:lnTo>
                    <a:pt x="0" y="3908"/>
                  </a:lnTo>
                  <a:lnTo>
                    <a:pt x="3455" y="7835"/>
                  </a:lnTo>
                  <a:lnTo>
                    <a:pt x="0" y="11743"/>
                  </a:lnTo>
                  <a:lnTo>
                    <a:pt x="3285" y="15481"/>
                  </a:lnTo>
                  <a:lnTo>
                    <a:pt x="38078" y="15481"/>
                  </a:lnTo>
                  <a:lnTo>
                    <a:pt x="41362" y="11743"/>
                  </a:lnTo>
                  <a:lnTo>
                    <a:pt x="37908" y="7835"/>
                  </a:lnTo>
                  <a:lnTo>
                    <a:pt x="41362" y="3908"/>
                  </a:lnTo>
                  <a:lnTo>
                    <a:pt x="379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0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fill="none" extrusionOk="0">
                  <a:moveTo>
                    <a:pt x="38078" y="15481"/>
                  </a:moveTo>
                  <a:lnTo>
                    <a:pt x="3285" y="15481"/>
                  </a:lnTo>
                  <a:lnTo>
                    <a:pt x="0" y="11743"/>
                  </a:lnTo>
                  <a:lnTo>
                    <a:pt x="3455" y="7835"/>
                  </a:lnTo>
                  <a:lnTo>
                    <a:pt x="0" y="3908"/>
                  </a:lnTo>
                  <a:lnTo>
                    <a:pt x="3455" y="0"/>
                  </a:lnTo>
                  <a:lnTo>
                    <a:pt x="37908" y="0"/>
                  </a:lnTo>
                  <a:lnTo>
                    <a:pt x="41362" y="3908"/>
                  </a:lnTo>
                  <a:lnTo>
                    <a:pt x="37908" y="7835"/>
                  </a:lnTo>
                  <a:lnTo>
                    <a:pt x="41362" y="11743"/>
                  </a:lnTo>
                  <a:lnTo>
                    <a:pt x="38078" y="154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0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  <a:close/>
                  <a:moveTo>
                    <a:pt x="41362" y="0"/>
                  </a:moveTo>
                  <a:lnTo>
                    <a:pt x="41362" y="0"/>
                  </a:lnTo>
                  <a:lnTo>
                    <a:pt x="37983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0"/>
            <p:cNvSpPr/>
            <p:nvPr/>
          </p:nvSpPr>
          <p:spPr>
            <a:xfrm>
              <a:off x="1395700" y="3194475"/>
              <a:ext cx="58525" cy="66100"/>
            </a:xfrm>
            <a:custGeom>
              <a:avLst/>
              <a:gdLst/>
              <a:ahLst/>
              <a:cxnLst/>
              <a:rect l="l" t="t" r="r" b="b"/>
              <a:pathLst>
                <a:path w="2341" h="26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0"/>
            <p:cNvSpPr/>
            <p:nvPr/>
          </p:nvSpPr>
          <p:spPr>
            <a:xfrm>
              <a:off x="2345275" y="3194475"/>
              <a:ext cx="84500" cy="95825"/>
            </a:xfrm>
            <a:custGeom>
              <a:avLst/>
              <a:gdLst/>
              <a:ahLst/>
              <a:cxnLst/>
              <a:rect l="l" t="t" r="r" b="b"/>
              <a:pathLst>
                <a:path w="3380" h="3833" fill="none" extrusionOk="0">
                  <a:moveTo>
                    <a:pt x="3379" y="0"/>
                  </a:moveTo>
                  <a:lnTo>
                    <a:pt x="3379" y="0"/>
                  </a:lnTo>
                  <a:lnTo>
                    <a:pt x="0" y="3832"/>
                  </a:lnTo>
                  <a:lnTo>
                    <a:pt x="0" y="3832"/>
                  </a:lnTo>
                  <a:lnTo>
                    <a:pt x="3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0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0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0"/>
            <p:cNvSpPr/>
            <p:nvPr/>
          </p:nvSpPr>
          <p:spPr>
            <a:xfrm>
              <a:off x="1395700" y="3389850"/>
              <a:ext cx="1034075" cy="97250"/>
            </a:xfrm>
            <a:custGeom>
              <a:avLst/>
              <a:gdLst/>
              <a:ahLst/>
              <a:cxnLst/>
              <a:rect l="l" t="t" r="r" b="b"/>
              <a:pathLst>
                <a:path w="41363" h="3890" extrusionOk="0">
                  <a:moveTo>
                    <a:pt x="0" y="1"/>
                  </a:moveTo>
                  <a:lnTo>
                    <a:pt x="3285" y="3739"/>
                  </a:lnTo>
                  <a:lnTo>
                    <a:pt x="3302" y="3739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38060" y="3739"/>
                  </a:lnTo>
                  <a:lnTo>
                    <a:pt x="38078" y="3739"/>
                  </a:lnTo>
                  <a:lnTo>
                    <a:pt x="41362" y="1"/>
                  </a:lnTo>
                  <a:close/>
                  <a:moveTo>
                    <a:pt x="3302" y="3739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close/>
                  <a:moveTo>
                    <a:pt x="34094" y="3739"/>
                  </a:moveTo>
                  <a:lnTo>
                    <a:pt x="33943" y="3890"/>
                  </a:lnTo>
                  <a:lnTo>
                    <a:pt x="37927" y="3890"/>
                  </a:lnTo>
                  <a:lnTo>
                    <a:pt x="38060" y="3739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0"/>
            <p:cNvSpPr/>
            <p:nvPr/>
          </p:nvSpPr>
          <p:spPr>
            <a:xfrm>
              <a:off x="1395700" y="3389850"/>
              <a:ext cx="180775" cy="97250"/>
            </a:xfrm>
            <a:custGeom>
              <a:avLst/>
              <a:gdLst/>
              <a:ahLst/>
              <a:cxnLst/>
              <a:rect l="l" t="t" r="r" b="b"/>
              <a:pathLst>
                <a:path w="7231" h="3890" fill="none" extrusionOk="0">
                  <a:moveTo>
                    <a:pt x="0" y="1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lnTo>
                    <a:pt x="3285" y="373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0"/>
            <p:cNvSpPr/>
            <p:nvPr/>
          </p:nvSpPr>
          <p:spPr>
            <a:xfrm>
              <a:off x="2244275" y="3389850"/>
              <a:ext cx="185500" cy="97250"/>
            </a:xfrm>
            <a:custGeom>
              <a:avLst/>
              <a:gdLst/>
              <a:ahLst/>
              <a:cxnLst/>
              <a:rect l="l" t="t" r="r" b="b"/>
              <a:pathLst>
                <a:path w="7420" h="3890" fill="none" extrusionOk="0">
                  <a:moveTo>
                    <a:pt x="7419" y="1"/>
                  </a:moveTo>
                  <a:lnTo>
                    <a:pt x="4135" y="3739"/>
                  </a:lnTo>
                  <a:lnTo>
                    <a:pt x="151" y="3739"/>
                  </a:lnTo>
                  <a:lnTo>
                    <a:pt x="0" y="3890"/>
                  </a:lnTo>
                  <a:lnTo>
                    <a:pt x="3984" y="3890"/>
                  </a:lnTo>
                  <a:lnTo>
                    <a:pt x="74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0"/>
            <p:cNvSpPr/>
            <p:nvPr/>
          </p:nvSpPr>
          <p:spPr>
            <a:xfrm>
              <a:off x="1395700" y="3388925"/>
              <a:ext cx="475" cy="950"/>
            </a:xfrm>
            <a:custGeom>
              <a:avLst/>
              <a:gdLst/>
              <a:ahLst/>
              <a:cxnLst/>
              <a:rect l="l" t="t" r="r" b="b"/>
              <a:pathLst>
                <a:path w="19" h="38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0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extrusionOk="0">
                  <a:moveTo>
                    <a:pt x="19" y="0"/>
                  </a:moveTo>
                  <a:lnTo>
                    <a:pt x="0" y="38"/>
                  </a:lnTo>
                  <a:lnTo>
                    <a:pt x="3285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0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285" y="3776"/>
                  </a:lnTo>
                  <a:lnTo>
                    <a:pt x="7098" y="3776"/>
                  </a:lnTo>
                  <a:lnTo>
                    <a:pt x="34094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6" name="Google Shape;2506;p30"/>
          <p:cNvGrpSpPr/>
          <p:nvPr/>
        </p:nvGrpSpPr>
        <p:grpSpPr>
          <a:xfrm>
            <a:off x="7630370" y="-9"/>
            <a:ext cx="419740" cy="2188604"/>
            <a:chOff x="9169825" y="5104875"/>
            <a:chExt cx="315950" cy="1647425"/>
          </a:xfrm>
        </p:grpSpPr>
        <p:sp>
          <p:nvSpPr>
            <p:cNvPr id="2507" name="Google Shape;2507;p30"/>
            <p:cNvSpPr/>
            <p:nvPr/>
          </p:nvSpPr>
          <p:spPr>
            <a:xfrm>
              <a:off x="9321100" y="6522150"/>
              <a:ext cx="6950" cy="172500"/>
            </a:xfrm>
            <a:custGeom>
              <a:avLst/>
              <a:gdLst/>
              <a:ahLst/>
              <a:cxnLst/>
              <a:rect l="l" t="t" r="r" b="b"/>
              <a:pathLst>
                <a:path w="278" h="6900" extrusionOk="0">
                  <a:moveTo>
                    <a:pt x="1" y="0"/>
                  </a:moveTo>
                  <a:lnTo>
                    <a:pt x="1" y="6900"/>
                  </a:lnTo>
                  <a:lnTo>
                    <a:pt x="278" y="690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0"/>
            <p:cNvSpPr/>
            <p:nvPr/>
          </p:nvSpPr>
          <p:spPr>
            <a:xfrm>
              <a:off x="9278675" y="6624525"/>
              <a:ext cx="94575" cy="127775"/>
            </a:xfrm>
            <a:custGeom>
              <a:avLst/>
              <a:gdLst/>
              <a:ahLst/>
              <a:cxnLst/>
              <a:rect l="l" t="t" r="r" b="b"/>
              <a:pathLst>
                <a:path w="3783" h="5111" extrusionOk="0">
                  <a:moveTo>
                    <a:pt x="1274" y="1"/>
                  </a:moveTo>
                  <a:lnTo>
                    <a:pt x="1" y="5111"/>
                  </a:lnTo>
                  <a:lnTo>
                    <a:pt x="3782" y="5111"/>
                  </a:lnTo>
                  <a:lnTo>
                    <a:pt x="23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0"/>
            <p:cNvSpPr/>
            <p:nvPr/>
          </p:nvSpPr>
          <p:spPr>
            <a:xfrm>
              <a:off x="9171675" y="5901850"/>
              <a:ext cx="309025" cy="571900"/>
            </a:xfrm>
            <a:custGeom>
              <a:avLst/>
              <a:gdLst/>
              <a:ahLst/>
              <a:cxnLst/>
              <a:rect l="l" t="t" r="r" b="b"/>
              <a:pathLst>
                <a:path w="12361" h="22876" extrusionOk="0">
                  <a:moveTo>
                    <a:pt x="960" y="0"/>
                  </a:moveTo>
                  <a:lnTo>
                    <a:pt x="776" y="18"/>
                  </a:lnTo>
                  <a:lnTo>
                    <a:pt x="591" y="74"/>
                  </a:lnTo>
                  <a:lnTo>
                    <a:pt x="425" y="166"/>
                  </a:lnTo>
                  <a:lnTo>
                    <a:pt x="277" y="277"/>
                  </a:lnTo>
                  <a:lnTo>
                    <a:pt x="167" y="424"/>
                  </a:lnTo>
                  <a:lnTo>
                    <a:pt x="75" y="590"/>
                  </a:lnTo>
                  <a:lnTo>
                    <a:pt x="19" y="756"/>
                  </a:lnTo>
                  <a:lnTo>
                    <a:pt x="1" y="959"/>
                  </a:lnTo>
                  <a:lnTo>
                    <a:pt x="1" y="21916"/>
                  </a:lnTo>
                  <a:lnTo>
                    <a:pt x="19" y="22119"/>
                  </a:lnTo>
                  <a:lnTo>
                    <a:pt x="75" y="22285"/>
                  </a:lnTo>
                  <a:lnTo>
                    <a:pt x="167" y="22451"/>
                  </a:lnTo>
                  <a:lnTo>
                    <a:pt x="277" y="22599"/>
                  </a:lnTo>
                  <a:lnTo>
                    <a:pt x="425" y="22709"/>
                  </a:lnTo>
                  <a:lnTo>
                    <a:pt x="591" y="22802"/>
                  </a:lnTo>
                  <a:lnTo>
                    <a:pt x="776" y="22857"/>
                  </a:lnTo>
                  <a:lnTo>
                    <a:pt x="960" y="22875"/>
                  </a:lnTo>
                  <a:lnTo>
                    <a:pt x="11420" y="22875"/>
                  </a:lnTo>
                  <a:lnTo>
                    <a:pt x="11604" y="22857"/>
                  </a:lnTo>
                  <a:lnTo>
                    <a:pt x="11789" y="22802"/>
                  </a:lnTo>
                  <a:lnTo>
                    <a:pt x="11955" y="22709"/>
                  </a:lnTo>
                  <a:lnTo>
                    <a:pt x="12084" y="22599"/>
                  </a:lnTo>
                  <a:lnTo>
                    <a:pt x="12195" y="22451"/>
                  </a:lnTo>
                  <a:lnTo>
                    <a:pt x="12287" y="22285"/>
                  </a:lnTo>
                  <a:lnTo>
                    <a:pt x="12342" y="22119"/>
                  </a:lnTo>
                  <a:lnTo>
                    <a:pt x="12361" y="21916"/>
                  </a:lnTo>
                  <a:lnTo>
                    <a:pt x="12361" y="959"/>
                  </a:lnTo>
                  <a:lnTo>
                    <a:pt x="12342" y="756"/>
                  </a:lnTo>
                  <a:lnTo>
                    <a:pt x="12287" y="590"/>
                  </a:lnTo>
                  <a:lnTo>
                    <a:pt x="12195" y="424"/>
                  </a:lnTo>
                  <a:lnTo>
                    <a:pt x="12084" y="277"/>
                  </a:lnTo>
                  <a:lnTo>
                    <a:pt x="11955" y="166"/>
                  </a:lnTo>
                  <a:lnTo>
                    <a:pt x="11789" y="74"/>
                  </a:lnTo>
                  <a:lnTo>
                    <a:pt x="11604" y="18"/>
                  </a:lnTo>
                  <a:lnTo>
                    <a:pt x="11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0"/>
            <p:cNvSpPr/>
            <p:nvPr/>
          </p:nvSpPr>
          <p:spPr>
            <a:xfrm>
              <a:off x="9268525" y="6467275"/>
              <a:ext cx="115800" cy="64125"/>
            </a:xfrm>
            <a:custGeom>
              <a:avLst/>
              <a:gdLst/>
              <a:ahLst/>
              <a:cxnLst/>
              <a:rect l="l" t="t" r="r" b="b"/>
              <a:pathLst>
                <a:path w="4632" h="2565" extrusionOk="0">
                  <a:moveTo>
                    <a:pt x="1" y="0"/>
                  </a:moveTo>
                  <a:lnTo>
                    <a:pt x="1" y="2232"/>
                  </a:lnTo>
                  <a:lnTo>
                    <a:pt x="1" y="2306"/>
                  </a:lnTo>
                  <a:lnTo>
                    <a:pt x="19" y="2362"/>
                  </a:lnTo>
                  <a:lnTo>
                    <a:pt x="56" y="2417"/>
                  </a:lnTo>
                  <a:lnTo>
                    <a:pt x="93" y="2472"/>
                  </a:lnTo>
                  <a:lnTo>
                    <a:pt x="148" y="2509"/>
                  </a:lnTo>
                  <a:lnTo>
                    <a:pt x="204" y="2546"/>
                  </a:lnTo>
                  <a:lnTo>
                    <a:pt x="259" y="2564"/>
                  </a:lnTo>
                  <a:lnTo>
                    <a:pt x="4373" y="2564"/>
                  </a:lnTo>
                  <a:lnTo>
                    <a:pt x="4428" y="2546"/>
                  </a:lnTo>
                  <a:lnTo>
                    <a:pt x="4484" y="2509"/>
                  </a:lnTo>
                  <a:lnTo>
                    <a:pt x="4539" y="2472"/>
                  </a:lnTo>
                  <a:lnTo>
                    <a:pt x="4576" y="2417"/>
                  </a:lnTo>
                  <a:lnTo>
                    <a:pt x="4594" y="2362"/>
                  </a:lnTo>
                  <a:lnTo>
                    <a:pt x="4631" y="2306"/>
                  </a:lnTo>
                  <a:lnTo>
                    <a:pt x="4631" y="2232"/>
                  </a:lnTo>
                  <a:lnTo>
                    <a:pt x="46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0"/>
            <p:cNvSpPr/>
            <p:nvPr/>
          </p:nvSpPr>
          <p:spPr>
            <a:xfrm>
              <a:off x="9287450" y="5855250"/>
              <a:ext cx="78875" cy="51225"/>
            </a:xfrm>
            <a:custGeom>
              <a:avLst/>
              <a:gdLst/>
              <a:ahLst/>
              <a:cxnLst/>
              <a:rect l="l" t="t" r="r" b="b"/>
              <a:pathLst>
                <a:path w="3155" h="2049" extrusionOk="0">
                  <a:moveTo>
                    <a:pt x="258" y="1"/>
                  </a:moveTo>
                  <a:lnTo>
                    <a:pt x="166" y="19"/>
                  </a:lnTo>
                  <a:lnTo>
                    <a:pt x="74" y="75"/>
                  </a:lnTo>
                  <a:lnTo>
                    <a:pt x="19" y="167"/>
                  </a:lnTo>
                  <a:lnTo>
                    <a:pt x="0" y="222"/>
                  </a:lnTo>
                  <a:lnTo>
                    <a:pt x="0" y="277"/>
                  </a:lnTo>
                  <a:lnTo>
                    <a:pt x="0" y="2048"/>
                  </a:lnTo>
                  <a:lnTo>
                    <a:pt x="3155" y="2048"/>
                  </a:lnTo>
                  <a:lnTo>
                    <a:pt x="3155" y="277"/>
                  </a:lnTo>
                  <a:lnTo>
                    <a:pt x="3136" y="167"/>
                  </a:lnTo>
                  <a:lnTo>
                    <a:pt x="3081" y="75"/>
                  </a:lnTo>
                  <a:lnTo>
                    <a:pt x="2989" y="19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0"/>
            <p:cNvSpPr/>
            <p:nvPr/>
          </p:nvSpPr>
          <p:spPr>
            <a:xfrm>
              <a:off x="9309575" y="5803150"/>
              <a:ext cx="33225" cy="51200"/>
            </a:xfrm>
            <a:custGeom>
              <a:avLst/>
              <a:gdLst/>
              <a:ahLst/>
              <a:cxnLst/>
              <a:rect l="l" t="t" r="r" b="b"/>
              <a:pathLst>
                <a:path w="1329" h="2048" extrusionOk="0">
                  <a:moveTo>
                    <a:pt x="665" y="0"/>
                  </a:moveTo>
                  <a:lnTo>
                    <a:pt x="536" y="19"/>
                  </a:lnTo>
                  <a:lnTo>
                    <a:pt x="407" y="55"/>
                  </a:lnTo>
                  <a:lnTo>
                    <a:pt x="296" y="111"/>
                  </a:lnTo>
                  <a:lnTo>
                    <a:pt x="185" y="203"/>
                  </a:lnTo>
                  <a:lnTo>
                    <a:pt x="111" y="295"/>
                  </a:lnTo>
                  <a:lnTo>
                    <a:pt x="56" y="406"/>
                  </a:lnTo>
                  <a:lnTo>
                    <a:pt x="1" y="535"/>
                  </a:lnTo>
                  <a:lnTo>
                    <a:pt x="1" y="664"/>
                  </a:lnTo>
                  <a:lnTo>
                    <a:pt x="19" y="830"/>
                  </a:lnTo>
                  <a:lnTo>
                    <a:pt x="56" y="1033"/>
                  </a:lnTo>
                  <a:lnTo>
                    <a:pt x="111" y="1273"/>
                  </a:lnTo>
                  <a:lnTo>
                    <a:pt x="204" y="1494"/>
                  </a:lnTo>
                  <a:lnTo>
                    <a:pt x="296" y="1697"/>
                  </a:lnTo>
                  <a:lnTo>
                    <a:pt x="425" y="1882"/>
                  </a:lnTo>
                  <a:lnTo>
                    <a:pt x="480" y="1956"/>
                  </a:lnTo>
                  <a:lnTo>
                    <a:pt x="554" y="1993"/>
                  </a:lnTo>
                  <a:lnTo>
                    <a:pt x="609" y="2029"/>
                  </a:lnTo>
                  <a:lnTo>
                    <a:pt x="683" y="2048"/>
                  </a:lnTo>
                  <a:lnTo>
                    <a:pt x="757" y="2029"/>
                  </a:lnTo>
                  <a:lnTo>
                    <a:pt x="812" y="1993"/>
                  </a:lnTo>
                  <a:lnTo>
                    <a:pt x="886" y="1956"/>
                  </a:lnTo>
                  <a:lnTo>
                    <a:pt x="942" y="1882"/>
                  </a:lnTo>
                  <a:lnTo>
                    <a:pt x="1052" y="1697"/>
                  </a:lnTo>
                  <a:lnTo>
                    <a:pt x="1144" y="1494"/>
                  </a:lnTo>
                  <a:lnTo>
                    <a:pt x="1218" y="1273"/>
                  </a:lnTo>
                  <a:lnTo>
                    <a:pt x="1274" y="1033"/>
                  </a:lnTo>
                  <a:lnTo>
                    <a:pt x="1310" y="830"/>
                  </a:lnTo>
                  <a:lnTo>
                    <a:pt x="1329" y="664"/>
                  </a:lnTo>
                  <a:lnTo>
                    <a:pt x="1310" y="535"/>
                  </a:lnTo>
                  <a:lnTo>
                    <a:pt x="1274" y="406"/>
                  </a:lnTo>
                  <a:lnTo>
                    <a:pt x="1218" y="295"/>
                  </a:lnTo>
                  <a:lnTo>
                    <a:pt x="1144" y="203"/>
                  </a:lnTo>
                  <a:lnTo>
                    <a:pt x="1034" y="111"/>
                  </a:lnTo>
                  <a:lnTo>
                    <a:pt x="923" y="55"/>
                  </a:lnTo>
                  <a:lnTo>
                    <a:pt x="794" y="19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0"/>
            <p:cNvSpPr/>
            <p:nvPr/>
          </p:nvSpPr>
          <p:spPr>
            <a:xfrm>
              <a:off x="9174900" y="6006525"/>
              <a:ext cx="302125" cy="3725"/>
            </a:xfrm>
            <a:custGeom>
              <a:avLst/>
              <a:gdLst/>
              <a:ahLst/>
              <a:cxnLst/>
              <a:rect l="l" t="t" r="r" b="b"/>
              <a:pathLst>
                <a:path w="12085" h="149" extrusionOk="0">
                  <a:moveTo>
                    <a:pt x="1" y="1"/>
                  </a:moveTo>
                  <a:lnTo>
                    <a:pt x="1" y="148"/>
                  </a:lnTo>
                  <a:lnTo>
                    <a:pt x="12084" y="148"/>
                  </a:lnTo>
                  <a:lnTo>
                    <a:pt x="1208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0"/>
            <p:cNvSpPr/>
            <p:nvPr/>
          </p:nvSpPr>
          <p:spPr>
            <a:xfrm>
              <a:off x="9169825" y="6097375"/>
              <a:ext cx="315950" cy="3725"/>
            </a:xfrm>
            <a:custGeom>
              <a:avLst/>
              <a:gdLst/>
              <a:ahLst/>
              <a:cxnLst/>
              <a:rect l="l" t="t" r="r" b="b"/>
              <a:pathLst>
                <a:path w="12638" h="149" extrusionOk="0">
                  <a:moveTo>
                    <a:pt x="1" y="1"/>
                  </a:moveTo>
                  <a:lnTo>
                    <a:pt x="1" y="149"/>
                  </a:lnTo>
                  <a:lnTo>
                    <a:pt x="12638" y="149"/>
                  </a:lnTo>
                  <a:lnTo>
                    <a:pt x="1263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0"/>
            <p:cNvSpPr/>
            <p:nvPr/>
          </p:nvSpPr>
          <p:spPr>
            <a:xfrm>
              <a:off x="9169825" y="6188250"/>
              <a:ext cx="315950" cy="4175"/>
            </a:xfrm>
            <a:custGeom>
              <a:avLst/>
              <a:gdLst/>
              <a:ahLst/>
              <a:cxnLst/>
              <a:rect l="l" t="t" r="r" b="b"/>
              <a:pathLst>
                <a:path w="12638" h="167" extrusionOk="0">
                  <a:moveTo>
                    <a:pt x="1" y="0"/>
                  </a:moveTo>
                  <a:lnTo>
                    <a:pt x="1" y="166"/>
                  </a:lnTo>
                  <a:lnTo>
                    <a:pt x="12638" y="166"/>
                  </a:lnTo>
                  <a:lnTo>
                    <a:pt x="1263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0"/>
            <p:cNvSpPr/>
            <p:nvPr/>
          </p:nvSpPr>
          <p:spPr>
            <a:xfrm>
              <a:off x="9169825" y="6279550"/>
              <a:ext cx="315950" cy="3725"/>
            </a:xfrm>
            <a:custGeom>
              <a:avLst/>
              <a:gdLst/>
              <a:ahLst/>
              <a:cxnLst/>
              <a:rect l="l" t="t" r="r" b="b"/>
              <a:pathLst>
                <a:path w="12638" h="149" extrusionOk="0">
                  <a:moveTo>
                    <a:pt x="1" y="1"/>
                  </a:moveTo>
                  <a:lnTo>
                    <a:pt x="1" y="148"/>
                  </a:lnTo>
                  <a:lnTo>
                    <a:pt x="12638" y="148"/>
                  </a:lnTo>
                  <a:lnTo>
                    <a:pt x="1263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0"/>
            <p:cNvSpPr/>
            <p:nvPr/>
          </p:nvSpPr>
          <p:spPr>
            <a:xfrm>
              <a:off x="9174900" y="6370425"/>
              <a:ext cx="302125" cy="3700"/>
            </a:xfrm>
            <a:custGeom>
              <a:avLst/>
              <a:gdLst/>
              <a:ahLst/>
              <a:cxnLst/>
              <a:rect l="l" t="t" r="r" b="b"/>
              <a:pathLst>
                <a:path w="12085" h="148" extrusionOk="0">
                  <a:moveTo>
                    <a:pt x="1" y="0"/>
                  </a:moveTo>
                  <a:lnTo>
                    <a:pt x="1" y="148"/>
                  </a:lnTo>
                  <a:lnTo>
                    <a:pt x="12084" y="148"/>
                  </a:lnTo>
                  <a:lnTo>
                    <a:pt x="1208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0"/>
            <p:cNvSpPr/>
            <p:nvPr/>
          </p:nvSpPr>
          <p:spPr>
            <a:xfrm>
              <a:off x="9322500" y="5104875"/>
              <a:ext cx="6925" cy="698300"/>
            </a:xfrm>
            <a:custGeom>
              <a:avLst/>
              <a:gdLst/>
              <a:ahLst/>
              <a:cxnLst/>
              <a:rect l="l" t="t" r="r" b="b"/>
              <a:pathLst>
                <a:path w="277" h="27932" extrusionOk="0">
                  <a:moveTo>
                    <a:pt x="0" y="1"/>
                  </a:moveTo>
                  <a:lnTo>
                    <a:pt x="0" y="27931"/>
                  </a:lnTo>
                  <a:lnTo>
                    <a:pt x="277" y="27931"/>
                  </a:lnTo>
                  <a:lnTo>
                    <a:pt x="27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9" name="Google Shape;2519;p30"/>
          <p:cNvGrpSpPr/>
          <p:nvPr/>
        </p:nvGrpSpPr>
        <p:grpSpPr>
          <a:xfrm rot="10450454" flipH="1">
            <a:off x="-1006080" y="447991"/>
            <a:ext cx="3261474" cy="1631312"/>
            <a:chOff x="-449225" y="436955"/>
            <a:chExt cx="3261590" cy="1631370"/>
          </a:xfrm>
        </p:grpSpPr>
        <p:sp>
          <p:nvSpPr>
            <p:cNvPr id="2520" name="Google Shape;2520;p30"/>
            <p:cNvSpPr/>
            <p:nvPr/>
          </p:nvSpPr>
          <p:spPr>
            <a:xfrm>
              <a:off x="-449225" y="486275"/>
              <a:ext cx="3150350" cy="1522575"/>
            </a:xfrm>
            <a:custGeom>
              <a:avLst/>
              <a:gdLst/>
              <a:ahLst/>
              <a:cxnLst/>
              <a:rect l="l" t="t" r="r" b="b"/>
              <a:pathLst>
                <a:path w="126014" h="60903" extrusionOk="0">
                  <a:moveTo>
                    <a:pt x="70605" y="1"/>
                  </a:moveTo>
                  <a:lnTo>
                    <a:pt x="70511" y="1133"/>
                  </a:lnTo>
                  <a:lnTo>
                    <a:pt x="70398" y="2417"/>
                  </a:lnTo>
                  <a:lnTo>
                    <a:pt x="70322" y="3116"/>
                  </a:lnTo>
                  <a:lnTo>
                    <a:pt x="70209" y="3852"/>
                  </a:lnTo>
                  <a:lnTo>
                    <a:pt x="70096" y="4626"/>
                  </a:lnTo>
                  <a:lnTo>
                    <a:pt x="69926" y="5438"/>
                  </a:lnTo>
                  <a:lnTo>
                    <a:pt x="69737" y="6268"/>
                  </a:lnTo>
                  <a:lnTo>
                    <a:pt x="69492" y="7137"/>
                  </a:lnTo>
                  <a:lnTo>
                    <a:pt x="69208" y="8043"/>
                  </a:lnTo>
                  <a:lnTo>
                    <a:pt x="68869" y="8968"/>
                  </a:lnTo>
                  <a:lnTo>
                    <a:pt x="68472" y="9931"/>
                  </a:lnTo>
                  <a:lnTo>
                    <a:pt x="68264" y="10421"/>
                  </a:lnTo>
                  <a:lnTo>
                    <a:pt x="68019" y="10931"/>
                  </a:lnTo>
                  <a:lnTo>
                    <a:pt x="67774" y="11422"/>
                  </a:lnTo>
                  <a:lnTo>
                    <a:pt x="67509" y="11932"/>
                  </a:lnTo>
                  <a:lnTo>
                    <a:pt x="67226" y="12460"/>
                  </a:lnTo>
                  <a:lnTo>
                    <a:pt x="66924" y="12989"/>
                  </a:lnTo>
                  <a:lnTo>
                    <a:pt x="66603" y="13518"/>
                  </a:lnTo>
                  <a:lnTo>
                    <a:pt x="66263" y="14046"/>
                  </a:lnTo>
                  <a:lnTo>
                    <a:pt x="65905" y="14594"/>
                  </a:lnTo>
                  <a:lnTo>
                    <a:pt x="65508" y="15141"/>
                  </a:lnTo>
                  <a:lnTo>
                    <a:pt x="65112" y="15689"/>
                  </a:lnTo>
                  <a:lnTo>
                    <a:pt x="64696" y="16255"/>
                  </a:lnTo>
                  <a:lnTo>
                    <a:pt x="64243" y="16821"/>
                  </a:lnTo>
                  <a:lnTo>
                    <a:pt x="63771" y="17388"/>
                  </a:lnTo>
                  <a:lnTo>
                    <a:pt x="63281" y="17973"/>
                  </a:lnTo>
                  <a:lnTo>
                    <a:pt x="62752" y="18558"/>
                  </a:lnTo>
                  <a:lnTo>
                    <a:pt x="62223" y="19143"/>
                  </a:lnTo>
                  <a:lnTo>
                    <a:pt x="61638" y="19729"/>
                  </a:lnTo>
                  <a:lnTo>
                    <a:pt x="61053" y="20333"/>
                  </a:lnTo>
                  <a:lnTo>
                    <a:pt x="60430" y="20937"/>
                  </a:lnTo>
                  <a:lnTo>
                    <a:pt x="59788" y="21541"/>
                  </a:lnTo>
                  <a:lnTo>
                    <a:pt x="59109" y="22145"/>
                  </a:lnTo>
                  <a:lnTo>
                    <a:pt x="58410" y="22768"/>
                  </a:lnTo>
                  <a:lnTo>
                    <a:pt x="57674" y="23391"/>
                  </a:lnTo>
                  <a:lnTo>
                    <a:pt x="56900" y="24014"/>
                  </a:lnTo>
                  <a:lnTo>
                    <a:pt x="56107" y="24637"/>
                  </a:lnTo>
                  <a:lnTo>
                    <a:pt x="55276" y="25260"/>
                  </a:lnTo>
                  <a:lnTo>
                    <a:pt x="54427" y="25902"/>
                  </a:lnTo>
                  <a:lnTo>
                    <a:pt x="53539" y="26544"/>
                  </a:lnTo>
                  <a:lnTo>
                    <a:pt x="52614" y="27185"/>
                  </a:lnTo>
                  <a:lnTo>
                    <a:pt x="51670" y="27827"/>
                  </a:lnTo>
                  <a:lnTo>
                    <a:pt x="50670" y="28469"/>
                  </a:lnTo>
                  <a:lnTo>
                    <a:pt x="49650" y="29130"/>
                  </a:lnTo>
                  <a:lnTo>
                    <a:pt x="48593" y="29772"/>
                  </a:lnTo>
                  <a:lnTo>
                    <a:pt x="47498" y="30433"/>
                  </a:lnTo>
                  <a:lnTo>
                    <a:pt x="46366" y="31093"/>
                  </a:lnTo>
                  <a:lnTo>
                    <a:pt x="45195" y="31754"/>
                  </a:lnTo>
                  <a:lnTo>
                    <a:pt x="44006" y="32415"/>
                  </a:lnTo>
                  <a:lnTo>
                    <a:pt x="43156" y="33396"/>
                  </a:lnTo>
                  <a:lnTo>
                    <a:pt x="42175" y="34510"/>
                  </a:lnTo>
                  <a:lnTo>
                    <a:pt x="40853" y="35983"/>
                  </a:lnTo>
                  <a:lnTo>
                    <a:pt x="39230" y="37757"/>
                  </a:lnTo>
                  <a:lnTo>
                    <a:pt x="37323" y="39758"/>
                  </a:lnTo>
                  <a:lnTo>
                    <a:pt x="36304" y="40816"/>
                  </a:lnTo>
                  <a:lnTo>
                    <a:pt x="35209" y="41930"/>
                  </a:lnTo>
                  <a:lnTo>
                    <a:pt x="34076" y="43062"/>
                  </a:lnTo>
                  <a:lnTo>
                    <a:pt x="32905" y="44214"/>
                  </a:lnTo>
                  <a:lnTo>
                    <a:pt x="32377" y="44667"/>
                  </a:lnTo>
                  <a:lnTo>
                    <a:pt x="31829" y="45101"/>
                  </a:lnTo>
                  <a:lnTo>
                    <a:pt x="31263" y="45535"/>
                  </a:lnTo>
                  <a:lnTo>
                    <a:pt x="30697" y="45932"/>
                  </a:lnTo>
                  <a:lnTo>
                    <a:pt x="30111" y="46328"/>
                  </a:lnTo>
                  <a:lnTo>
                    <a:pt x="29526" y="46706"/>
                  </a:lnTo>
                  <a:lnTo>
                    <a:pt x="28922" y="47083"/>
                  </a:lnTo>
                  <a:lnTo>
                    <a:pt x="28299" y="47423"/>
                  </a:lnTo>
                  <a:lnTo>
                    <a:pt x="27676" y="47763"/>
                  </a:lnTo>
                  <a:lnTo>
                    <a:pt x="27034" y="48084"/>
                  </a:lnTo>
                  <a:lnTo>
                    <a:pt x="26392" y="48405"/>
                  </a:lnTo>
                  <a:lnTo>
                    <a:pt x="25732" y="48688"/>
                  </a:lnTo>
                  <a:lnTo>
                    <a:pt x="25071" y="48971"/>
                  </a:lnTo>
                  <a:lnTo>
                    <a:pt x="24410" y="49254"/>
                  </a:lnTo>
                  <a:lnTo>
                    <a:pt x="23749" y="49519"/>
                  </a:lnTo>
                  <a:lnTo>
                    <a:pt x="23070" y="49764"/>
                  </a:lnTo>
                  <a:lnTo>
                    <a:pt x="22390" y="50009"/>
                  </a:lnTo>
                  <a:lnTo>
                    <a:pt x="21711" y="50236"/>
                  </a:lnTo>
                  <a:lnTo>
                    <a:pt x="20351" y="50651"/>
                  </a:lnTo>
                  <a:lnTo>
                    <a:pt x="18973" y="51029"/>
                  </a:lnTo>
                  <a:lnTo>
                    <a:pt x="17595" y="51369"/>
                  </a:lnTo>
                  <a:lnTo>
                    <a:pt x="16236" y="51671"/>
                  </a:lnTo>
                  <a:lnTo>
                    <a:pt x="14896" y="51935"/>
                  </a:lnTo>
                  <a:lnTo>
                    <a:pt x="13574" y="52180"/>
                  </a:lnTo>
                  <a:lnTo>
                    <a:pt x="12271" y="52369"/>
                  </a:lnTo>
                  <a:lnTo>
                    <a:pt x="11007" y="52558"/>
                  </a:lnTo>
                  <a:lnTo>
                    <a:pt x="9779" y="52709"/>
                  </a:lnTo>
                  <a:lnTo>
                    <a:pt x="8609" y="52822"/>
                  </a:lnTo>
                  <a:lnTo>
                    <a:pt x="7476" y="52917"/>
                  </a:lnTo>
                  <a:lnTo>
                    <a:pt x="6400" y="53011"/>
                  </a:lnTo>
                  <a:lnTo>
                    <a:pt x="5381" y="53068"/>
                  </a:lnTo>
                  <a:lnTo>
                    <a:pt x="4437" y="53106"/>
                  </a:lnTo>
                  <a:lnTo>
                    <a:pt x="3569" y="53143"/>
                  </a:lnTo>
                  <a:lnTo>
                    <a:pt x="2077" y="53181"/>
                  </a:lnTo>
                  <a:lnTo>
                    <a:pt x="944" y="53181"/>
                  </a:lnTo>
                  <a:lnTo>
                    <a:pt x="1" y="53162"/>
                  </a:lnTo>
                  <a:lnTo>
                    <a:pt x="3512" y="60902"/>
                  </a:lnTo>
                  <a:lnTo>
                    <a:pt x="3738" y="60883"/>
                  </a:lnTo>
                  <a:lnTo>
                    <a:pt x="4418" y="60827"/>
                  </a:lnTo>
                  <a:lnTo>
                    <a:pt x="5475" y="60713"/>
                  </a:lnTo>
                  <a:lnTo>
                    <a:pt x="6872" y="60525"/>
                  </a:lnTo>
                  <a:lnTo>
                    <a:pt x="7684" y="60393"/>
                  </a:lnTo>
                  <a:lnTo>
                    <a:pt x="8571" y="60260"/>
                  </a:lnTo>
                  <a:lnTo>
                    <a:pt x="9534" y="60072"/>
                  </a:lnTo>
                  <a:lnTo>
                    <a:pt x="10535" y="59883"/>
                  </a:lnTo>
                  <a:lnTo>
                    <a:pt x="11611" y="59656"/>
                  </a:lnTo>
                  <a:lnTo>
                    <a:pt x="12725" y="59392"/>
                  </a:lnTo>
                  <a:lnTo>
                    <a:pt x="13895" y="59109"/>
                  </a:lnTo>
                  <a:lnTo>
                    <a:pt x="15084" y="58788"/>
                  </a:lnTo>
                  <a:lnTo>
                    <a:pt x="16311" y="58429"/>
                  </a:lnTo>
                  <a:lnTo>
                    <a:pt x="17576" y="58033"/>
                  </a:lnTo>
                  <a:lnTo>
                    <a:pt x="18860" y="57617"/>
                  </a:lnTo>
                  <a:lnTo>
                    <a:pt x="20144" y="57145"/>
                  </a:lnTo>
                  <a:lnTo>
                    <a:pt x="21446" y="56617"/>
                  </a:lnTo>
                  <a:lnTo>
                    <a:pt x="22768" y="56069"/>
                  </a:lnTo>
                  <a:lnTo>
                    <a:pt x="24070" y="55465"/>
                  </a:lnTo>
                  <a:lnTo>
                    <a:pt x="24731" y="55144"/>
                  </a:lnTo>
                  <a:lnTo>
                    <a:pt x="25392" y="54823"/>
                  </a:lnTo>
                  <a:lnTo>
                    <a:pt x="26034" y="54484"/>
                  </a:lnTo>
                  <a:lnTo>
                    <a:pt x="26676" y="54125"/>
                  </a:lnTo>
                  <a:lnTo>
                    <a:pt x="27317" y="53766"/>
                  </a:lnTo>
                  <a:lnTo>
                    <a:pt x="27959" y="53370"/>
                  </a:lnTo>
                  <a:lnTo>
                    <a:pt x="28582" y="52992"/>
                  </a:lnTo>
                  <a:lnTo>
                    <a:pt x="29205" y="52577"/>
                  </a:lnTo>
                  <a:lnTo>
                    <a:pt x="29828" y="52162"/>
                  </a:lnTo>
                  <a:lnTo>
                    <a:pt x="30451" y="51727"/>
                  </a:lnTo>
                  <a:lnTo>
                    <a:pt x="31036" y="51274"/>
                  </a:lnTo>
                  <a:lnTo>
                    <a:pt x="31641" y="50821"/>
                  </a:lnTo>
                  <a:lnTo>
                    <a:pt x="32226" y="50349"/>
                  </a:lnTo>
                  <a:lnTo>
                    <a:pt x="32792" y="49858"/>
                  </a:lnTo>
                  <a:lnTo>
                    <a:pt x="33358" y="49349"/>
                  </a:lnTo>
                  <a:lnTo>
                    <a:pt x="33906" y="48839"/>
                  </a:lnTo>
                  <a:lnTo>
                    <a:pt x="34453" y="48292"/>
                  </a:lnTo>
                  <a:lnTo>
                    <a:pt x="34982" y="47744"/>
                  </a:lnTo>
                  <a:lnTo>
                    <a:pt x="35492" y="47215"/>
                  </a:lnTo>
                  <a:lnTo>
                    <a:pt x="36020" y="46687"/>
                  </a:lnTo>
                  <a:lnTo>
                    <a:pt x="36549" y="46177"/>
                  </a:lnTo>
                  <a:lnTo>
                    <a:pt x="37115" y="45667"/>
                  </a:lnTo>
                  <a:lnTo>
                    <a:pt x="37682" y="45177"/>
                  </a:lnTo>
                  <a:lnTo>
                    <a:pt x="38248" y="44686"/>
                  </a:lnTo>
                  <a:lnTo>
                    <a:pt x="38833" y="44214"/>
                  </a:lnTo>
                  <a:lnTo>
                    <a:pt x="39437" y="43761"/>
                  </a:lnTo>
                  <a:lnTo>
                    <a:pt x="40060" y="43308"/>
                  </a:lnTo>
                  <a:lnTo>
                    <a:pt x="40683" y="42855"/>
                  </a:lnTo>
                  <a:lnTo>
                    <a:pt x="41325" y="42439"/>
                  </a:lnTo>
                  <a:lnTo>
                    <a:pt x="41967" y="42005"/>
                  </a:lnTo>
                  <a:lnTo>
                    <a:pt x="42628" y="41590"/>
                  </a:lnTo>
                  <a:lnTo>
                    <a:pt x="43307" y="41193"/>
                  </a:lnTo>
                  <a:lnTo>
                    <a:pt x="43987" y="40816"/>
                  </a:lnTo>
                  <a:lnTo>
                    <a:pt x="44667" y="40419"/>
                  </a:lnTo>
                  <a:lnTo>
                    <a:pt x="45384" y="40061"/>
                  </a:lnTo>
                  <a:lnTo>
                    <a:pt x="46082" y="39702"/>
                  </a:lnTo>
                  <a:lnTo>
                    <a:pt x="46800" y="39343"/>
                  </a:lnTo>
                  <a:lnTo>
                    <a:pt x="47536" y="39003"/>
                  </a:lnTo>
                  <a:lnTo>
                    <a:pt x="48272" y="38682"/>
                  </a:lnTo>
                  <a:lnTo>
                    <a:pt x="49027" y="38361"/>
                  </a:lnTo>
                  <a:lnTo>
                    <a:pt x="49783" y="38059"/>
                  </a:lnTo>
                  <a:lnTo>
                    <a:pt x="50538" y="37757"/>
                  </a:lnTo>
                  <a:lnTo>
                    <a:pt x="51312" y="37474"/>
                  </a:lnTo>
                  <a:lnTo>
                    <a:pt x="52086" y="37191"/>
                  </a:lnTo>
                  <a:lnTo>
                    <a:pt x="52879" y="36927"/>
                  </a:lnTo>
                  <a:lnTo>
                    <a:pt x="53672" y="36681"/>
                  </a:lnTo>
                  <a:lnTo>
                    <a:pt x="54483" y="36436"/>
                  </a:lnTo>
                  <a:lnTo>
                    <a:pt x="55276" y="36190"/>
                  </a:lnTo>
                  <a:lnTo>
                    <a:pt x="56107" y="35964"/>
                  </a:lnTo>
                  <a:lnTo>
                    <a:pt x="56919" y="35756"/>
                  </a:lnTo>
                  <a:lnTo>
                    <a:pt x="57749" y="35719"/>
                  </a:lnTo>
                  <a:lnTo>
                    <a:pt x="58618" y="35700"/>
                  </a:lnTo>
                  <a:lnTo>
                    <a:pt x="59543" y="35737"/>
                  </a:lnTo>
                  <a:lnTo>
                    <a:pt x="60487" y="35813"/>
                  </a:lnTo>
                  <a:lnTo>
                    <a:pt x="61449" y="35926"/>
                  </a:lnTo>
                  <a:lnTo>
                    <a:pt x="62450" y="36077"/>
                  </a:lnTo>
                  <a:lnTo>
                    <a:pt x="63469" y="36247"/>
                  </a:lnTo>
                  <a:lnTo>
                    <a:pt x="64508" y="36455"/>
                  </a:lnTo>
                  <a:lnTo>
                    <a:pt x="65565" y="36700"/>
                  </a:lnTo>
                  <a:lnTo>
                    <a:pt x="66622" y="36983"/>
                  </a:lnTo>
                  <a:lnTo>
                    <a:pt x="67698" y="37285"/>
                  </a:lnTo>
                  <a:lnTo>
                    <a:pt x="68774" y="37625"/>
                  </a:lnTo>
                  <a:lnTo>
                    <a:pt x="69850" y="37984"/>
                  </a:lnTo>
                  <a:lnTo>
                    <a:pt x="70907" y="38380"/>
                  </a:lnTo>
                  <a:lnTo>
                    <a:pt x="71984" y="38796"/>
                  </a:lnTo>
                  <a:lnTo>
                    <a:pt x="73041" y="39249"/>
                  </a:lnTo>
                  <a:lnTo>
                    <a:pt x="73399" y="39834"/>
                  </a:lnTo>
                  <a:lnTo>
                    <a:pt x="73758" y="40457"/>
                  </a:lnTo>
                  <a:lnTo>
                    <a:pt x="74117" y="41118"/>
                  </a:lnTo>
                  <a:lnTo>
                    <a:pt x="74475" y="41816"/>
                  </a:lnTo>
                  <a:lnTo>
                    <a:pt x="74796" y="42534"/>
                  </a:lnTo>
                  <a:lnTo>
                    <a:pt x="75117" y="43289"/>
                  </a:lnTo>
                  <a:lnTo>
                    <a:pt x="75382" y="44044"/>
                  </a:lnTo>
                  <a:lnTo>
                    <a:pt x="75627" y="44818"/>
                  </a:lnTo>
                  <a:lnTo>
                    <a:pt x="75740" y="45214"/>
                  </a:lnTo>
                  <a:lnTo>
                    <a:pt x="75835" y="45592"/>
                  </a:lnTo>
                  <a:lnTo>
                    <a:pt x="75929" y="45988"/>
                  </a:lnTo>
                  <a:lnTo>
                    <a:pt x="75986" y="46385"/>
                  </a:lnTo>
                  <a:lnTo>
                    <a:pt x="76042" y="46781"/>
                  </a:lnTo>
                  <a:lnTo>
                    <a:pt x="76080" y="47159"/>
                  </a:lnTo>
                  <a:lnTo>
                    <a:pt x="76118" y="47555"/>
                  </a:lnTo>
                  <a:lnTo>
                    <a:pt x="76118" y="47933"/>
                  </a:lnTo>
                  <a:lnTo>
                    <a:pt x="76118" y="48310"/>
                  </a:lnTo>
                  <a:lnTo>
                    <a:pt x="76099" y="48707"/>
                  </a:lnTo>
                  <a:lnTo>
                    <a:pt x="76061" y="49066"/>
                  </a:lnTo>
                  <a:lnTo>
                    <a:pt x="75986" y="49443"/>
                  </a:lnTo>
                  <a:lnTo>
                    <a:pt x="75910" y="49802"/>
                  </a:lnTo>
                  <a:lnTo>
                    <a:pt x="75797" y="50160"/>
                  </a:lnTo>
                  <a:lnTo>
                    <a:pt x="75684" y="50519"/>
                  </a:lnTo>
                  <a:lnTo>
                    <a:pt x="75533" y="50859"/>
                  </a:lnTo>
                  <a:lnTo>
                    <a:pt x="75646" y="50670"/>
                  </a:lnTo>
                  <a:lnTo>
                    <a:pt x="75759" y="50444"/>
                  </a:lnTo>
                  <a:lnTo>
                    <a:pt x="75910" y="50142"/>
                  </a:lnTo>
                  <a:lnTo>
                    <a:pt x="76061" y="49745"/>
                  </a:lnTo>
                  <a:lnTo>
                    <a:pt x="76212" y="49254"/>
                  </a:lnTo>
                  <a:lnTo>
                    <a:pt x="76288" y="48971"/>
                  </a:lnTo>
                  <a:lnTo>
                    <a:pt x="76344" y="48688"/>
                  </a:lnTo>
                  <a:lnTo>
                    <a:pt x="76401" y="48367"/>
                  </a:lnTo>
                  <a:lnTo>
                    <a:pt x="76439" y="48027"/>
                  </a:lnTo>
                  <a:lnTo>
                    <a:pt x="76477" y="47669"/>
                  </a:lnTo>
                  <a:lnTo>
                    <a:pt x="76495" y="47291"/>
                  </a:lnTo>
                  <a:lnTo>
                    <a:pt x="76495" y="46895"/>
                  </a:lnTo>
                  <a:lnTo>
                    <a:pt x="76495" y="46460"/>
                  </a:lnTo>
                  <a:lnTo>
                    <a:pt x="76458" y="46026"/>
                  </a:lnTo>
                  <a:lnTo>
                    <a:pt x="76420" y="45573"/>
                  </a:lnTo>
                  <a:lnTo>
                    <a:pt x="76344" y="45082"/>
                  </a:lnTo>
                  <a:lnTo>
                    <a:pt x="76250" y="44572"/>
                  </a:lnTo>
                  <a:lnTo>
                    <a:pt x="76118" y="44063"/>
                  </a:lnTo>
                  <a:lnTo>
                    <a:pt x="75986" y="43515"/>
                  </a:lnTo>
                  <a:lnTo>
                    <a:pt x="75797" y="42968"/>
                  </a:lnTo>
                  <a:lnTo>
                    <a:pt x="75589" y="42383"/>
                  </a:lnTo>
                  <a:lnTo>
                    <a:pt x="75344" y="41778"/>
                  </a:lnTo>
                  <a:lnTo>
                    <a:pt x="75080" y="41174"/>
                  </a:lnTo>
                  <a:lnTo>
                    <a:pt x="74759" y="40533"/>
                  </a:lnTo>
                  <a:lnTo>
                    <a:pt x="74419" y="39872"/>
                  </a:lnTo>
                  <a:lnTo>
                    <a:pt x="75325" y="40325"/>
                  </a:lnTo>
                  <a:lnTo>
                    <a:pt x="76250" y="40778"/>
                  </a:lnTo>
                  <a:lnTo>
                    <a:pt x="77175" y="41269"/>
                  </a:lnTo>
                  <a:lnTo>
                    <a:pt x="78081" y="41797"/>
                  </a:lnTo>
                  <a:lnTo>
                    <a:pt x="78987" y="42345"/>
                  </a:lnTo>
                  <a:lnTo>
                    <a:pt x="79875" y="42930"/>
                  </a:lnTo>
                  <a:lnTo>
                    <a:pt x="80724" y="43553"/>
                  </a:lnTo>
                  <a:lnTo>
                    <a:pt x="81158" y="43874"/>
                  </a:lnTo>
                  <a:lnTo>
                    <a:pt x="81555" y="44195"/>
                  </a:lnTo>
                  <a:lnTo>
                    <a:pt x="81970" y="44535"/>
                  </a:lnTo>
                  <a:lnTo>
                    <a:pt x="82367" y="44893"/>
                  </a:lnTo>
                  <a:lnTo>
                    <a:pt x="82744" y="45252"/>
                  </a:lnTo>
                  <a:lnTo>
                    <a:pt x="83122" y="45611"/>
                  </a:lnTo>
                  <a:lnTo>
                    <a:pt x="83480" y="45988"/>
                  </a:lnTo>
                  <a:lnTo>
                    <a:pt x="83820" y="46366"/>
                  </a:lnTo>
                  <a:lnTo>
                    <a:pt x="84160" y="46762"/>
                  </a:lnTo>
                  <a:lnTo>
                    <a:pt x="84481" y="47178"/>
                  </a:lnTo>
                  <a:lnTo>
                    <a:pt x="84783" y="47593"/>
                  </a:lnTo>
                  <a:lnTo>
                    <a:pt x="85066" y="48008"/>
                  </a:lnTo>
                  <a:lnTo>
                    <a:pt x="85349" y="48461"/>
                  </a:lnTo>
                  <a:lnTo>
                    <a:pt x="85595" y="48896"/>
                  </a:lnTo>
                  <a:lnTo>
                    <a:pt x="85840" y="49368"/>
                  </a:lnTo>
                  <a:lnTo>
                    <a:pt x="86067" y="49840"/>
                  </a:lnTo>
                  <a:lnTo>
                    <a:pt x="86256" y="50312"/>
                  </a:lnTo>
                  <a:lnTo>
                    <a:pt x="86444" y="50802"/>
                  </a:lnTo>
                  <a:lnTo>
                    <a:pt x="86709" y="51557"/>
                  </a:lnTo>
                  <a:lnTo>
                    <a:pt x="87011" y="52294"/>
                  </a:lnTo>
                  <a:lnTo>
                    <a:pt x="87162" y="52634"/>
                  </a:lnTo>
                  <a:lnTo>
                    <a:pt x="87332" y="52973"/>
                  </a:lnTo>
                  <a:lnTo>
                    <a:pt x="87501" y="53313"/>
                  </a:lnTo>
                  <a:lnTo>
                    <a:pt x="87690" y="53634"/>
                  </a:lnTo>
                  <a:lnTo>
                    <a:pt x="87898" y="53955"/>
                  </a:lnTo>
                  <a:lnTo>
                    <a:pt x="88106" y="54257"/>
                  </a:lnTo>
                  <a:lnTo>
                    <a:pt x="88351" y="54559"/>
                  </a:lnTo>
                  <a:lnTo>
                    <a:pt x="88596" y="54842"/>
                  </a:lnTo>
                  <a:lnTo>
                    <a:pt x="88842" y="55144"/>
                  </a:lnTo>
                  <a:lnTo>
                    <a:pt x="89125" y="55409"/>
                  </a:lnTo>
                  <a:lnTo>
                    <a:pt x="89427" y="55673"/>
                  </a:lnTo>
                  <a:lnTo>
                    <a:pt x="89748" y="55937"/>
                  </a:lnTo>
                  <a:lnTo>
                    <a:pt x="89748" y="55937"/>
                  </a:lnTo>
                  <a:lnTo>
                    <a:pt x="89333" y="55163"/>
                  </a:lnTo>
                  <a:lnTo>
                    <a:pt x="88936" y="54351"/>
                  </a:lnTo>
                  <a:lnTo>
                    <a:pt x="88559" y="53502"/>
                  </a:lnTo>
                  <a:lnTo>
                    <a:pt x="88181" y="52634"/>
                  </a:lnTo>
                  <a:lnTo>
                    <a:pt x="88181" y="52615"/>
                  </a:lnTo>
                  <a:lnTo>
                    <a:pt x="87879" y="51841"/>
                  </a:lnTo>
                  <a:lnTo>
                    <a:pt x="87841" y="51709"/>
                  </a:lnTo>
                  <a:lnTo>
                    <a:pt x="87577" y="50991"/>
                  </a:lnTo>
                  <a:lnTo>
                    <a:pt x="87520" y="50783"/>
                  </a:lnTo>
                  <a:lnTo>
                    <a:pt x="87218" y="49858"/>
                  </a:lnTo>
                  <a:lnTo>
                    <a:pt x="87048" y="49292"/>
                  </a:lnTo>
                  <a:lnTo>
                    <a:pt x="87011" y="49235"/>
                  </a:lnTo>
                  <a:lnTo>
                    <a:pt x="86841" y="48782"/>
                  </a:lnTo>
                  <a:lnTo>
                    <a:pt x="86633" y="48329"/>
                  </a:lnTo>
                  <a:lnTo>
                    <a:pt x="86407" y="47838"/>
                  </a:lnTo>
                  <a:lnTo>
                    <a:pt x="86142" y="47348"/>
                  </a:lnTo>
                  <a:lnTo>
                    <a:pt x="87426" y="48027"/>
                  </a:lnTo>
                  <a:lnTo>
                    <a:pt x="88691" y="48688"/>
                  </a:lnTo>
                  <a:lnTo>
                    <a:pt x="89937" y="49311"/>
                  </a:lnTo>
                  <a:lnTo>
                    <a:pt x="91164" y="49896"/>
                  </a:lnTo>
                  <a:lnTo>
                    <a:pt x="92372" y="50463"/>
                  </a:lnTo>
                  <a:lnTo>
                    <a:pt x="93543" y="51010"/>
                  </a:lnTo>
                  <a:lnTo>
                    <a:pt x="94713" y="51520"/>
                  </a:lnTo>
                  <a:lnTo>
                    <a:pt x="95846" y="51992"/>
                  </a:lnTo>
                  <a:lnTo>
                    <a:pt x="96960" y="52464"/>
                  </a:lnTo>
                  <a:lnTo>
                    <a:pt x="98036" y="52898"/>
                  </a:lnTo>
                  <a:lnTo>
                    <a:pt x="99112" y="53294"/>
                  </a:lnTo>
                  <a:lnTo>
                    <a:pt x="100150" y="53691"/>
                  </a:lnTo>
                  <a:lnTo>
                    <a:pt x="101169" y="54049"/>
                  </a:lnTo>
                  <a:lnTo>
                    <a:pt x="102170" y="54389"/>
                  </a:lnTo>
                  <a:lnTo>
                    <a:pt x="103152" y="54710"/>
                  </a:lnTo>
                  <a:lnTo>
                    <a:pt x="104114" y="54993"/>
                  </a:lnTo>
                  <a:lnTo>
                    <a:pt x="105039" y="55277"/>
                  </a:lnTo>
                  <a:lnTo>
                    <a:pt x="105946" y="55522"/>
                  </a:lnTo>
                  <a:lnTo>
                    <a:pt x="106852" y="55767"/>
                  </a:lnTo>
                  <a:lnTo>
                    <a:pt x="107720" y="55975"/>
                  </a:lnTo>
                  <a:lnTo>
                    <a:pt x="108570" y="56183"/>
                  </a:lnTo>
                  <a:lnTo>
                    <a:pt x="109381" y="56353"/>
                  </a:lnTo>
                  <a:lnTo>
                    <a:pt x="110193" y="56522"/>
                  </a:lnTo>
                  <a:lnTo>
                    <a:pt x="110986" y="56674"/>
                  </a:lnTo>
                  <a:lnTo>
                    <a:pt x="111741" y="56806"/>
                  </a:lnTo>
                  <a:lnTo>
                    <a:pt x="112496" y="56919"/>
                  </a:lnTo>
                  <a:lnTo>
                    <a:pt x="113214" y="57013"/>
                  </a:lnTo>
                  <a:lnTo>
                    <a:pt x="113912" y="57108"/>
                  </a:lnTo>
                  <a:lnTo>
                    <a:pt x="115253" y="57240"/>
                  </a:lnTo>
                  <a:lnTo>
                    <a:pt x="116499" y="57315"/>
                  </a:lnTo>
                  <a:lnTo>
                    <a:pt x="117688" y="57372"/>
                  </a:lnTo>
                  <a:lnTo>
                    <a:pt x="118783" y="57372"/>
                  </a:lnTo>
                  <a:lnTo>
                    <a:pt x="119802" y="57334"/>
                  </a:lnTo>
                  <a:lnTo>
                    <a:pt x="120727" y="57278"/>
                  </a:lnTo>
                  <a:lnTo>
                    <a:pt x="121596" y="57202"/>
                  </a:lnTo>
                  <a:lnTo>
                    <a:pt x="122370" y="57089"/>
                  </a:lnTo>
                  <a:lnTo>
                    <a:pt x="123068" y="56976"/>
                  </a:lnTo>
                  <a:lnTo>
                    <a:pt x="123691" y="56862"/>
                  </a:lnTo>
                  <a:lnTo>
                    <a:pt x="124239" y="56730"/>
                  </a:lnTo>
                  <a:lnTo>
                    <a:pt x="124711" y="56598"/>
                  </a:lnTo>
                  <a:lnTo>
                    <a:pt x="125107" y="56485"/>
                  </a:lnTo>
                  <a:lnTo>
                    <a:pt x="125428" y="56371"/>
                  </a:lnTo>
                  <a:lnTo>
                    <a:pt x="125862" y="56202"/>
                  </a:lnTo>
                  <a:lnTo>
                    <a:pt x="126013" y="56145"/>
                  </a:lnTo>
                  <a:lnTo>
                    <a:pt x="125069" y="56296"/>
                  </a:lnTo>
                  <a:lnTo>
                    <a:pt x="124125" y="56428"/>
                  </a:lnTo>
                  <a:lnTo>
                    <a:pt x="123144" y="56504"/>
                  </a:lnTo>
                  <a:lnTo>
                    <a:pt x="122143" y="56560"/>
                  </a:lnTo>
                  <a:lnTo>
                    <a:pt x="121143" y="56579"/>
                  </a:lnTo>
                  <a:lnTo>
                    <a:pt x="120123" y="56579"/>
                  </a:lnTo>
                  <a:lnTo>
                    <a:pt x="119104" y="56541"/>
                  </a:lnTo>
                  <a:lnTo>
                    <a:pt x="118047" y="56466"/>
                  </a:lnTo>
                  <a:lnTo>
                    <a:pt x="116989" y="56371"/>
                  </a:lnTo>
                  <a:lnTo>
                    <a:pt x="115932" y="56258"/>
                  </a:lnTo>
                  <a:lnTo>
                    <a:pt x="114875" y="56107"/>
                  </a:lnTo>
                  <a:lnTo>
                    <a:pt x="113799" y="55937"/>
                  </a:lnTo>
                  <a:lnTo>
                    <a:pt x="112723" y="55748"/>
                  </a:lnTo>
                  <a:lnTo>
                    <a:pt x="111647" y="55541"/>
                  </a:lnTo>
                  <a:lnTo>
                    <a:pt x="110571" y="55295"/>
                  </a:lnTo>
                  <a:lnTo>
                    <a:pt x="109476" y="55050"/>
                  </a:lnTo>
                  <a:lnTo>
                    <a:pt x="108400" y="54786"/>
                  </a:lnTo>
                  <a:lnTo>
                    <a:pt x="107343" y="54503"/>
                  </a:lnTo>
                  <a:lnTo>
                    <a:pt x="106267" y="54200"/>
                  </a:lnTo>
                  <a:lnTo>
                    <a:pt x="105209" y="53880"/>
                  </a:lnTo>
                  <a:lnTo>
                    <a:pt x="104152" y="53559"/>
                  </a:lnTo>
                  <a:lnTo>
                    <a:pt x="103114" y="53219"/>
                  </a:lnTo>
                  <a:lnTo>
                    <a:pt x="102076" y="52860"/>
                  </a:lnTo>
                  <a:lnTo>
                    <a:pt x="101056" y="52501"/>
                  </a:lnTo>
                  <a:lnTo>
                    <a:pt x="100037" y="52143"/>
                  </a:lnTo>
                  <a:lnTo>
                    <a:pt x="99055" y="51765"/>
                  </a:lnTo>
                  <a:lnTo>
                    <a:pt x="97111" y="51010"/>
                  </a:lnTo>
                  <a:lnTo>
                    <a:pt x="95260" y="50236"/>
                  </a:lnTo>
                  <a:lnTo>
                    <a:pt x="93486" y="49481"/>
                  </a:lnTo>
                  <a:lnTo>
                    <a:pt x="94864" y="49481"/>
                  </a:lnTo>
                  <a:lnTo>
                    <a:pt x="96186" y="49462"/>
                  </a:lnTo>
                  <a:lnTo>
                    <a:pt x="97450" y="49405"/>
                  </a:lnTo>
                  <a:lnTo>
                    <a:pt x="98677" y="49330"/>
                  </a:lnTo>
                  <a:lnTo>
                    <a:pt x="99848" y="49235"/>
                  </a:lnTo>
                  <a:lnTo>
                    <a:pt x="100981" y="49122"/>
                  </a:lnTo>
                  <a:lnTo>
                    <a:pt x="102057" y="48990"/>
                  </a:lnTo>
                  <a:lnTo>
                    <a:pt x="103076" y="48839"/>
                  </a:lnTo>
                  <a:lnTo>
                    <a:pt x="104058" y="48688"/>
                  </a:lnTo>
                  <a:lnTo>
                    <a:pt x="105002" y="48499"/>
                  </a:lnTo>
                  <a:lnTo>
                    <a:pt x="105889" y="48310"/>
                  </a:lnTo>
                  <a:lnTo>
                    <a:pt x="106720" y="48103"/>
                  </a:lnTo>
                  <a:lnTo>
                    <a:pt x="107513" y="47895"/>
                  </a:lnTo>
                  <a:lnTo>
                    <a:pt x="108268" y="47687"/>
                  </a:lnTo>
                  <a:lnTo>
                    <a:pt x="108985" y="47461"/>
                  </a:lnTo>
                  <a:lnTo>
                    <a:pt x="109646" y="47253"/>
                  </a:lnTo>
                  <a:lnTo>
                    <a:pt x="110269" y="47027"/>
                  </a:lnTo>
                  <a:lnTo>
                    <a:pt x="110835" y="46800"/>
                  </a:lnTo>
                  <a:lnTo>
                    <a:pt x="111364" y="46574"/>
                  </a:lnTo>
                  <a:lnTo>
                    <a:pt x="111855" y="46366"/>
                  </a:lnTo>
                  <a:lnTo>
                    <a:pt x="112723" y="45969"/>
                  </a:lnTo>
                  <a:lnTo>
                    <a:pt x="113403" y="45592"/>
                  </a:lnTo>
                  <a:lnTo>
                    <a:pt x="113950" y="45290"/>
                  </a:lnTo>
                  <a:lnTo>
                    <a:pt x="114309" y="45063"/>
                  </a:lnTo>
                  <a:lnTo>
                    <a:pt x="114611" y="44837"/>
                  </a:lnTo>
                  <a:lnTo>
                    <a:pt x="114611" y="44837"/>
                  </a:lnTo>
                  <a:lnTo>
                    <a:pt x="113988" y="45195"/>
                  </a:lnTo>
                  <a:lnTo>
                    <a:pt x="113327" y="45535"/>
                  </a:lnTo>
                  <a:lnTo>
                    <a:pt x="112629" y="45856"/>
                  </a:lnTo>
                  <a:lnTo>
                    <a:pt x="111911" y="46139"/>
                  </a:lnTo>
                  <a:lnTo>
                    <a:pt x="111194" y="46423"/>
                  </a:lnTo>
                  <a:lnTo>
                    <a:pt x="110439" y="46668"/>
                  </a:lnTo>
                  <a:lnTo>
                    <a:pt x="109665" y="46913"/>
                  </a:lnTo>
                  <a:lnTo>
                    <a:pt x="108872" y="47121"/>
                  </a:lnTo>
                  <a:lnTo>
                    <a:pt x="108079" y="47329"/>
                  </a:lnTo>
                  <a:lnTo>
                    <a:pt x="107267" y="47499"/>
                  </a:lnTo>
                  <a:lnTo>
                    <a:pt x="106455" y="47669"/>
                  </a:lnTo>
                  <a:lnTo>
                    <a:pt x="105625" y="47820"/>
                  </a:lnTo>
                  <a:lnTo>
                    <a:pt x="104794" y="47952"/>
                  </a:lnTo>
                  <a:lnTo>
                    <a:pt x="103963" y="48084"/>
                  </a:lnTo>
                  <a:lnTo>
                    <a:pt x="103152" y="48178"/>
                  </a:lnTo>
                  <a:lnTo>
                    <a:pt x="102321" y="48273"/>
                  </a:lnTo>
                  <a:lnTo>
                    <a:pt x="101490" y="48348"/>
                  </a:lnTo>
                  <a:lnTo>
                    <a:pt x="100679" y="48424"/>
                  </a:lnTo>
                  <a:lnTo>
                    <a:pt x="99093" y="48537"/>
                  </a:lnTo>
                  <a:lnTo>
                    <a:pt x="97564" y="48594"/>
                  </a:lnTo>
                  <a:lnTo>
                    <a:pt x="96110" y="48631"/>
                  </a:lnTo>
                  <a:lnTo>
                    <a:pt x="94732" y="48631"/>
                  </a:lnTo>
                  <a:lnTo>
                    <a:pt x="93486" y="48612"/>
                  </a:lnTo>
                  <a:lnTo>
                    <a:pt x="92372" y="48556"/>
                  </a:lnTo>
                  <a:lnTo>
                    <a:pt x="91390" y="48499"/>
                  </a:lnTo>
                  <a:lnTo>
                    <a:pt x="90239" y="47952"/>
                  </a:lnTo>
                  <a:lnTo>
                    <a:pt x="89144" y="47404"/>
                  </a:lnTo>
                  <a:lnTo>
                    <a:pt x="88124" y="46895"/>
                  </a:lnTo>
                  <a:lnTo>
                    <a:pt x="87199" y="46385"/>
                  </a:lnTo>
                  <a:lnTo>
                    <a:pt x="86350" y="45932"/>
                  </a:lnTo>
                  <a:lnTo>
                    <a:pt x="85595" y="45498"/>
                  </a:lnTo>
                  <a:lnTo>
                    <a:pt x="84934" y="45101"/>
                  </a:lnTo>
                  <a:lnTo>
                    <a:pt x="84387" y="44742"/>
                  </a:lnTo>
                  <a:lnTo>
                    <a:pt x="83745" y="43968"/>
                  </a:lnTo>
                  <a:lnTo>
                    <a:pt x="83046" y="43175"/>
                  </a:lnTo>
                  <a:lnTo>
                    <a:pt x="82914" y="43043"/>
                  </a:lnTo>
                  <a:lnTo>
                    <a:pt x="82291" y="42401"/>
                  </a:lnTo>
                  <a:lnTo>
                    <a:pt x="82159" y="42269"/>
                  </a:lnTo>
                  <a:lnTo>
                    <a:pt x="81423" y="41571"/>
                  </a:lnTo>
                  <a:lnTo>
                    <a:pt x="81140" y="41325"/>
                  </a:lnTo>
                  <a:lnTo>
                    <a:pt x="80630" y="40872"/>
                  </a:lnTo>
                  <a:lnTo>
                    <a:pt x="80271" y="40570"/>
                  </a:lnTo>
                  <a:lnTo>
                    <a:pt x="79686" y="40098"/>
                  </a:lnTo>
                  <a:lnTo>
                    <a:pt x="79157" y="39683"/>
                  </a:lnTo>
                  <a:lnTo>
                    <a:pt x="78610" y="39305"/>
                  </a:lnTo>
                  <a:lnTo>
                    <a:pt x="78176" y="38984"/>
                  </a:lnTo>
                  <a:lnTo>
                    <a:pt x="77647" y="38626"/>
                  </a:lnTo>
                  <a:lnTo>
                    <a:pt x="77213" y="38343"/>
                  </a:lnTo>
                  <a:lnTo>
                    <a:pt x="76307" y="37795"/>
                  </a:lnTo>
                  <a:lnTo>
                    <a:pt x="75854" y="37531"/>
                  </a:lnTo>
                  <a:lnTo>
                    <a:pt x="75231" y="37191"/>
                  </a:lnTo>
                  <a:lnTo>
                    <a:pt x="74759" y="36946"/>
                  </a:lnTo>
                  <a:lnTo>
                    <a:pt x="73909" y="36511"/>
                  </a:lnTo>
                  <a:lnTo>
                    <a:pt x="73437" y="36304"/>
                  </a:lnTo>
                  <a:lnTo>
                    <a:pt x="72569" y="35907"/>
                  </a:lnTo>
                  <a:lnTo>
                    <a:pt x="72116" y="35737"/>
                  </a:lnTo>
                  <a:lnTo>
                    <a:pt x="71247" y="35398"/>
                  </a:lnTo>
                  <a:lnTo>
                    <a:pt x="70889" y="35265"/>
                  </a:lnTo>
                  <a:lnTo>
                    <a:pt x="70266" y="35058"/>
                  </a:lnTo>
                  <a:lnTo>
                    <a:pt x="69643" y="34850"/>
                  </a:lnTo>
                  <a:lnTo>
                    <a:pt x="69303" y="34756"/>
                  </a:lnTo>
                  <a:lnTo>
                    <a:pt x="68283" y="34473"/>
                  </a:lnTo>
                  <a:lnTo>
                    <a:pt x="67887" y="34359"/>
                  </a:lnTo>
                  <a:lnTo>
                    <a:pt x="67207" y="34208"/>
                  </a:lnTo>
                  <a:lnTo>
                    <a:pt x="66528" y="34057"/>
                  </a:lnTo>
                  <a:lnTo>
                    <a:pt x="66509" y="34057"/>
                  </a:lnTo>
                  <a:lnTo>
                    <a:pt x="67566" y="33944"/>
                  </a:lnTo>
                  <a:lnTo>
                    <a:pt x="68642" y="33868"/>
                  </a:lnTo>
                  <a:lnTo>
                    <a:pt x="69850" y="33774"/>
                  </a:lnTo>
                  <a:lnTo>
                    <a:pt x="71058" y="33717"/>
                  </a:lnTo>
                  <a:lnTo>
                    <a:pt x="72267" y="33680"/>
                  </a:lnTo>
                  <a:lnTo>
                    <a:pt x="73475" y="33661"/>
                  </a:lnTo>
                  <a:lnTo>
                    <a:pt x="74702" y="33642"/>
                  </a:lnTo>
                  <a:lnTo>
                    <a:pt x="75910" y="33661"/>
                  </a:lnTo>
                  <a:lnTo>
                    <a:pt x="77137" y="33699"/>
                  </a:lnTo>
                  <a:lnTo>
                    <a:pt x="78364" y="33755"/>
                  </a:lnTo>
                  <a:lnTo>
                    <a:pt x="79573" y="33831"/>
                  </a:lnTo>
                  <a:lnTo>
                    <a:pt x="80800" y="33925"/>
                  </a:lnTo>
                  <a:lnTo>
                    <a:pt x="82008" y="34038"/>
                  </a:lnTo>
                  <a:lnTo>
                    <a:pt x="83235" y="34170"/>
                  </a:lnTo>
                  <a:lnTo>
                    <a:pt x="84443" y="34322"/>
                  </a:lnTo>
                  <a:lnTo>
                    <a:pt x="85651" y="34491"/>
                  </a:lnTo>
                  <a:lnTo>
                    <a:pt x="86860" y="34680"/>
                  </a:lnTo>
                  <a:lnTo>
                    <a:pt x="88049" y="34888"/>
                  </a:lnTo>
                  <a:lnTo>
                    <a:pt x="89540" y="35152"/>
                  </a:lnTo>
                  <a:lnTo>
                    <a:pt x="90994" y="35379"/>
                  </a:lnTo>
                  <a:lnTo>
                    <a:pt x="92391" y="35567"/>
                  </a:lnTo>
                  <a:lnTo>
                    <a:pt x="93750" y="35737"/>
                  </a:lnTo>
                  <a:lnTo>
                    <a:pt x="95072" y="35851"/>
                  </a:lnTo>
                  <a:lnTo>
                    <a:pt x="96355" y="35945"/>
                  </a:lnTo>
                  <a:lnTo>
                    <a:pt x="97601" y="36002"/>
                  </a:lnTo>
                  <a:lnTo>
                    <a:pt x="98810" y="36039"/>
                  </a:lnTo>
                  <a:lnTo>
                    <a:pt x="99980" y="36039"/>
                  </a:lnTo>
                  <a:lnTo>
                    <a:pt x="101113" y="36021"/>
                  </a:lnTo>
                  <a:lnTo>
                    <a:pt x="102227" y="35964"/>
                  </a:lnTo>
                  <a:lnTo>
                    <a:pt x="103284" y="35888"/>
                  </a:lnTo>
                  <a:lnTo>
                    <a:pt x="104322" y="35794"/>
                  </a:lnTo>
                  <a:lnTo>
                    <a:pt x="105304" y="35662"/>
                  </a:lnTo>
                  <a:lnTo>
                    <a:pt x="106267" y="35511"/>
                  </a:lnTo>
                  <a:lnTo>
                    <a:pt x="107192" y="35341"/>
                  </a:lnTo>
                  <a:lnTo>
                    <a:pt x="108098" y="35152"/>
                  </a:lnTo>
                  <a:lnTo>
                    <a:pt x="108966" y="34945"/>
                  </a:lnTo>
                  <a:lnTo>
                    <a:pt x="109797" y="34718"/>
                  </a:lnTo>
                  <a:lnTo>
                    <a:pt x="110590" y="34473"/>
                  </a:lnTo>
                  <a:lnTo>
                    <a:pt x="111364" y="34208"/>
                  </a:lnTo>
                  <a:lnTo>
                    <a:pt x="112100" y="33925"/>
                  </a:lnTo>
                  <a:lnTo>
                    <a:pt x="112817" y="33642"/>
                  </a:lnTo>
                  <a:lnTo>
                    <a:pt x="113497" y="33340"/>
                  </a:lnTo>
                  <a:lnTo>
                    <a:pt x="114158" y="33019"/>
                  </a:lnTo>
                  <a:lnTo>
                    <a:pt x="114781" y="32679"/>
                  </a:lnTo>
                  <a:lnTo>
                    <a:pt x="115385" y="32339"/>
                  </a:lnTo>
                  <a:lnTo>
                    <a:pt x="115951" y="31999"/>
                  </a:lnTo>
                  <a:lnTo>
                    <a:pt x="116499" y="31641"/>
                  </a:lnTo>
                  <a:lnTo>
                    <a:pt x="117027" y="31263"/>
                  </a:lnTo>
                  <a:lnTo>
                    <a:pt x="117537" y="30905"/>
                  </a:lnTo>
                  <a:lnTo>
                    <a:pt x="118009" y="30527"/>
                  </a:lnTo>
                  <a:lnTo>
                    <a:pt x="118462" y="30131"/>
                  </a:lnTo>
                  <a:lnTo>
                    <a:pt x="118877" y="29753"/>
                  </a:lnTo>
                  <a:lnTo>
                    <a:pt x="119293" y="29357"/>
                  </a:lnTo>
                  <a:lnTo>
                    <a:pt x="119670" y="28979"/>
                  </a:lnTo>
                  <a:lnTo>
                    <a:pt x="120029" y="28582"/>
                  </a:lnTo>
                  <a:lnTo>
                    <a:pt x="120388" y="28186"/>
                  </a:lnTo>
                  <a:lnTo>
                    <a:pt x="120708" y="27808"/>
                  </a:lnTo>
                  <a:lnTo>
                    <a:pt x="121010" y="27431"/>
                  </a:lnTo>
                  <a:lnTo>
                    <a:pt x="121294" y="27034"/>
                  </a:lnTo>
                  <a:lnTo>
                    <a:pt x="121558" y="26657"/>
                  </a:lnTo>
                  <a:lnTo>
                    <a:pt x="122030" y="25940"/>
                  </a:lnTo>
                  <a:lnTo>
                    <a:pt x="122445" y="25222"/>
                  </a:lnTo>
                  <a:lnTo>
                    <a:pt x="122785" y="24561"/>
                  </a:lnTo>
                  <a:lnTo>
                    <a:pt x="123087" y="23957"/>
                  </a:lnTo>
                  <a:lnTo>
                    <a:pt x="123314" y="23391"/>
                  </a:lnTo>
                  <a:lnTo>
                    <a:pt x="123502" y="22900"/>
                  </a:lnTo>
                  <a:lnTo>
                    <a:pt x="123653" y="22466"/>
                  </a:lnTo>
                  <a:lnTo>
                    <a:pt x="123748" y="22126"/>
                  </a:lnTo>
                  <a:lnTo>
                    <a:pt x="123823" y="21881"/>
                  </a:lnTo>
                  <a:lnTo>
                    <a:pt x="123880" y="21654"/>
                  </a:lnTo>
                  <a:lnTo>
                    <a:pt x="122974" y="23032"/>
                  </a:lnTo>
                  <a:lnTo>
                    <a:pt x="122521" y="23693"/>
                  </a:lnTo>
                  <a:lnTo>
                    <a:pt x="122049" y="24373"/>
                  </a:lnTo>
                  <a:lnTo>
                    <a:pt x="121577" y="25033"/>
                  </a:lnTo>
                  <a:lnTo>
                    <a:pt x="121067" y="25675"/>
                  </a:lnTo>
                  <a:lnTo>
                    <a:pt x="120539" y="26298"/>
                  </a:lnTo>
                  <a:lnTo>
                    <a:pt x="119972" y="26921"/>
                  </a:lnTo>
                  <a:lnTo>
                    <a:pt x="119387" y="27525"/>
                  </a:lnTo>
                  <a:lnTo>
                    <a:pt x="118783" y="28111"/>
                  </a:lnTo>
                  <a:lnTo>
                    <a:pt x="118122" y="28677"/>
                  </a:lnTo>
                  <a:lnTo>
                    <a:pt x="117424" y="29224"/>
                  </a:lnTo>
                  <a:lnTo>
                    <a:pt x="117065" y="29470"/>
                  </a:lnTo>
                  <a:lnTo>
                    <a:pt x="116687" y="29734"/>
                  </a:lnTo>
                  <a:lnTo>
                    <a:pt x="116291" y="29979"/>
                  </a:lnTo>
                  <a:lnTo>
                    <a:pt x="115894" y="30225"/>
                  </a:lnTo>
                  <a:lnTo>
                    <a:pt x="115479" y="30451"/>
                  </a:lnTo>
                  <a:lnTo>
                    <a:pt x="115064" y="30697"/>
                  </a:lnTo>
                  <a:lnTo>
                    <a:pt x="114611" y="30905"/>
                  </a:lnTo>
                  <a:lnTo>
                    <a:pt x="114158" y="31131"/>
                  </a:lnTo>
                  <a:lnTo>
                    <a:pt x="113705" y="31339"/>
                  </a:lnTo>
                  <a:lnTo>
                    <a:pt x="113214" y="31528"/>
                  </a:lnTo>
                  <a:lnTo>
                    <a:pt x="112723" y="31716"/>
                  </a:lnTo>
                  <a:lnTo>
                    <a:pt x="112194" y="31905"/>
                  </a:lnTo>
                  <a:lnTo>
                    <a:pt x="111666" y="32075"/>
                  </a:lnTo>
                  <a:lnTo>
                    <a:pt x="111118" y="32245"/>
                  </a:lnTo>
                  <a:lnTo>
                    <a:pt x="110571" y="32396"/>
                  </a:lnTo>
                  <a:lnTo>
                    <a:pt x="109986" y="32528"/>
                  </a:lnTo>
                  <a:lnTo>
                    <a:pt x="109381" y="32679"/>
                  </a:lnTo>
                  <a:lnTo>
                    <a:pt x="108758" y="32792"/>
                  </a:lnTo>
                  <a:lnTo>
                    <a:pt x="108135" y="32906"/>
                  </a:lnTo>
                  <a:lnTo>
                    <a:pt x="107475" y="33019"/>
                  </a:lnTo>
                  <a:lnTo>
                    <a:pt x="106795" y="33113"/>
                  </a:lnTo>
                  <a:lnTo>
                    <a:pt x="106116" y="33208"/>
                  </a:lnTo>
                  <a:lnTo>
                    <a:pt x="105398" y="33283"/>
                  </a:lnTo>
                  <a:lnTo>
                    <a:pt x="104662" y="33340"/>
                  </a:lnTo>
                  <a:lnTo>
                    <a:pt x="103907" y="33396"/>
                  </a:lnTo>
                  <a:lnTo>
                    <a:pt x="103133" y="33434"/>
                  </a:lnTo>
                  <a:lnTo>
                    <a:pt x="102321" y="33453"/>
                  </a:lnTo>
                  <a:lnTo>
                    <a:pt x="101490" y="33472"/>
                  </a:lnTo>
                  <a:lnTo>
                    <a:pt x="99791" y="33472"/>
                  </a:lnTo>
                  <a:lnTo>
                    <a:pt x="98885" y="33453"/>
                  </a:lnTo>
                  <a:lnTo>
                    <a:pt x="97979" y="33415"/>
                  </a:lnTo>
                  <a:lnTo>
                    <a:pt x="97035" y="33359"/>
                  </a:lnTo>
                  <a:lnTo>
                    <a:pt x="96053" y="33302"/>
                  </a:lnTo>
                  <a:lnTo>
                    <a:pt x="95072" y="33227"/>
                  </a:lnTo>
                  <a:lnTo>
                    <a:pt x="94052" y="33151"/>
                  </a:lnTo>
                  <a:lnTo>
                    <a:pt x="92995" y="33038"/>
                  </a:lnTo>
                  <a:lnTo>
                    <a:pt x="91938" y="32925"/>
                  </a:lnTo>
                  <a:lnTo>
                    <a:pt x="89691" y="32641"/>
                  </a:lnTo>
                  <a:lnTo>
                    <a:pt x="89144" y="32566"/>
                  </a:lnTo>
                  <a:lnTo>
                    <a:pt x="88596" y="32471"/>
                  </a:lnTo>
                  <a:lnTo>
                    <a:pt x="87483" y="32302"/>
                  </a:lnTo>
                  <a:lnTo>
                    <a:pt x="86841" y="32207"/>
                  </a:lnTo>
                  <a:lnTo>
                    <a:pt x="85217" y="31981"/>
                  </a:lnTo>
                  <a:lnTo>
                    <a:pt x="84594" y="31905"/>
                  </a:lnTo>
                  <a:lnTo>
                    <a:pt x="82499" y="31660"/>
                  </a:lnTo>
                  <a:lnTo>
                    <a:pt x="82140" y="31622"/>
                  </a:lnTo>
                  <a:lnTo>
                    <a:pt x="80403" y="31471"/>
                  </a:lnTo>
                  <a:lnTo>
                    <a:pt x="79724" y="31414"/>
                  </a:lnTo>
                  <a:lnTo>
                    <a:pt x="78232" y="31301"/>
                  </a:lnTo>
                  <a:lnTo>
                    <a:pt x="77628" y="31263"/>
                  </a:lnTo>
                  <a:lnTo>
                    <a:pt x="75703" y="31169"/>
                  </a:lnTo>
                  <a:lnTo>
                    <a:pt x="75098" y="31150"/>
                  </a:lnTo>
                  <a:lnTo>
                    <a:pt x="73739" y="31131"/>
                  </a:lnTo>
                  <a:lnTo>
                    <a:pt x="72984" y="31112"/>
                  </a:lnTo>
                  <a:lnTo>
                    <a:pt x="71700" y="31112"/>
                  </a:lnTo>
                  <a:lnTo>
                    <a:pt x="71040" y="31131"/>
                  </a:lnTo>
                  <a:lnTo>
                    <a:pt x="69322" y="31169"/>
                  </a:lnTo>
                  <a:lnTo>
                    <a:pt x="68548" y="31207"/>
                  </a:lnTo>
                  <a:lnTo>
                    <a:pt x="67490" y="31263"/>
                  </a:lnTo>
                  <a:lnTo>
                    <a:pt x="66660" y="31301"/>
                  </a:lnTo>
                  <a:lnTo>
                    <a:pt x="65640" y="31395"/>
                  </a:lnTo>
                  <a:lnTo>
                    <a:pt x="64338" y="31509"/>
                  </a:lnTo>
                  <a:lnTo>
                    <a:pt x="63356" y="31603"/>
                  </a:lnTo>
                  <a:lnTo>
                    <a:pt x="62431" y="31716"/>
                  </a:lnTo>
                  <a:lnTo>
                    <a:pt x="61676" y="31811"/>
                  </a:lnTo>
                  <a:lnTo>
                    <a:pt x="60732" y="31943"/>
                  </a:lnTo>
                  <a:lnTo>
                    <a:pt x="60128" y="32037"/>
                  </a:lnTo>
                  <a:lnTo>
                    <a:pt x="59184" y="32188"/>
                  </a:lnTo>
                  <a:lnTo>
                    <a:pt x="58278" y="32358"/>
                  </a:lnTo>
                  <a:lnTo>
                    <a:pt x="57787" y="32453"/>
                  </a:lnTo>
                  <a:lnTo>
                    <a:pt x="56768" y="32660"/>
                  </a:lnTo>
                  <a:lnTo>
                    <a:pt x="56296" y="32755"/>
                  </a:lnTo>
                  <a:lnTo>
                    <a:pt x="55427" y="32962"/>
                  </a:lnTo>
                  <a:lnTo>
                    <a:pt x="54559" y="33170"/>
                  </a:lnTo>
                  <a:lnTo>
                    <a:pt x="53690" y="33378"/>
                  </a:lnTo>
                  <a:lnTo>
                    <a:pt x="52860" y="33604"/>
                  </a:lnTo>
                  <a:lnTo>
                    <a:pt x="52633" y="33661"/>
                  </a:lnTo>
                  <a:lnTo>
                    <a:pt x="51538" y="33982"/>
                  </a:lnTo>
                  <a:lnTo>
                    <a:pt x="51331" y="34057"/>
                  </a:lnTo>
                  <a:lnTo>
                    <a:pt x="50462" y="34322"/>
                  </a:lnTo>
                  <a:lnTo>
                    <a:pt x="49613" y="34605"/>
                  </a:lnTo>
                  <a:lnTo>
                    <a:pt x="48782" y="34907"/>
                  </a:lnTo>
                  <a:lnTo>
                    <a:pt x="47951" y="35209"/>
                  </a:lnTo>
                  <a:lnTo>
                    <a:pt x="47876" y="35228"/>
                  </a:lnTo>
                  <a:lnTo>
                    <a:pt x="46743" y="35662"/>
                  </a:lnTo>
                  <a:lnTo>
                    <a:pt x="45648" y="36134"/>
                  </a:lnTo>
                  <a:lnTo>
                    <a:pt x="44553" y="36606"/>
                  </a:lnTo>
                  <a:lnTo>
                    <a:pt x="43496" y="37116"/>
                  </a:lnTo>
                  <a:lnTo>
                    <a:pt x="44025" y="36398"/>
                  </a:lnTo>
                  <a:lnTo>
                    <a:pt x="44591" y="35681"/>
                  </a:lnTo>
                  <a:lnTo>
                    <a:pt x="45157" y="34982"/>
                  </a:lnTo>
                  <a:lnTo>
                    <a:pt x="45743" y="34322"/>
                  </a:lnTo>
                  <a:lnTo>
                    <a:pt x="46309" y="33699"/>
                  </a:lnTo>
                  <a:lnTo>
                    <a:pt x="46592" y="33434"/>
                  </a:lnTo>
                  <a:lnTo>
                    <a:pt x="46875" y="33189"/>
                  </a:lnTo>
                  <a:lnTo>
                    <a:pt x="47140" y="32962"/>
                  </a:lnTo>
                  <a:lnTo>
                    <a:pt x="47385" y="32773"/>
                  </a:lnTo>
                  <a:lnTo>
                    <a:pt x="47649" y="32604"/>
                  </a:lnTo>
                  <a:lnTo>
                    <a:pt x="47876" y="32490"/>
                  </a:lnTo>
                  <a:lnTo>
                    <a:pt x="48461" y="32207"/>
                  </a:lnTo>
                  <a:lnTo>
                    <a:pt x="49046" y="31924"/>
                  </a:lnTo>
                  <a:lnTo>
                    <a:pt x="49613" y="31622"/>
                  </a:lnTo>
                  <a:lnTo>
                    <a:pt x="50198" y="31320"/>
                  </a:lnTo>
                  <a:lnTo>
                    <a:pt x="50783" y="30999"/>
                  </a:lnTo>
                  <a:lnTo>
                    <a:pt x="51350" y="30659"/>
                  </a:lnTo>
                  <a:lnTo>
                    <a:pt x="52501" y="29942"/>
                  </a:lnTo>
                  <a:lnTo>
                    <a:pt x="53634" y="29187"/>
                  </a:lnTo>
                  <a:lnTo>
                    <a:pt x="54748" y="28394"/>
                  </a:lnTo>
                  <a:lnTo>
                    <a:pt x="55861" y="27563"/>
                  </a:lnTo>
                  <a:lnTo>
                    <a:pt x="56938" y="26676"/>
                  </a:lnTo>
                  <a:lnTo>
                    <a:pt x="58014" y="25770"/>
                  </a:lnTo>
                  <a:lnTo>
                    <a:pt x="59052" y="24826"/>
                  </a:lnTo>
                  <a:lnTo>
                    <a:pt x="60071" y="23844"/>
                  </a:lnTo>
                  <a:lnTo>
                    <a:pt x="61053" y="22843"/>
                  </a:lnTo>
                  <a:lnTo>
                    <a:pt x="62016" y="21805"/>
                  </a:lnTo>
                  <a:lnTo>
                    <a:pt x="62941" y="20748"/>
                  </a:lnTo>
                  <a:lnTo>
                    <a:pt x="63809" y="19653"/>
                  </a:lnTo>
                  <a:lnTo>
                    <a:pt x="64659" y="18558"/>
                  </a:lnTo>
                  <a:lnTo>
                    <a:pt x="65074" y="17992"/>
                  </a:lnTo>
                  <a:lnTo>
                    <a:pt x="65452" y="17444"/>
                  </a:lnTo>
                  <a:lnTo>
                    <a:pt x="65848" y="16878"/>
                  </a:lnTo>
                  <a:lnTo>
                    <a:pt x="66226" y="16293"/>
                  </a:lnTo>
                  <a:lnTo>
                    <a:pt x="66584" y="15726"/>
                  </a:lnTo>
                  <a:lnTo>
                    <a:pt x="66924" y="15141"/>
                  </a:lnTo>
                  <a:lnTo>
                    <a:pt x="67264" y="14575"/>
                  </a:lnTo>
                  <a:lnTo>
                    <a:pt x="67585" y="13990"/>
                  </a:lnTo>
                  <a:lnTo>
                    <a:pt x="67887" y="13404"/>
                  </a:lnTo>
                  <a:lnTo>
                    <a:pt x="68189" y="12819"/>
                  </a:lnTo>
                  <a:lnTo>
                    <a:pt x="68472" y="12234"/>
                  </a:lnTo>
                  <a:lnTo>
                    <a:pt x="68736" y="11649"/>
                  </a:lnTo>
                  <a:lnTo>
                    <a:pt x="69001" y="11044"/>
                  </a:lnTo>
                  <a:lnTo>
                    <a:pt x="69227" y="10459"/>
                  </a:lnTo>
                  <a:lnTo>
                    <a:pt x="69454" y="9874"/>
                  </a:lnTo>
                  <a:lnTo>
                    <a:pt x="69661" y="9270"/>
                  </a:lnTo>
                  <a:lnTo>
                    <a:pt x="69850" y="8685"/>
                  </a:lnTo>
                  <a:lnTo>
                    <a:pt x="70039" y="8099"/>
                  </a:lnTo>
                  <a:lnTo>
                    <a:pt x="70190" y="7495"/>
                  </a:lnTo>
                  <a:lnTo>
                    <a:pt x="70341" y="6910"/>
                  </a:lnTo>
                  <a:lnTo>
                    <a:pt x="70454" y="6325"/>
                  </a:lnTo>
                  <a:lnTo>
                    <a:pt x="70568" y="5740"/>
                  </a:lnTo>
                  <a:lnTo>
                    <a:pt x="70662" y="5154"/>
                  </a:lnTo>
                  <a:lnTo>
                    <a:pt x="70719" y="4569"/>
                  </a:lnTo>
                  <a:lnTo>
                    <a:pt x="70775" y="3984"/>
                  </a:lnTo>
                  <a:lnTo>
                    <a:pt x="70813" y="3399"/>
                  </a:lnTo>
                  <a:lnTo>
                    <a:pt x="70832" y="2832"/>
                  </a:lnTo>
                  <a:lnTo>
                    <a:pt x="70832" y="2247"/>
                  </a:lnTo>
                  <a:lnTo>
                    <a:pt x="70794" y="1681"/>
                  </a:lnTo>
                  <a:lnTo>
                    <a:pt x="70756" y="1114"/>
                  </a:lnTo>
                  <a:lnTo>
                    <a:pt x="70700" y="548"/>
                  </a:lnTo>
                  <a:lnTo>
                    <a:pt x="706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1" name="Google Shape;2521;p30"/>
            <p:cNvGrpSpPr/>
            <p:nvPr/>
          </p:nvGrpSpPr>
          <p:grpSpPr>
            <a:xfrm>
              <a:off x="2464214" y="951103"/>
              <a:ext cx="314426" cy="304947"/>
              <a:chOff x="5013725" y="2633775"/>
              <a:chExt cx="422900" cy="410150"/>
            </a:xfrm>
          </p:grpSpPr>
          <p:sp>
            <p:nvSpPr>
              <p:cNvPr id="2522" name="Google Shape;2522;p30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30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4" name="Google Shape;2524;p30"/>
            <p:cNvGrpSpPr/>
            <p:nvPr/>
          </p:nvGrpSpPr>
          <p:grpSpPr>
            <a:xfrm>
              <a:off x="2497939" y="1763378"/>
              <a:ext cx="314426" cy="304947"/>
              <a:chOff x="5013725" y="2633775"/>
              <a:chExt cx="422900" cy="410150"/>
            </a:xfrm>
          </p:grpSpPr>
          <p:sp>
            <p:nvSpPr>
              <p:cNvPr id="2525" name="Google Shape;2525;p30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30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27" name="Google Shape;2527;p30"/>
            <p:cNvSpPr/>
            <p:nvPr/>
          </p:nvSpPr>
          <p:spPr>
            <a:xfrm rot="5209801">
              <a:off x="1218720" y="419375"/>
              <a:ext cx="192106" cy="240257"/>
            </a:xfrm>
            <a:custGeom>
              <a:avLst/>
              <a:gdLst/>
              <a:ahLst/>
              <a:cxnLst/>
              <a:rect l="l" t="t" r="r" b="b"/>
              <a:pathLst>
                <a:path w="7684" h="9610" extrusionOk="0">
                  <a:moveTo>
                    <a:pt x="5097" y="1"/>
                  </a:moveTo>
                  <a:lnTo>
                    <a:pt x="4588" y="114"/>
                  </a:lnTo>
                  <a:lnTo>
                    <a:pt x="4399" y="2096"/>
                  </a:lnTo>
                  <a:lnTo>
                    <a:pt x="3889" y="246"/>
                  </a:lnTo>
                  <a:lnTo>
                    <a:pt x="2889" y="869"/>
                  </a:lnTo>
                  <a:lnTo>
                    <a:pt x="3681" y="2568"/>
                  </a:lnTo>
                  <a:lnTo>
                    <a:pt x="4229" y="3814"/>
                  </a:lnTo>
                  <a:lnTo>
                    <a:pt x="4399" y="4248"/>
                  </a:lnTo>
                  <a:lnTo>
                    <a:pt x="4512" y="4569"/>
                  </a:lnTo>
                  <a:lnTo>
                    <a:pt x="4550" y="4777"/>
                  </a:lnTo>
                  <a:lnTo>
                    <a:pt x="4550" y="4834"/>
                  </a:lnTo>
                  <a:lnTo>
                    <a:pt x="4531" y="4871"/>
                  </a:lnTo>
                  <a:lnTo>
                    <a:pt x="4512" y="4871"/>
                  </a:lnTo>
                  <a:lnTo>
                    <a:pt x="4455" y="4834"/>
                  </a:lnTo>
                  <a:lnTo>
                    <a:pt x="4304" y="4664"/>
                  </a:lnTo>
                  <a:lnTo>
                    <a:pt x="4097" y="4399"/>
                  </a:lnTo>
                  <a:lnTo>
                    <a:pt x="3832" y="4003"/>
                  </a:lnTo>
                  <a:lnTo>
                    <a:pt x="3077" y="2832"/>
                  </a:lnTo>
                  <a:lnTo>
                    <a:pt x="2077" y="1190"/>
                  </a:lnTo>
                  <a:lnTo>
                    <a:pt x="1322" y="1662"/>
                  </a:lnTo>
                  <a:lnTo>
                    <a:pt x="1548" y="2228"/>
                  </a:lnTo>
                  <a:lnTo>
                    <a:pt x="925" y="2134"/>
                  </a:lnTo>
                  <a:lnTo>
                    <a:pt x="680" y="2436"/>
                  </a:lnTo>
                  <a:lnTo>
                    <a:pt x="548" y="2625"/>
                  </a:lnTo>
                  <a:lnTo>
                    <a:pt x="434" y="2832"/>
                  </a:lnTo>
                  <a:lnTo>
                    <a:pt x="302" y="3116"/>
                  </a:lnTo>
                  <a:lnTo>
                    <a:pt x="208" y="3380"/>
                  </a:lnTo>
                  <a:lnTo>
                    <a:pt x="132" y="3625"/>
                  </a:lnTo>
                  <a:lnTo>
                    <a:pt x="76" y="3833"/>
                  </a:lnTo>
                  <a:lnTo>
                    <a:pt x="1529" y="4362"/>
                  </a:lnTo>
                  <a:lnTo>
                    <a:pt x="0" y="4645"/>
                  </a:lnTo>
                  <a:lnTo>
                    <a:pt x="95" y="5532"/>
                  </a:lnTo>
                  <a:lnTo>
                    <a:pt x="1963" y="5192"/>
                  </a:lnTo>
                  <a:lnTo>
                    <a:pt x="3304" y="4985"/>
                  </a:lnTo>
                  <a:lnTo>
                    <a:pt x="3776" y="4928"/>
                  </a:lnTo>
                  <a:lnTo>
                    <a:pt x="4116" y="4890"/>
                  </a:lnTo>
                  <a:lnTo>
                    <a:pt x="4323" y="4890"/>
                  </a:lnTo>
                  <a:lnTo>
                    <a:pt x="4361" y="4909"/>
                  </a:lnTo>
                  <a:lnTo>
                    <a:pt x="4380" y="4909"/>
                  </a:lnTo>
                  <a:lnTo>
                    <a:pt x="4380" y="4947"/>
                  </a:lnTo>
                  <a:lnTo>
                    <a:pt x="4323" y="4966"/>
                  </a:lnTo>
                  <a:lnTo>
                    <a:pt x="4134" y="5060"/>
                  </a:lnTo>
                  <a:lnTo>
                    <a:pt x="3814" y="5173"/>
                  </a:lnTo>
                  <a:lnTo>
                    <a:pt x="3342" y="5306"/>
                  </a:lnTo>
                  <a:lnTo>
                    <a:pt x="2020" y="5683"/>
                  </a:lnTo>
                  <a:lnTo>
                    <a:pt x="151" y="6174"/>
                  </a:lnTo>
                  <a:lnTo>
                    <a:pt x="378" y="6797"/>
                  </a:lnTo>
                  <a:lnTo>
                    <a:pt x="1322" y="6627"/>
                  </a:lnTo>
                  <a:lnTo>
                    <a:pt x="623" y="7269"/>
                  </a:lnTo>
                  <a:lnTo>
                    <a:pt x="736" y="7458"/>
                  </a:lnTo>
                  <a:lnTo>
                    <a:pt x="869" y="7646"/>
                  </a:lnTo>
                  <a:lnTo>
                    <a:pt x="1038" y="7854"/>
                  </a:lnTo>
                  <a:lnTo>
                    <a:pt x="1208" y="8062"/>
                  </a:lnTo>
                  <a:lnTo>
                    <a:pt x="1378" y="8232"/>
                  </a:lnTo>
                  <a:lnTo>
                    <a:pt x="1548" y="8383"/>
                  </a:lnTo>
                  <a:lnTo>
                    <a:pt x="1869" y="8647"/>
                  </a:lnTo>
                  <a:lnTo>
                    <a:pt x="2851" y="7797"/>
                  </a:lnTo>
                  <a:lnTo>
                    <a:pt x="2473" y="9025"/>
                  </a:lnTo>
                  <a:lnTo>
                    <a:pt x="3115" y="9308"/>
                  </a:lnTo>
                  <a:lnTo>
                    <a:pt x="3644" y="8118"/>
                  </a:lnTo>
                  <a:lnTo>
                    <a:pt x="3946" y="9459"/>
                  </a:lnTo>
                  <a:lnTo>
                    <a:pt x="4739" y="9610"/>
                  </a:lnTo>
                  <a:lnTo>
                    <a:pt x="4569" y="5003"/>
                  </a:lnTo>
                  <a:lnTo>
                    <a:pt x="7684" y="1096"/>
                  </a:lnTo>
                  <a:lnTo>
                    <a:pt x="7684" y="1096"/>
                  </a:lnTo>
                  <a:lnTo>
                    <a:pt x="6475" y="1719"/>
                  </a:lnTo>
                  <a:lnTo>
                    <a:pt x="7117" y="718"/>
                  </a:lnTo>
                  <a:lnTo>
                    <a:pt x="6098" y="76"/>
                  </a:lnTo>
                  <a:lnTo>
                    <a:pt x="5154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8" name="Google Shape;2528;p30"/>
            <p:cNvGrpSpPr/>
            <p:nvPr/>
          </p:nvGrpSpPr>
          <p:grpSpPr>
            <a:xfrm>
              <a:off x="1357005" y="1640480"/>
              <a:ext cx="174066" cy="168818"/>
              <a:chOff x="5013725" y="2633775"/>
              <a:chExt cx="422900" cy="410150"/>
            </a:xfrm>
          </p:grpSpPr>
          <p:sp>
            <p:nvSpPr>
              <p:cNvPr id="2529" name="Google Shape;2529;p30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30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1" name="Google Shape;2531;p30"/>
            <p:cNvSpPr/>
            <p:nvPr/>
          </p:nvSpPr>
          <p:spPr>
            <a:xfrm rot="6625155">
              <a:off x="2279667" y="1485809"/>
              <a:ext cx="192107" cy="240259"/>
            </a:xfrm>
            <a:custGeom>
              <a:avLst/>
              <a:gdLst/>
              <a:ahLst/>
              <a:cxnLst/>
              <a:rect l="l" t="t" r="r" b="b"/>
              <a:pathLst>
                <a:path w="7684" h="9610" extrusionOk="0">
                  <a:moveTo>
                    <a:pt x="5097" y="1"/>
                  </a:moveTo>
                  <a:lnTo>
                    <a:pt x="4588" y="114"/>
                  </a:lnTo>
                  <a:lnTo>
                    <a:pt x="4399" y="2096"/>
                  </a:lnTo>
                  <a:lnTo>
                    <a:pt x="3889" y="246"/>
                  </a:lnTo>
                  <a:lnTo>
                    <a:pt x="2889" y="869"/>
                  </a:lnTo>
                  <a:lnTo>
                    <a:pt x="3681" y="2568"/>
                  </a:lnTo>
                  <a:lnTo>
                    <a:pt x="4229" y="3814"/>
                  </a:lnTo>
                  <a:lnTo>
                    <a:pt x="4399" y="4248"/>
                  </a:lnTo>
                  <a:lnTo>
                    <a:pt x="4512" y="4569"/>
                  </a:lnTo>
                  <a:lnTo>
                    <a:pt x="4550" y="4777"/>
                  </a:lnTo>
                  <a:lnTo>
                    <a:pt x="4550" y="4834"/>
                  </a:lnTo>
                  <a:lnTo>
                    <a:pt x="4531" y="4871"/>
                  </a:lnTo>
                  <a:lnTo>
                    <a:pt x="4512" y="4871"/>
                  </a:lnTo>
                  <a:lnTo>
                    <a:pt x="4455" y="4834"/>
                  </a:lnTo>
                  <a:lnTo>
                    <a:pt x="4304" y="4664"/>
                  </a:lnTo>
                  <a:lnTo>
                    <a:pt x="4097" y="4399"/>
                  </a:lnTo>
                  <a:lnTo>
                    <a:pt x="3832" y="4003"/>
                  </a:lnTo>
                  <a:lnTo>
                    <a:pt x="3077" y="2832"/>
                  </a:lnTo>
                  <a:lnTo>
                    <a:pt x="2077" y="1190"/>
                  </a:lnTo>
                  <a:lnTo>
                    <a:pt x="1322" y="1662"/>
                  </a:lnTo>
                  <a:lnTo>
                    <a:pt x="1548" y="2228"/>
                  </a:lnTo>
                  <a:lnTo>
                    <a:pt x="925" y="2134"/>
                  </a:lnTo>
                  <a:lnTo>
                    <a:pt x="680" y="2436"/>
                  </a:lnTo>
                  <a:lnTo>
                    <a:pt x="548" y="2625"/>
                  </a:lnTo>
                  <a:lnTo>
                    <a:pt x="434" y="2832"/>
                  </a:lnTo>
                  <a:lnTo>
                    <a:pt x="302" y="3116"/>
                  </a:lnTo>
                  <a:lnTo>
                    <a:pt x="208" y="3380"/>
                  </a:lnTo>
                  <a:lnTo>
                    <a:pt x="132" y="3625"/>
                  </a:lnTo>
                  <a:lnTo>
                    <a:pt x="76" y="3833"/>
                  </a:lnTo>
                  <a:lnTo>
                    <a:pt x="1529" y="4362"/>
                  </a:lnTo>
                  <a:lnTo>
                    <a:pt x="0" y="4645"/>
                  </a:lnTo>
                  <a:lnTo>
                    <a:pt x="95" y="5532"/>
                  </a:lnTo>
                  <a:lnTo>
                    <a:pt x="1963" y="5192"/>
                  </a:lnTo>
                  <a:lnTo>
                    <a:pt x="3304" y="4985"/>
                  </a:lnTo>
                  <a:lnTo>
                    <a:pt x="3776" y="4928"/>
                  </a:lnTo>
                  <a:lnTo>
                    <a:pt x="4116" y="4890"/>
                  </a:lnTo>
                  <a:lnTo>
                    <a:pt x="4323" y="4890"/>
                  </a:lnTo>
                  <a:lnTo>
                    <a:pt x="4361" y="4909"/>
                  </a:lnTo>
                  <a:lnTo>
                    <a:pt x="4380" y="4909"/>
                  </a:lnTo>
                  <a:lnTo>
                    <a:pt x="4380" y="4947"/>
                  </a:lnTo>
                  <a:lnTo>
                    <a:pt x="4323" y="4966"/>
                  </a:lnTo>
                  <a:lnTo>
                    <a:pt x="4134" y="5060"/>
                  </a:lnTo>
                  <a:lnTo>
                    <a:pt x="3814" y="5173"/>
                  </a:lnTo>
                  <a:lnTo>
                    <a:pt x="3342" y="5306"/>
                  </a:lnTo>
                  <a:lnTo>
                    <a:pt x="2020" y="5683"/>
                  </a:lnTo>
                  <a:lnTo>
                    <a:pt x="151" y="6174"/>
                  </a:lnTo>
                  <a:lnTo>
                    <a:pt x="378" y="6797"/>
                  </a:lnTo>
                  <a:lnTo>
                    <a:pt x="1322" y="6627"/>
                  </a:lnTo>
                  <a:lnTo>
                    <a:pt x="623" y="7269"/>
                  </a:lnTo>
                  <a:lnTo>
                    <a:pt x="736" y="7458"/>
                  </a:lnTo>
                  <a:lnTo>
                    <a:pt x="869" y="7646"/>
                  </a:lnTo>
                  <a:lnTo>
                    <a:pt x="1038" y="7854"/>
                  </a:lnTo>
                  <a:lnTo>
                    <a:pt x="1208" y="8062"/>
                  </a:lnTo>
                  <a:lnTo>
                    <a:pt x="1378" y="8232"/>
                  </a:lnTo>
                  <a:lnTo>
                    <a:pt x="1548" y="8383"/>
                  </a:lnTo>
                  <a:lnTo>
                    <a:pt x="1869" y="8647"/>
                  </a:lnTo>
                  <a:lnTo>
                    <a:pt x="2851" y="7797"/>
                  </a:lnTo>
                  <a:lnTo>
                    <a:pt x="2473" y="9025"/>
                  </a:lnTo>
                  <a:lnTo>
                    <a:pt x="3115" y="9308"/>
                  </a:lnTo>
                  <a:lnTo>
                    <a:pt x="3644" y="8118"/>
                  </a:lnTo>
                  <a:lnTo>
                    <a:pt x="3946" y="9459"/>
                  </a:lnTo>
                  <a:lnTo>
                    <a:pt x="4739" y="9610"/>
                  </a:lnTo>
                  <a:lnTo>
                    <a:pt x="4569" y="5003"/>
                  </a:lnTo>
                  <a:lnTo>
                    <a:pt x="7684" y="1096"/>
                  </a:lnTo>
                  <a:lnTo>
                    <a:pt x="7684" y="1096"/>
                  </a:lnTo>
                  <a:lnTo>
                    <a:pt x="6475" y="1719"/>
                  </a:lnTo>
                  <a:lnTo>
                    <a:pt x="7117" y="718"/>
                  </a:lnTo>
                  <a:lnTo>
                    <a:pt x="6098" y="76"/>
                  </a:lnTo>
                  <a:lnTo>
                    <a:pt x="5154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2" name="Google Shape;2532;p30"/>
          <p:cNvSpPr/>
          <p:nvPr/>
        </p:nvSpPr>
        <p:spPr>
          <a:xfrm>
            <a:off x="2744975" y="446233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30"/>
          <p:cNvSpPr/>
          <p:nvPr/>
        </p:nvSpPr>
        <p:spPr>
          <a:xfrm>
            <a:off x="344350" y="286683"/>
            <a:ext cx="156348" cy="168330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30"/>
          <p:cNvSpPr/>
          <p:nvPr/>
        </p:nvSpPr>
        <p:spPr>
          <a:xfrm>
            <a:off x="5592625" y="191433"/>
            <a:ext cx="156348" cy="168330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30"/>
          <p:cNvSpPr/>
          <p:nvPr/>
        </p:nvSpPr>
        <p:spPr>
          <a:xfrm>
            <a:off x="8726350" y="2020258"/>
            <a:ext cx="156348" cy="168330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7" name="Google Shape;2537;p31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2538" name="Google Shape;2538;p31"/>
          <p:cNvSpPr/>
          <p:nvPr/>
        </p:nvSpPr>
        <p:spPr>
          <a:xfrm>
            <a:off x="284188" y="170038"/>
            <a:ext cx="283192" cy="304896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31"/>
          <p:cNvSpPr/>
          <p:nvPr/>
        </p:nvSpPr>
        <p:spPr>
          <a:xfrm>
            <a:off x="1646275" y="163758"/>
            <a:ext cx="156348" cy="168330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0" name="Google Shape;2540;p31"/>
          <p:cNvGrpSpPr/>
          <p:nvPr/>
        </p:nvGrpSpPr>
        <p:grpSpPr>
          <a:xfrm rot="5400000" flipH="1">
            <a:off x="-691282" y="2810120"/>
            <a:ext cx="3261590" cy="1631370"/>
            <a:chOff x="-449225" y="436955"/>
            <a:chExt cx="3261590" cy="1631370"/>
          </a:xfrm>
        </p:grpSpPr>
        <p:sp>
          <p:nvSpPr>
            <p:cNvPr id="2541" name="Google Shape;2541;p31"/>
            <p:cNvSpPr/>
            <p:nvPr/>
          </p:nvSpPr>
          <p:spPr>
            <a:xfrm>
              <a:off x="-449225" y="486275"/>
              <a:ext cx="3150350" cy="1522575"/>
            </a:xfrm>
            <a:custGeom>
              <a:avLst/>
              <a:gdLst/>
              <a:ahLst/>
              <a:cxnLst/>
              <a:rect l="l" t="t" r="r" b="b"/>
              <a:pathLst>
                <a:path w="126014" h="60903" extrusionOk="0">
                  <a:moveTo>
                    <a:pt x="70605" y="1"/>
                  </a:moveTo>
                  <a:lnTo>
                    <a:pt x="70511" y="1133"/>
                  </a:lnTo>
                  <a:lnTo>
                    <a:pt x="70398" y="2417"/>
                  </a:lnTo>
                  <a:lnTo>
                    <a:pt x="70322" y="3116"/>
                  </a:lnTo>
                  <a:lnTo>
                    <a:pt x="70209" y="3852"/>
                  </a:lnTo>
                  <a:lnTo>
                    <a:pt x="70096" y="4626"/>
                  </a:lnTo>
                  <a:lnTo>
                    <a:pt x="69926" y="5438"/>
                  </a:lnTo>
                  <a:lnTo>
                    <a:pt x="69737" y="6268"/>
                  </a:lnTo>
                  <a:lnTo>
                    <a:pt x="69492" y="7137"/>
                  </a:lnTo>
                  <a:lnTo>
                    <a:pt x="69208" y="8043"/>
                  </a:lnTo>
                  <a:lnTo>
                    <a:pt x="68869" y="8968"/>
                  </a:lnTo>
                  <a:lnTo>
                    <a:pt x="68472" y="9931"/>
                  </a:lnTo>
                  <a:lnTo>
                    <a:pt x="68264" y="10421"/>
                  </a:lnTo>
                  <a:lnTo>
                    <a:pt x="68019" y="10931"/>
                  </a:lnTo>
                  <a:lnTo>
                    <a:pt x="67774" y="11422"/>
                  </a:lnTo>
                  <a:lnTo>
                    <a:pt x="67509" y="11932"/>
                  </a:lnTo>
                  <a:lnTo>
                    <a:pt x="67226" y="12460"/>
                  </a:lnTo>
                  <a:lnTo>
                    <a:pt x="66924" y="12989"/>
                  </a:lnTo>
                  <a:lnTo>
                    <a:pt x="66603" y="13518"/>
                  </a:lnTo>
                  <a:lnTo>
                    <a:pt x="66263" y="14046"/>
                  </a:lnTo>
                  <a:lnTo>
                    <a:pt x="65905" y="14594"/>
                  </a:lnTo>
                  <a:lnTo>
                    <a:pt x="65508" y="15141"/>
                  </a:lnTo>
                  <a:lnTo>
                    <a:pt x="65112" y="15689"/>
                  </a:lnTo>
                  <a:lnTo>
                    <a:pt x="64696" y="16255"/>
                  </a:lnTo>
                  <a:lnTo>
                    <a:pt x="64243" y="16821"/>
                  </a:lnTo>
                  <a:lnTo>
                    <a:pt x="63771" y="17388"/>
                  </a:lnTo>
                  <a:lnTo>
                    <a:pt x="63281" y="17973"/>
                  </a:lnTo>
                  <a:lnTo>
                    <a:pt x="62752" y="18558"/>
                  </a:lnTo>
                  <a:lnTo>
                    <a:pt x="62223" y="19143"/>
                  </a:lnTo>
                  <a:lnTo>
                    <a:pt x="61638" y="19729"/>
                  </a:lnTo>
                  <a:lnTo>
                    <a:pt x="61053" y="20333"/>
                  </a:lnTo>
                  <a:lnTo>
                    <a:pt x="60430" y="20937"/>
                  </a:lnTo>
                  <a:lnTo>
                    <a:pt x="59788" y="21541"/>
                  </a:lnTo>
                  <a:lnTo>
                    <a:pt x="59109" y="22145"/>
                  </a:lnTo>
                  <a:lnTo>
                    <a:pt x="58410" y="22768"/>
                  </a:lnTo>
                  <a:lnTo>
                    <a:pt x="57674" y="23391"/>
                  </a:lnTo>
                  <a:lnTo>
                    <a:pt x="56900" y="24014"/>
                  </a:lnTo>
                  <a:lnTo>
                    <a:pt x="56107" y="24637"/>
                  </a:lnTo>
                  <a:lnTo>
                    <a:pt x="55276" y="25260"/>
                  </a:lnTo>
                  <a:lnTo>
                    <a:pt x="54427" y="25902"/>
                  </a:lnTo>
                  <a:lnTo>
                    <a:pt x="53539" y="26544"/>
                  </a:lnTo>
                  <a:lnTo>
                    <a:pt x="52614" y="27185"/>
                  </a:lnTo>
                  <a:lnTo>
                    <a:pt x="51670" y="27827"/>
                  </a:lnTo>
                  <a:lnTo>
                    <a:pt x="50670" y="28469"/>
                  </a:lnTo>
                  <a:lnTo>
                    <a:pt x="49650" y="29130"/>
                  </a:lnTo>
                  <a:lnTo>
                    <a:pt x="48593" y="29772"/>
                  </a:lnTo>
                  <a:lnTo>
                    <a:pt x="47498" y="30433"/>
                  </a:lnTo>
                  <a:lnTo>
                    <a:pt x="46366" y="31093"/>
                  </a:lnTo>
                  <a:lnTo>
                    <a:pt x="45195" y="31754"/>
                  </a:lnTo>
                  <a:lnTo>
                    <a:pt x="44006" y="32415"/>
                  </a:lnTo>
                  <a:lnTo>
                    <a:pt x="43156" y="33396"/>
                  </a:lnTo>
                  <a:lnTo>
                    <a:pt x="42175" y="34510"/>
                  </a:lnTo>
                  <a:lnTo>
                    <a:pt x="40853" y="35983"/>
                  </a:lnTo>
                  <a:lnTo>
                    <a:pt x="39230" y="37757"/>
                  </a:lnTo>
                  <a:lnTo>
                    <a:pt x="37323" y="39758"/>
                  </a:lnTo>
                  <a:lnTo>
                    <a:pt x="36304" y="40816"/>
                  </a:lnTo>
                  <a:lnTo>
                    <a:pt x="35209" y="41930"/>
                  </a:lnTo>
                  <a:lnTo>
                    <a:pt x="34076" y="43062"/>
                  </a:lnTo>
                  <a:lnTo>
                    <a:pt x="32905" y="44214"/>
                  </a:lnTo>
                  <a:lnTo>
                    <a:pt x="32377" y="44667"/>
                  </a:lnTo>
                  <a:lnTo>
                    <a:pt x="31829" y="45101"/>
                  </a:lnTo>
                  <a:lnTo>
                    <a:pt x="31263" y="45535"/>
                  </a:lnTo>
                  <a:lnTo>
                    <a:pt x="30697" y="45932"/>
                  </a:lnTo>
                  <a:lnTo>
                    <a:pt x="30111" y="46328"/>
                  </a:lnTo>
                  <a:lnTo>
                    <a:pt x="29526" y="46706"/>
                  </a:lnTo>
                  <a:lnTo>
                    <a:pt x="28922" y="47083"/>
                  </a:lnTo>
                  <a:lnTo>
                    <a:pt x="28299" y="47423"/>
                  </a:lnTo>
                  <a:lnTo>
                    <a:pt x="27676" y="47763"/>
                  </a:lnTo>
                  <a:lnTo>
                    <a:pt x="27034" y="48084"/>
                  </a:lnTo>
                  <a:lnTo>
                    <a:pt x="26392" y="48405"/>
                  </a:lnTo>
                  <a:lnTo>
                    <a:pt x="25732" y="48688"/>
                  </a:lnTo>
                  <a:lnTo>
                    <a:pt x="25071" y="48971"/>
                  </a:lnTo>
                  <a:lnTo>
                    <a:pt x="24410" y="49254"/>
                  </a:lnTo>
                  <a:lnTo>
                    <a:pt x="23749" y="49519"/>
                  </a:lnTo>
                  <a:lnTo>
                    <a:pt x="23070" y="49764"/>
                  </a:lnTo>
                  <a:lnTo>
                    <a:pt x="22390" y="50009"/>
                  </a:lnTo>
                  <a:lnTo>
                    <a:pt x="21711" y="50236"/>
                  </a:lnTo>
                  <a:lnTo>
                    <a:pt x="20351" y="50651"/>
                  </a:lnTo>
                  <a:lnTo>
                    <a:pt x="18973" y="51029"/>
                  </a:lnTo>
                  <a:lnTo>
                    <a:pt x="17595" y="51369"/>
                  </a:lnTo>
                  <a:lnTo>
                    <a:pt x="16236" y="51671"/>
                  </a:lnTo>
                  <a:lnTo>
                    <a:pt x="14896" y="51935"/>
                  </a:lnTo>
                  <a:lnTo>
                    <a:pt x="13574" y="52180"/>
                  </a:lnTo>
                  <a:lnTo>
                    <a:pt x="12271" y="52369"/>
                  </a:lnTo>
                  <a:lnTo>
                    <a:pt x="11007" y="52558"/>
                  </a:lnTo>
                  <a:lnTo>
                    <a:pt x="9779" y="52709"/>
                  </a:lnTo>
                  <a:lnTo>
                    <a:pt x="8609" y="52822"/>
                  </a:lnTo>
                  <a:lnTo>
                    <a:pt x="7476" y="52917"/>
                  </a:lnTo>
                  <a:lnTo>
                    <a:pt x="6400" y="53011"/>
                  </a:lnTo>
                  <a:lnTo>
                    <a:pt x="5381" y="53068"/>
                  </a:lnTo>
                  <a:lnTo>
                    <a:pt x="4437" y="53106"/>
                  </a:lnTo>
                  <a:lnTo>
                    <a:pt x="3569" y="53143"/>
                  </a:lnTo>
                  <a:lnTo>
                    <a:pt x="2077" y="53181"/>
                  </a:lnTo>
                  <a:lnTo>
                    <a:pt x="944" y="53181"/>
                  </a:lnTo>
                  <a:lnTo>
                    <a:pt x="1" y="53162"/>
                  </a:lnTo>
                  <a:lnTo>
                    <a:pt x="3512" y="60902"/>
                  </a:lnTo>
                  <a:lnTo>
                    <a:pt x="3738" y="60883"/>
                  </a:lnTo>
                  <a:lnTo>
                    <a:pt x="4418" y="60827"/>
                  </a:lnTo>
                  <a:lnTo>
                    <a:pt x="5475" y="60713"/>
                  </a:lnTo>
                  <a:lnTo>
                    <a:pt x="6872" y="60525"/>
                  </a:lnTo>
                  <a:lnTo>
                    <a:pt x="7684" y="60393"/>
                  </a:lnTo>
                  <a:lnTo>
                    <a:pt x="8571" y="60260"/>
                  </a:lnTo>
                  <a:lnTo>
                    <a:pt x="9534" y="60072"/>
                  </a:lnTo>
                  <a:lnTo>
                    <a:pt x="10535" y="59883"/>
                  </a:lnTo>
                  <a:lnTo>
                    <a:pt x="11611" y="59656"/>
                  </a:lnTo>
                  <a:lnTo>
                    <a:pt x="12725" y="59392"/>
                  </a:lnTo>
                  <a:lnTo>
                    <a:pt x="13895" y="59109"/>
                  </a:lnTo>
                  <a:lnTo>
                    <a:pt x="15084" y="58788"/>
                  </a:lnTo>
                  <a:lnTo>
                    <a:pt x="16311" y="58429"/>
                  </a:lnTo>
                  <a:lnTo>
                    <a:pt x="17576" y="58033"/>
                  </a:lnTo>
                  <a:lnTo>
                    <a:pt x="18860" y="57617"/>
                  </a:lnTo>
                  <a:lnTo>
                    <a:pt x="20144" y="57145"/>
                  </a:lnTo>
                  <a:lnTo>
                    <a:pt x="21446" y="56617"/>
                  </a:lnTo>
                  <a:lnTo>
                    <a:pt x="22768" y="56069"/>
                  </a:lnTo>
                  <a:lnTo>
                    <a:pt x="24070" y="55465"/>
                  </a:lnTo>
                  <a:lnTo>
                    <a:pt x="24731" y="55144"/>
                  </a:lnTo>
                  <a:lnTo>
                    <a:pt x="25392" y="54823"/>
                  </a:lnTo>
                  <a:lnTo>
                    <a:pt x="26034" y="54484"/>
                  </a:lnTo>
                  <a:lnTo>
                    <a:pt x="26676" y="54125"/>
                  </a:lnTo>
                  <a:lnTo>
                    <a:pt x="27317" y="53766"/>
                  </a:lnTo>
                  <a:lnTo>
                    <a:pt x="27959" y="53370"/>
                  </a:lnTo>
                  <a:lnTo>
                    <a:pt x="28582" y="52992"/>
                  </a:lnTo>
                  <a:lnTo>
                    <a:pt x="29205" y="52577"/>
                  </a:lnTo>
                  <a:lnTo>
                    <a:pt x="29828" y="52162"/>
                  </a:lnTo>
                  <a:lnTo>
                    <a:pt x="30451" y="51727"/>
                  </a:lnTo>
                  <a:lnTo>
                    <a:pt x="31036" y="51274"/>
                  </a:lnTo>
                  <a:lnTo>
                    <a:pt x="31641" y="50821"/>
                  </a:lnTo>
                  <a:lnTo>
                    <a:pt x="32226" y="50349"/>
                  </a:lnTo>
                  <a:lnTo>
                    <a:pt x="32792" y="49858"/>
                  </a:lnTo>
                  <a:lnTo>
                    <a:pt x="33358" y="49349"/>
                  </a:lnTo>
                  <a:lnTo>
                    <a:pt x="33906" y="48839"/>
                  </a:lnTo>
                  <a:lnTo>
                    <a:pt x="34453" y="48292"/>
                  </a:lnTo>
                  <a:lnTo>
                    <a:pt x="34982" y="47744"/>
                  </a:lnTo>
                  <a:lnTo>
                    <a:pt x="35492" y="47215"/>
                  </a:lnTo>
                  <a:lnTo>
                    <a:pt x="36020" y="46687"/>
                  </a:lnTo>
                  <a:lnTo>
                    <a:pt x="36549" y="46177"/>
                  </a:lnTo>
                  <a:lnTo>
                    <a:pt x="37115" y="45667"/>
                  </a:lnTo>
                  <a:lnTo>
                    <a:pt x="37682" y="45177"/>
                  </a:lnTo>
                  <a:lnTo>
                    <a:pt x="38248" y="44686"/>
                  </a:lnTo>
                  <a:lnTo>
                    <a:pt x="38833" y="44214"/>
                  </a:lnTo>
                  <a:lnTo>
                    <a:pt x="39437" y="43761"/>
                  </a:lnTo>
                  <a:lnTo>
                    <a:pt x="40060" y="43308"/>
                  </a:lnTo>
                  <a:lnTo>
                    <a:pt x="40683" y="42855"/>
                  </a:lnTo>
                  <a:lnTo>
                    <a:pt x="41325" y="42439"/>
                  </a:lnTo>
                  <a:lnTo>
                    <a:pt x="41967" y="42005"/>
                  </a:lnTo>
                  <a:lnTo>
                    <a:pt x="42628" y="41590"/>
                  </a:lnTo>
                  <a:lnTo>
                    <a:pt x="43307" y="41193"/>
                  </a:lnTo>
                  <a:lnTo>
                    <a:pt x="43987" y="40816"/>
                  </a:lnTo>
                  <a:lnTo>
                    <a:pt x="44667" y="40419"/>
                  </a:lnTo>
                  <a:lnTo>
                    <a:pt x="45384" y="40061"/>
                  </a:lnTo>
                  <a:lnTo>
                    <a:pt x="46082" y="39702"/>
                  </a:lnTo>
                  <a:lnTo>
                    <a:pt x="46800" y="39343"/>
                  </a:lnTo>
                  <a:lnTo>
                    <a:pt x="47536" y="39003"/>
                  </a:lnTo>
                  <a:lnTo>
                    <a:pt x="48272" y="38682"/>
                  </a:lnTo>
                  <a:lnTo>
                    <a:pt x="49027" y="38361"/>
                  </a:lnTo>
                  <a:lnTo>
                    <a:pt x="49783" y="38059"/>
                  </a:lnTo>
                  <a:lnTo>
                    <a:pt x="50538" y="37757"/>
                  </a:lnTo>
                  <a:lnTo>
                    <a:pt x="51312" y="37474"/>
                  </a:lnTo>
                  <a:lnTo>
                    <a:pt x="52086" y="37191"/>
                  </a:lnTo>
                  <a:lnTo>
                    <a:pt x="52879" y="36927"/>
                  </a:lnTo>
                  <a:lnTo>
                    <a:pt x="53672" y="36681"/>
                  </a:lnTo>
                  <a:lnTo>
                    <a:pt x="54483" y="36436"/>
                  </a:lnTo>
                  <a:lnTo>
                    <a:pt x="55276" y="36190"/>
                  </a:lnTo>
                  <a:lnTo>
                    <a:pt x="56107" y="35964"/>
                  </a:lnTo>
                  <a:lnTo>
                    <a:pt x="56919" y="35756"/>
                  </a:lnTo>
                  <a:lnTo>
                    <a:pt x="57749" y="35719"/>
                  </a:lnTo>
                  <a:lnTo>
                    <a:pt x="58618" y="35700"/>
                  </a:lnTo>
                  <a:lnTo>
                    <a:pt x="59543" y="35737"/>
                  </a:lnTo>
                  <a:lnTo>
                    <a:pt x="60487" y="35813"/>
                  </a:lnTo>
                  <a:lnTo>
                    <a:pt x="61449" y="35926"/>
                  </a:lnTo>
                  <a:lnTo>
                    <a:pt x="62450" y="36077"/>
                  </a:lnTo>
                  <a:lnTo>
                    <a:pt x="63469" y="36247"/>
                  </a:lnTo>
                  <a:lnTo>
                    <a:pt x="64508" y="36455"/>
                  </a:lnTo>
                  <a:lnTo>
                    <a:pt x="65565" y="36700"/>
                  </a:lnTo>
                  <a:lnTo>
                    <a:pt x="66622" y="36983"/>
                  </a:lnTo>
                  <a:lnTo>
                    <a:pt x="67698" y="37285"/>
                  </a:lnTo>
                  <a:lnTo>
                    <a:pt x="68774" y="37625"/>
                  </a:lnTo>
                  <a:lnTo>
                    <a:pt x="69850" y="37984"/>
                  </a:lnTo>
                  <a:lnTo>
                    <a:pt x="70907" y="38380"/>
                  </a:lnTo>
                  <a:lnTo>
                    <a:pt x="71984" y="38796"/>
                  </a:lnTo>
                  <a:lnTo>
                    <a:pt x="73041" y="39249"/>
                  </a:lnTo>
                  <a:lnTo>
                    <a:pt x="73399" y="39834"/>
                  </a:lnTo>
                  <a:lnTo>
                    <a:pt x="73758" y="40457"/>
                  </a:lnTo>
                  <a:lnTo>
                    <a:pt x="74117" y="41118"/>
                  </a:lnTo>
                  <a:lnTo>
                    <a:pt x="74475" y="41816"/>
                  </a:lnTo>
                  <a:lnTo>
                    <a:pt x="74796" y="42534"/>
                  </a:lnTo>
                  <a:lnTo>
                    <a:pt x="75117" y="43289"/>
                  </a:lnTo>
                  <a:lnTo>
                    <a:pt x="75382" y="44044"/>
                  </a:lnTo>
                  <a:lnTo>
                    <a:pt x="75627" y="44818"/>
                  </a:lnTo>
                  <a:lnTo>
                    <a:pt x="75740" y="45214"/>
                  </a:lnTo>
                  <a:lnTo>
                    <a:pt x="75835" y="45592"/>
                  </a:lnTo>
                  <a:lnTo>
                    <a:pt x="75929" y="45988"/>
                  </a:lnTo>
                  <a:lnTo>
                    <a:pt x="75986" y="46385"/>
                  </a:lnTo>
                  <a:lnTo>
                    <a:pt x="76042" y="46781"/>
                  </a:lnTo>
                  <a:lnTo>
                    <a:pt x="76080" y="47159"/>
                  </a:lnTo>
                  <a:lnTo>
                    <a:pt x="76118" y="47555"/>
                  </a:lnTo>
                  <a:lnTo>
                    <a:pt x="76118" y="47933"/>
                  </a:lnTo>
                  <a:lnTo>
                    <a:pt x="76118" y="48310"/>
                  </a:lnTo>
                  <a:lnTo>
                    <a:pt x="76099" y="48707"/>
                  </a:lnTo>
                  <a:lnTo>
                    <a:pt x="76061" y="49066"/>
                  </a:lnTo>
                  <a:lnTo>
                    <a:pt x="75986" y="49443"/>
                  </a:lnTo>
                  <a:lnTo>
                    <a:pt x="75910" y="49802"/>
                  </a:lnTo>
                  <a:lnTo>
                    <a:pt x="75797" y="50160"/>
                  </a:lnTo>
                  <a:lnTo>
                    <a:pt x="75684" y="50519"/>
                  </a:lnTo>
                  <a:lnTo>
                    <a:pt x="75533" y="50859"/>
                  </a:lnTo>
                  <a:lnTo>
                    <a:pt x="75646" y="50670"/>
                  </a:lnTo>
                  <a:lnTo>
                    <a:pt x="75759" y="50444"/>
                  </a:lnTo>
                  <a:lnTo>
                    <a:pt x="75910" y="50142"/>
                  </a:lnTo>
                  <a:lnTo>
                    <a:pt x="76061" y="49745"/>
                  </a:lnTo>
                  <a:lnTo>
                    <a:pt x="76212" y="49254"/>
                  </a:lnTo>
                  <a:lnTo>
                    <a:pt x="76288" y="48971"/>
                  </a:lnTo>
                  <a:lnTo>
                    <a:pt x="76344" y="48688"/>
                  </a:lnTo>
                  <a:lnTo>
                    <a:pt x="76401" y="48367"/>
                  </a:lnTo>
                  <a:lnTo>
                    <a:pt x="76439" y="48027"/>
                  </a:lnTo>
                  <a:lnTo>
                    <a:pt x="76477" y="47669"/>
                  </a:lnTo>
                  <a:lnTo>
                    <a:pt x="76495" y="47291"/>
                  </a:lnTo>
                  <a:lnTo>
                    <a:pt x="76495" y="46895"/>
                  </a:lnTo>
                  <a:lnTo>
                    <a:pt x="76495" y="46460"/>
                  </a:lnTo>
                  <a:lnTo>
                    <a:pt x="76458" y="46026"/>
                  </a:lnTo>
                  <a:lnTo>
                    <a:pt x="76420" y="45573"/>
                  </a:lnTo>
                  <a:lnTo>
                    <a:pt x="76344" y="45082"/>
                  </a:lnTo>
                  <a:lnTo>
                    <a:pt x="76250" y="44572"/>
                  </a:lnTo>
                  <a:lnTo>
                    <a:pt x="76118" y="44063"/>
                  </a:lnTo>
                  <a:lnTo>
                    <a:pt x="75986" y="43515"/>
                  </a:lnTo>
                  <a:lnTo>
                    <a:pt x="75797" y="42968"/>
                  </a:lnTo>
                  <a:lnTo>
                    <a:pt x="75589" y="42383"/>
                  </a:lnTo>
                  <a:lnTo>
                    <a:pt x="75344" y="41778"/>
                  </a:lnTo>
                  <a:lnTo>
                    <a:pt x="75080" y="41174"/>
                  </a:lnTo>
                  <a:lnTo>
                    <a:pt x="74759" y="40533"/>
                  </a:lnTo>
                  <a:lnTo>
                    <a:pt x="74419" y="39872"/>
                  </a:lnTo>
                  <a:lnTo>
                    <a:pt x="75325" y="40325"/>
                  </a:lnTo>
                  <a:lnTo>
                    <a:pt x="76250" y="40778"/>
                  </a:lnTo>
                  <a:lnTo>
                    <a:pt x="77175" y="41269"/>
                  </a:lnTo>
                  <a:lnTo>
                    <a:pt x="78081" y="41797"/>
                  </a:lnTo>
                  <a:lnTo>
                    <a:pt x="78987" y="42345"/>
                  </a:lnTo>
                  <a:lnTo>
                    <a:pt x="79875" y="42930"/>
                  </a:lnTo>
                  <a:lnTo>
                    <a:pt x="80724" y="43553"/>
                  </a:lnTo>
                  <a:lnTo>
                    <a:pt x="81158" y="43874"/>
                  </a:lnTo>
                  <a:lnTo>
                    <a:pt x="81555" y="44195"/>
                  </a:lnTo>
                  <a:lnTo>
                    <a:pt x="81970" y="44535"/>
                  </a:lnTo>
                  <a:lnTo>
                    <a:pt x="82367" y="44893"/>
                  </a:lnTo>
                  <a:lnTo>
                    <a:pt x="82744" y="45252"/>
                  </a:lnTo>
                  <a:lnTo>
                    <a:pt x="83122" y="45611"/>
                  </a:lnTo>
                  <a:lnTo>
                    <a:pt x="83480" y="45988"/>
                  </a:lnTo>
                  <a:lnTo>
                    <a:pt x="83820" y="46366"/>
                  </a:lnTo>
                  <a:lnTo>
                    <a:pt x="84160" y="46762"/>
                  </a:lnTo>
                  <a:lnTo>
                    <a:pt x="84481" y="47178"/>
                  </a:lnTo>
                  <a:lnTo>
                    <a:pt x="84783" y="47593"/>
                  </a:lnTo>
                  <a:lnTo>
                    <a:pt x="85066" y="48008"/>
                  </a:lnTo>
                  <a:lnTo>
                    <a:pt x="85349" y="48461"/>
                  </a:lnTo>
                  <a:lnTo>
                    <a:pt x="85595" y="48896"/>
                  </a:lnTo>
                  <a:lnTo>
                    <a:pt x="85840" y="49368"/>
                  </a:lnTo>
                  <a:lnTo>
                    <a:pt x="86067" y="49840"/>
                  </a:lnTo>
                  <a:lnTo>
                    <a:pt x="86256" y="50312"/>
                  </a:lnTo>
                  <a:lnTo>
                    <a:pt x="86444" y="50802"/>
                  </a:lnTo>
                  <a:lnTo>
                    <a:pt x="86709" y="51557"/>
                  </a:lnTo>
                  <a:lnTo>
                    <a:pt x="87011" y="52294"/>
                  </a:lnTo>
                  <a:lnTo>
                    <a:pt x="87162" y="52634"/>
                  </a:lnTo>
                  <a:lnTo>
                    <a:pt x="87332" y="52973"/>
                  </a:lnTo>
                  <a:lnTo>
                    <a:pt x="87501" y="53313"/>
                  </a:lnTo>
                  <a:lnTo>
                    <a:pt x="87690" y="53634"/>
                  </a:lnTo>
                  <a:lnTo>
                    <a:pt x="87898" y="53955"/>
                  </a:lnTo>
                  <a:lnTo>
                    <a:pt x="88106" y="54257"/>
                  </a:lnTo>
                  <a:lnTo>
                    <a:pt x="88351" y="54559"/>
                  </a:lnTo>
                  <a:lnTo>
                    <a:pt x="88596" y="54842"/>
                  </a:lnTo>
                  <a:lnTo>
                    <a:pt x="88842" y="55144"/>
                  </a:lnTo>
                  <a:lnTo>
                    <a:pt x="89125" y="55409"/>
                  </a:lnTo>
                  <a:lnTo>
                    <a:pt x="89427" y="55673"/>
                  </a:lnTo>
                  <a:lnTo>
                    <a:pt x="89748" y="55937"/>
                  </a:lnTo>
                  <a:lnTo>
                    <a:pt x="89748" y="55937"/>
                  </a:lnTo>
                  <a:lnTo>
                    <a:pt x="89333" y="55163"/>
                  </a:lnTo>
                  <a:lnTo>
                    <a:pt x="88936" y="54351"/>
                  </a:lnTo>
                  <a:lnTo>
                    <a:pt x="88559" y="53502"/>
                  </a:lnTo>
                  <a:lnTo>
                    <a:pt x="88181" y="52634"/>
                  </a:lnTo>
                  <a:lnTo>
                    <a:pt x="88181" y="52615"/>
                  </a:lnTo>
                  <a:lnTo>
                    <a:pt x="87879" y="51841"/>
                  </a:lnTo>
                  <a:lnTo>
                    <a:pt x="87841" y="51709"/>
                  </a:lnTo>
                  <a:lnTo>
                    <a:pt x="87577" y="50991"/>
                  </a:lnTo>
                  <a:lnTo>
                    <a:pt x="87520" y="50783"/>
                  </a:lnTo>
                  <a:lnTo>
                    <a:pt x="87218" y="49858"/>
                  </a:lnTo>
                  <a:lnTo>
                    <a:pt x="87048" y="49292"/>
                  </a:lnTo>
                  <a:lnTo>
                    <a:pt x="87011" y="49235"/>
                  </a:lnTo>
                  <a:lnTo>
                    <a:pt x="86841" y="48782"/>
                  </a:lnTo>
                  <a:lnTo>
                    <a:pt x="86633" y="48329"/>
                  </a:lnTo>
                  <a:lnTo>
                    <a:pt x="86407" y="47838"/>
                  </a:lnTo>
                  <a:lnTo>
                    <a:pt x="86142" y="47348"/>
                  </a:lnTo>
                  <a:lnTo>
                    <a:pt x="87426" y="48027"/>
                  </a:lnTo>
                  <a:lnTo>
                    <a:pt x="88691" y="48688"/>
                  </a:lnTo>
                  <a:lnTo>
                    <a:pt x="89937" y="49311"/>
                  </a:lnTo>
                  <a:lnTo>
                    <a:pt x="91164" y="49896"/>
                  </a:lnTo>
                  <a:lnTo>
                    <a:pt x="92372" y="50463"/>
                  </a:lnTo>
                  <a:lnTo>
                    <a:pt x="93543" y="51010"/>
                  </a:lnTo>
                  <a:lnTo>
                    <a:pt x="94713" y="51520"/>
                  </a:lnTo>
                  <a:lnTo>
                    <a:pt x="95846" y="51992"/>
                  </a:lnTo>
                  <a:lnTo>
                    <a:pt x="96960" y="52464"/>
                  </a:lnTo>
                  <a:lnTo>
                    <a:pt x="98036" y="52898"/>
                  </a:lnTo>
                  <a:lnTo>
                    <a:pt x="99112" y="53294"/>
                  </a:lnTo>
                  <a:lnTo>
                    <a:pt x="100150" y="53691"/>
                  </a:lnTo>
                  <a:lnTo>
                    <a:pt x="101169" y="54049"/>
                  </a:lnTo>
                  <a:lnTo>
                    <a:pt x="102170" y="54389"/>
                  </a:lnTo>
                  <a:lnTo>
                    <a:pt x="103152" y="54710"/>
                  </a:lnTo>
                  <a:lnTo>
                    <a:pt x="104114" y="54993"/>
                  </a:lnTo>
                  <a:lnTo>
                    <a:pt x="105039" y="55277"/>
                  </a:lnTo>
                  <a:lnTo>
                    <a:pt x="105946" y="55522"/>
                  </a:lnTo>
                  <a:lnTo>
                    <a:pt x="106852" y="55767"/>
                  </a:lnTo>
                  <a:lnTo>
                    <a:pt x="107720" y="55975"/>
                  </a:lnTo>
                  <a:lnTo>
                    <a:pt x="108570" y="56183"/>
                  </a:lnTo>
                  <a:lnTo>
                    <a:pt x="109381" y="56353"/>
                  </a:lnTo>
                  <a:lnTo>
                    <a:pt x="110193" y="56522"/>
                  </a:lnTo>
                  <a:lnTo>
                    <a:pt x="110986" y="56674"/>
                  </a:lnTo>
                  <a:lnTo>
                    <a:pt x="111741" y="56806"/>
                  </a:lnTo>
                  <a:lnTo>
                    <a:pt x="112496" y="56919"/>
                  </a:lnTo>
                  <a:lnTo>
                    <a:pt x="113214" y="57013"/>
                  </a:lnTo>
                  <a:lnTo>
                    <a:pt x="113912" y="57108"/>
                  </a:lnTo>
                  <a:lnTo>
                    <a:pt x="115253" y="57240"/>
                  </a:lnTo>
                  <a:lnTo>
                    <a:pt x="116499" y="57315"/>
                  </a:lnTo>
                  <a:lnTo>
                    <a:pt x="117688" y="57372"/>
                  </a:lnTo>
                  <a:lnTo>
                    <a:pt x="118783" y="57372"/>
                  </a:lnTo>
                  <a:lnTo>
                    <a:pt x="119802" y="57334"/>
                  </a:lnTo>
                  <a:lnTo>
                    <a:pt x="120727" y="57278"/>
                  </a:lnTo>
                  <a:lnTo>
                    <a:pt x="121596" y="57202"/>
                  </a:lnTo>
                  <a:lnTo>
                    <a:pt x="122370" y="57089"/>
                  </a:lnTo>
                  <a:lnTo>
                    <a:pt x="123068" y="56976"/>
                  </a:lnTo>
                  <a:lnTo>
                    <a:pt x="123691" y="56862"/>
                  </a:lnTo>
                  <a:lnTo>
                    <a:pt x="124239" y="56730"/>
                  </a:lnTo>
                  <a:lnTo>
                    <a:pt x="124711" y="56598"/>
                  </a:lnTo>
                  <a:lnTo>
                    <a:pt x="125107" y="56485"/>
                  </a:lnTo>
                  <a:lnTo>
                    <a:pt x="125428" y="56371"/>
                  </a:lnTo>
                  <a:lnTo>
                    <a:pt x="125862" y="56202"/>
                  </a:lnTo>
                  <a:lnTo>
                    <a:pt x="126013" y="56145"/>
                  </a:lnTo>
                  <a:lnTo>
                    <a:pt x="125069" y="56296"/>
                  </a:lnTo>
                  <a:lnTo>
                    <a:pt x="124125" y="56428"/>
                  </a:lnTo>
                  <a:lnTo>
                    <a:pt x="123144" y="56504"/>
                  </a:lnTo>
                  <a:lnTo>
                    <a:pt x="122143" y="56560"/>
                  </a:lnTo>
                  <a:lnTo>
                    <a:pt x="121143" y="56579"/>
                  </a:lnTo>
                  <a:lnTo>
                    <a:pt x="120123" y="56579"/>
                  </a:lnTo>
                  <a:lnTo>
                    <a:pt x="119104" y="56541"/>
                  </a:lnTo>
                  <a:lnTo>
                    <a:pt x="118047" y="56466"/>
                  </a:lnTo>
                  <a:lnTo>
                    <a:pt x="116989" y="56371"/>
                  </a:lnTo>
                  <a:lnTo>
                    <a:pt x="115932" y="56258"/>
                  </a:lnTo>
                  <a:lnTo>
                    <a:pt x="114875" y="56107"/>
                  </a:lnTo>
                  <a:lnTo>
                    <a:pt x="113799" y="55937"/>
                  </a:lnTo>
                  <a:lnTo>
                    <a:pt x="112723" y="55748"/>
                  </a:lnTo>
                  <a:lnTo>
                    <a:pt x="111647" y="55541"/>
                  </a:lnTo>
                  <a:lnTo>
                    <a:pt x="110571" y="55295"/>
                  </a:lnTo>
                  <a:lnTo>
                    <a:pt x="109476" y="55050"/>
                  </a:lnTo>
                  <a:lnTo>
                    <a:pt x="108400" y="54786"/>
                  </a:lnTo>
                  <a:lnTo>
                    <a:pt x="107343" y="54503"/>
                  </a:lnTo>
                  <a:lnTo>
                    <a:pt x="106267" y="54200"/>
                  </a:lnTo>
                  <a:lnTo>
                    <a:pt x="105209" y="53880"/>
                  </a:lnTo>
                  <a:lnTo>
                    <a:pt x="104152" y="53559"/>
                  </a:lnTo>
                  <a:lnTo>
                    <a:pt x="103114" y="53219"/>
                  </a:lnTo>
                  <a:lnTo>
                    <a:pt x="102076" y="52860"/>
                  </a:lnTo>
                  <a:lnTo>
                    <a:pt x="101056" y="52501"/>
                  </a:lnTo>
                  <a:lnTo>
                    <a:pt x="100037" y="52143"/>
                  </a:lnTo>
                  <a:lnTo>
                    <a:pt x="99055" y="51765"/>
                  </a:lnTo>
                  <a:lnTo>
                    <a:pt x="97111" y="51010"/>
                  </a:lnTo>
                  <a:lnTo>
                    <a:pt x="95260" y="50236"/>
                  </a:lnTo>
                  <a:lnTo>
                    <a:pt x="93486" y="49481"/>
                  </a:lnTo>
                  <a:lnTo>
                    <a:pt x="94864" y="49481"/>
                  </a:lnTo>
                  <a:lnTo>
                    <a:pt x="96186" y="49462"/>
                  </a:lnTo>
                  <a:lnTo>
                    <a:pt x="97450" y="49405"/>
                  </a:lnTo>
                  <a:lnTo>
                    <a:pt x="98677" y="49330"/>
                  </a:lnTo>
                  <a:lnTo>
                    <a:pt x="99848" y="49235"/>
                  </a:lnTo>
                  <a:lnTo>
                    <a:pt x="100981" y="49122"/>
                  </a:lnTo>
                  <a:lnTo>
                    <a:pt x="102057" y="48990"/>
                  </a:lnTo>
                  <a:lnTo>
                    <a:pt x="103076" y="48839"/>
                  </a:lnTo>
                  <a:lnTo>
                    <a:pt x="104058" y="48688"/>
                  </a:lnTo>
                  <a:lnTo>
                    <a:pt x="105002" y="48499"/>
                  </a:lnTo>
                  <a:lnTo>
                    <a:pt x="105889" y="48310"/>
                  </a:lnTo>
                  <a:lnTo>
                    <a:pt x="106720" y="48103"/>
                  </a:lnTo>
                  <a:lnTo>
                    <a:pt x="107513" y="47895"/>
                  </a:lnTo>
                  <a:lnTo>
                    <a:pt x="108268" y="47687"/>
                  </a:lnTo>
                  <a:lnTo>
                    <a:pt x="108985" y="47461"/>
                  </a:lnTo>
                  <a:lnTo>
                    <a:pt x="109646" y="47253"/>
                  </a:lnTo>
                  <a:lnTo>
                    <a:pt x="110269" y="47027"/>
                  </a:lnTo>
                  <a:lnTo>
                    <a:pt x="110835" y="46800"/>
                  </a:lnTo>
                  <a:lnTo>
                    <a:pt x="111364" y="46574"/>
                  </a:lnTo>
                  <a:lnTo>
                    <a:pt x="111855" y="46366"/>
                  </a:lnTo>
                  <a:lnTo>
                    <a:pt x="112723" y="45969"/>
                  </a:lnTo>
                  <a:lnTo>
                    <a:pt x="113403" y="45592"/>
                  </a:lnTo>
                  <a:lnTo>
                    <a:pt x="113950" y="45290"/>
                  </a:lnTo>
                  <a:lnTo>
                    <a:pt x="114309" y="45063"/>
                  </a:lnTo>
                  <a:lnTo>
                    <a:pt x="114611" y="44837"/>
                  </a:lnTo>
                  <a:lnTo>
                    <a:pt x="114611" y="44837"/>
                  </a:lnTo>
                  <a:lnTo>
                    <a:pt x="113988" y="45195"/>
                  </a:lnTo>
                  <a:lnTo>
                    <a:pt x="113327" y="45535"/>
                  </a:lnTo>
                  <a:lnTo>
                    <a:pt x="112629" y="45856"/>
                  </a:lnTo>
                  <a:lnTo>
                    <a:pt x="111911" y="46139"/>
                  </a:lnTo>
                  <a:lnTo>
                    <a:pt x="111194" y="46423"/>
                  </a:lnTo>
                  <a:lnTo>
                    <a:pt x="110439" y="46668"/>
                  </a:lnTo>
                  <a:lnTo>
                    <a:pt x="109665" y="46913"/>
                  </a:lnTo>
                  <a:lnTo>
                    <a:pt x="108872" y="47121"/>
                  </a:lnTo>
                  <a:lnTo>
                    <a:pt x="108079" y="47329"/>
                  </a:lnTo>
                  <a:lnTo>
                    <a:pt x="107267" y="47499"/>
                  </a:lnTo>
                  <a:lnTo>
                    <a:pt x="106455" y="47669"/>
                  </a:lnTo>
                  <a:lnTo>
                    <a:pt x="105625" y="47820"/>
                  </a:lnTo>
                  <a:lnTo>
                    <a:pt x="104794" y="47952"/>
                  </a:lnTo>
                  <a:lnTo>
                    <a:pt x="103963" y="48084"/>
                  </a:lnTo>
                  <a:lnTo>
                    <a:pt x="103152" y="48178"/>
                  </a:lnTo>
                  <a:lnTo>
                    <a:pt x="102321" y="48273"/>
                  </a:lnTo>
                  <a:lnTo>
                    <a:pt x="101490" y="48348"/>
                  </a:lnTo>
                  <a:lnTo>
                    <a:pt x="100679" y="48424"/>
                  </a:lnTo>
                  <a:lnTo>
                    <a:pt x="99093" y="48537"/>
                  </a:lnTo>
                  <a:lnTo>
                    <a:pt x="97564" y="48594"/>
                  </a:lnTo>
                  <a:lnTo>
                    <a:pt x="96110" y="48631"/>
                  </a:lnTo>
                  <a:lnTo>
                    <a:pt x="94732" y="48631"/>
                  </a:lnTo>
                  <a:lnTo>
                    <a:pt x="93486" y="48612"/>
                  </a:lnTo>
                  <a:lnTo>
                    <a:pt x="92372" y="48556"/>
                  </a:lnTo>
                  <a:lnTo>
                    <a:pt x="91390" y="48499"/>
                  </a:lnTo>
                  <a:lnTo>
                    <a:pt x="90239" y="47952"/>
                  </a:lnTo>
                  <a:lnTo>
                    <a:pt x="89144" y="47404"/>
                  </a:lnTo>
                  <a:lnTo>
                    <a:pt x="88124" y="46895"/>
                  </a:lnTo>
                  <a:lnTo>
                    <a:pt x="87199" y="46385"/>
                  </a:lnTo>
                  <a:lnTo>
                    <a:pt x="86350" y="45932"/>
                  </a:lnTo>
                  <a:lnTo>
                    <a:pt x="85595" y="45498"/>
                  </a:lnTo>
                  <a:lnTo>
                    <a:pt x="84934" y="45101"/>
                  </a:lnTo>
                  <a:lnTo>
                    <a:pt x="84387" y="44742"/>
                  </a:lnTo>
                  <a:lnTo>
                    <a:pt x="83745" y="43968"/>
                  </a:lnTo>
                  <a:lnTo>
                    <a:pt x="83046" y="43175"/>
                  </a:lnTo>
                  <a:lnTo>
                    <a:pt x="82914" y="43043"/>
                  </a:lnTo>
                  <a:lnTo>
                    <a:pt x="82291" y="42401"/>
                  </a:lnTo>
                  <a:lnTo>
                    <a:pt x="82159" y="42269"/>
                  </a:lnTo>
                  <a:lnTo>
                    <a:pt x="81423" y="41571"/>
                  </a:lnTo>
                  <a:lnTo>
                    <a:pt x="81140" y="41325"/>
                  </a:lnTo>
                  <a:lnTo>
                    <a:pt x="80630" y="40872"/>
                  </a:lnTo>
                  <a:lnTo>
                    <a:pt x="80271" y="40570"/>
                  </a:lnTo>
                  <a:lnTo>
                    <a:pt x="79686" y="40098"/>
                  </a:lnTo>
                  <a:lnTo>
                    <a:pt x="79157" y="39683"/>
                  </a:lnTo>
                  <a:lnTo>
                    <a:pt x="78610" y="39305"/>
                  </a:lnTo>
                  <a:lnTo>
                    <a:pt x="78176" y="38984"/>
                  </a:lnTo>
                  <a:lnTo>
                    <a:pt x="77647" y="38626"/>
                  </a:lnTo>
                  <a:lnTo>
                    <a:pt x="77213" y="38343"/>
                  </a:lnTo>
                  <a:lnTo>
                    <a:pt x="76307" y="37795"/>
                  </a:lnTo>
                  <a:lnTo>
                    <a:pt x="75854" y="37531"/>
                  </a:lnTo>
                  <a:lnTo>
                    <a:pt x="75231" y="37191"/>
                  </a:lnTo>
                  <a:lnTo>
                    <a:pt x="74759" y="36946"/>
                  </a:lnTo>
                  <a:lnTo>
                    <a:pt x="73909" y="36511"/>
                  </a:lnTo>
                  <a:lnTo>
                    <a:pt x="73437" y="36304"/>
                  </a:lnTo>
                  <a:lnTo>
                    <a:pt x="72569" y="35907"/>
                  </a:lnTo>
                  <a:lnTo>
                    <a:pt x="72116" y="35737"/>
                  </a:lnTo>
                  <a:lnTo>
                    <a:pt x="71247" y="35398"/>
                  </a:lnTo>
                  <a:lnTo>
                    <a:pt x="70889" y="35265"/>
                  </a:lnTo>
                  <a:lnTo>
                    <a:pt x="70266" y="35058"/>
                  </a:lnTo>
                  <a:lnTo>
                    <a:pt x="69643" y="34850"/>
                  </a:lnTo>
                  <a:lnTo>
                    <a:pt x="69303" y="34756"/>
                  </a:lnTo>
                  <a:lnTo>
                    <a:pt x="68283" y="34473"/>
                  </a:lnTo>
                  <a:lnTo>
                    <a:pt x="67887" y="34359"/>
                  </a:lnTo>
                  <a:lnTo>
                    <a:pt x="67207" y="34208"/>
                  </a:lnTo>
                  <a:lnTo>
                    <a:pt x="66528" y="34057"/>
                  </a:lnTo>
                  <a:lnTo>
                    <a:pt x="66509" y="34057"/>
                  </a:lnTo>
                  <a:lnTo>
                    <a:pt x="67566" y="33944"/>
                  </a:lnTo>
                  <a:lnTo>
                    <a:pt x="68642" y="33868"/>
                  </a:lnTo>
                  <a:lnTo>
                    <a:pt x="69850" y="33774"/>
                  </a:lnTo>
                  <a:lnTo>
                    <a:pt x="71058" y="33717"/>
                  </a:lnTo>
                  <a:lnTo>
                    <a:pt x="72267" y="33680"/>
                  </a:lnTo>
                  <a:lnTo>
                    <a:pt x="73475" y="33661"/>
                  </a:lnTo>
                  <a:lnTo>
                    <a:pt x="74702" y="33642"/>
                  </a:lnTo>
                  <a:lnTo>
                    <a:pt x="75910" y="33661"/>
                  </a:lnTo>
                  <a:lnTo>
                    <a:pt x="77137" y="33699"/>
                  </a:lnTo>
                  <a:lnTo>
                    <a:pt x="78364" y="33755"/>
                  </a:lnTo>
                  <a:lnTo>
                    <a:pt x="79573" y="33831"/>
                  </a:lnTo>
                  <a:lnTo>
                    <a:pt x="80800" y="33925"/>
                  </a:lnTo>
                  <a:lnTo>
                    <a:pt x="82008" y="34038"/>
                  </a:lnTo>
                  <a:lnTo>
                    <a:pt x="83235" y="34170"/>
                  </a:lnTo>
                  <a:lnTo>
                    <a:pt x="84443" y="34322"/>
                  </a:lnTo>
                  <a:lnTo>
                    <a:pt x="85651" y="34491"/>
                  </a:lnTo>
                  <a:lnTo>
                    <a:pt x="86860" y="34680"/>
                  </a:lnTo>
                  <a:lnTo>
                    <a:pt x="88049" y="34888"/>
                  </a:lnTo>
                  <a:lnTo>
                    <a:pt x="89540" y="35152"/>
                  </a:lnTo>
                  <a:lnTo>
                    <a:pt x="90994" y="35379"/>
                  </a:lnTo>
                  <a:lnTo>
                    <a:pt x="92391" y="35567"/>
                  </a:lnTo>
                  <a:lnTo>
                    <a:pt x="93750" y="35737"/>
                  </a:lnTo>
                  <a:lnTo>
                    <a:pt x="95072" y="35851"/>
                  </a:lnTo>
                  <a:lnTo>
                    <a:pt x="96355" y="35945"/>
                  </a:lnTo>
                  <a:lnTo>
                    <a:pt x="97601" y="36002"/>
                  </a:lnTo>
                  <a:lnTo>
                    <a:pt x="98810" y="36039"/>
                  </a:lnTo>
                  <a:lnTo>
                    <a:pt x="99980" y="36039"/>
                  </a:lnTo>
                  <a:lnTo>
                    <a:pt x="101113" y="36021"/>
                  </a:lnTo>
                  <a:lnTo>
                    <a:pt x="102227" y="35964"/>
                  </a:lnTo>
                  <a:lnTo>
                    <a:pt x="103284" y="35888"/>
                  </a:lnTo>
                  <a:lnTo>
                    <a:pt x="104322" y="35794"/>
                  </a:lnTo>
                  <a:lnTo>
                    <a:pt x="105304" y="35662"/>
                  </a:lnTo>
                  <a:lnTo>
                    <a:pt x="106267" y="35511"/>
                  </a:lnTo>
                  <a:lnTo>
                    <a:pt x="107192" y="35341"/>
                  </a:lnTo>
                  <a:lnTo>
                    <a:pt x="108098" y="35152"/>
                  </a:lnTo>
                  <a:lnTo>
                    <a:pt x="108966" y="34945"/>
                  </a:lnTo>
                  <a:lnTo>
                    <a:pt x="109797" y="34718"/>
                  </a:lnTo>
                  <a:lnTo>
                    <a:pt x="110590" y="34473"/>
                  </a:lnTo>
                  <a:lnTo>
                    <a:pt x="111364" y="34208"/>
                  </a:lnTo>
                  <a:lnTo>
                    <a:pt x="112100" y="33925"/>
                  </a:lnTo>
                  <a:lnTo>
                    <a:pt x="112817" y="33642"/>
                  </a:lnTo>
                  <a:lnTo>
                    <a:pt x="113497" y="33340"/>
                  </a:lnTo>
                  <a:lnTo>
                    <a:pt x="114158" y="33019"/>
                  </a:lnTo>
                  <a:lnTo>
                    <a:pt x="114781" y="32679"/>
                  </a:lnTo>
                  <a:lnTo>
                    <a:pt x="115385" y="32339"/>
                  </a:lnTo>
                  <a:lnTo>
                    <a:pt x="115951" y="31999"/>
                  </a:lnTo>
                  <a:lnTo>
                    <a:pt x="116499" y="31641"/>
                  </a:lnTo>
                  <a:lnTo>
                    <a:pt x="117027" y="31263"/>
                  </a:lnTo>
                  <a:lnTo>
                    <a:pt x="117537" y="30905"/>
                  </a:lnTo>
                  <a:lnTo>
                    <a:pt x="118009" y="30527"/>
                  </a:lnTo>
                  <a:lnTo>
                    <a:pt x="118462" y="30131"/>
                  </a:lnTo>
                  <a:lnTo>
                    <a:pt x="118877" y="29753"/>
                  </a:lnTo>
                  <a:lnTo>
                    <a:pt x="119293" y="29357"/>
                  </a:lnTo>
                  <a:lnTo>
                    <a:pt x="119670" y="28979"/>
                  </a:lnTo>
                  <a:lnTo>
                    <a:pt x="120029" y="28582"/>
                  </a:lnTo>
                  <a:lnTo>
                    <a:pt x="120388" y="28186"/>
                  </a:lnTo>
                  <a:lnTo>
                    <a:pt x="120708" y="27808"/>
                  </a:lnTo>
                  <a:lnTo>
                    <a:pt x="121010" y="27431"/>
                  </a:lnTo>
                  <a:lnTo>
                    <a:pt x="121294" y="27034"/>
                  </a:lnTo>
                  <a:lnTo>
                    <a:pt x="121558" y="26657"/>
                  </a:lnTo>
                  <a:lnTo>
                    <a:pt x="122030" y="25940"/>
                  </a:lnTo>
                  <a:lnTo>
                    <a:pt x="122445" y="25222"/>
                  </a:lnTo>
                  <a:lnTo>
                    <a:pt x="122785" y="24561"/>
                  </a:lnTo>
                  <a:lnTo>
                    <a:pt x="123087" y="23957"/>
                  </a:lnTo>
                  <a:lnTo>
                    <a:pt x="123314" y="23391"/>
                  </a:lnTo>
                  <a:lnTo>
                    <a:pt x="123502" y="22900"/>
                  </a:lnTo>
                  <a:lnTo>
                    <a:pt x="123653" y="22466"/>
                  </a:lnTo>
                  <a:lnTo>
                    <a:pt x="123748" y="22126"/>
                  </a:lnTo>
                  <a:lnTo>
                    <a:pt x="123823" y="21881"/>
                  </a:lnTo>
                  <a:lnTo>
                    <a:pt x="123880" y="21654"/>
                  </a:lnTo>
                  <a:lnTo>
                    <a:pt x="122974" y="23032"/>
                  </a:lnTo>
                  <a:lnTo>
                    <a:pt x="122521" y="23693"/>
                  </a:lnTo>
                  <a:lnTo>
                    <a:pt x="122049" y="24373"/>
                  </a:lnTo>
                  <a:lnTo>
                    <a:pt x="121577" y="25033"/>
                  </a:lnTo>
                  <a:lnTo>
                    <a:pt x="121067" y="25675"/>
                  </a:lnTo>
                  <a:lnTo>
                    <a:pt x="120539" y="26298"/>
                  </a:lnTo>
                  <a:lnTo>
                    <a:pt x="119972" y="26921"/>
                  </a:lnTo>
                  <a:lnTo>
                    <a:pt x="119387" y="27525"/>
                  </a:lnTo>
                  <a:lnTo>
                    <a:pt x="118783" y="28111"/>
                  </a:lnTo>
                  <a:lnTo>
                    <a:pt x="118122" y="28677"/>
                  </a:lnTo>
                  <a:lnTo>
                    <a:pt x="117424" y="29224"/>
                  </a:lnTo>
                  <a:lnTo>
                    <a:pt x="117065" y="29470"/>
                  </a:lnTo>
                  <a:lnTo>
                    <a:pt x="116687" y="29734"/>
                  </a:lnTo>
                  <a:lnTo>
                    <a:pt x="116291" y="29979"/>
                  </a:lnTo>
                  <a:lnTo>
                    <a:pt x="115894" y="30225"/>
                  </a:lnTo>
                  <a:lnTo>
                    <a:pt x="115479" y="30451"/>
                  </a:lnTo>
                  <a:lnTo>
                    <a:pt x="115064" y="30697"/>
                  </a:lnTo>
                  <a:lnTo>
                    <a:pt x="114611" y="30905"/>
                  </a:lnTo>
                  <a:lnTo>
                    <a:pt x="114158" y="31131"/>
                  </a:lnTo>
                  <a:lnTo>
                    <a:pt x="113705" y="31339"/>
                  </a:lnTo>
                  <a:lnTo>
                    <a:pt x="113214" y="31528"/>
                  </a:lnTo>
                  <a:lnTo>
                    <a:pt x="112723" y="31716"/>
                  </a:lnTo>
                  <a:lnTo>
                    <a:pt x="112194" y="31905"/>
                  </a:lnTo>
                  <a:lnTo>
                    <a:pt x="111666" y="32075"/>
                  </a:lnTo>
                  <a:lnTo>
                    <a:pt x="111118" y="32245"/>
                  </a:lnTo>
                  <a:lnTo>
                    <a:pt x="110571" y="32396"/>
                  </a:lnTo>
                  <a:lnTo>
                    <a:pt x="109986" y="32528"/>
                  </a:lnTo>
                  <a:lnTo>
                    <a:pt x="109381" y="32679"/>
                  </a:lnTo>
                  <a:lnTo>
                    <a:pt x="108758" y="32792"/>
                  </a:lnTo>
                  <a:lnTo>
                    <a:pt x="108135" y="32906"/>
                  </a:lnTo>
                  <a:lnTo>
                    <a:pt x="107475" y="33019"/>
                  </a:lnTo>
                  <a:lnTo>
                    <a:pt x="106795" y="33113"/>
                  </a:lnTo>
                  <a:lnTo>
                    <a:pt x="106116" y="33208"/>
                  </a:lnTo>
                  <a:lnTo>
                    <a:pt x="105398" y="33283"/>
                  </a:lnTo>
                  <a:lnTo>
                    <a:pt x="104662" y="33340"/>
                  </a:lnTo>
                  <a:lnTo>
                    <a:pt x="103907" y="33396"/>
                  </a:lnTo>
                  <a:lnTo>
                    <a:pt x="103133" y="33434"/>
                  </a:lnTo>
                  <a:lnTo>
                    <a:pt x="102321" y="33453"/>
                  </a:lnTo>
                  <a:lnTo>
                    <a:pt x="101490" y="33472"/>
                  </a:lnTo>
                  <a:lnTo>
                    <a:pt x="99791" y="33472"/>
                  </a:lnTo>
                  <a:lnTo>
                    <a:pt x="98885" y="33453"/>
                  </a:lnTo>
                  <a:lnTo>
                    <a:pt x="97979" y="33415"/>
                  </a:lnTo>
                  <a:lnTo>
                    <a:pt x="97035" y="33359"/>
                  </a:lnTo>
                  <a:lnTo>
                    <a:pt x="96053" y="33302"/>
                  </a:lnTo>
                  <a:lnTo>
                    <a:pt x="95072" y="33227"/>
                  </a:lnTo>
                  <a:lnTo>
                    <a:pt x="94052" y="33151"/>
                  </a:lnTo>
                  <a:lnTo>
                    <a:pt x="92995" y="33038"/>
                  </a:lnTo>
                  <a:lnTo>
                    <a:pt x="91938" y="32925"/>
                  </a:lnTo>
                  <a:lnTo>
                    <a:pt x="89691" y="32641"/>
                  </a:lnTo>
                  <a:lnTo>
                    <a:pt x="89144" y="32566"/>
                  </a:lnTo>
                  <a:lnTo>
                    <a:pt x="88596" y="32471"/>
                  </a:lnTo>
                  <a:lnTo>
                    <a:pt x="87483" y="32302"/>
                  </a:lnTo>
                  <a:lnTo>
                    <a:pt x="86841" y="32207"/>
                  </a:lnTo>
                  <a:lnTo>
                    <a:pt x="85217" y="31981"/>
                  </a:lnTo>
                  <a:lnTo>
                    <a:pt x="84594" y="31905"/>
                  </a:lnTo>
                  <a:lnTo>
                    <a:pt x="82499" y="31660"/>
                  </a:lnTo>
                  <a:lnTo>
                    <a:pt x="82140" y="31622"/>
                  </a:lnTo>
                  <a:lnTo>
                    <a:pt x="80403" y="31471"/>
                  </a:lnTo>
                  <a:lnTo>
                    <a:pt x="79724" y="31414"/>
                  </a:lnTo>
                  <a:lnTo>
                    <a:pt x="78232" y="31301"/>
                  </a:lnTo>
                  <a:lnTo>
                    <a:pt x="77628" y="31263"/>
                  </a:lnTo>
                  <a:lnTo>
                    <a:pt x="75703" y="31169"/>
                  </a:lnTo>
                  <a:lnTo>
                    <a:pt x="75098" y="31150"/>
                  </a:lnTo>
                  <a:lnTo>
                    <a:pt x="73739" y="31131"/>
                  </a:lnTo>
                  <a:lnTo>
                    <a:pt x="72984" y="31112"/>
                  </a:lnTo>
                  <a:lnTo>
                    <a:pt x="71700" y="31112"/>
                  </a:lnTo>
                  <a:lnTo>
                    <a:pt x="71040" y="31131"/>
                  </a:lnTo>
                  <a:lnTo>
                    <a:pt x="69322" y="31169"/>
                  </a:lnTo>
                  <a:lnTo>
                    <a:pt x="68548" y="31207"/>
                  </a:lnTo>
                  <a:lnTo>
                    <a:pt x="67490" y="31263"/>
                  </a:lnTo>
                  <a:lnTo>
                    <a:pt x="66660" y="31301"/>
                  </a:lnTo>
                  <a:lnTo>
                    <a:pt x="65640" y="31395"/>
                  </a:lnTo>
                  <a:lnTo>
                    <a:pt x="64338" y="31509"/>
                  </a:lnTo>
                  <a:lnTo>
                    <a:pt x="63356" y="31603"/>
                  </a:lnTo>
                  <a:lnTo>
                    <a:pt x="62431" y="31716"/>
                  </a:lnTo>
                  <a:lnTo>
                    <a:pt x="61676" y="31811"/>
                  </a:lnTo>
                  <a:lnTo>
                    <a:pt x="60732" y="31943"/>
                  </a:lnTo>
                  <a:lnTo>
                    <a:pt x="60128" y="32037"/>
                  </a:lnTo>
                  <a:lnTo>
                    <a:pt x="59184" y="32188"/>
                  </a:lnTo>
                  <a:lnTo>
                    <a:pt x="58278" y="32358"/>
                  </a:lnTo>
                  <a:lnTo>
                    <a:pt x="57787" y="32453"/>
                  </a:lnTo>
                  <a:lnTo>
                    <a:pt x="56768" y="32660"/>
                  </a:lnTo>
                  <a:lnTo>
                    <a:pt x="56296" y="32755"/>
                  </a:lnTo>
                  <a:lnTo>
                    <a:pt x="55427" y="32962"/>
                  </a:lnTo>
                  <a:lnTo>
                    <a:pt x="54559" y="33170"/>
                  </a:lnTo>
                  <a:lnTo>
                    <a:pt x="53690" y="33378"/>
                  </a:lnTo>
                  <a:lnTo>
                    <a:pt x="52860" y="33604"/>
                  </a:lnTo>
                  <a:lnTo>
                    <a:pt x="52633" y="33661"/>
                  </a:lnTo>
                  <a:lnTo>
                    <a:pt x="51538" y="33982"/>
                  </a:lnTo>
                  <a:lnTo>
                    <a:pt x="51331" y="34057"/>
                  </a:lnTo>
                  <a:lnTo>
                    <a:pt x="50462" y="34322"/>
                  </a:lnTo>
                  <a:lnTo>
                    <a:pt x="49613" y="34605"/>
                  </a:lnTo>
                  <a:lnTo>
                    <a:pt x="48782" y="34907"/>
                  </a:lnTo>
                  <a:lnTo>
                    <a:pt x="47951" y="35209"/>
                  </a:lnTo>
                  <a:lnTo>
                    <a:pt x="47876" y="35228"/>
                  </a:lnTo>
                  <a:lnTo>
                    <a:pt x="46743" y="35662"/>
                  </a:lnTo>
                  <a:lnTo>
                    <a:pt x="45648" y="36134"/>
                  </a:lnTo>
                  <a:lnTo>
                    <a:pt x="44553" y="36606"/>
                  </a:lnTo>
                  <a:lnTo>
                    <a:pt x="43496" y="37116"/>
                  </a:lnTo>
                  <a:lnTo>
                    <a:pt x="44025" y="36398"/>
                  </a:lnTo>
                  <a:lnTo>
                    <a:pt x="44591" y="35681"/>
                  </a:lnTo>
                  <a:lnTo>
                    <a:pt x="45157" y="34982"/>
                  </a:lnTo>
                  <a:lnTo>
                    <a:pt x="45743" y="34322"/>
                  </a:lnTo>
                  <a:lnTo>
                    <a:pt x="46309" y="33699"/>
                  </a:lnTo>
                  <a:lnTo>
                    <a:pt x="46592" y="33434"/>
                  </a:lnTo>
                  <a:lnTo>
                    <a:pt x="46875" y="33189"/>
                  </a:lnTo>
                  <a:lnTo>
                    <a:pt x="47140" y="32962"/>
                  </a:lnTo>
                  <a:lnTo>
                    <a:pt x="47385" y="32773"/>
                  </a:lnTo>
                  <a:lnTo>
                    <a:pt x="47649" y="32604"/>
                  </a:lnTo>
                  <a:lnTo>
                    <a:pt x="47876" y="32490"/>
                  </a:lnTo>
                  <a:lnTo>
                    <a:pt x="48461" y="32207"/>
                  </a:lnTo>
                  <a:lnTo>
                    <a:pt x="49046" y="31924"/>
                  </a:lnTo>
                  <a:lnTo>
                    <a:pt x="49613" y="31622"/>
                  </a:lnTo>
                  <a:lnTo>
                    <a:pt x="50198" y="31320"/>
                  </a:lnTo>
                  <a:lnTo>
                    <a:pt x="50783" y="30999"/>
                  </a:lnTo>
                  <a:lnTo>
                    <a:pt x="51350" y="30659"/>
                  </a:lnTo>
                  <a:lnTo>
                    <a:pt x="52501" y="29942"/>
                  </a:lnTo>
                  <a:lnTo>
                    <a:pt x="53634" y="29187"/>
                  </a:lnTo>
                  <a:lnTo>
                    <a:pt x="54748" y="28394"/>
                  </a:lnTo>
                  <a:lnTo>
                    <a:pt x="55861" y="27563"/>
                  </a:lnTo>
                  <a:lnTo>
                    <a:pt x="56938" y="26676"/>
                  </a:lnTo>
                  <a:lnTo>
                    <a:pt x="58014" y="25770"/>
                  </a:lnTo>
                  <a:lnTo>
                    <a:pt x="59052" y="24826"/>
                  </a:lnTo>
                  <a:lnTo>
                    <a:pt x="60071" y="23844"/>
                  </a:lnTo>
                  <a:lnTo>
                    <a:pt x="61053" y="22843"/>
                  </a:lnTo>
                  <a:lnTo>
                    <a:pt x="62016" y="21805"/>
                  </a:lnTo>
                  <a:lnTo>
                    <a:pt x="62941" y="20748"/>
                  </a:lnTo>
                  <a:lnTo>
                    <a:pt x="63809" y="19653"/>
                  </a:lnTo>
                  <a:lnTo>
                    <a:pt x="64659" y="18558"/>
                  </a:lnTo>
                  <a:lnTo>
                    <a:pt x="65074" y="17992"/>
                  </a:lnTo>
                  <a:lnTo>
                    <a:pt x="65452" y="17444"/>
                  </a:lnTo>
                  <a:lnTo>
                    <a:pt x="65848" y="16878"/>
                  </a:lnTo>
                  <a:lnTo>
                    <a:pt x="66226" y="16293"/>
                  </a:lnTo>
                  <a:lnTo>
                    <a:pt x="66584" y="15726"/>
                  </a:lnTo>
                  <a:lnTo>
                    <a:pt x="66924" y="15141"/>
                  </a:lnTo>
                  <a:lnTo>
                    <a:pt x="67264" y="14575"/>
                  </a:lnTo>
                  <a:lnTo>
                    <a:pt x="67585" y="13990"/>
                  </a:lnTo>
                  <a:lnTo>
                    <a:pt x="67887" y="13404"/>
                  </a:lnTo>
                  <a:lnTo>
                    <a:pt x="68189" y="12819"/>
                  </a:lnTo>
                  <a:lnTo>
                    <a:pt x="68472" y="12234"/>
                  </a:lnTo>
                  <a:lnTo>
                    <a:pt x="68736" y="11649"/>
                  </a:lnTo>
                  <a:lnTo>
                    <a:pt x="69001" y="11044"/>
                  </a:lnTo>
                  <a:lnTo>
                    <a:pt x="69227" y="10459"/>
                  </a:lnTo>
                  <a:lnTo>
                    <a:pt x="69454" y="9874"/>
                  </a:lnTo>
                  <a:lnTo>
                    <a:pt x="69661" y="9270"/>
                  </a:lnTo>
                  <a:lnTo>
                    <a:pt x="69850" y="8685"/>
                  </a:lnTo>
                  <a:lnTo>
                    <a:pt x="70039" y="8099"/>
                  </a:lnTo>
                  <a:lnTo>
                    <a:pt x="70190" y="7495"/>
                  </a:lnTo>
                  <a:lnTo>
                    <a:pt x="70341" y="6910"/>
                  </a:lnTo>
                  <a:lnTo>
                    <a:pt x="70454" y="6325"/>
                  </a:lnTo>
                  <a:lnTo>
                    <a:pt x="70568" y="5740"/>
                  </a:lnTo>
                  <a:lnTo>
                    <a:pt x="70662" y="5154"/>
                  </a:lnTo>
                  <a:lnTo>
                    <a:pt x="70719" y="4569"/>
                  </a:lnTo>
                  <a:lnTo>
                    <a:pt x="70775" y="3984"/>
                  </a:lnTo>
                  <a:lnTo>
                    <a:pt x="70813" y="3399"/>
                  </a:lnTo>
                  <a:lnTo>
                    <a:pt x="70832" y="2832"/>
                  </a:lnTo>
                  <a:lnTo>
                    <a:pt x="70832" y="2247"/>
                  </a:lnTo>
                  <a:lnTo>
                    <a:pt x="70794" y="1681"/>
                  </a:lnTo>
                  <a:lnTo>
                    <a:pt x="70756" y="1114"/>
                  </a:lnTo>
                  <a:lnTo>
                    <a:pt x="70700" y="548"/>
                  </a:lnTo>
                  <a:lnTo>
                    <a:pt x="706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42" name="Google Shape;2542;p31"/>
            <p:cNvGrpSpPr/>
            <p:nvPr/>
          </p:nvGrpSpPr>
          <p:grpSpPr>
            <a:xfrm>
              <a:off x="2464214" y="951103"/>
              <a:ext cx="314426" cy="304947"/>
              <a:chOff x="5013725" y="2633775"/>
              <a:chExt cx="422900" cy="410150"/>
            </a:xfrm>
          </p:grpSpPr>
          <p:sp>
            <p:nvSpPr>
              <p:cNvPr id="2543" name="Google Shape;2543;p31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31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5" name="Google Shape;2545;p31"/>
            <p:cNvGrpSpPr/>
            <p:nvPr/>
          </p:nvGrpSpPr>
          <p:grpSpPr>
            <a:xfrm>
              <a:off x="2497939" y="1763378"/>
              <a:ext cx="314426" cy="304947"/>
              <a:chOff x="5013725" y="2633775"/>
              <a:chExt cx="422900" cy="410150"/>
            </a:xfrm>
          </p:grpSpPr>
          <p:sp>
            <p:nvSpPr>
              <p:cNvPr id="2546" name="Google Shape;2546;p31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31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8" name="Google Shape;2548;p31"/>
            <p:cNvSpPr/>
            <p:nvPr/>
          </p:nvSpPr>
          <p:spPr>
            <a:xfrm rot="5209801">
              <a:off x="1218720" y="419375"/>
              <a:ext cx="192106" cy="240257"/>
            </a:xfrm>
            <a:custGeom>
              <a:avLst/>
              <a:gdLst/>
              <a:ahLst/>
              <a:cxnLst/>
              <a:rect l="l" t="t" r="r" b="b"/>
              <a:pathLst>
                <a:path w="7684" h="9610" extrusionOk="0">
                  <a:moveTo>
                    <a:pt x="5097" y="1"/>
                  </a:moveTo>
                  <a:lnTo>
                    <a:pt x="4588" y="114"/>
                  </a:lnTo>
                  <a:lnTo>
                    <a:pt x="4399" y="2096"/>
                  </a:lnTo>
                  <a:lnTo>
                    <a:pt x="3889" y="246"/>
                  </a:lnTo>
                  <a:lnTo>
                    <a:pt x="2889" y="869"/>
                  </a:lnTo>
                  <a:lnTo>
                    <a:pt x="3681" y="2568"/>
                  </a:lnTo>
                  <a:lnTo>
                    <a:pt x="4229" y="3814"/>
                  </a:lnTo>
                  <a:lnTo>
                    <a:pt x="4399" y="4248"/>
                  </a:lnTo>
                  <a:lnTo>
                    <a:pt x="4512" y="4569"/>
                  </a:lnTo>
                  <a:lnTo>
                    <a:pt x="4550" y="4777"/>
                  </a:lnTo>
                  <a:lnTo>
                    <a:pt x="4550" y="4834"/>
                  </a:lnTo>
                  <a:lnTo>
                    <a:pt x="4531" y="4871"/>
                  </a:lnTo>
                  <a:lnTo>
                    <a:pt x="4512" y="4871"/>
                  </a:lnTo>
                  <a:lnTo>
                    <a:pt x="4455" y="4834"/>
                  </a:lnTo>
                  <a:lnTo>
                    <a:pt x="4304" y="4664"/>
                  </a:lnTo>
                  <a:lnTo>
                    <a:pt x="4097" y="4399"/>
                  </a:lnTo>
                  <a:lnTo>
                    <a:pt x="3832" y="4003"/>
                  </a:lnTo>
                  <a:lnTo>
                    <a:pt x="3077" y="2832"/>
                  </a:lnTo>
                  <a:lnTo>
                    <a:pt x="2077" y="1190"/>
                  </a:lnTo>
                  <a:lnTo>
                    <a:pt x="1322" y="1662"/>
                  </a:lnTo>
                  <a:lnTo>
                    <a:pt x="1548" y="2228"/>
                  </a:lnTo>
                  <a:lnTo>
                    <a:pt x="925" y="2134"/>
                  </a:lnTo>
                  <a:lnTo>
                    <a:pt x="680" y="2436"/>
                  </a:lnTo>
                  <a:lnTo>
                    <a:pt x="548" y="2625"/>
                  </a:lnTo>
                  <a:lnTo>
                    <a:pt x="434" y="2832"/>
                  </a:lnTo>
                  <a:lnTo>
                    <a:pt x="302" y="3116"/>
                  </a:lnTo>
                  <a:lnTo>
                    <a:pt x="208" y="3380"/>
                  </a:lnTo>
                  <a:lnTo>
                    <a:pt x="132" y="3625"/>
                  </a:lnTo>
                  <a:lnTo>
                    <a:pt x="76" y="3833"/>
                  </a:lnTo>
                  <a:lnTo>
                    <a:pt x="1529" y="4362"/>
                  </a:lnTo>
                  <a:lnTo>
                    <a:pt x="0" y="4645"/>
                  </a:lnTo>
                  <a:lnTo>
                    <a:pt x="95" y="5532"/>
                  </a:lnTo>
                  <a:lnTo>
                    <a:pt x="1963" y="5192"/>
                  </a:lnTo>
                  <a:lnTo>
                    <a:pt x="3304" y="4985"/>
                  </a:lnTo>
                  <a:lnTo>
                    <a:pt x="3776" y="4928"/>
                  </a:lnTo>
                  <a:lnTo>
                    <a:pt x="4116" y="4890"/>
                  </a:lnTo>
                  <a:lnTo>
                    <a:pt x="4323" y="4890"/>
                  </a:lnTo>
                  <a:lnTo>
                    <a:pt x="4361" y="4909"/>
                  </a:lnTo>
                  <a:lnTo>
                    <a:pt x="4380" y="4909"/>
                  </a:lnTo>
                  <a:lnTo>
                    <a:pt x="4380" y="4947"/>
                  </a:lnTo>
                  <a:lnTo>
                    <a:pt x="4323" y="4966"/>
                  </a:lnTo>
                  <a:lnTo>
                    <a:pt x="4134" y="5060"/>
                  </a:lnTo>
                  <a:lnTo>
                    <a:pt x="3814" y="5173"/>
                  </a:lnTo>
                  <a:lnTo>
                    <a:pt x="3342" y="5306"/>
                  </a:lnTo>
                  <a:lnTo>
                    <a:pt x="2020" y="5683"/>
                  </a:lnTo>
                  <a:lnTo>
                    <a:pt x="151" y="6174"/>
                  </a:lnTo>
                  <a:lnTo>
                    <a:pt x="378" y="6797"/>
                  </a:lnTo>
                  <a:lnTo>
                    <a:pt x="1322" y="6627"/>
                  </a:lnTo>
                  <a:lnTo>
                    <a:pt x="623" y="7269"/>
                  </a:lnTo>
                  <a:lnTo>
                    <a:pt x="736" y="7458"/>
                  </a:lnTo>
                  <a:lnTo>
                    <a:pt x="869" y="7646"/>
                  </a:lnTo>
                  <a:lnTo>
                    <a:pt x="1038" y="7854"/>
                  </a:lnTo>
                  <a:lnTo>
                    <a:pt x="1208" y="8062"/>
                  </a:lnTo>
                  <a:lnTo>
                    <a:pt x="1378" y="8232"/>
                  </a:lnTo>
                  <a:lnTo>
                    <a:pt x="1548" y="8383"/>
                  </a:lnTo>
                  <a:lnTo>
                    <a:pt x="1869" y="8647"/>
                  </a:lnTo>
                  <a:lnTo>
                    <a:pt x="2851" y="7797"/>
                  </a:lnTo>
                  <a:lnTo>
                    <a:pt x="2473" y="9025"/>
                  </a:lnTo>
                  <a:lnTo>
                    <a:pt x="3115" y="9308"/>
                  </a:lnTo>
                  <a:lnTo>
                    <a:pt x="3644" y="8118"/>
                  </a:lnTo>
                  <a:lnTo>
                    <a:pt x="3946" y="9459"/>
                  </a:lnTo>
                  <a:lnTo>
                    <a:pt x="4739" y="9610"/>
                  </a:lnTo>
                  <a:lnTo>
                    <a:pt x="4569" y="5003"/>
                  </a:lnTo>
                  <a:lnTo>
                    <a:pt x="7684" y="1096"/>
                  </a:lnTo>
                  <a:lnTo>
                    <a:pt x="7684" y="1096"/>
                  </a:lnTo>
                  <a:lnTo>
                    <a:pt x="6475" y="1719"/>
                  </a:lnTo>
                  <a:lnTo>
                    <a:pt x="7117" y="718"/>
                  </a:lnTo>
                  <a:lnTo>
                    <a:pt x="6098" y="76"/>
                  </a:lnTo>
                  <a:lnTo>
                    <a:pt x="5154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49" name="Google Shape;2549;p31"/>
            <p:cNvGrpSpPr/>
            <p:nvPr/>
          </p:nvGrpSpPr>
          <p:grpSpPr>
            <a:xfrm>
              <a:off x="1357005" y="1640480"/>
              <a:ext cx="174066" cy="168818"/>
              <a:chOff x="5013725" y="2633775"/>
              <a:chExt cx="422900" cy="410150"/>
            </a:xfrm>
          </p:grpSpPr>
          <p:sp>
            <p:nvSpPr>
              <p:cNvPr id="2550" name="Google Shape;2550;p31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31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52" name="Google Shape;2552;p31"/>
            <p:cNvSpPr/>
            <p:nvPr/>
          </p:nvSpPr>
          <p:spPr>
            <a:xfrm rot="6625155">
              <a:off x="2279667" y="1485809"/>
              <a:ext cx="192107" cy="240259"/>
            </a:xfrm>
            <a:custGeom>
              <a:avLst/>
              <a:gdLst/>
              <a:ahLst/>
              <a:cxnLst/>
              <a:rect l="l" t="t" r="r" b="b"/>
              <a:pathLst>
                <a:path w="7684" h="9610" extrusionOk="0">
                  <a:moveTo>
                    <a:pt x="5097" y="1"/>
                  </a:moveTo>
                  <a:lnTo>
                    <a:pt x="4588" y="114"/>
                  </a:lnTo>
                  <a:lnTo>
                    <a:pt x="4399" y="2096"/>
                  </a:lnTo>
                  <a:lnTo>
                    <a:pt x="3889" y="246"/>
                  </a:lnTo>
                  <a:lnTo>
                    <a:pt x="2889" y="869"/>
                  </a:lnTo>
                  <a:lnTo>
                    <a:pt x="3681" y="2568"/>
                  </a:lnTo>
                  <a:lnTo>
                    <a:pt x="4229" y="3814"/>
                  </a:lnTo>
                  <a:lnTo>
                    <a:pt x="4399" y="4248"/>
                  </a:lnTo>
                  <a:lnTo>
                    <a:pt x="4512" y="4569"/>
                  </a:lnTo>
                  <a:lnTo>
                    <a:pt x="4550" y="4777"/>
                  </a:lnTo>
                  <a:lnTo>
                    <a:pt x="4550" y="4834"/>
                  </a:lnTo>
                  <a:lnTo>
                    <a:pt x="4531" y="4871"/>
                  </a:lnTo>
                  <a:lnTo>
                    <a:pt x="4512" y="4871"/>
                  </a:lnTo>
                  <a:lnTo>
                    <a:pt x="4455" y="4834"/>
                  </a:lnTo>
                  <a:lnTo>
                    <a:pt x="4304" y="4664"/>
                  </a:lnTo>
                  <a:lnTo>
                    <a:pt x="4097" y="4399"/>
                  </a:lnTo>
                  <a:lnTo>
                    <a:pt x="3832" y="4003"/>
                  </a:lnTo>
                  <a:lnTo>
                    <a:pt x="3077" y="2832"/>
                  </a:lnTo>
                  <a:lnTo>
                    <a:pt x="2077" y="1190"/>
                  </a:lnTo>
                  <a:lnTo>
                    <a:pt x="1322" y="1662"/>
                  </a:lnTo>
                  <a:lnTo>
                    <a:pt x="1548" y="2228"/>
                  </a:lnTo>
                  <a:lnTo>
                    <a:pt x="925" y="2134"/>
                  </a:lnTo>
                  <a:lnTo>
                    <a:pt x="680" y="2436"/>
                  </a:lnTo>
                  <a:lnTo>
                    <a:pt x="548" y="2625"/>
                  </a:lnTo>
                  <a:lnTo>
                    <a:pt x="434" y="2832"/>
                  </a:lnTo>
                  <a:lnTo>
                    <a:pt x="302" y="3116"/>
                  </a:lnTo>
                  <a:lnTo>
                    <a:pt x="208" y="3380"/>
                  </a:lnTo>
                  <a:lnTo>
                    <a:pt x="132" y="3625"/>
                  </a:lnTo>
                  <a:lnTo>
                    <a:pt x="76" y="3833"/>
                  </a:lnTo>
                  <a:lnTo>
                    <a:pt x="1529" y="4362"/>
                  </a:lnTo>
                  <a:lnTo>
                    <a:pt x="0" y="4645"/>
                  </a:lnTo>
                  <a:lnTo>
                    <a:pt x="95" y="5532"/>
                  </a:lnTo>
                  <a:lnTo>
                    <a:pt x="1963" y="5192"/>
                  </a:lnTo>
                  <a:lnTo>
                    <a:pt x="3304" y="4985"/>
                  </a:lnTo>
                  <a:lnTo>
                    <a:pt x="3776" y="4928"/>
                  </a:lnTo>
                  <a:lnTo>
                    <a:pt x="4116" y="4890"/>
                  </a:lnTo>
                  <a:lnTo>
                    <a:pt x="4323" y="4890"/>
                  </a:lnTo>
                  <a:lnTo>
                    <a:pt x="4361" y="4909"/>
                  </a:lnTo>
                  <a:lnTo>
                    <a:pt x="4380" y="4909"/>
                  </a:lnTo>
                  <a:lnTo>
                    <a:pt x="4380" y="4947"/>
                  </a:lnTo>
                  <a:lnTo>
                    <a:pt x="4323" y="4966"/>
                  </a:lnTo>
                  <a:lnTo>
                    <a:pt x="4134" y="5060"/>
                  </a:lnTo>
                  <a:lnTo>
                    <a:pt x="3814" y="5173"/>
                  </a:lnTo>
                  <a:lnTo>
                    <a:pt x="3342" y="5306"/>
                  </a:lnTo>
                  <a:lnTo>
                    <a:pt x="2020" y="5683"/>
                  </a:lnTo>
                  <a:lnTo>
                    <a:pt x="151" y="6174"/>
                  </a:lnTo>
                  <a:lnTo>
                    <a:pt x="378" y="6797"/>
                  </a:lnTo>
                  <a:lnTo>
                    <a:pt x="1322" y="6627"/>
                  </a:lnTo>
                  <a:lnTo>
                    <a:pt x="623" y="7269"/>
                  </a:lnTo>
                  <a:lnTo>
                    <a:pt x="736" y="7458"/>
                  </a:lnTo>
                  <a:lnTo>
                    <a:pt x="869" y="7646"/>
                  </a:lnTo>
                  <a:lnTo>
                    <a:pt x="1038" y="7854"/>
                  </a:lnTo>
                  <a:lnTo>
                    <a:pt x="1208" y="8062"/>
                  </a:lnTo>
                  <a:lnTo>
                    <a:pt x="1378" y="8232"/>
                  </a:lnTo>
                  <a:lnTo>
                    <a:pt x="1548" y="8383"/>
                  </a:lnTo>
                  <a:lnTo>
                    <a:pt x="1869" y="8647"/>
                  </a:lnTo>
                  <a:lnTo>
                    <a:pt x="2851" y="7797"/>
                  </a:lnTo>
                  <a:lnTo>
                    <a:pt x="2473" y="9025"/>
                  </a:lnTo>
                  <a:lnTo>
                    <a:pt x="3115" y="9308"/>
                  </a:lnTo>
                  <a:lnTo>
                    <a:pt x="3644" y="8118"/>
                  </a:lnTo>
                  <a:lnTo>
                    <a:pt x="3946" y="9459"/>
                  </a:lnTo>
                  <a:lnTo>
                    <a:pt x="4739" y="9610"/>
                  </a:lnTo>
                  <a:lnTo>
                    <a:pt x="4569" y="5003"/>
                  </a:lnTo>
                  <a:lnTo>
                    <a:pt x="7684" y="1096"/>
                  </a:lnTo>
                  <a:lnTo>
                    <a:pt x="7684" y="1096"/>
                  </a:lnTo>
                  <a:lnTo>
                    <a:pt x="6475" y="1719"/>
                  </a:lnTo>
                  <a:lnTo>
                    <a:pt x="7117" y="718"/>
                  </a:lnTo>
                  <a:lnTo>
                    <a:pt x="6098" y="76"/>
                  </a:lnTo>
                  <a:lnTo>
                    <a:pt x="5154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3" name="Google Shape;2553;p31"/>
          <p:cNvGrpSpPr/>
          <p:nvPr/>
        </p:nvGrpSpPr>
        <p:grpSpPr>
          <a:xfrm>
            <a:off x="7650442" y="3744300"/>
            <a:ext cx="1571958" cy="1610184"/>
            <a:chOff x="-3128300" y="3184750"/>
            <a:chExt cx="1745650" cy="1788100"/>
          </a:xfrm>
        </p:grpSpPr>
        <p:sp>
          <p:nvSpPr>
            <p:cNvPr id="2554" name="Google Shape;2554;p31"/>
            <p:cNvSpPr/>
            <p:nvPr/>
          </p:nvSpPr>
          <p:spPr>
            <a:xfrm>
              <a:off x="-3128300" y="3184750"/>
              <a:ext cx="1745650" cy="1788100"/>
            </a:xfrm>
            <a:custGeom>
              <a:avLst/>
              <a:gdLst/>
              <a:ahLst/>
              <a:cxnLst/>
              <a:rect l="l" t="t" r="r" b="b"/>
              <a:pathLst>
                <a:path w="69826" h="71524" extrusionOk="0">
                  <a:moveTo>
                    <a:pt x="62244" y="1"/>
                  </a:moveTo>
                  <a:lnTo>
                    <a:pt x="61580" y="19"/>
                  </a:lnTo>
                  <a:lnTo>
                    <a:pt x="60934" y="56"/>
                  </a:lnTo>
                  <a:lnTo>
                    <a:pt x="60270" y="130"/>
                  </a:lnTo>
                  <a:lnTo>
                    <a:pt x="59624" y="222"/>
                  </a:lnTo>
                  <a:lnTo>
                    <a:pt x="59034" y="333"/>
                  </a:lnTo>
                  <a:lnTo>
                    <a:pt x="58462" y="481"/>
                  </a:lnTo>
                  <a:lnTo>
                    <a:pt x="57890" y="647"/>
                  </a:lnTo>
                  <a:lnTo>
                    <a:pt x="57337" y="813"/>
                  </a:lnTo>
                  <a:lnTo>
                    <a:pt x="56783" y="1016"/>
                  </a:lnTo>
                  <a:lnTo>
                    <a:pt x="56248" y="1255"/>
                  </a:lnTo>
                  <a:lnTo>
                    <a:pt x="55695" y="1495"/>
                  </a:lnTo>
                  <a:lnTo>
                    <a:pt x="55178" y="1754"/>
                  </a:lnTo>
                  <a:lnTo>
                    <a:pt x="54662" y="2030"/>
                  </a:lnTo>
                  <a:lnTo>
                    <a:pt x="54145" y="2325"/>
                  </a:lnTo>
                  <a:lnTo>
                    <a:pt x="53647" y="2639"/>
                  </a:lnTo>
                  <a:lnTo>
                    <a:pt x="53167" y="2971"/>
                  </a:lnTo>
                  <a:lnTo>
                    <a:pt x="52688" y="3322"/>
                  </a:lnTo>
                  <a:lnTo>
                    <a:pt x="52226" y="3691"/>
                  </a:lnTo>
                  <a:lnTo>
                    <a:pt x="51784" y="4078"/>
                  </a:lnTo>
                  <a:lnTo>
                    <a:pt x="51341" y="4465"/>
                  </a:lnTo>
                  <a:lnTo>
                    <a:pt x="50917" y="4871"/>
                  </a:lnTo>
                  <a:lnTo>
                    <a:pt x="50492" y="5296"/>
                  </a:lnTo>
                  <a:lnTo>
                    <a:pt x="50087" y="5738"/>
                  </a:lnTo>
                  <a:lnTo>
                    <a:pt x="49699" y="6199"/>
                  </a:lnTo>
                  <a:lnTo>
                    <a:pt x="49330" y="6661"/>
                  </a:lnTo>
                  <a:lnTo>
                    <a:pt x="48980" y="7122"/>
                  </a:lnTo>
                  <a:lnTo>
                    <a:pt x="48629" y="7620"/>
                  </a:lnTo>
                  <a:lnTo>
                    <a:pt x="48316" y="8118"/>
                  </a:lnTo>
                  <a:lnTo>
                    <a:pt x="48002" y="8616"/>
                  </a:lnTo>
                  <a:lnTo>
                    <a:pt x="47707" y="9133"/>
                  </a:lnTo>
                  <a:lnTo>
                    <a:pt x="47430" y="9668"/>
                  </a:lnTo>
                  <a:lnTo>
                    <a:pt x="47172" y="10203"/>
                  </a:lnTo>
                  <a:lnTo>
                    <a:pt x="46932" y="10738"/>
                  </a:lnTo>
                  <a:lnTo>
                    <a:pt x="46711" y="11291"/>
                  </a:lnTo>
                  <a:lnTo>
                    <a:pt x="46508" y="11845"/>
                  </a:lnTo>
                  <a:lnTo>
                    <a:pt x="46323" y="12398"/>
                  </a:lnTo>
                  <a:lnTo>
                    <a:pt x="46176" y="12933"/>
                  </a:lnTo>
                  <a:lnTo>
                    <a:pt x="46046" y="13450"/>
                  </a:lnTo>
                  <a:lnTo>
                    <a:pt x="45917" y="13966"/>
                  </a:lnTo>
                  <a:lnTo>
                    <a:pt x="45807" y="14501"/>
                  </a:lnTo>
                  <a:lnTo>
                    <a:pt x="45714" y="15036"/>
                  </a:lnTo>
                  <a:lnTo>
                    <a:pt x="45641" y="15571"/>
                  </a:lnTo>
                  <a:lnTo>
                    <a:pt x="45585" y="16106"/>
                  </a:lnTo>
                  <a:lnTo>
                    <a:pt x="45548" y="16641"/>
                  </a:lnTo>
                  <a:lnTo>
                    <a:pt x="45511" y="17176"/>
                  </a:lnTo>
                  <a:lnTo>
                    <a:pt x="45493" y="17711"/>
                  </a:lnTo>
                  <a:lnTo>
                    <a:pt x="45493" y="18264"/>
                  </a:lnTo>
                  <a:lnTo>
                    <a:pt x="45493" y="18799"/>
                  </a:lnTo>
                  <a:lnTo>
                    <a:pt x="45530" y="19334"/>
                  </a:lnTo>
                  <a:lnTo>
                    <a:pt x="45567" y="19869"/>
                  </a:lnTo>
                  <a:lnTo>
                    <a:pt x="45622" y="20404"/>
                  </a:lnTo>
                  <a:lnTo>
                    <a:pt x="45677" y="20958"/>
                  </a:lnTo>
                  <a:lnTo>
                    <a:pt x="45770" y="21493"/>
                  </a:lnTo>
                  <a:lnTo>
                    <a:pt x="45862" y="22009"/>
                  </a:lnTo>
                  <a:lnTo>
                    <a:pt x="45973" y="22544"/>
                  </a:lnTo>
                  <a:lnTo>
                    <a:pt x="46083" y="23079"/>
                  </a:lnTo>
                  <a:lnTo>
                    <a:pt x="46212" y="23596"/>
                  </a:lnTo>
                  <a:lnTo>
                    <a:pt x="46360" y="24131"/>
                  </a:lnTo>
                  <a:lnTo>
                    <a:pt x="46526" y="24647"/>
                  </a:lnTo>
                  <a:lnTo>
                    <a:pt x="46692" y="25164"/>
                  </a:lnTo>
                  <a:lnTo>
                    <a:pt x="46877" y="25680"/>
                  </a:lnTo>
                  <a:lnTo>
                    <a:pt x="47061" y="26179"/>
                  </a:lnTo>
                  <a:lnTo>
                    <a:pt x="47282" y="26677"/>
                  </a:lnTo>
                  <a:lnTo>
                    <a:pt x="47485" y="27175"/>
                  </a:lnTo>
                  <a:lnTo>
                    <a:pt x="47725" y="27673"/>
                  </a:lnTo>
                  <a:lnTo>
                    <a:pt x="47965" y="28153"/>
                  </a:lnTo>
                  <a:lnTo>
                    <a:pt x="48223" y="28632"/>
                  </a:lnTo>
                  <a:lnTo>
                    <a:pt x="48482" y="29112"/>
                  </a:lnTo>
                  <a:lnTo>
                    <a:pt x="48223" y="28872"/>
                  </a:lnTo>
                  <a:lnTo>
                    <a:pt x="47947" y="28669"/>
                  </a:lnTo>
                  <a:lnTo>
                    <a:pt x="47651" y="28485"/>
                  </a:lnTo>
                  <a:lnTo>
                    <a:pt x="47319" y="28319"/>
                  </a:lnTo>
                  <a:lnTo>
                    <a:pt x="46987" y="28189"/>
                  </a:lnTo>
                  <a:lnTo>
                    <a:pt x="46655" y="28079"/>
                  </a:lnTo>
                  <a:lnTo>
                    <a:pt x="46305" y="27986"/>
                  </a:lnTo>
                  <a:lnTo>
                    <a:pt x="45936" y="27931"/>
                  </a:lnTo>
                  <a:lnTo>
                    <a:pt x="45585" y="27894"/>
                  </a:lnTo>
                  <a:lnTo>
                    <a:pt x="45216" y="27894"/>
                  </a:lnTo>
                  <a:lnTo>
                    <a:pt x="44847" y="27913"/>
                  </a:lnTo>
                  <a:lnTo>
                    <a:pt x="44478" y="27950"/>
                  </a:lnTo>
                  <a:lnTo>
                    <a:pt x="44128" y="28023"/>
                  </a:lnTo>
                  <a:lnTo>
                    <a:pt x="43777" y="28134"/>
                  </a:lnTo>
                  <a:lnTo>
                    <a:pt x="43445" y="28263"/>
                  </a:lnTo>
                  <a:lnTo>
                    <a:pt x="43113" y="28411"/>
                  </a:lnTo>
                  <a:lnTo>
                    <a:pt x="42726" y="28651"/>
                  </a:lnTo>
                  <a:lnTo>
                    <a:pt x="42338" y="28927"/>
                  </a:lnTo>
                  <a:lnTo>
                    <a:pt x="41988" y="29223"/>
                  </a:lnTo>
                  <a:lnTo>
                    <a:pt x="41674" y="29555"/>
                  </a:lnTo>
                  <a:lnTo>
                    <a:pt x="41361" y="29905"/>
                  </a:lnTo>
                  <a:lnTo>
                    <a:pt x="41102" y="30274"/>
                  </a:lnTo>
                  <a:lnTo>
                    <a:pt x="40844" y="30661"/>
                  </a:lnTo>
                  <a:lnTo>
                    <a:pt x="40623" y="31067"/>
                  </a:lnTo>
                  <a:lnTo>
                    <a:pt x="40420" y="31492"/>
                  </a:lnTo>
                  <a:lnTo>
                    <a:pt x="40254" y="31934"/>
                  </a:lnTo>
                  <a:lnTo>
                    <a:pt x="40106" y="32396"/>
                  </a:lnTo>
                  <a:lnTo>
                    <a:pt x="39977" y="32857"/>
                  </a:lnTo>
                  <a:lnTo>
                    <a:pt x="39885" y="33318"/>
                  </a:lnTo>
                  <a:lnTo>
                    <a:pt x="39811" y="33779"/>
                  </a:lnTo>
                  <a:lnTo>
                    <a:pt x="39756" y="34259"/>
                  </a:lnTo>
                  <a:lnTo>
                    <a:pt x="39737" y="34720"/>
                  </a:lnTo>
                  <a:lnTo>
                    <a:pt x="39737" y="35200"/>
                  </a:lnTo>
                  <a:lnTo>
                    <a:pt x="39737" y="35661"/>
                  </a:lnTo>
                  <a:lnTo>
                    <a:pt x="39774" y="36122"/>
                  </a:lnTo>
                  <a:lnTo>
                    <a:pt x="39829" y="36583"/>
                  </a:lnTo>
                  <a:lnTo>
                    <a:pt x="39903" y="37044"/>
                  </a:lnTo>
                  <a:lnTo>
                    <a:pt x="39977" y="37506"/>
                  </a:lnTo>
                  <a:lnTo>
                    <a:pt x="40069" y="37967"/>
                  </a:lnTo>
                  <a:lnTo>
                    <a:pt x="40180" y="38428"/>
                  </a:lnTo>
                  <a:lnTo>
                    <a:pt x="40420" y="39332"/>
                  </a:lnTo>
                  <a:lnTo>
                    <a:pt x="40678" y="40236"/>
                  </a:lnTo>
                  <a:lnTo>
                    <a:pt x="40973" y="41140"/>
                  </a:lnTo>
                  <a:lnTo>
                    <a:pt x="41268" y="42025"/>
                  </a:lnTo>
                  <a:lnTo>
                    <a:pt x="41047" y="41472"/>
                  </a:lnTo>
                  <a:lnTo>
                    <a:pt x="40789" y="40918"/>
                  </a:lnTo>
                  <a:lnTo>
                    <a:pt x="40512" y="40402"/>
                  </a:lnTo>
                  <a:lnTo>
                    <a:pt x="40198" y="39904"/>
                  </a:lnTo>
                  <a:lnTo>
                    <a:pt x="39866" y="39424"/>
                  </a:lnTo>
                  <a:lnTo>
                    <a:pt x="39497" y="38963"/>
                  </a:lnTo>
                  <a:lnTo>
                    <a:pt x="39110" y="38520"/>
                  </a:lnTo>
                  <a:lnTo>
                    <a:pt x="38686" y="38096"/>
                  </a:lnTo>
                  <a:lnTo>
                    <a:pt x="38243" y="37690"/>
                  </a:lnTo>
                  <a:lnTo>
                    <a:pt x="37782" y="37321"/>
                  </a:lnTo>
                  <a:lnTo>
                    <a:pt x="37302" y="36971"/>
                  </a:lnTo>
                  <a:lnTo>
                    <a:pt x="36804" y="36639"/>
                  </a:lnTo>
                  <a:lnTo>
                    <a:pt x="36288" y="36343"/>
                  </a:lnTo>
                  <a:lnTo>
                    <a:pt x="35771" y="36067"/>
                  </a:lnTo>
                  <a:lnTo>
                    <a:pt x="35218" y="35808"/>
                  </a:lnTo>
                  <a:lnTo>
                    <a:pt x="34664" y="35587"/>
                  </a:lnTo>
                  <a:lnTo>
                    <a:pt x="34111" y="35384"/>
                  </a:lnTo>
                  <a:lnTo>
                    <a:pt x="33520" y="35218"/>
                  </a:lnTo>
                  <a:lnTo>
                    <a:pt x="32948" y="35070"/>
                  </a:lnTo>
                  <a:lnTo>
                    <a:pt x="32358" y="34960"/>
                  </a:lnTo>
                  <a:lnTo>
                    <a:pt x="31768" y="34868"/>
                  </a:lnTo>
                  <a:lnTo>
                    <a:pt x="31177" y="34812"/>
                  </a:lnTo>
                  <a:lnTo>
                    <a:pt x="30587" y="34794"/>
                  </a:lnTo>
                  <a:lnTo>
                    <a:pt x="29997" y="34794"/>
                  </a:lnTo>
                  <a:lnTo>
                    <a:pt x="29406" y="34831"/>
                  </a:lnTo>
                  <a:lnTo>
                    <a:pt x="28816" y="34904"/>
                  </a:lnTo>
                  <a:lnTo>
                    <a:pt x="28226" y="35015"/>
                  </a:lnTo>
                  <a:lnTo>
                    <a:pt x="27654" y="35144"/>
                  </a:lnTo>
                  <a:lnTo>
                    <a:pt x="27100" y="35310"/>
                  </a:lnTo>
                  <a:lnTo>
                    <a:pt x="26529" y="35513"/>
                  </a:lnTo>
                  <a:lnTo>
                    <a:pt x="25994" y="35753"/>
                  </a:lnTo>
                  <a:lnTo>
                    <a:pt x="25459" y="36030"/>
                  </a:lnTo>
                  <a:lnTo>
                    <a:pt x="24961" y="36343"/>
                  </a:lnTo>
                  <a:lnTo>
                    <a:pt x="24481" y="36675"/>
                  </a:lnTo>
                  <a:lnTo>
                    <a:pt x="24020" y="37026"/>
                  </a:lnTo>
                  <a:lnTo>
                    <a:pt x="23595" y="37413"/>
                  </a:lnTo>
                  <a:lnTo>
                    <a:pt x="23190" y="37819"/>
                  </a:lnTo>
                  <a:lnTo>
                    <a:pt x="22802" y="38244"/>
                  </a:lnTo>
                  <a:lnTo>
                    <a:pt x="22433" y="38686"/>
                  </a:lnTo>
                  <a:lnTo>
                    <a:pt x="22101" y="39166"/>
                  </a:lnTo>
                  <a:lnTo>
                    <a:pt x="21787" y="39646"/>
                  </a:lnTo>
                  <a:lnTo>
                    <a:pt x="21492" y="40162"/>
                  </a:lnTo>
                  <a:lnTo>
                    <a:pt x="21234" y="40679"/>
                  </a:lnTo>
                  <a:lnTo>
                    <a:pt x="20994" y="41214"/>
                  </a:lnTo>
                  <a:lnTo>
                    <a:pt x="20791" y="41749"/>
                  </a:lnTo>
                  <a:lnTo>
                    <a:pt x="20607" y="42302"/>
                  </a:lnTo>
                  <a:lnTo>
                    <a:pt x="20441" y="42856"/>
                  </a:lnTo>
                  <a:lnTo>
                    <a:pt x="20312" y="43427"/>
                  </a:lnTo>
                  <a:lnTo>
                    <a:pt x="20201" y="43999"/>
                  </a:lnTo>
                  <a:lnTo>
                    <a:pt x="20127" y="44590"/>
                  </a:lnTo>
                  <a:lnTo>
                    <a:pt x="20072" y="45162"/>
                  </a:lnTo>
                  <a:lnTo>
                    <a:pt x="20053" y="45752"/>
                  </a:lnTo>
                  <a:lnTo>
                    <a:pt x="20053" y="46342"/>
                  </a:lnTo>
                  <a:lnTo>
                    <a:pt x="20090" y="46914"/>
                  </a:lnTo>
                  <a:lnTo>
                    <a:pt x="20146" y="47486"/>
                  </a:lnTo>
                  <a:lnTo>
                    <a:pt x="20238" y="48058"/>
                  </a:lnTo>
                  <a:lnTo>
                    <a:pt x="20349" y="48630"/>
                  </a:lnTo>
                  <a:lnTo>
                    <a:pt x="20515" y="49183"/>
                  </a:lnTo>
                  <a:lnTo>
                    <a:pt x="20681" y="49737"/>
                  </a:lnTo>
                  <a:lnTo>
                    <a:pt x="20902" y="50272"/>
                  </a:lnTo>
                  <a:lnTo>
                    <a:pt x="21142" y="50807"/>
                  </a:lnTo>
                  <a:lnTo>
                    <a:pt x="21400" y="51305"/>
                  </a:lnTo>
                  <a:lnTo>
                    <a:pt x="21695" y="51803"/>
                  </a:lnTo>
                  <a:lnTo>
                    <a:pt x="22027" y="52282"/>
                  </a:lnTo>
                  <a:lnTo>
                    <a:pt x="21677" y="51877"/>
                  </a:lnTo>
                  <a:lnTo>
                    <a:pt x="21308" y="51489"/>
                  </a:lnTo>
                  <a:lnTo>
                    <a:pt x="20920" y="51102"/>
                  </a:lnTo>
                  <a:lnTo>
                    <a:pt x="20515" y="50751"/>
                  </a:lnTo>
                  <a:lnTo>
                    <a:pt x="20090" y="50419"/>
                  </a:lnTo>
                  <a:lnTo>
                    <a:pt x="19648" y="50106"/>
                  </a:lnTo>
                  <a:lnTo>
                    <a:pt x="19186" y="49792"/>
                  </a:lnTo>
                  <a:lnTo>
                    <a:pt x="18725" y="49515"/>
                  </a:lnTo>
                  <a:lnTo>
                    <a:pt x="18246" y="49257"/>
                  </a:lnTo>
                  <a:lnTo>
                    <a:pt x="17766" y="49017"/>
                  </a:lnTo>
                  <a:lnTo>
                    <a:pt x="17268" y="48814"/>
                  </a:lnTo>
                  <a:lnTo>
                    <a:pt x="16770" y="48611"/>
                  </a:lnTo>
                  <a:lnTo>
                    <a:pt x="16253" y="48427"/>
                  </a:lnTo>
                  <a:lnTo>
                    <a:pt x="15718" y="48279"/>
                  </a:lnTo>
                  <a:lnTo>
                    <a:pt x="15202" y="48150"/>
                  </a:lnTo>
                  <a:lnTo>
                    <a:pt x="14667" y="48021"/>
                  </a:lnTo>
                  <a:lnTo>
                    <a:pt x="14132" y="47929"/>
                  </a:lnTo>
                  <a:lnTo>
                    <a:pt x="13597" y="47873"/>
                  </a:lnTo>
                  <a:lnTo>
                    <a:pt x="13043" y="47818"/>
                  </a:lnTo>
                  <a:lnTo>
                    <a:pt x="12508" y="47800"/>
                  </a:lnTo>
                  <a:lnTo>
                    <a:pt x="11955" y="47800"/>
                  </a:lnTo>
                  <a:lnTo>
                    <a:pt x="11420" y="47818"/>
                  </a:lnTo>
                  <a:lnTo>
                    <a:pt x="10885" y="47855"/>
                  </a:lnTo>
                  <a:lnTo>
                    <a:pt x="10331" y="47910"/>
                  </a:lnTo>
                  <a:lnTo>
                    <a:pt x="9796" y="48002"/>
                  </a:lnTo>
                  <a:lnTo>
                    <a:pt x="9280" y="48113"/>
                  </a:lnTo>
                  <a:lnTo>
                    <a:pt x="8745" y="48242"/>
                  </a:lnTo>
                  <a:lnTo>
                    <a:pt x="8228" y="48408"/>
                  </a:lnTo>
                  <a:lnTo>
                    <a:pt x="7730" y="48593"/>
                  </a:lnTo>
                  <a:lnTo>
                    <a:pt x="7214" y="48796"/>
                  </a:lnTo>
                  <a:lnTo>
                    <a:pt x="6734" y="49036"/>
                  </a:lnTo>
                  <a:lnTo>
                    <a:pt x="6254" y="49294"/>
                  </a:lnTo>
                  <a:lnTo>
                    <a:pt x="5775" y="49571"/>
                  </a:lnTo>
                  <a:lnTo>
                    <a:pt x="5314" y="49884"/>
                  </a:lnTo>
                  <a:lnTo>
                    <a:pt x="4852" y="50216"/>
                  </a:lnTo>
                  <a:lnTo>
                    <a:pt x="4428" y="50567"/>
                  </a:lnTo>
                  <a:lnTo>
                    <a:pt x="4022" y="50936"/>
                  </a:lnTo>
                  <a:lnTo>
                    <a:pt x="3635" y="51342"/>
                  </a:lnTo>
                  <a:lnTo>
                    <a:pt x="3247" y="51747"/>
                  </a:lnTo>
                  <a:lnTo>
                    <a:pt x="2897" y="52172"/>
                  </a:lnTo>
                  <a:lnTo>
                    <a:pt x="2565" y="52614"/>
                  </a:lnTo>
                  <a:lnTo>
                    <a:pt x="2233" y="53057"/>
                  </a:lnTo>
                  <a:lnTo>
                    <a:pt x="1938" y="53537"/>
                  </a:lnTo>
                  <a:lnTo>
                    <a:pt x="1661" y="54017"/>
                  </a:lnTo>
                  <a:lnTo>
                    <a:pt x="1403" y="54515"/>
                  </a:lnTo>
                  <a:lnTo>
                    <a:pt x="1163" y="55013"/>
                  </a:lnTo>
                  <a:lnTo>
                    <a:pt x="941" y="55529"/>
                  </a:lnTo>
                  <a:lnTo>
                    <a:pt x="757" y="56064"/>
                  </a:lnTo>
                  <a:lnTo>
                    <a:pt x="572" y="56581"/>
                  </a:lnTo>
                  <a:lnTo>
                    <a:pt x="425" y="57116"/>
                  </a:lnTo>
                  <a:lnTo>
                    <a:pt x="296" y="57669"/>
                  </a:lnTo>
                  <a:lnTo>
                    <a:pt x="185" y="58223"/>
                  </a:lnTo>
                  <a:lnTo>
                    <a:pt x="111" y="58758"/>
                  </a:lnTo>
                  <a:lnTo>
                    <a:pt x="37" y="59311"/>
                  </a:lnTo>
                  <a:lnTo>
                    <a:pt x="1" y="59883"/>
                  </a:lnTo>
                  <a:lnTo>
                    <a:pt x="1" y="60436"/>
                  </a:lnTo>
                  <a:lnTo>
                    <a:pt x="19" y="60990"/>
                  </a:lnTo>
                  <a:lnTo>
                    <a:pt x="56" y="61543"/>
                  </a:lnTo>
                  <a:lnTo>
                    <a:pt x="111" y="62097"/>
                  </a:lnTo>
                  <a:lnTo>
                    <a:pt x="204" y="62632"/>
                  </a:lnTo>
                  <a:lnTo>
                    <a:pt x="314" y="63185"/>
                  </a:lnTo>
                  <a:lnTo>
                    <a:pt x="462" y="63720"/>
                  </a:lnTo>
                  <a:lnTo>
                    <a:pt x="628" y="64255"/>
                  </a:lnTo>
                  <a:lnTo>
                    <a:pt x="831" y="64772"/>
                  </a:lnTo>
                  <a:lnTo>
                    <a:pt x="10590" y="65731"/>
                  </a:lnTo>
                  <a:lnTo>
                    <a:pt x="20994" y="66746"/>
                  </a:lnTo>
                  <a:lnTo>
                    <a:pt x="69826" y="71524"/>
                  </a:lnTo>
                  <a:lnTo>
                    <a:pt x="69826" y="2049"/>
                  </a:lnTo>
                  <a:lnTo>
                    <a:pt x="69254" y="1735"/>
                  </a:lnTo>
                  <a:lnTo>
                    <a:pt x="68645" y="1440"/>
                  </a:lnTo>
                  <a:lnTo>
                    <a:pt x="68055" y="1182"/>
                  </a:lnTo>
                  <a:lnTo>
                    <a:pt x="67427" y="942"/>
                  </a:lnTo>
                  <a:lnTo>
                    <a:pt x="66800" y="720"/>
                  </a:lnTo>
                  <a:lnTo>
                    <a:pt x="66173" y="536"/>
                  </a:lnTo>
                  <a:lnTo>
                    <a:pt x="65527" y="388"/>
                  </a:lnTo>
                  <a:lnTo>
                    <a:pt x="64882" y="241"/>
                  </a:lnTo>
                  <a:lnTo>
                    <a:pt x="64218" y="149"/>
                  </a:lnTo>
                  <a:lnTo>
                    <a:pt x="63572" y="75"/>
                  </a:lnTo>
                  <a:lnTo>
                    <a:pt x="62908" y="19"/>
                  </a:lnTo>
                  <a:lnTo>
                    <a:pt x="622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1"/>
            <p:cNvSpPr/>
            <p:nvPr/>
          </p:nvSpPr>
          <p:spPr>
            <a:xfrm>
              <a:off x="-2670849" y="3653325"/>
              <a:ext cx="1288115" cy="1319439"/>
            </a:xfrm>
            <a:custGeom>
              <a:avLst/>
              <a:gdLst/>
              <a:ahLst/>
              <a:cxnLst/>
              <a:rect l="l" t="t" r="r" b="b"/>
              <a:pathLst>
                <a:path w="69826" h="71524" extrusionOk="0">
                  <a:moveTo>
                    <a:pt x="62244" y="1"/>
                  </a:moveTo>
                  <a:lnTo>
                    <a:pt x="61580" y="19"/>
                  </a:lnTo>
                  <a:lnTo>
                    <a:pt x="60934" y="56"/>
                  </a:lnTo>
                  <a:lnTo>
                    <a:pt x="60270" y="130"/>
                  </a:lnTo>
                  <a:lnTo>
                    <a:pt x="59624" y="222"/>
                  </a:lnTo>
                  <a:lnTo>
                    <a:pt x="59034" y="333"/>
                  </a:lnTo>
                  <a:lnTo>
                    <a:pt x="58462" y="481"/>
                  </a:lnTo>
                  <a:lnTo>
                    <a:pt x="57890" y="647"/>
                  </a:lnTo>
                  <a:lnTo>
                    <a:pt x="57337" y="813"/>
                  </a:lnTo>
                  <a:lnTo>
                    <a:pt x="56783" y="1016"/>
                  </a:lnTo>
                  <a:lnTo>
                    <a:pt x="56248" y="1255"/>
                  </a:lnTo>
                  <a:lnTo>
                    <a:pt x="55695" y="1495"/>
                  </a:lnTo>
                  <a:lnTo>
                    <a:pt x="55178" y="1754"/>
                  </a:lnTo>
                  <a:lnTo>
                    <a:pt x="54662" y="2030"/>
                  </a:lnTo>
                  <a:lnTo>
                    <a:pt x="54145" y="2325"/>
                  </a:lnTo>
                  <a:lnTo>
                    <a:pt x="53647" y="2639"/>
                  </a:lnTo>
                  <a:lnTo>
                    <a:pt x="53167" y="2971"/>
                  </a:lnTo>
                  <a:lnTo>
                    <a:pt x="52688" y="3322"/>
                  </a:lnTo>
                  <a:lnTo>
                    <a:pt x="52226" y="3691"/>
                  </a:lnTo>
                  <a:lnTo>
                    <a:pt x="51784" y="4078"/>
                  </a:lnTo>
                  <a:lnTo>
                    <a:pt x="51341" y="4465"/>
                  </a:lnTo>
                  <a:lnTo>
                    <a:pt x="50917" y="4871"/>
                  </a:lnTo>
                  <a:lnTo>
                    <a:pt x="50492" y="5296"/>
                  </a:lnTo>
                  <a:lnTo>
                    <a:pt x="50087" y="5738"/>
                  </a:lnTo>
                  <a:lnTo>
                    <a:pt x="49699" y="6199"/>
                  </a:lnTo>
                  <a:lnTo>
                    <a:pt x="49330" y="6661"/>
                  </a:lnTo>
                  <a:lnTo>
                    <a:pt x="48980" y="7122"/>
                  </a:lnTo>
                  <a:lnTo>
                    <a:pt x="48629" y="7620"/>
                  </a:lnTo>
                  <a:lnTo>
                    <a:pt x="48316" y="8118"/>
                  </a:lnTo>
                  <a:lnTo>
                    <a:pt x="48002" y="8616"/>
                  </a:lnTo>
                  <a:lnTo>
                    <a:pt x="47707" y="9133"/>
                  </a:lnTo>
                  <a:lnTo>
                    <a:pt x="47430" y="9668"/>
                  </a:lnTo>
                  <a:lnTo>
                    <a:pt x="47172" y="10203"/>
                  </a:lnTo>
                  <a:lnTo>
                    <a:pt x="46932" y="10738"/>
                  </a:lnTo>
                  <a:lnTo>
                    <a:pt x="46711" y="11291"/>
                  </a:lnTo>
                  <a:lnTo>
                    <a:pt x="46508" y="11845"/>
                  </a:lnTo>
                  <a:lnTo>
                    <a:pt x="46323" y="12398"/>
                  </a:lnTo>
                  <a:lnTo>
                    <a:pt x="46176" y="12933"/>
                  </a:lnTo>
                  <a:lnTo>
                    <a:pt x="46046" y="13450"/>
                  </a:lnTo>
                  <a:lnTo>
                    <a:pt x="45917" y="13966"/>
                  </a:lnTo>
                  <a:lnTo>
                    <a:pt x="45807" y="14501"/>
                  </a:lnTo>
                  <a:lnTo>
                    <a:pt x="45714" y="15036"/>
                  </a:lnTo>
                  <a:lnTo>
                    <a:pt x="45641" y="15571"/>
                  </a:lnTo>
                  <a:lnTo>
                    <a:pt x="45585" y="16106"/>
                  </a:lnTo>
                  <a:lnTo>
                    <a:pt x="45548" y="16641"/>
                  </a:lnTo>
                  <a:lnTo>
                    <a:pt x="45511" y="17176"/>
                  </a:lnTo>
                  <a:lnTo>
                    <a:pt x="45493" y="17711"/>
                  </a:lnTo>
                  <a:lnTo>
                    <a:pt x="45493" y="18264"/>
                  </a:lnTo>
                  <a:lnTo>
                    <a:pt x="45493" y="18799"/>
                  </a:lnTo>
                  <a:lnTo>
                    <a:pt x="45530" y="19334"/>
                  </a:lnTo>
                  <a:lnTo>
                    <a:pt x="45567" y="19869"/>
                  </a:lnTo>
                  <a:lnTo>
                    <a:pt x="45622" y="20404"/>
                  </a:lnTo>
                  <a:lnTo>
                    <a:pt x="45677" y="20958"/>
                  </a:lnTo>
                  <a:lnTo>
                    <a:pt x="45770" y="21493"/>
                  </a:lnTo>
                  <a:lnTo>
                    <a:pt x="45862" y="22009"/>
                  </a:lnTo>
                  <a:lnTo>
                    <a:pt x="45973" y="22544"/>
                  </a:lnTo>
                  <a:lnTo>
                    <a:pt x="46083" y="23079"/>
                  </a:lnTo>
                  <a:lnTo>
                    <a:pt x="46212" y="23596"/>
                  </a:lnTo>
                  <a:lnTo>
                    <a:pt x="46360" y="24131"/>
                  </a:lnTo>
                  <a:lnTo>
                    <a:pt x="46526" y="24647"/>
                  </a:lnTo>
                  <a:lnTo>
                    <a:pt x="46692" y="25164"/>
                  </a:lnTo>
                  <a:lnTo>
                    <a:pt x="46877" y="25680"/>
                  </a:lnTo>
                  <a:lnTo>
                    <a:pt x="47061" y="26179"/>
                  </a:lnTo>
                  <a:lnTo>
                    <a:pt x="47282" y="26677"/>
                  </a:lnTo>
                  <a:lnTo>
                    <a:pt x="47485" y="27175"/>
                  </a:lnTo>
                  <a:lnTo>
                    <a:pt x="47725" y="27673"/>
                  </a:lnTo>
                  <a:lnTo>
                    <a:pt x="47965" y="28153"/>
                  </a:lnTo>
                  <a:lnTo>
                    <a:pt x="48223" y="28632"/>
                  </a:lnTo>
                  <a:lnTo>
                    <a:pt x="48482" y="29112"/>
                  </a:lnTo>
                  <a:lnTo>
                    <a:pt x="48223" y="28872"/>
                  </a:lnTo>
                  <a:lnTo>
                    <a:pt x="47947" y="28669"/>
                  </a:lnTo>
                  <a:lnTo>
                    <a:pt x="47651" y="28485"/>
                  </a:lnTo>
                  <a:lnTo>
                    <a:pt x="47319" y="28319"/>
                  </a:lnTo>
                  <a:lnTo>
                    <a:pt x="46987" y="28189"/>
                  </a:lnTo>
                  <a:lnTo>
                    <a:pt x="46655" y="28079"/>
                  </a:lnTo>
                  <a:lnTo>
                    <a:pt x="46305" y="27986"/>
                  </a:lnTo>
                  <a:lnTo>
                    <a:pt x="45936" y="27931"/>
                  </a:lnTo>
                  <a:lnTo>
                    <a:pt x="45585" y="27894"/>
                  </a:lnTo>
                  <a:lnTo>
                    <a:pt x="45216" y="27894"/>
                  </a:lnTo>
                  <a:lnTo>
                    <a:pt x="44847" y="27913"/>
                  </a:lnTo>
                  <a:lnTo>
                    <a:pt x="44478" y="27950"/>
                  </a:lnTo>
                  <a:lnTo>
                    <a:pt x="44128" y="28023"/>
                  </a:lnTo>
                  <a:lnTo>
                    <a:pt x="43777" y="28134"/>
                  </a:lnTo>
                  <a:lnTo>
                    <a:pt x="43445" y="28263"/>
                  </a:lnTo>
                  <a:lnTo>
                    <a:pt x="43113" y="28411"/>
                  </a:lnTo>
                  <a:lnTo>
                    <a:pt x="42726" y="28651"/>
                  </a:lnTo>
                  <a:lnTo>
                    <a:pt x="42338" y="28927"/>
                  </a:lnTo>
                  <a:lnTo>
                    <a:pt x="41988" y="29223"/>
                  </a:lnTo>
                  <a:lnTo>
                    <a:pt x="41674" y="29555"/>
                  </a:lnTo>
                  <a:lnTo>
                    <a:pt x="41361" y="29905"/>
                  </a:lnTo>
                  <a:lnTo>
                    <a:pt x="41102" y="30274"/>
                  </a:lnTo>
                  <a:lnTo>
                    <a:pt x="40844" y="30661"/>
                  </a:lnTo>
                  <a:lnTo>
                    <a:pt x="40623" y="31067"/>
                  </a:lnTo>
                  <a:lnTo>
                    <a:pt x="40420" y="31492"/>
                  </a:lnTo>
                  <a:lnTo>
                    <a:pt x="40254" y="31934"/>
                  </a:lnTo>
                  <a:lnTo>
                    <a:pt x="40106" y="32396"/>
                  </a:lnTo>
                  <a:lnTo>
                    <a:pt x="39977" y="32857"/>
                  </a:lnTo>
                  <a:lnTo>
                    <a:pt x="39885" y="33318"/>
                  </a:lnTo>
                  <a:lnTo>
                    <a:pt x="39811" y="33779"/>
                  </a:lnTo>
                  <a:lnTo>
                    <a:pt x="39756" y="34259"/>
                  </a:lnTo>
                  <a:lnTo>
                    <a:pt x="39737" y="34720"/>
                  </a:lnTo>
                  <a:lnTo>
                    <a:pt x="39737" y="35200"/>
                  </a:lnTo>
                  <a:lnTo>
                    <a:pt x="39737" y="35661"/>
                  </a:lnTo>
                  <a:lnTo>
                    <a:pt x="39774" y="36122"/>
                  </a:lnTo>
                  <a:lnTo>
                    <a:pt x="39829" y="36583"/>
                  </a:lnTo>
                  <a:lnTo>
                    <a:pt x="39903" y="37044"/>
                  </a:lnTo>
                  <a:lnTo>
                    <a:pt x="39977" y="37506"/>
                  </a:lnTo>
                  <a:lnTo>
                    <a:pt x="40069" y="37967"/>
                  </a:lnTo>
                  <a:lnTo>
                    <a:pt x="40180" y="38428"/>
                  </a:lnTo>
                  <a:lnTo>
                    <a:pt x="40420" y="39332"/>
                  </a:lnTo>
                  <a:lnTo>
                    <a:pt x="40678" y="40236"/>
                  </a:lnTo>
                  <a:lnTo>
                    <a:pt x="40973" y="41140"/>
                  </a:lnTo>
                  <a:lnTo>
                    <a:pt x="41268" y="42025"/>
                  </a:lnTo>
                  <a:lnTo>
                    <a:pt x="41047" y="41472"/>
                  </a:lnTo>
                  <a:lnTo>
                    <a:pt x="40789" y="40918"/>
                  </a:lnTo>
                  <a:lnTo>
                    <a:pt x="40512" y="40402"/>
                  </a:lnTo>
                  <a:lnTo>
                    <a:pt x="40198" y="39904"/>
                  </a:lnTo>
                  <a:lnTo>
                    <a:pt x="39866" y="39424"/>
                  </a:lnTo>
                  <a:lnTo>
                    <a:pt x="39497" y="38963"/>
                  </a:lnTo>
                  <a:lnTo>
                    <a:pt x="39110" y="38520"/>
                  </a:lnTo>
                  <a:lnTo>
                    <a:pt x="38686" y="38096"/>
                  </a:lnTo>
                  <a:lnTo>
                    <a:pt x="38243" y="37690"/>
                  </a:lnTo>
                  <a:lnTo>
                    <a:pt x="37782" y="37321"/>
                  </a:lnTo>
                  <a:lnTo>
                    <a:pt x="37302" y="36971"/>
                  </a:lnTo>
                  <a:lnTo>
                    <a:pt x="36804" y="36639"/>
                  </a:lnTo>
                  <a:lnTo>
                    <a:pt x="36288" y="36343"/>
                  </a:lnTo>
                  <a:lnTo>
                    <a:pt x="35771" y="36067"/>
                  </a:lnTo>
                  <a:lnTo>
                    <a:pt x="35218" y="35808"/>
                  </a:lnTo>
                  <a:lnTo>
                    <a:pt x="34664" y="35587"/>
                  </a:lnTo>
                  <a:lnTo>
                    <a:pt x="34111" y="35384"/>
                  </a:lnTo>
                  <a:lnTo>
                    <a:pt x="33520" y="35218"/>
                  </a:lnTo>
                  <a:lnTo>
                    <a:pt x="32948" y="35070"/>
                  </a:lnTo>
                  <a:lnTo>
                    <a:pt x="32358" y="34960"/>
                  </a:lnTo>
                  <a:lnTo>
                    <a:pt x="31768" y="34868"/>
                  </a:lnTo>
                  <a:lnTo>
                    <a:pt x="31177" y="34812"/>
                  </a:lnTo>
                  <a:lnTo>
                    <a:pt x="30587" y="34794"/>
                  </a:lnTo>
                  <a:lnTo>
                    <a:pt x="29997" y="34794"/>
                  </a:lnTo>
                  <a:lnTo>
                    <a:pt x="29406" y="34831"/>
                  </a:lnTo>
                  <a:lnTo>
                    <a:pt x="28816" y="34904"/>
                  </a:lnTo>
                  <a:lnTo>
                    <a:pt x="28226" y="35015"/>
                  </a:lnTo>
                  <a:lnTo>
                    <a:pt x="27654" y="35144"/>
                  </a:lnTo>
                  <a:lnTo>
                    <a:pt x="27100" y="35310"/>
                  </a:lnTo>
                  <a:lnTo>
                    <a:pt x="26529" y="35513"/>
                  </a:lnTo>
                  <a:lnTo>
                    <a:pt x="25994" y="35753"/>
                  </a:lnTo>
                  <a:lnTo>
                    <a:pt x="25459" y="36030"/>
                  </a:lnTo>
                  <a:lnTo>
                    <a:pt x="24961" y="36343"/>
                  </a:lnTo>
                  <a:lnTo>
                    <a:pt x="24481" y="36675"/>
                  </a:lnTo>
                  <a:lnTo>
                    <a:pt x="24020" y="37026"/>
                  </a:lnTo>
                  <a:lnTo>
                    <a:pt x="23595" y="37413"/>
                  </a:lnTo>
                  <a:lnTo>
                    <a:pt x="23190" y="37819"/>
                  </a:lnTo>
                  <a:lnTo>
                    <a:pt x="22802" y="38244"/>
                  </a:lnTo>
                  <a:lnTo>
                    <a:pt x="22433" y="38686"/>
                  </a:lnTo>
                  <a:lnTo>
                    <a:pt x="22101" y="39166"/>
                  </a:lnTo>
                  <a:lnTo>
                    <a:pt x="21787" y="39646"/>
                  </a:lnTo>
                  <a:lnTo>
                    <a:pt x="21492" y="40162"/>
                  </a:lnTo>
                  <a:lnTo>
                    <a:pt x="21234" y="40679"/>
                  </a:lnTo>
                  <a:lnTo>
                    <a:pt x="20994" y="41214"/>
                  </a:lnTo>
                  <a:lnTo>
                    <a:pt x="20791" y="41749"/>
                  </a:lnTo>
                  <a:lnTo>
                    <a:pt x="20607" y="42302"/>
                  </a:lnTo>
                  <a:lnTo>
                    <a:pt x="20441" y="42856"/>
                  </a:lnTo>
                  <a:lnTo>
                    <a:pt x="20312" y="43427"/>
                  </a:lnTo>
                  <a:lnTo>
                    <a:pt x="20201" y="43999"/>
                  </a:lnTo>
                  <a:lnTo>
                    <a:pt x="20127" y="44590"/>
                  </a:lnTo>
                  <a:lnTo>
                    <a:pt x="20072" y="45162"/>
                  </a:lnTo>
                  <a:lnTo>
                    <a:pt x="20053" y="45752"/>
                  </a:lnTo>
                  <a:lnTo>
                    <a:pt x="20053" y="46342"/>
                  </a:lnTo>
                  <a:lnTo>
                    <a:pt x="20090" y="46914"/>
                  </a:lnTo>
                  <a:lnTo>
                    <a:pt x="20146" y="47486"/>
                  </a:lnTo>
                  <a:lnTo>
                    <a:pt x="20238" y="48058"/>
                  </a:lnTo>
                  <a:lnTo>
                    <a:pt x="20349" y="48630"/>
                  </a:lnTo>
                  <a:lnTo>
                    <a:pt x="20515" y="49183"/>
                  </a:lnTo>
                  <a:lnTo>
                    <a:pt x="20681" y="49737"/>
                  </a:lnTo>
                  <a:lnTo>
                    <a:pt x="20902" y="50272"/>
                  </a:lnTo>
                  <a:lnTo>
                    <a:pt x="21142" y="50807"/>
                  </a:lnTo>
                  <a:lnTo>
                    <a:pt x="21400" y="51305"/>
                  </a:lnTo>
                  <a:lnTo>
                    <a:pt x="21695" y="51803"/>
                  </a:lnTo>
                  <a:lnTo>
                    <a:pt x="22027" y="52282"/>
                  </a:lnTo>
                  <a:lnTo>
                    <a:pt x="21677" y="51877"/>
                  </a:lnTo>
                  <a:lnTo>
                    <a:pt x="21308" y="51489"/>
                  </a:lnTo>
                  <a:lnTo>
                    <a:pt x="20920" y="51102"/>
                  </a:lnTo>
                  <a:lnTo>
                    <a:pt x="20515" y="50751"/>
                  </a:lnTo>
                  <a:lnTo>
                    <a:pt x="20090" y="50419"/>
                  </a:lnTo>
                  <a:lnTo>
                    <a:pt x="19648" y="50106"/>
                  </a:lnTo>
                  <a:lnTo>
                    <a:pt x="19186" y="49792"/>
                  </a:lnTo>
                  <a:lnTo>
                    <a:pt x="18725" y="49515"/>
                  </a:lnTo>
                  <a:lnTo>
                    <a:pt x="18246" y="49257"/>
                  </a:lnTo>
                  <a:lnTo>
                    <a:pt x="17766" y="49017"/>
                  </a:lnTo>
                  <a:lnTo>
                    <a:pt x="17268" y="48814"/>
                  </a:lnTo>
                  <a:lnTo>
                    <a:pt x="16770" y="48611"/>
                  </a:lnTo>
                  <a:lnTo>
                    <a:pt x="16253" y="48427"/>
                  </a:lnTo>
                  <a:lnTo>
                    <a:pt x="15718" y="48279"/>
                  </a:lnTo>
                  <a:lnTo>
                    <a:pt x="15202" y="48150"/>
                  </a:lnTo>
                  <a:lnTo>
                    <a:pt x="14667" y="48021"/>
                  </a:lnTo>
                  <a:lnTo>
                    <a:pt x="14132" y="47929"/>
                  </a:lnTo>
                  <a:lnTo>
                    <a:pt x="13597" y="47873"/>
                  </a:lnTo>
                  <a:lnTo>
                    <a:pt x="13043" y="47818"/>
                  </a:lnTo>
                  <a:lnTo>
                    <a:pt x="12508" y="47800"/>
                  </a:lnTo>
                  <a:lnTo>
                    <a:pt x="11955" y="47800"/>
                  </a:lnTo>
                  <a:lnTo>
                    <a:pt x="11420" y="47818"/>
                  </a:lnTo>
                  <a:lnTo>
                    <a:pt x="10885" y="47855"/>
                  </a:lnTo>
                  <a:lnTo>
                    <a:pt x="10331" y="47910"/>
                  </a:lnTo>
                  <a:lnTo>
                    <a:pt x="9796" y="48002"/>
                  </a:lnTo>
                  <a:lnTo>
                    <a:pt x="9280" y="48113"/>
                  </a:lnTo>
                  <a:lnTo>
                    <a:pt x="8745" y="48242"/>
                  </a:lnTo>
                  <a:lnTo>
                    <a:pt x="8228" y="48408"/>
                  </a:lnTo>
                  <a:lnTo>
                    <a:pt x="7730" y="48593"/>
                  </a:lnTo>
                  <a:lnTo>
                    <a:pt x="7214" y="48796"/>
                  </a:lnTo>
                  <a:lnTo>
                    <a:pt x="6734" y="49036"/>
                  </a:lnTo>
                  <a:lnTo>
                    <a:pt x="6254" y="49294"/>
                  </a:lnTo>
                  <a:lnTo>
                    <a:pt x="5775" y="49571"/>
                  </a:lnTo>
                  <a:lnTo>
                    <a:pt x="5314" y="49884"/>
                  </a:lnTo>
                  <a:lnTo>
                    <a:pt x="4852" y="50216"/>
                  </a:lnTo>
                  <a:lnTo>
                    <a:pt x="4428" y="50567"/>
                  </a:lnTo>
                  <a:lnTo>
                    <a:pt x="4022" y="50936"/>
                  </a:lnTo>
                  <a:lnTo>
                    <a:pt x="3635" y="51342"/>
                  </a:lnTo>
                  <a:lnTo>
                    <a:pt x="3247" y="51747"/>
                  </a:lnTo>
                  <a:lnTo>
                    <a:pt x="2897" y="52172"/>
                  </a:lnTo>
                  <a:lnTo>
                    <a:pt x="2565" y="52614"/>
                  </a:lnTo>
                  <a:lnTo>
                    <a:pt x="2233" y="53057"/>
                  </a:lnTo>
                  <a:lnTo>
                    <a:pt x="1938" y="53537"/>
                  </a:lnTo>
                  <a:lnTo>
                    <a:pt x="1661" y="54017"/>
                  </a:lnTo>
                  <a:lnTo>
                    <a:pt x="1403" y="54515"/>
                  </a:lnTo>
                  <a:lnTo>
                    <a:pt x="1163" y="55013"/>
                  </a:lnTo>
                  <a:lnTo>
                    <a:pt x="941" y="55529"/>
                  </a:lnTo>
                  <a:lnTo>
                    <a:pt x="757" y="56064"/>
                  </a:lnTo>
                  <a:lnTo>
                    <a:pt x="572" y="56581"/>
                  </a:lnTo>
                  <a:lnTo>
                    <a:pt x="425" y="57116"/>
                  </a:lnTo>
                  <a:lnTo>
                    <a:pt x="296" y="57669"/>
                  </a:lnTo>
                  <a:lnTo>
                    <a:pt x="185" y="58223"/>
                  </a:lnTo>
                  <a:lnTo>
                    <a:pt x="111" y="58758"/>
                  </a:lnTo>
                  <a:lnTo>
                    <a:pt x="37" y="59311"/>
                  </a:lnTo>
                  <a:lnTo>
                    <a:pt x="1" y="59883"/>
                  </a:lnTo>
                  <a:lnTo>
                    <a:pt x="1" y="60436"/>
                  </a:lnTo>
                  <a:lnTo>
                    <a:pt x="19" y="60990"/>
                  </a:lnTo>
                  <a:lnTo>
                    <a:pt x="56" y="61543"/>
                  </a:lnTo>
                  <a:lnTo>
                    <a:pt x="111" y="62097"/>
                  </a:lnTo>
                  <a:lnTo>
                    <a:pt x="204" y="62632"/>
                  </a:lnTo>
                  <a:lnTo>
                    <a:pt x="314" y="63185"/>
                  </a:lnTo>
                  <a:lnTo>
                    <a:pt x="462" y="63720"/>
                  </a:lnTo>
                  <a:lnTo>
                    <a:pt x="628" y="64255"/>
                  </a:lnTo>
                  <a:lnTo>
                    <a:pt x="831" y="64772"/>
                  </a:lnTo>
                  <a:lnTo>
                    <a:pt x="10590" y="65731"/>
                  </a:lnTo>
                  <a:lnTo>
                    <a:pt x="20994" y="66746"/>
                  </a:lnTo>
                  <a:lnTo>
                    <a:pt x="69826" y="71524"/>
                  </a:lnTo>
                  <a:lnTo>
                    <a:pt x="69826" y="2049"/>
                  </a:lnTo>
                  <a:lnTo>
                    <a:pt x="69254" y="1735"/>
                  </a:lnTo>
                  <a:lnTo>
                    <a:pt x="68645" y="1440"/>
                  </a:lnTo>
                  <a:lnTo>
                    <a:pt x="68055" y="1182"/>
                  </a:lnTo>
                  <a:lnTo>
                    <a:pt x="67427" y="942"/>
                  </a:lnTo>
                  <a:lnTo>
                    <a:pt x="66800" y="720"/>
                  </a:lnTo>
                  <a:lnTo>
                    <a:pt x="66173" y="536"/>
                  </a:lnTo>
                  <a:lnTo>
                    <a:pt x="65527" y="388"/>
                  </a:lnTo>
                  <a:lnTo>
                    <a:pt x="64882" y="241"/>
                  </a:lnTo>
                  <a:lnTo>
                    <a:pt x="64218" y="149"/>
                  </a:lnTo>
                  <a:lnTo>
                    <a:pt x="63572" y="75"/>
                  </a:lnTo>
                  <a:lnTo>
                    <a:pt x="62908" y="19"/>
                  </a:lnTo>
                  <a:lnTo>
                    <a:pt x="622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6" name="Google Shape;2556;p31"/>
          <p:cNvGrpSpPr/>
          <p:nvPr/>
        </p:nvGrpSpPr>
        <p:grpSpPr>
          <a:xfrm flipH="1">
            <a:off x="-28360" y="3630633"/>
            <a:ext cx="1759549" cy="1514815"/>
            <a:chOff x="-5379400" y="3590150"/>
            <a:chExt cx="1532575" cy="1319525"/>
          </a:xfrm>
        </p:grpSpPr>
        <p:sp>
          <p:nvSpPr>
            <p:cNvPr id="2557" name="Google Shape;2557;p31"/>
            <p:cNvSpPr/>
            <p:nvPr/>
          </p:nvSpPr>
          <p:spPr>
            <a:xfrm>
              <a:off x="-5379400" y="3590150"/>
              <a:ext cx="1532575" cy="1319525"/>
            </a:xfrm>
            <a:custGeom>
              <a:avLst/>
              <a:gdLst/>
              <a:ahLst/>
              <a:cxnLst/>
              <a:rect l="l" t="t" r="r" b="b"/>
              <a:pathLst>
                <a:path w="61303" h="52781" extrusionOk="0">
                  <a:moveTo>
                    <a:pt x="61303" y="1"/>
                  </a:moveTo>
                  <a:lnTo>
                    <a:pt x="60620" y="314"/>
                  </a:lnTo>
                  <a:lnTo>
                    <a:pt x="59975" y="665"/>
                  </a:lnTo>
                  <a:lnTo>
                    <a:pt x="59329" y="1034"/>
                  </a:lnTo>
                  <a:lnTo>
                    <a:pt x="58683" y="1440"/>
                  </a:lnTo>
                  <a:lnTo>
                    <a:pt x="58074" y="1864"/>
                  </a:lnTo>
                  <a:lnTo>
                    <a:pt x="57484" y="2307"/>
                  </a:lnTo>
                  <a:lnTo>
                    <a:pt x="56912" y="2786"/>
                  </a:lnTo>
                  <a:lnTo>
                    <a:pt x="56340" y="3284"/>
                  </a:lnTo>
                  <a:lnTo>
                    <a:pt x="55805" y="3783"/>
                  </a:lnTo>
                  <a:lnTo>
                    <a:pt x="55289" y="4318"/>
                  </a:lnTo>
                  <a:lnTo>
                    <a:pt x="54791" y="4889"/>
                  </a:lnTo>
                  <a:lnTo>
                    <a:pt x="54330" y="5461"/>
                  </a:lnTo>
                  <a:lnTo>
                    <a:pt x="53887" y="6052"/>
                  </a:lnTo>
                  <a:lnTo>
                    <a:pt x="53462" y="6679"/>
                  </a:lnTo>
                  <a:lnTo>
                    <a:pt x="53075" y="7306"/>
                  </a:lnTo>
                  <a:lnTo>
                    <a:pt x="52706" y="7952"/>
                  </a:lnTo>
                  <a:lnTo>
                    <a:pt x="52411" y="8561"/>
                  </a:lnTo>
                  <a:lnTo>
                    <a:pt x="52134" y="9169"/>
                  </a:lnTo>
                  <a:lnTo>
                    <a:pt x="51894" y="9797"/>
                  </a:lnTo>
                  <a:lnTo>
                    <a:pt x="51673" y="10424"/>
                  </a:lnTo>
                  <a:lnTo>
                    <a:pt x="51470" y="11069"/>
                  </a:lnTo>
                  <a:lnTo>
                    <a:pt x="51286" y="11715"/>
                  </a:lnTo>
                  <a:lnTo>
                    <a:pt x="51138" y="12361"/>
                  </a:lnTo>
                  <a:lnTo>
                    <a:pt x="51009" y="13025"/>
                  </a:lnTo>
                  <a:lnTo>
                    <a:pt x="50917" y="13689"/>
                  </a:lnTo>
                  <a:lnTo>
                    <a:pt x="50824" y="14353"/>
                  </a:lnTo>
                  <a:lnTo>
                    <a:pt x="50769" y="15017"/>
                  </a:lnTo>
                  <a:lnTo>
                    <a:pt x="50751" y="15700"/>
                  </a:lnTo>
                  <a:lnTo>
                    <a:pt x="50732" y="16364"/>
                  </a:lnTo>
                  <a:lnTo>
                    <a:pt x="50751" y="17028"/>
                  </a:lnTo>
                  <a:lnTo>
                    <a:pt x="50806" y="17711"/>
                  </a:lnTo>
                  <a:lnTo>
                    <a:pt x="50861" y="18375"/>
                  </a:lnTo>
                  <a:lnTo>
                    <a:pt x="50954" y="19039"/>
                  </a:lnTo>
                  <a:lnTo>
                    <a:pt x="51064" y="19703"/>
                  </a:lnTo>
                  <a:lnTo>
                    <a:pt x="51193" y="20367"/>
                  </a:lnTo>
                  <a:lnTo>
                    <a:pt x="51341" y="21013"/>
                  </a:lnTo>
                  <a:lnTo>
                    <a:pt x="51525" y="21659"/>
                  </a:lnTo>
                  <a:lnTo>
                    <a:pt x="51728" y="22304"/>
                  </a:lnTo>
                  <a:lnTo>
                    <a:pt x="51950" y="22931"/>
                  </a:lnTo>
                  <a:lnTo>
                    <a:pt x="52208" y="23559"/>
                  </a:lnTo>
                  <a:lnTo>
                    <a:pt x="52466" y="24167"/>
                  </a:lnTo>
                  <a:lnTo>
                    <a:pt x="52761" y="24776"/>
                  </a:lnTo>
                  <a:lnTo>
                    <a:pt x="53075" y="25367"/>
                  </a:lnTo>
                  <a:lnTo>
                    <a:pt x="53407" y="25957"/>
                  </a:lnTo>
                  <a:lnTo>
                    <a:pt x="53758" y="26529"/>
                  </a:lnTo>
                  <a:lnTo>
                    <a:pt x="54145" y="27082"/>
                  </a:lnTo>
                  <a:lnTo>
                    <a:pt x="54532" y="27617"/>
                  </a:lnTo>
                  <a:lnTo>
                    <a:pt x="54957" y="28134"/>
                  </a:lnTo>
                  <a:lnTo>
                    <a:pt x="54957" y="28134"/>
                  </a:lnTo>
                  <a:lnTo>
                    <a:pt x="54385" y="27525"/>
                  </a:lnTo>
                  <a:lnTo>
                    <a:pt x="53813" y="26935"/>
                  </a:lnTo>
                  <a:lnTo>
                    <a:pt x="53204" y="26344"/>
                  </a:lnTo>
                  <a:lnTo>
                    <a:pt x="52577" y="25809"/>
                  </a:lnTo>
                  <a:lnTo>
                    <a:pt x="52263" y="25533"/>
                  </a:lnTo>
                  <a:lnTo>
                    <a:pt x="51931" y="25293"/>
                  </a:lnTo>
                  <a:lnTo>
                    <a:pt x="51599" y="25035"/>
                  </a:lnTo>
                  <a:lnTo>
                    <a:pt x="51267" y="24813"/>
                  </a:lnTo>
                  <a:lnTo>
                    <a:pt x="50917" y="24592"/>
                  </a:lnTo>
                  <a:lnTo>
                    <a:pt x="50566" y="24370"/>
                  </a:lnTo>
                  <a:lnTo>
                    <a:pt x="50197" y="24186"/>
                  </a:lnTo>
                  <a:lnTo>
                    <a:pt x="49828" y="24001"/>
                  </a:lnTo>
                  <a:lnTo>
                    <a:pt x="49367" y="23799"/>
                  </a:lnTo>
                  <a:lnTo>
                    <a:pt x="48887" y="23633"/>
                  </a:lnTo>
                  <a:lnTo>
                    <a:pt x="48408" y="23503"/>
                  </a:lnTo>
                  <a:lnTo>
                    <a:pt x="47910" y="23393"/>
                  </a:lnTo>
                  <a:lnTo>
                    <a:pt x="47412" y="23319"/>
                  </a:lnTo>
                  <a:lnTo>
                    <a:pt x="46913" y="23264"/>
                  </a:lnTo>
                  <a:lnTo>
                    <a:pt x="46415" y="23245"/>
                  </a:lnTo>
                  <a:lnTo>
                    <a:pt x="45917" y="23282"/>
                  </a:lnTo>
                  <a:lnTo>
                    <a:pt x="45419" y="23337"/>
                  </a:lnTo>
                  <a:lnTo>
                    <a:pt x="44940" y="23430"/>
                  </a:lnTo>
                  <a:lnTo>
                    <a:pt x="44460" y="23559"/>
                  </a:lnTo>
                  <a:lnTo>
                    <a:pt x="43999" y="23725"/>
                  </a:lnTo>
                  <a:lnTo>
                    <a:pt x="43777" y="23817"/>
                  </a:lnTo>
                  <a:lnTo>
                    <a:pt x="43574" y="23928"/>
                  </a:lnTo>
                  <a:lnTo>
                    <a:pt x="43353" y="24038"/>
                  </a:lnTo>
                  <a:lnTo>
                    <a:pt x="43150" y="24167"/>
                  </a:lnTo>
                  <a:lnTo>
                    <a:pt x="42947" y="24315"/>
                  </a:lnTo>
                  <a:lnTo>
                    <a:pt x="42763" y="24463"/>
                  </a:lnTo>
                  <a:lnTo>
                    <a:pt x="42560" y="24629"/>
                  </a:lnTo>
                  <a:lnTo>
                    <a:pt x="42394" y="24795"/>
                  </a:lnTo>
                  <a:lnTo>
                    <a:pt x="42117" y="25090"/>
                  </a:lnTo>
                  <a:lnTo>
                    <a:pt x="41859" y="25404"/>
                  </a:lnTo>
                  <a:lnTo>
                    <a:pt x="41637" y="25736"/>
                  </a:lnTo>
                  <a:lnTo>
                    <a:pt x="41453" y="26086"/>
                  </a:lnTo>
                  <a:lnTo>
                    <a:pt x="41287" y="26455"/>
                  </a:lnTo>
                  <a:lnTo>
                    <a:pt x="41139" y="26824"/>
                  </a:lnTo>
                  <a:lnTo>
                    <a:pt x="41010" y="27211"/>
                  </a:lnTo>
                  <a:lnTo>
                    <a:pt x="40918" y="27617"/>
                  </a:lnTo>
                  <a:lnTo>
                    <a:pt x="40844" y="28023"/>
                  </a:lnTo>
                  <a:lnTo>
                    <a:pt x="40807" y="28429"/>
                  </a:lnTo>
                  <a:lnTo>
                    <a:pt x="40770" y="28835"/>
                  </a:lnTo>
                  <a:lnTo>
                    <a:pt x="40770" y="29259"/>
                  </a:lnTo>
                  <a:lnTo>
                    <a:pt x="40789" y="29665"/>
                  </a:lnTo>
                  <a:lnTo>
                    <a:pt x="40826" y="30071"/>
                  </a:lnTo>
                  <a:lnTo>
                    <a:pt x="40881" y="30477"/>
                  </a:lnTo>
                  <a:lnTo>
                    <a:pt x="40955" y="30883"/>
                  </a:lnTo>
                  <a:lnTo>
                    <a:pt x="41047" y="31270"/>
                  </a:lnTo>
                  <a:lnTo>
                    <a:pt x="41158" y="31657"/>
                  </a:lnTo>
                  <a:lnTo>
                    <a:pt x="41268" y="32026"/>
                  </a:lnTo>
                  <a:lnTo>
                    <a:pt x="41398" y="32395"/>
                  </a:lnTo>
                  <a:lnTo>
                    <a:pt x="41545" y="32764"/>
                  </a:lnTo>
                  <a:lnTo>
                    <a:pt x="41693" y="33133"/>
                  </a:lnTo>
                  <a:lnTo>
                    <a:pt x="42025" y="33853"/>
                  </a:lnTo>
                  <a:lnTo>
                    <a:pt x="42394" y="34572"/>
                  </a:lnTo>
                  <a:lnTo>
                    <a:pt x="42763" y="35273"/>
                  </a:lnTo>
                  <a:lnTo>
                    <a:pt x="43538" y="36638"/>
                  </a:lnTo>
                  <a:lnTo>
                    <a:pt x="42966" y="36362"/>
                  </a:lnTo>
                  <a:lnTo>
                    <a:pt x="42412" y="36140"/>
                  </a:lnTo>
                  <a:lnTo>
                    <a:pt x="41896" y="35974"/>
                  </a:lnTo>
                  <a:lnTo>
                    <a:pt x="41416" y="35845"/>
                  </a:lnTo>
                  <a:lnTo>
                    <a:pt x="40973" y="35753"/>
                  </a:lnTo>
                  <a:lnTo>
                    <a:pt x="40567" y="35716"/>
                  </a:lnTo>
                  <a:lnTo>
                    <a:pt x="40198" y="35716"/>
                  </a:lnTo>
                  <a:lnTo>
                    <a:pt x="39848" y="35753"/>
                  </a:lnTo>
                  <a:lnTo>
                    <a:pt x="39534" y="35827"/>
                  </a:lnTo>
                  <a:lnTo>
                    <a:pt x="39258" y="35937"/>
                  </a:lnTo>
                  <a:lnTo>
                    <a:pt x="38999" y="36085"/>
                  </a:lnTo>
                  <a:lnTo>
                    <a:pt x="38778" y="36269"/>
                  </a:lnTo>
                  <a:lnTo>
                    <a:pt x="38575" y="36472"/>
                  </a:lnTo>
                  <a:lnTo>
                    <a:pt x="38409" y="36712"/>
                  </a:lnTo>
                  <a:lnTo>
                    <a:pt x="38261" y="36970"/>
                  </a:lnTo>
                  <a:lnTo>
                    <a:pt x="38151" y="37266"/>
                  </a:lnTo>
                  <a:lnTo>
                    <a:pt x="38059" y="37561"/>
                  </a:lnTo>
                  <a:lnTo>
                    <a:pt x="37985" y="37893"/>
                  </a:lnTo>
                  <a:lnTo>
                    <a:pt x="37948" y="38243"/>
                  </a:lnTo>
                  <a:lnTo>
                    <a:pt x="37911" y="38612"/>
                  </a:lnTo>
                  <a:lnTo>
                    <a:pt x="37911" y="38981"/>
                  </a:lnTo>
                  <a:lnTo>
                    <a:pt x="37929" y="39369"/>
                  </a:lnTo>
                  <a:lnTo>
                    <a:pt x="37966" y="39774"/>
                  </a:lnTo>
                  <a:lnTo>
                    <a:pt x="38040" y="40199"/>
                  </a:lnTo>
                  <a:lnTo>
                    <a:pt x="38114" y="40605"/>
                  </a:lnTo>
                  <a:lnTo>
                    <a:pt x="38206" y="41047"/>
                  </a:lnTo>
                  <a:lnTo>
                    <a:pt x="38317" y="41472"/>
                  </a:lnTo>
                  <a:lnTo>
                    <a:pt x="38446" y="41896"/>
                  </a:lnTo>
                  <a:lnTo>
                    <a:pt x="38594" y="42339"/>
                  </a:lnTo>
                  <a:lnTo>
                    <a:pt x="38760" y="42763"/>
                  </a:lnTo>
                  <a:lnTo>
                    <a:pt x="38926" y="43187"/>
                  </a:lnTo>
                  <a:lnTo>
                    <a:pt x="39110" y="43612"/>
                  </a:lnTo>
                  <a:lnTo>
                    <a:pt x="39110" y="43612"/>
                  </a:lnTo>
                  <a:lnTo>
                    <a:pt x="38095" y="42523"/>
                  </a:lnTo>
                  <a:lnTo>
                    <a:pt x="37062" y="41416"/>
                  </a:lnTo>
                  <a:lnTo>
                    <a:pt x="36011" y="40365"/>
                  </a:lnTo>
                  <a:lnTo>
                    <a:pt x="35457" y="39830"/>
                  </a:lnTo>
                  <a:lnTo>
                    <a:pt x="34922" y="39332"/>
                  </a:lnTo>
                  <a:lnTo>
                    <a:pt x="34350" y="38834"/>
                  </a:lnTo>
                  <a:lnTo>
                    <a:pt x="33779" y="38354"/>
                  </a:lnTo>
                  <a:lnTo>
                    <a:pt x="33207" y="37893"/>
                  </a:lnTo>
                  <a:lnTo>
                    <a:pt x="32616" y="37432"/>
                  </a:lnTo>
                  <a:lnTo>
                    <a:pt x="32008" y="37007"/>
                  </a:lnTo>
                  <a:lnTo>
                    <a:pt x="31380" y="36601"/>
                  </a:lnTo>
                  <a:lnTo>
                    <a:pt x="30735" y="36232"/>
                  </a:lnTo>
                  <a:lnTo>
                    <a:pt x="30089" y="35882"/>
                  </a:lnTo>
                  <a:lnTo>
                    <a:pt x="29406" y="35550"/>
                  </a:lnTo>
                  <a:lnTo>
                    <a:pt x="28724" y="35255"/>
                  </a:lnTo>
                  <a:lnTo>
                    <a:pt x="28004" y="34996"/>
                  </a:lnTo>
                  <a:lnTo>
                    <a:pt x="27285" y="34775"/>
                  </a:lnTo>
                  <a:lnTo>
                    <a:pt x="26547" y="34609"/>
                  </a:lnTo>
                  <a:lnTo>
                    <a:pt x="25809" y="34461"/>
                  </a:lnTo>
                  <a:lnTo>
                    <a:pt x="25422" y="34425"/>
                  </a:lnTo>
                  <a:lnTo>
                    <a:pt x="25053" y="34369"/>
                  </a:lnTo>
                  <a:lnTo>
                    <a:pt x="24684" y="34351"/>
                  </a:lnTo>
                  <a:lnTo>
                    <a:pt x="24315" y="34332"/>
                  </a:lnTo>
                  <a:lnTo>
                    <a:pt x="23927" y="34314"/>
                  </a:lnTo>
                  <a:lnTo>
                    <a:pt x="23559" y="34332"/>
                  </a:lnTo>
                  <a:lnTo>
                    <a:pt x="23190" y="34351"/>
                  </a:lnTo>
                  <a:lnTo>
                    <a:pt x="22821" y="34369"/>
                  </a:lnTo>
                  <a:lnTo>
                    <a:pt x="22452" y="34425"/>
                  </a:lnTo>
                  <a:lnTo>
                    <a:pt x="22101" y="34480"/>
                  </a:lnTo>
                  <a:lnTo>
                    <a:pt x="21732" y="34535"/>
                  </a:lnTo>
                  <a:lnTo>
                    <a:pt x="21382" y="34627"/>
                  </a:lnTo>
                  <a:lnTo>
                    <a:pt x="21013" y="34720"/>
                  </a:lnTo>
                  <a:lnTo>
                    <a:pt x="20662" y="34830"/>
                  </a:lnTo>
                  <a:lnTo>
                    <a:pt x="20330" y="34960"/>
                  </a:lnTo>
                  <a:lnTo>
                    <a:pt x="19980" y="35089"/>
                  </a:lnTo>
                  <a:lnTo>
                    <a:pt x="19648" y="35236"/>
                  </a:lnTo>
                  <a:lnTo>
                    <a:pt x="19315" y="35402"/>
                  </a:lnTo>
                  <a:lnTo>
                    <a:pt x="19002" y="35587"/>
                  </a:lnTo>
                  <a:lnTo>
                    <a:pt x="18688" y="35790"/>
                  </a:lnTo>
                  <a:lnTo>
                    <a:pt x="18375" y="36011"/>
                  </a:lnTo>
                  <a:lnTo>
                    <a:pt x="18079" y="36232"/>
                  </a:lnTo>
                  <a:lnTo>
                    <a:pt x="17803" y="36472"/>
                  </a:lnTo>
                  <a:lnTo>
                    <a:pt x="17526" y="36749"/>
                  </a:lnTo>
                  <a:lnTo>
                    <a:pt x="17286" y="37007"/>
                  </a:lnTo>
                  <a:lnTo>
                    <a:pt x="17046" y="37302"/>
                  </a:lnTo>
                  <a:lnTo>
                    <a:pt x="16807" y="37598"/>
                  </a:lnTo>
                  <a:lnTo>
                    <a:pt x="16604" y="37911"/>
                  </a:lnTo>
                  <a:lnTo>
                    <a:pt x="16401" y="38243"/>
                  </a:lnTo>
                  <a:lnTo>
                    <a:pt x="16235" y="38575"/>
                  </a:lnTo>
                  <a:lnTo>
                    <a:pt x="16069" y="38907"/>
                  </a:lnTo>
                  <a:lnTo>
                    <a:pt x="15921" y="39258"/>
                  </a:lnTo>
                  <a:lnTo>
                    <a:pt x="15792" y="39608"/>
                  </a:lnTo>
                  <a:lnTo>
                    <a:pt x="15663" y="39959"/>
                  </a:lnTo>
                  <a:lnTo>
                    <a:pt x="15571" y="40328"/>
                  </a:lnTo>
                  <a:lnTo>
                    <a:pt x="15497" y="40678"/>
                  </a:lnTo>
                  <a:lnTo>
                    <a:pt x="15423" y="41047"/>
                  </a:lnTo>
                  <a:lnTo>
                    <a:pt x="15386" y="41416"/>
                  </a:lnTo>
                  <a:lnTo>
                    <a:pt x="15349" y="41785"/>
                  </a:lnTo>
                  <a:lnTo>
                    <a:pt x="15349" y="42154"/>
                  </a:lnTo>
                  <a:lnTo>
                    <a:pt x="15368" y="42523"/>
                  </a:lnTo>
                  <a:lnTo>
                    <a:pt x="15386" y="42874"/>
                  </a:lnTo>
                  <a:lnTo>
                    <a:pt x="15441" y="43243"/>
                  </a:lnTo>
                  <a:lnTo>
                    <a:pt x="15515" y="43593"/>
                  </a:lnTo>
                  <a:lnTo>
                    <a:pt x="15607" y="43925"/>
                  </a:lnTo>
                  <a:lnTo>
                    <a:pt x="15718" y="44276"/>
                  </a:lnTo>
                  <a:lnTo>
                    <a:pt x="15866" y="44608"/>
                  </a:lnTo>
                  <a:lnTo>
                    <a:pt x="16013" y="44921"/>
                  </a:lnTo>
                  <a:lnTo>
                    <a:pt x="16198" y="45235"/>
                  </a:lnTo>
                  <a:lnTo>
                    <a:pt x="16401" y="45530"/>
                  </a:lnTo>
                  <a:lnTo>
                    <a:pt x="16622" y="45825"/>
                  </a:lnTo>
                  <a:lnTo>
                    <a:pt x="16862" y="46102"/>
                  </a:lnTo>
                  <a:lnTo>
                    <a:pt x="16327" y="45991"/>
                  </a:lnTo>
                  <a:lnTo>
                    <a:pt x="15810" y="45844"/>
                  </a:lnTo>
                  <a:lnTo>
                    <a:pt x="15294" y="45678"/>
                  </a:lnTo>
                  <a:lnTo>
                    <a:pt x="14796" y="45493"/>
                  </a:lnTo>
                  <a:lnTo>
                    <a:pt x="14298" y="45272"/>
                  </a:lnTo>
                  <a:lnTo>
                    <a:pt x="13800" y="45051"/>
                  </a:lnTo>
                  <a:lnTo>
                    <a:pt x="13320" y="44792"/>
                  </a:lnTo>
                  <a:lnTo>
                    <a:pt x="12840" y="44552"/>
                  </a:lnTo>
                  <a:lnTo>
                    <a:pt x="11881" y="43999"/>
                  </a:lnTo>
                  <a:lnTo>
                    <a:pt x="10922" y="43464"/>
                  </a:lnTo>
                  <a:lnTo>
                    <a:pt x="9944" y="42929"/>
                  </a:lnTo>
                  <a:lnTo>
                    <a:pt x="9464" y="42689"/>
                  </a:lnTo>
                  <a:lnTo>
                    <a:pt x="8966" y="42449"/>
                  </a:lnTo>
                  <a:lnTo>
                    <a:pt x="8468" y="42246"/>
                  </a:lnTo>
                  <a:lnTo>
                    <a:pt x="7933" y="42044"/>
                  </a:lnTo>
                  <a:lnTo>
                    <a:pt x="7398" y="41878"/>
                  </a:lnTo>
                  <a:lnTo>
                    <a:pt x="6845" y="41748"/>
                  </a:lnTo>
                  <a:lnTo>
                    <a:pt x="6291" y="41638"/>
                  </a:lnTo>
                  <a:lnTo>
                    <a:pt x="5738" y="41582"/>
                  </a:lnTo>
                  <a:lnTo>
                    <a:pt x="5166" y="41545"/>
                  </a:lnTo>
                  <a:lnTo>
                    <a:pt x="4631" y="41545"/>
                  </a:lnTo>
                  <a:lnTo>
                    <a:pt x="4078" y="41601"/>
                  </a:lnTo>
                  <a:lnTo>
                    <a:pt x="3819" y="41638"/>
                  </a:lnTo>
                  <a:lnTo>
                    <a:pt x="3561" y="41693"/>
                  </a:lnTo>
                  <a:lnTo>
                    <a:pt x="3303" y="41748"/>
                  </a:lnTo>
                  <a:lnTo>
                    <a:pt x="3044" y="41822"/>
                  </a:lnTo>
                  <a:lnTo>
                    <a:pt x="2805" y="41914"/>
                  </a:lnTo>
                  <a:lnTo>
                    <a:pt x="2565" y="42007"/>
                  </a:lnTo>
                  <a:lnTo>
                    <a:pt x="2325" y="42117"/>
                  </a:lnTo>
                  <a:lnTo>
                    <a:pt x="2104" y="42246"/>
                  </a:lnTo>
                  <a:lnTo>
                    <a:pt x="1882" y="42394"/>
                  </a:lnTo>
                  <a:lnTo>
                    <a:pt x="1679" y="42542"/>
                  </a:lnTo>
                  <a:lnTo>
                    <a:pt x="1476" y="42708"/>
                  </a:lnTo>
                  <a:lnTo>
                    <a:pt x="1273" y="42874"/>
                  </a:lnTo>
                  <a:lnTo>
                    <a:pt x="1089" y="43077"/>
                  </a:lnTo>
                  <a:lnTo>
                    <a:pt x="923" y="43280"/>
                  </a:lnTo>
                  <a:lnTo>
                    <a:pt x="757" y="43519"/>
                  </a:lnTo>
                  <a:lnTo>
                    <a:pt x="609" y="43741"/>
                  </a:lnTo>
                  <a:lnTo>
                    <a:pt x="480" y="43981"/>
                  </a:lnTo>
                  <a:lnTo>
                    <a:pt x="351" y="44239"/>
                  </a:lnTo>
                  <a:lnTo>
                    <a:pt x="259" y="44479"/>
                  </a:lnTo>
                  <a:lnTo>
                    <a:pt x="185" y="44737"/>
                  </a:lnTo>
                  <a:lnTo>
                    <a:pt x="111" y="44977"/>
                  </a:lnTo>
                  <a:lnTo>
                    <a:pt x="56" y="45253"/>
                  </a:lnTo>
                  <a:lnTo>
                    <a:pt x="19" y="45512"/>
                  </a:lnTo>
                  <a:lnTo>
                    <a:pt x="1" y="45770"/>
                  </a:lnTo>
                  <a:lnTo>
                    <a:pt x="1" y="46047"/>
                  </a:lnTo>
                  <a:lnTo>
                    <a:pt x="1" y="46305"/>
                  </a:lnTo>
                  <a:lnTo>
                    <a:pt x="19" y="46582"/>
                  </a:lnTo>
                  <a:lnTo>
                    <a:pt x="56" y="46858"/>
                  </a:lnTo>
                  <a:lnTo>
                    <a:pt x="148" y="47412"/>
                  </a:lnTo>
                  <a:lnTo>
                    <a:pt x="277" y="47965"/>
                  </a:lnTo>
                  <a:lnTo>
                    <a:pt x="462" y="48519"/>
                  </a:lnTo>
                  <a:lnTo>
                    <a:pt x="665" y="49072"/>
                  </a:lnTo>
                  <a:lnTo>
                    <a:pt x="905" y="49626"/>
                  </a:lnTo>
                  <a:lnTo>
                    <a:pt x="1163" y="50179"/>
                  </a:lnTo>
                  <a:lnTo>
                    <a:pt x="1440" y="50714"/>
                  </a:lnTo>
                  <a:lnTo>
                    <a:pt x="1753" y="51249"/>
                  </a:lnTo>
                  <a:lnTo>
                    <a:pt x="2067" y="51747"/>
                  </a:lnTo>
                  <a:lnTo>
                    <a:pt x="2399" y="52282"/>
                  </a:lnTo>
                  <a:lnTo>
                    <a:pt x="2731" y="52780"/>
                  </a:lnTo>
                  <a:lnTo>
                    <a:pt x="61303" y="52780"/>
                  </a:lnTo>
                  <a:lnTo>
                    <a:pt x="613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1"/>
            <p:cNvSpPr/>
            <p:nvPr/>
          </p:nvSpPr>
          <p:spPr>
            <a:xfrm>
              <a:off x="-5000725" y="3916175"/>
              <a:ext cx="1153876" cy="993470"/>
            </a:xfrm>
            <a:custGeom>
              <a:avLst/>
              <a:gdLst/>
              <a:ahLst/>
              <a:cxnLst/>
              <a:rect l="l" t="t" r="r" b="b"/>
              <a:pathLst>
                <a:path w="61303" h="52781" extrusionOk="0">
                  <a:moveTo>
                    <a:pt x="61303" y="1"/>
                  </a:moveTo>
                  <a:lnTo>
                    <a:pt x="60620" y="314"/>
                  </a:lnTo>
                  <a:lnTo>
                    <a:pt x="59975" y="665"/>
                  </a:lnTo>
                  <a:lnTo>
                    <a:pt x="59329" y="1034"/>
                  </a:lnTo>
                  <a:lnTo>
                    <a:pt x="58683" y="1440"/>
                  </a:lnTo>
                  <a:lnTo>
                    <a:pt x="58074" y="1864"/>
                  </a:lnTo>
                  <a:lnTo>
                    <a:pt x="57484" y="2307"/>
                  </a:lnTo>
                  <a:lnTo>
                    <a:pt x="56912" y="2786"/>
                  </a:lnTo>
                  <a:lnTo>
                    <a:pt x="56340" y="3284"/>
                  </a:lnTo>
                  <a:lnTo>
                    <a:pt x="55805" y="3783"/>
                  </a:lnTo>
                  <a:lnTo>
                    <a:pt x="55289" y="4318"/>
                  </a:lnTo>
                  <a:lnTo>
                    <a:pt x="54791" y="4889"/>
                  </a:lnTo>
                  <a:lnTo>
                    <a:pt x="54330" y="5461"/>
                  </a:lnTo>
                  <a:lnTo>
                    <a:pt x="53887" y="6052"/>
                  </a:lnTo>
                  <a:lnTo>
                    <a:pt x="53462" y="6679"/>
                  </a:lnTo>
                  <a:lnTo>
                    <a:pt x="53075" y="7306"/>
                  </a:lnTo>
                  <a:lnTo>
                    <a:pt x="52706" y="7952"/>
                  </a:lnTo>
                  <a:lnTo>
                    <a:pt x="52411" y="8561"/>
                  </a:lnTo>
                  <a:lnTo>
                    <a:pt x="52134" y="9169"/>
                  </a:lnTo>
                  <a:lnTo>
                    <a:pt x="51894" y="9797"/>
                  </a:lnTo>
                  <a:lnTo>
                    <a:pt x="51673" y="10424"/>
                  </a:lnTo>
                  <a:lnTo>
                    <a:pt x="51470" y="11069"/>
                  </a:lnTo>
                  <a:lnTo>
                    <a:pt x="51286" y="11715"/>
                  </a:lnTo>
                  <a:lnTo>
                    <a:pt x="51138" y="12361"/>
                  </a:lnTo>
                  <a:lnTo>
                    <a:pt x="51009" y="13025"/>
                  </a:lnTo>
                  <a:lnTo>
                    <a:pt x="50917" y="13689"/>
                  </a:lnTo>
                  <a:lnTo>
                    <a:pt x="50824" y="14353"/>
                  </a:lnTo>
                  <a:lnTo>
                    <a:pt x="50769" y="15017"/>
                  </a:lnTo>
                  <a:lnTo>
                    <a:pt x="50751" y="15700"/>
                  </a:lnTo>
                  <a:lnTo>
                    <a:pt x="50732" y="16364"/>
                  </a:lnTo>
                  <a:lnTo>
                    <a:pt x="50751" y="17028"/>
                  </a:lnTo>
                  <a:lnTo>
                    <a:pt x="50806" y="17711"/>
                  </a:lnTo>
                  <a:lnTo>
                    <a:pt x="50861" y="18375"/>
                  </a:lnTo>
                  <a:lnTo>
                    <a:pt x="50954" y="19039"/>
                  </a:lnTo>
                  <a:lnTo>
                    <a:pt x="51064" y="19703"/>
                  </a:lnTo>
                  <a:lnTo>
                    <a:pt x="51193" y="20367"/>
                  </a:lnTo>
                  <a:lnTo>
                    <a:pt x="51341" y="21013"/>
                  </a:lnTo>
                  <a:lnTo>
                    <a:pt x="51525" y="21659"/>
                  </a:lnTo>
                  <a:lnTo>
                    <a:pt x="51728" y="22304"/>
                  </a:lnTo>
                  <a:lnTo>
                    <a:pt x="51950" y="22931"/>
                  </a:lnTo>
                  <a:lnTo>
                    <a:pt x="52208" y="23559"/>
                  </a:lnTo>
                  <a:lnTo>
                    <a:pt x="52466" y="24167"/>
                  </a:lnTo>
                  <a:lnTo>
                    <a:pt x="52761" y="24776"/>
                  </a:lnTo>
                  <a:lnTo>
                    <a:pt x="53075" y="25367"/>
                  </a:lnTo>
                  <a:lnTo>
                    <a:pt x="53407" y="25957"/>
                  </a:lnTo>
                  <a:lnTo>
                    <a:pt x="53758" y="26529"/>
                  </a:lnTo>
                  <a:lnTo>
                    <a:pt x="54145" y="27082"/>
                  </a:lnTo>
                  <a:lnTo>
                    <a:pt x="54532" y="27617"/>
                  </a:lnTo>
                  <a:lnTo>
                    <a:pt x="54957" y="28134"/>
                  </a:lnTo>
                  <a:lnTo>
                    <a:pt x="54957" y="28134"/>
                  </a:lnTo>
                  <a:lnTo>
                    <a:pt x="54385" y="27525"/>
                  </a:lnTo>
                  <a:lnTo>
                    <a:pt x="53813" y="26935"/>
                  </a:lnTo>
                  <a:lnTo>
                    <a:pt x="53204" y="26344"/>
                  </a:lnTo>
                  <a:lnTo>
                    <a:pt x="52577" y="25809"/>
                  </a:lnTo>
                  <a:lnTo>
                    <a:pt x="52263" y="25533"/>
                  </a:lnTo>
                  <a:lnTo>
                    <a:pt x="51931" y="25293"/>
                  </a:lnTo>
                  <a:lnTo>
                    <a:pt x="51599" y="25035"/>
                  </a:lnTo>
                  <a:lnTo>
                    <a:pt x="51267" y="24813"/>
                  </a:lnTo>
                  <a:lnTo>
                    <a:pt x="50917" y="24592"/>
                  </a:lnTo>
                  <a:lnTo>
                    <a:pt x="50566" y="24370"/>
                  </a:lnTo>
                  <a:lnTo>
                    <a:pt x="50197" y="24186"/>
                  </a:lnTo>
                  <a:lnTo>
                    <a:pt x="49828" y="24001"/>
                  </a:lnTo>
                  <a:lnTo>
                    <a:pt x="49367" y="23799"/>
                  </a:lnTo>
                  <a:lnTo>
                    <a:pt x="48887" y="23633"/>
                  </a:lnTo>
                  <a:lnTo>
                    <a:pt x="48408" y="23503"/>
                  </a:lnTo>
                  <a:lnTo>
                    <a:pt x="47910" y="23393"/>
                  </a:lnTo>
                  <a:lnTo>
                    <a:pt x="47412" y="23319"/>
                  </a:lnTo>
                  <a:lnTo>
                    <a:pt x="46913" y="23264"/>
                  </a:lnTo>
                  <a:lnTo>
                    <a:pt x="46415" y="23245"/>
                  </a:lnTo>
                  <a:lnTo>
                    <a:pt x="45917" y="23282"/>
                  </a:lnTo>
                  <a:lnTo>
                    <a:pt x="45419" y="23337"/>
                  </a:lnTo>
                  <a:lnTo>
                    <a:pt x="44940" y="23430"/>
                  </a:lnTo>
                  <a:lnTo>
                    <a:pt x="44460" y="23559"/>
                  </a:lnTo>
                  <a:lnTo>
                    <a:pt x="43999" y="23725"/>
                  </a:lnTo>
                  <a:lnTo>
                    <a:pt x="43777" y="23817"/>
                  </a:lnTo>
                  <a:lnTo>
                    <a:pt x="43574" y="23928"/>
                  </a:lnTo>
                  <a:lnTo>
                    <a:pt x="43353" y="24038"/>
                  </a:lnTo>
                  <a:lnTo>
                    <a:pt x="43150" y="24167"/>
                  </a:lnTo>
                  <a:lnTo>
                    <a:pt x="42947" y="24315"/>
                  </a:lnTo>
                  <a:lnTo>
                    <a:pt x="42763" y="24463"/>
                  </a:lnTo>
                  <a:lnTo>
                    <a:pt x="42560" y="24629"/>
                  </a:lnTo>
                  <a:lnTo>
                    <a:pt x="42394" y="24795"/>
                  </a:lnTo>
                  <a:lnTo>
                    <a:pt x="42117" y="25090"/>
                  </a:lnTo>
                  <a:lnTo>
                    <a:pt x="41859" y="25404"/>
                  </a:lnTo>
                  <a:lnTo>
                    <a:pt x="41637" y="25736"/>
                  </a:lnTo>
                  <a:lnTo>
                    <a:pt x="41453" y="26086"/>
                  </a:lnTo>
                  <a:lnTo>
                    <a:pt x="41287" y="26455"/>
                  </a:lnTo>
                  <a:lnTo>
                    <a:pt x="41139" y="26824"/>
                  </a:lnTo>
                  <a:lnTo>
                    <a:pt x="41010" y="27211"/>
                  </a:lnTo>
                  <a:lnTo>
                    <a:pt x="40918" y="27617"/>
                  </a:lnTo>
                  <a:lnTo>
                    <a:pt x="40844" y="28023"/>
                  </a:lnTo>
                  <a:lnTo>
                    <a:pt x="40807" y="28429"/>
                  </a:lnTo>
                  <a:lnTo>
                    <a:pt x="40770" y="28835"/>
                  </a:lnTo>
                  <a:lnTo>
                    <a:pt x="40770" y="29259"/>
                  </a:lnTo>
                  <a:lnTo>
                    <a:pt x="40789" y="29665"/>
                  </a:lnTo>
                  <a:lnTo>
                    <a:pt x="40826" y="30071"/>
                  </a:lnTo>
                  <a:lnTo>
                    <a:pt x="40881" y="30477"/>
                  </a:lnTo>
                  <a:lnTo>
                    <a:pt x="40955" y="30883"/>
                  </a:lnTo>
                  <a:lnTo>
                    <a:pt x="41047" y="31270"/>
                  </a:lnTo>
                  <a:lnTo>
                    <a:pt x="41158" y="31657"/>
                  </a:lnTo>
                  <a:lnTo>
                    <a:pt x="41268" y="32026"/>
                  </a:lnTo>
                  <a:lnTo>
                    <a:pt x="41398" y="32395"/>
                  </a:lnTo>
                  <a:lnTo>
                    <a:pt x="41545" y="32764"/>
                  </a:lnTo>
                  <a:lnTo>
                    <a:pt x="41693" y="33133"/>
                  </a:lnTo>
                  <a:lnTo>
                    <a:pt x="42025" y="33853"/>
                  </a:lnTo>
                  <a:lnTo>
                    <a:pt x="42394" y="34572"/>
                  </a:lnTo>
                  <a:lnTo>
                    <a:pt x="42763" y="35273"/>
                  </a:lnTo>
                  <a:lnTo>
                    <a:pt x="43538" y="36638"/>
                  </a:lnTo>
                  <a:lnTo>
                    <a:pt x="42966" y="36362"/>
                  </a:lnTo>
                  <a:lnTo>
                    <a:pt x="42412" y="36140"/>
                  </a:lnTo>
                  <a:lnTo>
                    <a:pt x="41896" y="35974"/>
                  </a:lnTo>
                  <a:lnTo>
                    <a:pt x="41416" y="35845"/>
                  </a:lnTo>
                  <a:lnTo>
                    <a:pt x="40973" y="35753"/>
                  </a:lnTo>
                  <a:lnTo>
                    <a:pt x="40567" y="35716"/>
                  </a:lnTo>
                  <a:lnTo>
                    <a:pt x="40198" y="35716"/>
                  </a:lnTo>
                  <a:lnTo>
                    <a:pt x="39848" y="35753"/>
                  </a:lnTo>
                  <a:lnTo>
                    <a:pt x="39534" y="35827"/>
                  </a:lnTo>
                  <a:lnTo>
                    <a:pt x="39258" y="35937"/>
                  </a:lnTo>
                  <a:lnTo>
                    <a:pt x="38999" y="36085"/>
                  </a:lnTo>
                  <a:lnTo>
                    <a:pt x="38778" y="36269"/>
                  </a:lnTo>
                  <a:lnTo>
                    <a:pt x="38575" y="36472"/>
                  </a:lnTo>
                  <a:lnTo>
                    <a:pt x="38409" y="36712"/>
                  </a:lnTo>
                  <a:lnTo>
                    <a:pt x="38261" y="36970"/>
                  </a:lnTo>
                  <a:lnTo>
                    <a:pt x="38151" y="37266"/>
                  </a:lnTo>
                  <a:lnTo>
                    <a:pt x="38059" y="37561"/>
                  </a:lnTo>
                  <a:lnTo>
                    <a:pt x="37985" y="37893"/>
                  </a:lnTo>
                  <a:lnTo>
                    <a:pt x="37948" y="38243"/>
                  </a:lnTo>
                  <a:lnTo>
                    <a:pt x="37911" y="38612"/>
                  </a:lnTo>
                  <a:lnTo>
                    <a:pt x="37911" y="38981"/>
                  </a:lnTo>
                  <a:lnTo>
                    <a:pt x="37929" y="39369"/>
                  </a:lnTo>
                  <a:lnTo>
                    <a:pt x="37966" y="39774"/>
                  </a:lnTo>
                  <a:lnTo>
                    <a:pt x="38040" y="40199"/>
                  </a:lnTo>
                  <a:lnTo>
                    <a:pt x="38114" y="40605"/>
                  </a:lnTo>
                  <a:lnTo>
                    <a:pt x="38206" y="41047"/>
                  </a:lnTo>
                  <a:lnTo>
                    <a:pt x="38317" y="41472"/>
                  </a:lnTo>
                  <a:lnTo>
                    <a:pt x="38446" y="41896"/>
                  </a:lnTo>
                  <a:lnTo>
                    <a:pt x="38594" y="42339"/>
                  </a:lnTo>
                  <a:lnTo>
                    <a:pt x="38760" y="42763"/>
                  </a:lnTo>
                  <a:lnTo>
                    <a:pt x="38926" y="43187"/>
                  </a:lnTo>
                  <a:lnTo>
                    <a:pt x="39110" y="43612"/>
                  </a:lnTo>
                  <a:lnTo>
                    <a:pt x="39110" y="43612"/>
                  </a:lnTo>
                  <a:lnTo>
                    <a:pt x="38095" y="42523"/>
                  </a:lnTo>
                  <a:lnTo>
                    <a:pt x="37062" y="41416"/>
                  </a:lnTo>
                  <a:lnTo>
                    <a:pt x="36011" y="40365"/>
                  </a:lnTo>
                  <a:lnTo>
                    <a:pt x="35457" y="39830"/>
                  </a:lnTo>
                  <a:lnTo>
                    <a:pt x="34922" y="39332"/>
                  </a:lnTo>
                  <a:lnTo>
                    <a:pt x="34350" y="38834"/>
                  </a:lnTo>
                  <a:lnTo>
                    <a:pt x="33779" y="38354"/>
                  </a:lnTo>
                  <a:lnTo>
                    <a:pt x="33207" y="37893"/>
                  </a:lnTo>
                  <a:lnTo>
                    <a:pt x="32616" y="37432"/>
                  </a:lnTo>
                  <a:lnTo>
                    <a:pt x="32008" y="37007"/>
                  </a:lnTo>
                  <a:lnTo>
                    <a:pt x="31380" y="36601"/>
                  </a:lnTo>
                  <a:lnTo>
                    <a:pt x="30735" y="36232"/>
                  </a:lnTo>
                  <a:lnTo>
                    <a:pt x="30089" y="35882"/>
                  </a:lnTo>
                  <a:lnTo>
                    <a:pt x="29406" y="35550"/>
                  </a:lnTo>
                  <a:lnTo>
                    <a:pt x="28724" y="35255"/>
                  </a:lnTo>
                  <a:lnTo>
                    <a:pt x="28004" y="34996"/>
                  </a:lnTo>
                  <a:lnTo>
                    <a:pt x="27285" y="34775"/>
                  </a:lnTo>
                  <a:lnTo>
                    <a:pt x="26547" y="34609"/>
                  </a:lnTo>
                  <a:lnTo>
                    <a:pt x="25809" y="34461"/>
                  </a:lnTo>
                  <a:lnTo>
                    <a:pt x="25422" y="34425"/>
                  </a:lnTo>
                  <a:lnTo>
                    <a:pt x="25053" y="34369"/>
                  </a:lnTo>
                  <a:lnTo>
                    <a:pt x="24684" y="34351"/>
                  </a:lnTo>
                  <a:lnTo>
                    <a:pt x="24315" y="34332"/>
                  </a:lnTo>
                  <a:lnTo>
                    <a:pt x="23927" y="34314"/>
                  </a:lnTo>
                  <a:lnTo>
                    <a:pt x="23559" y="34332"/>
                  </a:lnTo>
                  <a:lnTo>
                    <a:pt x="23190" y="34351"/>
                  </a:lnTo>
                  <a:lnTo>
                    <a:pt x="22821" y="34369"/>
                  </a:lnTo>
                  <a:lnTo>
                    <a:pt x="22452" y="34425"/>
                  </a:lnTo>
                  <a:lnTo>
                    <a:pt x="22101" y="34480"/>
                  </a:lnTo>
                  <a:lnTo>
                    <a:pt x="21732" y="34535"/>
                  </a:lnTo>
                  <a:lnTo>
                    <a:pt x="21382" y="34627"/>
                  </a:lnTo>
                  <a:lnTo>
                    <a:pt x="21013" y="34720"/>
                  </a:lnTo>
                  <a:lnTo>
                    <a:pt x="20662" y="34830"/>
                  </a:lnTo>
                  <a:lnTo>
                    <a:pt x="20330" y="34960"/>
                  </a:lnTo>
                  <a:lnTo>
                    <a:pt x="19980" y="35089"/>
                  </a:lnTo>
                  <a:lnTo>
                    <a:pt x="19648" y="35236"/>
                  </a:lnTo>
                  <a:lnTo>
                    <a:pt x="19315" y="35402"/>
                  </a:lnTo>
                  <a:lnTo>
                    <a:pt x="19002" y="35587"/>
                  </a:lnTo>
                  <a:lnTo>
                    <a:pt x="18688" y="35790"/>
                  </a:lnTo>
                  <a:lnTo>
                    <a:pt x="18375" y="36011"/>
                  </a:lnTo>
                  <a:lnTo>
                    <a:pt x="18079" y="36232"/>
                  </a:lnTo>
                  <a:lnTo>
                    <a:pt x="17803" y="36472"/>
                  </a:lnTo>
                  <a:lnTo>
                    <a:pt x="17526" y="36749"/>
                  </a:lnTo>
                  <a:lnTo>
                    <a:pt x="17286" y="37007"/>
                  </a:lnTo>
                  <a:lnTo>
                    <a:pt x="17046" y="37302"/>
                  </a:lnTo>
                  <a:lnTo>
                    <a:pt x="16807" y="37598"/>
                  </a:lnTo>
                  <a:lnTo>
                    <a:pt x="16604" y="37911"/>
                  </a:lnTo>
                  <a:lnTo>
                    <a:pt x="16401" y="38243"/>
                  </a:lnTo>
                  <a:lnTo>
                    <a:pt x="16235" y="38575"/>
                  </a:lnTo>
                  <a:lnTo>
                    <a:pt x="16069" y="38907"/>
                  </a:lnTo>
                  <a:lnTo>
                    <a:pt x="15921" y="39258"/>
                  </a:lnTo>
                  <a:lnTo>
                    <a:pt x="15792" y="39608"/>
                  </a:lnTo>
                  <a:lnTo>
                    <a:pt x="15663" y="39959"/>
                  </a:lnTo>
                  <a:lnTo>
                    <a:pt x="15571" y="40328"/>
                  </a:lnTo>
                  <a:lnTo>
                    <a:pt x="15497" y="40678"/>
                  </a:lnTo>
                  <a:lnTo>
                    <a:pt x="15423" y="41047"/>
                  </a:lnTo>
                  <a:lnTo>
                    <a:pt x="15386" y="41416"/>
                  </a:lnTo>
                  <a:lnTo>
                    <a:pt x="15349" y="41785"/>
                  </a:lnTo>
                  <a:lnTo>
                    <a:pt x="15349" y="42154"/>
                  </a:lnTo>
                  <a:lnTo>
                    <a:pt x="15368" y="42523"/>
                  </a:lnTo>
                  <a:lnTo>
                    <a:pt x="15386" y="42874"/>
                  </a:lnTo>
                  <a:lnTo>
                    <a:pt x="15441" y="43243"/>
                  </a:lnTo>
                  <a:lnTo>
                    <a:pt x="15515" y="43593"/>
                  </a:lnTo>
                  <a:lnTo>
                    <a:pt x="15607" y="43925"/>
                  </a:lnTo>
                  <a:lnTo>
                    <a:pt x="15718" y="44276"/>
                  </a:lnTo>
                  <a:lnTo>
                    <a:pt x="15866" y="44608"/>
                  </a:lnTo>
                  <a:lnTo>
                    <a:pt x="16013" y="44921"/>
                  </a:lnTo>
                  <a:lnTo>
                    <a:pt x="16198" y="45235"/>
                  </a:lnTo>
                  <a:lnTo>
                    <a:pt x="16401" y="45530"/>
                  </a:lnTo>
                  <a:lnTo>
                    <a:pt x="16622" y="45825"/>
                  </a:lnTo>
                  <a:lnTo>
                    <a:pt x="16862" y="46102"/>
                  </a:lnTo>
                  <a:lnTo>
                    <a:pt x="16327" y="45991"/>
                  </a:lnTo>
                  <a:lnTo>
                    <a:pt x="15810" y="45844"/>
                  </a:lnTo>
                  <a:lnTo>
                    <a:pt x="15294" y="45678"/>
                  </a:lnTo>
                  <a:lnTo>
                    <a:pt x="14796" y="45493"/>
                  </a:lnTo>
                  <a:lnTo>
                    <a:pt x="14298" y="45272"/>
                  </a:lnTo>
                  <a:lnTo>
                    <a:pt x="13800" y="45051"/>
                  </a:lnTo>
                  <a:lnTo>
                    <a:pt x="13320" y="44792"/>
                  </a:lnTo>
                  <a:lnTo>
                    <a:pt x="12840" y="44552"/>
                  </a:lnTo>
                  <a:lnTo>
                    <a:pt x="11881" y="43999"/>
                  </a:lnTo>
                  <a:lnTo>
                    <a:pt x="10922" y="43464"/>
                  </a:lnTo>
                  <a:lnTo>
                    <a:pt x="9944" y="42929"/>
                  </a:lnTo>
                  <a:lnTo>
                    <a:pt x="9464" y="42689"/>
                  </a:lnTo>
                  <a:lnTo>
                    <a:pt x="8966" y="42449"/>
                  </a:lnTo>
                  <a:lnTo>
                    <a:pt x="8468" y="42246"/>
                  </a:lnTo>
                  <a:lnTo>
                    <a:pt x="7933" y="42044"/>
                  </a:lnTo>
                  <a:lnTo>
                    <a:pt x="7398" y="41878"/>
                  </a:lnTo>
                  <a:lnTo>
                    <a:pt x="6845" y="41748"/>
                  </a:lnTo>
                  <a:lnTo>
                    <a:pt x="6291" y="41638"/>
                  </a:lnTo>
                  <a:lnTo>
                    <a:pt x="5738" y="41582"/>
                  </a:lnTo>
                  <a:lnTo>
                    <a:pt x="5166" y="41545"/>
                  </a:lnTo>
                  <a:lnTo>
                    <a:pt x="4631" y="41545"/>
                  </a:lnTo>
                  <a:lnTo>
                    <a:pt x="4078" y="41601"/>
                  </a:lnTo>
                  <a:lnTo>
                    <a:pt x="3819" y="41638"/>
                  </a:lnTo>
                  <a:lnTo>
                    <a:pt x="3561" y="41693"/>
                  </a:lnTo>
                  <a:lnTo>
                    <a:pt x="3303" y="41748"/>
                  </a:lnTo>
                  <a:lnTo>
                    <a:pt x="3044" y="41822"/>
                  </a:lnTo>
                  <a:lnTo>
                    <a:pt x="2805" y="41914"/>
                  </a:lnTo>
                  <a:lnTo>
                    <a:pt x="2565" y="42007"/>
                  </a:lnTo>
                  <a:lnTo>
                    <a:pt x="2325" y="42117"/>
                  </a:lnTo>
                  <a:lnTo>
                    <a:pt x="2104" y="42246"/>
                  </a:lnTo>
                  <a:lnTo>
                    <a:pt x="1882" y="42394"/>
                  </a:lnTo>
                  <a:lnTo>
                    <a:pt x="1679" y="42542"/>
                  </a:lnTo>
                  <a:lnTo>
                    <a:pt x="1476" y="42708"/>
                  </a:lnTo>
                  <a:lnTo>
                    <a:pt x="1273" y="42874"/>
                  </a:lnTo>
                  <a:lnTo>
                    <a:pt x="1089" y="43077"/>
                  </a:lnTo>
                  <a:lnTo>
                    <a:pt x="923" y="43280"/>
                  </a:lnTo>
                  <a:lnTo>
                    <a:pt x="757" y="43519"/>
                  </a:lnTo>
                  <a:lnTo>
                    <a:pt x="609" y="43741"/>
                  </a:lnTo>
                  <a:lnTo>
                    <a:pt x="480" y="43981"/>
                  </a:lnTo>
                  <a:lnTo>
                    <a:pt x="351" y="44239"/>
                  </a:lnTo>
                  <a:lnTo>
                    <a:pt x="259" y="44479"/>
                  </a:lnTo>
                  <a:lnTo>
                    <a:pt x="185" y="44737"/>
                  </a:lnTo>
                  <a:lnTo>
                    <a:pt x="111" y="44977"/>
                  </a:lnTo>
                  <a:lnTo>
                    <a:pt x="56" y="45253"/>
                  </a:lnTo>
                  <a:lnTo>
                    <a:pt x="19" y="45512"/>
                  </a:lnTo>
                  <a:lnTo>
                    <a:pt x="1" y="45770"/>
                  </a:lnTo>
                  <a:lnTo>
                    <a:pt x="1" y="46047"/>
                  </a:lnTo>
                  <a:lnTo>
                    <a:pt x="1" y="46305"/>
                  </a:lnTo>
                  <a:lnTo>
                    <a:pt x="19" y="46582"/>
                  </a:lnTo>
                  <a:lnTo>
                    <a:pt x="56" y="46858"/>
                  </a:lnTo>
                  <a:lnTo>
                    <a:pt x="148" y="47412"/>
                  </a:lnTo>
                  <a:lnTo>
                    <a:pt x="277" y="47965"/>
                  </a:lnTo>
                  <a:lnTo>
                    <a:pt x="462" y="48519"/>
                  </a:lnTo>
                  <a:lnTo>
                    <a:pt x="665" y="49072"/>
                  </a:lnTo>
                  <a:lnTo>
                    <a:pt x="905" y="49626"/>
                  </a:lnTo>
                  <a:lnTo>
                    <a:pt x="1163" y="50179"/>
                  </a:lnTo>
                  <a:lnTo>
                    <a:pt x="1440" y="50714"/>
                  </a:lnTo>
                  <a:lnTo>
                    <a:pt x="1753" y="51249"/>
                  </a:lnTo>
                  <a:lnTo>
                    <a:pt x="2067" y="51747"/>
                  </a:lnTo>
                  <a:lnTo>
                    <a:pt x="2399" y="52282"/>
                  </a:lnTo>
                  <a:lnTo>
                    <a:pt x="2731" y="52780"/>
                  </a:lnTo>
                  <a:lnTo>
                    <a:pt x="61303" y="52780"/>
                  </a:lnTo>
                  <a:lnTo>
                    <a:pt x="61303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9" name="Google Shape;2559;p31"/>
          <p:cNvGrpSpPr/>
          <p:nvPr/>
        </p:nvGrpSpPr>
        <p:grpSpPr>
          <a:xfrm>
            <a:off x="8080921" y="-2"/>
            <a:ext cx="657640" cy="1217404"/>
            <a:chOff x="144023" y="-1757"/>
            <a:chExt cx="959497" cy="1776195"/>
          </a:xfrm>
        </p:grpSpPr>
        <p:cxnSp>
          <p:nvCxnSpPr>
            <p:cNvPr id="2560" name="Google Shape;2560;p31"/>
            <p:cNvCxnSpPr/>
            <p:nvPr/>
          </p:nvCxnSpPr>
          <p:spPr>
            <a:xfrm rot="10800000">
              <a:off x="608975" y="-1757"/>
              <a:ext cx="0" cy="505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61" name="Google Shape;2561;p31"/>
            <p:cNvGrpSpPr/>
            <p:nvPr/>
          </p:nvGrpSpPr>
          <p:grpSpPr>
            <a:xfrm>
              <a:off x="144023" y="386441"/>
              <a:ext cx="959497" cy="1387997"/>
              <a:chOff x="5304550" y="274025"/>
              <a:chExt cx="1135500" cy="1642600"/>
            </a:xfrm>
          </p:grpSpPr>
          <p:sp>
            <p:nvSpPr>
              <p:cNvPr id="2562" name="Google Shape;2562;p31"/>
              <p:cNvSpPr/>
              <p:nvPr/>
            </p:nvSpPr>
            <p:spPr>
              <a:xfrm>
                <a:off x="5669450" y="1374075"/>
                <a:ext cx="362500" cy="542550"/>
              </a:xfrm>
              <a:custGeom>
                <a:avLst/>
                <a:gdLst/>
                <a:ahLst/>
                <a:cxnLst/>
                <a:rect l="l" t="t" r="r" b="b"/>
                <a:pathLst>
                  <a:path w="14500" h="21702" extrusionOk="0">
                    <a:moveTo>
                      <a:pt x="4717" y="1"/>
                    </a:moveTo>
                    <a:lnTo>
                      <a:pt x="4795" y="583"/>
                    </a:lnTo>
                    <a:lnTo>
                      <a:pt x="4872" y="1243"/>
                    </a:lnTo>
                    <a:lnTo>
                      <a:pt x="4950" y="2136"/>
                    </a:lnTo>
                    <a:lnTo>
                      <a:pt x="5027" y="3223"/>
                    </a:lnTo>
                    <a:lnTo>
                      <a:pt x="5047" y="3824"/>
                    </a:lnTo>
                    <a:lnTo>
                      <a:pt x="5066" y="4465"/>
                    </a:lnTo>
                    <a:lnTo>
                      <a:pt x="5066" y="5144"/>
                    </a:lnTo>
                    <a:lnTo>
                      <a:pt x="5047" y="5863"/>
                    </a:lnTo>
                    <a:lnTo>
                      <a:pt x="5027" y="6600"/>
                    </a:lnTo>
                    <a:lnTo>
                      <a:pt x="4969" y="7357"/>
                    </a:lnTo>
                    <a:lnTo>
                      <a:pt x="4911" y="8134"/>
                    </a:lnTo>
                    <a:lnTo>
                      <a:pt x="4814" y="8949"/>
                    </a:lnTo>
                    <a:lnTo>
                      <a:pt x="4697" y="9764"/>
                    </a:lnTo>
                    <a:lnTo>
                      <a:pt x="4562" y="10579"/>
                    </a:lnTo>
                    <a:lnTo>
                      <a:pt x="4387" y="11414"/>
                    </a:lnTo>
                    <a:lnTo>
                      <a:pt x="4193" y="12248"/>
                    </a:lnTo>
                    <a:lnTo>
                      <a:pt x="3960" y="13083"/>
                    </a:lnTo>
                    <a:lnTo>
                      <a:pt x="3688" y="13937"/>
                    </a:lnTo>
                    <a:lnTo>
                      <a:pt x="3378" y="14752"/>
                    </a:lnTo>
                    <a:lnTo>
                      <a:pt x="3028" y="15587"/>
                    </a:lnTo>
                    <a:lnTo>
                      <a:pt x="2640" y="16383"/>
                    </a:lnTo>
                    <a:lnTo>
                      <a:pt x="2427" y="16790"/>
                    </a:lnTo>
                    <a:lnTo>
                      <a:pt x="2213" y="17179"/>
                    </a:lnTo>
                    <a:lnTo>
                      <a:pt x="1980" y="17567"/>
                    </a:lnTo>
                    <a:lnTo>
                      <a:pt x="1728" y="17955"/>
                    </a:lnTo>
                    <a:lnTo>
                      <a:pt x="1475" y="18324"/>
                    </a:lnTo>
                    <a:lnTo>
                      <a:pt x="1204" y="18693"/>
                    </a:lnTo>
                    <a:lnTo>
                      <a:pt x="932" y="19061"/>
                    </a:lnTo>
                    <a:lnTo>
                      <a:pt x="641" y="19430"/>
                    </a:lnTo>
                    <a:lnTo>
                      <a:pt x="330" y="19779"/>
                    </a:lnTo>
                    <a:lnTo>
                      <a:pt x="0" y="20109"/>
                    </a:lnTo>
                    <a:lnTo>
                      <a:pt x="272" y="20226"/>
                    </a:lnTo>
                    <a:lnTo>
                      <a:pt x="1029" y="20498"/>
                    </a:lnTo>
                    <a:lnTo>
                      <a:pt x="1534" y="20672"/>
                    </a:lnTo>
                    <a:lnTo>
                      <a:pt x="2135" y="20866"/>
                    </a:lnTo>
                    <a:lnTo>
                      <a:pt x="2815" y="21041"/>
                    </a:lnTo>
                    <a:lnTo>
                      <a:pt x="3533" y="21235"/>
                    </a:lnTo>
                    <a:lnTo>
                      <a:pt x="4309" y="21391"/>
                    </a:lnTo>
                    <a:lnTo>
                      <a:pt x="5124" y="21526"/>
                    </a:lnTo>
                    <a:lnTo>
                      <a:pt x="5940" y="21643"/>
                    </a:lnTo>
                    <a:lnTo>
                      <a:pt x="6367" y="21662"/>
                    </a:lnTo>
                    <a:lnTo>
                      <a:pt x="6774" y="21682"/>
                    </a:lnTo>
                    <a:lnTo>
                      <a:pt x="7201" y="21701"/>
                    </a:lnTo>
                    <a:lnTo>
                      <a:pt x="7609" y="21682"/>
                    </a:lnTo>
                    <a:lnTo>
                      <a:pt x="8036" y="21662"/>
                    </a:lnTo>
                    <a:lnTo>
                      <a:pt x="8444" y="21623"/>
                    </a:lnTo>
                    <a:lnTo>
                      <a:pt x="8832" y="21565"/>
                    </a:lnTo>
                    <a:lnTo>
                      <a:pt x="9220" y="21468"/>
                    </a:lnTo>
                    <a:lnTo>
                      <a:pt x="9608" y="21371"/>
                    </a:lnTo>
                    <a:lnTo>
                      <a:pt x="9977" y="21255"/>
                    </a:lnTo>
                    <a:lnTo>
                      <a:pt x="10171" y="21177"/>
                    </a:lnTo>
                    <a:lnTo>
                      <a:pt x="10346" y="21080"/>
                    </a:lnTo>
                    <a:lnTo>
                      <a:pt x="10520" y="20963"/>
                    </a:lnTo>
                    <a:lnTo>
                      <a:pt x="10695" y="20828"/>
                    </a:lnTo>
                    <a:lnTo>
                      <a:pt x="10850" y="20692"/>
                    </a:lnTo>
                    <a:lnTo>
                      <a:pt x="11025" y="20517"/>
                    </a:lnTo>
                    <a:lnTo>
                      <a:pt x="11180" y="20342"/>
                    </a:lnTo>
                    <a:lnTo>
                      <a:pt x="11336" y="20148"/>
                    </a:lnTo>
                    <a:lnTo>
                      <a:pt x="11646" y="19721"/>
                    </a:lnTo>
                    <a:lnTo>
                      <a:pt x="11937" y="19236"/>
                    </a:lnTo>
                    <a:lnTo>
                      <a:pt x="12209" y="18712"/>
                    </a:lnTo>
                    <a:lnTo>
                      <a:pt x="12481" y="18130"/>
                    </a:lnTo>
                    <a:lnTo>
                      <a:pt x="12733" y="17528"/>
                    </a:lnTo>
                    <a:lnTo>
                      <a:pt x="12966" y="16868"/>
                    </a:lnTo>
                    <a:lnTo>
                      <a:pt x="13180" y="16169"/>
                    </a:lnTo>
                    <a:lnTo>
                      <a:pt x="13393" y="15451"/>
                    </a:lnTo>
                    <a:lnTo>
                      <a:pt x="13568" y="14713"/>
                    </a:lnTo>
                    <a:lnTo>
                      <a:pt x="13742" y="13957"/>
                    </a:lnTo>
                    <a:lnTo>
                      <a:pt x="13898" y="13180"/>
                    </a:lnTo>
                    <a:lnTo>
                      <a:pt x="14034" y="12384"/>
                    </a:lnTo>
                    <a:lnTo>
                      <a:pt x="14150" y="11588"/>
                    </a:lnTo>
                    <a:lnTo>
                      <a:pt x="14267" y="10793"/>
                    </a:lnTo>
                    <a:lnTo>
                      <a:pt x="14344" y="9997"/>
                    </a:lnTo>
                    <a:lnTo>
                      <a:pt x="14422" y="9201"/>
                    </a:lnTo>
                    <a:lnTo>
                      <a:pt x="14461" y="8405"/>
                    </a:lnTo>
                    <a:lnTo>
                      <a:pt x="14499" y="7629"/>
                    </a:lnTo>
                    <a:lnTo>
                      <a:pt x="14499" y="6872"/>
                    </a:lnTo>
                    <a:lnTo>
                      <a:pt x="14499" y="6134"/>
                    </a:lnTo>
                    <a:lnTo>
                      <a:pt x="14480" y="5416"/>
                    </a:lnTo>
                    <a:lnTo>
                      <a:pt x="14422" y="4737"/>
                    </a:lnTo>
                    <a:lnTo>
                      <a:pt x="14364" y="4077"/>
                    </a:lnTo>
                    <a:lnTo>
                      <a:pt x="14267" y="3475"/>
                    </a:lnTo>
                    <a:lnTo>
                      <a:pt x="14170" y="2893"/>
                    </a:lnTo>
                    <a:lnTo>
                      <a:pt x="14034" y="2369"/>
                    </a:lnTo>
                    <a:lnTo>
                      <a:pt x="13878" y="1884"/>
                    </a:lnTo>
                    <a:lnTo>
                      <a:pt x="13704" y="1456"/>
                    </a:lnTo>
                    <a:lnTo>
                      <a:pt x="4717" y="1"/>
                    </a:ln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31"/>
              <p:cNvSpPr/>
              <p:nvPr/>
            </p:nvSpPr>
            <p:spPr>
              <a:xfrm>
                <a:off x="5873725" y="1248400"/>
                <a:ext cx="32050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6406" extrusionOk="0">
                    <a:moveTo>
                      <a:pt x="1030" y="1"/>
                    </a:moveTo>
                    <a:lnTo>
                      <a:pt x="991" y="913"/>
                    </a:lnTo>
                    <a:lnTo>
                      <a:pt x="913" y="1883"/>
                    </a:lnTo>
                    <a:lnTo>
                      <a:pt x="816" y="2893"/>
                    </a:lnTo>
                    <a:lnTo>
                      <a:pt x="680" y="3844"/>
                    </a:lnTo>
                    <a:lnTo>
                      <a:pt x="544" y="4717"/>
                    </a:lnTo>
                    <a:lnTo>
                      <a:pt x="467" y="5086"/>
                    </a:lnTo>
                    <a:lnTo>
                      <a:pt x="389" y="5416"/>
                    </a:lnTo>
                    <a:lnTo>
                      <a:pt x="292" y="5707"/>
                    </a:lnTo>
                    <a:lnTo>
                      <a:pt x="195" y="5921"/>
                    </a:lnTo>
                    <a:lnTo>
                      <a:pt x="98" y="6076"/>
                    </a:lnTo>
                    <a:lnTo>
                      <a:pt x="59" y="6134"/>
                    </a:lnTo>
                    <a:lnTo>
                      <a:pt x="1" y="6154"/>
                    </a:lnTo>
                    <a:lnTo>
                      <a:pt x="98" y="6406"/>
                    </a:lnTo>
                    <a:lnTo>
                      <a:pt x="176" y="6348"/>
                    </a:lnTo>
                    <a:lnTo>
                      <a:pt x="253" y="6289"/>
                    </a:lnTo>
                    <a:lnTo>
                      <a:pt x="331" y="6192"/>
                    </a:lnTo>
                    <a:lnTo>
                      <a:pt x="389" y="6076"/>
                    </a:lnTo>
                    <a:lnTo>
                      <a:pt x="525" y="5765"/>
                    </a:lnTo>
                    <a:lnTo>
                      <a:pt x="641" y="5397"/>
                    </a:lnTo>
                    <a:lnTo>
                      <a:pt x="758" y="4970"/>
                    </a:lnTo>
                    <a:lnTo>
                      <a:pt x="855" y="4484"/>
                    </a:lnTo>
                    <a:lnTo>
                      <a:pt x="933" y="3980"/>
                    </a:lnTo>
                    <a:lnTo>
                      <a:pt x="1010" y="3456"/>
                    </a:lnTo>
                    <a:lnTo>
                      <a:pt x="1127" y="2388"/>
                    </a:lnTo>
                    <a:lnTo>
                      <a:pt x="1204" y="1379"/>
                    </a:lnTo>
                    <a:lnTo>
                      <a:pt x="1262" y="563"/>
                    </a:lnTo>
                    <a:lnTo>
                      <a:pt x="128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31"/>
              <p:cNvSpPr/>
              <p:nvPr/>
            </p:nvSpPr>
            <p:spPr>
              <a:xfrm>
                <a:off x="5304550" y="274025"/>
                <a:ext cx="1135500" cy="988000"/>
              </a:xfrm>
              <a:custGeom>
                <a:avLst/>
                <a:gdLst/>
                <a:ahLst/>
                <a:cxnLst/>
                <a:rect l="l" t="t" r="r" b="b"/>
                <a:pathLst>
                  <a:path w="45420" h="39520" extrusionOk="0">
                    <a:moveTo>
                      <a:pt x="14616" y="0"/>
                    </a:moveTo>
                    <a:lnTo>
                      <a:pt x="0" y="12636"/>
                    </a:lnTo>
                    <a:lnTo>
                      <a:pt x="0" y="27524"/>
                    </a:lnTo>
                    <a:lnTo>
                      <a:pt x="14616" y="39519"/>
                    </a:lnTo>
                    <a:lnTo>
                      <a:pt x="30804" y="39519"/>
                    </a:lnTo>
                    <a:lnTo>
                      <a:pt x="45419" y="27524"/>
                    </a:lnTo>
                    <a:lnTo>
                      <a:pt x="45419" y="12636"/>
                    </a:lnTo>
                    <a:lnTo>
                      <a:pt x="308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31"/>
              <p:cNvSpPr/>
              <p:nvPr/>
            </p:nvSpPr>
            <p:spPr>
              <a:xfrm>
                <a:off x="5304550" y="274025"/>
                <a:ext cx="1135500" cy="988000"/>
              </a:xfrm>
              <a:custGeom>
                <a:avLst/>
                <a:gdLst/>
                <a:ahLst/>
                <a:cxnLst/>
                <a:rect l="l" t="t" r="r" b="b"/>
                <a:pathLst>
                  <a:path w="45420" h="39520" fill="none" extrusionOk="0">
                    <a:moveTo>
                      <a:pt x="45419" y="12636"/>
                    </a:moveTo>
                    <a:lnTo>
                      <a:pt x="45419" y="27524"/>
                    </a:lnTo>
                    <a:lnTo>
                      <a:pt x="30804" y="39519"/>
                    </a:lnTo>
                    <a:lnTo>
                      <a:pt x="14616" y="39519"/>
                    </a:lnTo>
                    <a:lnTo>
                      <a:pt x="0" y="27524"/>
                    </a:lnTo>
                    <a:lnTo>
                      <a:pt x="0" y="12636"/>
                    </a:lnTo>
                    <a:lnTo>
                      <a:pt x="14616" y="0"/>
                    </a:lnTo>
                    <a:lnTo>
                      <a:pt x="30804" y="0"/>
                    </a:lnTo>
                    <a:lnTo>
                      <a:pt x="45419" y="1263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31"/>
              <p:cNvSpPr/>
              <p:nvPr/>
            </p:nvSpPr>
            <p:spPr>
              <a:xfrm>
                <a:off x="5669450" y="2740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A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31"/>
              <p:cNvSpPr/>
              <p:nvPr/>
            </p:nvSpPr>
            <p:spPr>
              <a:xfrm>
                <a:off x="5669450" y="2740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31"/>
              <p:cNvSpPr/>
              <p:nvPr/>
            </p:nvSpPr>
            <p:spPr>
              <a:xfrm>
                <a:off x="5470500" y="274025"/>
                <a:ext cx="198975" cy="988000"/>
              </a:xfrm>
              <a:custGeom>
                <a:avLst/>
                <a:gdLst/>
                <a:ahLst/>
                <a:cxnLst/>
                <a:rect l="l" t="t" r="r" b="b"/>
                <a:pathLst>
                  <a:path w="7959" h="39520" extrusionOk="0">
                    <a:moveTo>
                      <a:pt x="7958" y="0"/>
                    </a:moveTo>
                    <a:lnTo>
                      <a:pt x="388" y="13548"/>
                    </a:lnTo>
                    <a:lnTo>
                      <a:pt x="602" y="13587"/>
                    </a:lnTo>
                    <a:lnTo>
                      <a:pt x="1087" y="13587"/>
                    </a:lnTo>
                    <a:lnTo>
                      <a:pt x="7958" y="0"/>
                    </a:lnTo>
                    <a:close/>
                    <a:moveTo>
                      <a:pt x="97" y="14073"/>
                    </a:moveTo>
                    <a:lnTo>
                      <a:pt x="58" y="14170"/>
                    </a:lnTo>
                    <a:lnTo>
                      <a:pt x="39" y="14267"/>
                    </a:lnTo>
                    <a:lnTo>
                      <a:pt x="0" y="14461"/>
                    </a:lnTo>
                    <a:lnTo>
                      <a:pt x="0" y="14635"/>
                    </a:lnTo>
                    <a:lnTo>
                      <a:pt x="0" y="14830"/>
                    </a:lnTo>
                    <a:lnTo>
                      <a:pt x="20" y="15781"/>
                    </a:lnTo>
                    <a:lnTo>
                      <a:pt x="20" y="17702"/>
                    </a:lnTo>
                    <a:lnTo>
                      <a:pt x="58" y="21526"/>
                    </a:lnTo>
                    <a:lnTo>
                      <a:pt x="136" y="25194"/>
                    </a:lnTo>
                    <a:lnTo>
                      <a:pt x="175" y="27038"/>
                    </a:lnTo>
                    <a:lnTo>
                      <a:pt x="233" y="28882"/>
                    </a:lnTo>
                    <a:lnTo>
                      <a:pt x="602" y="28960"/>
                    </a:lnTo>
                    <a:lnTo>
                      <a:pt x="912" y="28960"/>
                    </a:lnTo>
                    <a:lnTo>
                      <a:pt x="990" y="27097"/>
                    </a:lnTo>
                    <a:lnTo>
                      <a:pt x="1029" y="25233"/>
                    </a:lnTo>
                    <a:lnTo>
                      <a:pt x="1107" y="21526"/>
                    </a:lnTo>
                    <a:lnTo>
                      <a:pt x="1126" y="17702"/>
                    </a:lnTo>
                    <a:lnTo>
                      <a:pt x="1145" y="15781"/>
                    </a:lnTo>
                    <a:lnTo>
                      <a:pt x="1145" y="14830"/>
                    </a:lnTo>
                    <a:lnTo>
                      <a:pt x="1145" y="14500"/>
                    </a:lnTo>
                    <a:lnTo>
                      <a:pt x="1126" y="14325"/>
                    </a:lnTo>
                    <a:lnTo>
                      <a:pt x="1087" y="14170"/>
                    </a:lnTo>
                    <a:lnTo>
                      <a:pt x="583" y="14150"/>
                    </a:lnTo>
                    <a:lnTo>
                      <a:pt x="524" y="14150"/>
                    </a:lnTo>
                    <a:lnTo>
                      <a:pt x="97" y="14073"/>
                    </a:lnTo>
                    <a:close/>
                    <a:moveTo>
                      <a:pt x="272" y="29290"/>
                    </a:moveTo>
                    <a:lnTo>
                      <a:pt x="311" y="29348"/>
                    </a:lnTo>
                    <a:lnTo>
                      <a:pt x="7958" y="39519"/>
                    </a:lnTo>
                    <a:lnTo>
                      <a:pt x="1126" y="29387"/>
                    </a:lnTo>
                    <a:lnTo>
                      <a:pt x="583" y="29368"/>
                    </a:lnTo>
                    <a:lnTo>
                      <a:pt x="544" y="29368"/>
                    </a:lnTo>
                    <a:lnTo>
                      <a:pt x="272" y="2929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31"/>
              <p:cNvSpPr/>
              <p:nvPr/>
            </p:nvSpPr>
            <p:spPr>
              <a:xfrm>
                <a:off x="6076075" y="274025"/>
                <a:ext cx="2450" cy="988000"/>
              </a:xfrm>
              <a:custGeom>
                <a:avLst/>
                <a:gdLst/>
                <a:ahLst/>
                <a:cxnLst/>
                <a:rect l="l" t="t" r="r" b="b"/>
                <a:pathLst>
                  <a:path w="98" h="39520" extrusionOk="0">
                    <a:moveTo>
                      <a:pt x="1" y="0"/>
                    </a:moveTo>
                    <a:lnTo>
                      <a:pt x="40" y="97"/>
                    </a:lnTo>
                    <a:lnTo>
                      <a:pt x="59" y="97"/>
                    </a:lnTo>
                    <a:lnTo>
                      <a:pt x="1" y="0"/>
                    </a:lnTo>
                    <a:close/>
                    <a:moveTo>
                      <a:pt x="98" y="39383"/>
                    </a:moveTo>
                    <a:lnTo>
                      <a:pt x="78" y="39403"/>
                    </a:lnTo>
                    <a:lnTo>
                      <a:pt x="1" y="39519"/>
                    </a:lnTo>
                    <a:lnTo>
                      <a:pt x="98" y="39383"/>
                    </a:lnTo>
                    <a:close/>
                  </a:path>
                </a:pathLst>
              </a:custGeom>
              <a:solidFill>
                <a:srgbClr val="FFDA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31"/>
              <p:cNvSpPr/>
              <p:nvPr/>
            </p:nvSpPr>
            <p:spPr>
              <a:xfrm>
                <a:off x="6076075" y="1258600"/>
                <a:ext cx="2450" cy="3425"/>
              </a:xfrm>
              <a:custGeom>
                <a:avLst/>
                <a:gdLst/>
                <a:ahLst/>
                <a:cxnLst/>
                <a:rect l="l" t="t" r="r" b="b"/>
                <a:pathLst>
                  <a:path w="98" h="137" fill="none" extrusionOk="0">
                    <a:moveTo>
                      <a:pt x="98" y="0"/>
                    </a:moveTo>
                    <a:lnTo>
                      <a:pt x="78" y="20"/>
                    </a:lnTo>
                    <a:lnTo>
                      <a:pt x="1" y="136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31"/>
              <p:cNvSpPr/>
              <p:nvPr/>
            </p:nvSpPr>
            <p:spPr>
              <a:xfrm>
                <a:off x="6076075" y="274025"/>
                <a:ext cx="1475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59" h="98" fill="none" extrusionOk="0">
                    <a:moveTo>
                      <a:pt x="1" y="0"/>
                    </a:moveTo>
                    <a:lnTo>
                      <a:pt x="40" y="97"/>
                    </a:lnTo>
                    <a:lnTo>
                      <a:pt x="59" y="97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31"/>
              <p:cNvSpPr/>
              <p:nvPr/>
            </p:nvSpPr>
            <p:spPr>
              <a:xfrm>
                <a:off x="6077050" y="276450"/>
                <a:ext cx="200425" cy="982650"/>
              </a:xfrm>
              <a:custGeom>
                <a:avLst/>
                <a:gdLst/>
                <a:ahLst/>
                <a:cxnLst/>
                <a:rect l="l" t="t" r="r" b="b"/>
                <a:pathLst>
                  <a:path w="8017" h="39306" extrusionOk="0">
                    <a:moveTo>
                      <a:pt x="1" y="0"/>
                    </a:moveTo>
                    <a:lnTo>
                      <a:pt x="6852" y="13510"/>
                    </a:lnTo>
                    <a:lnTo>
                      <a:pt x="7318" y="13510"/>
                    </a:lnTo>
                    <a:lnTo>
                      <a:pt x="7551" y="13471"/>
                    </a:lnTo>
                    <a:lnTo>
                      <a:pt x="20" y="0"/>
                    </a:lnTo>
                    <a:close/>
                    <a:moveTo>
                      <a:pt x="7706" y="13976"/>
                    </a:moveTo>
                    <a:lnTo>
                      <a:pt x="7396" y="14034"/>
                    </a:lnTo>
                    <a:lnTo>
                      <a:pt x="7357" y="14034"/>
                    </a:lnTo>
                    <a:lnTo>
                      <a:pt x="6969" y="14053"/>
                    </a:lnTo>
                    <a:lnTo>
                      <a:pt x="6891" y="14480"/>
                    </a:lnTo>
                    <a:lnTo>
                      <a:pt x="6833" y="14927"/>
                    </a:lnTo>
                    <a:lnTo>
                      <a:pt x="6755" y="15820"/>
                    </a:lnTo>
                    <a:lnTo>
                      <a:pt x="6697" y="16712"/>
                    </a:lnTo>
                    <a:lnTo>
                      <a:pt x="6678" y="17605"/>
                    </a:lnTo>
                    <a:lnTo>
                      <a:pt x="6678" y="19507"/>
                    </a:lnTo>
                    <a:lnTo>
                      <a:pt x="6697" y="21429"/>
                    </a:lnTo>
                    <a:lnTo>
                      <a:pt x="6716" y="22380"/>
                    </a:lnTo>
                    <a:lnTo>
                      <a:pt x="6755" y="23331"/>
                    </a:lnTo>
                    <a:lnTo>
                      <a:pt x="6813" y="25253"/>
                    </a:lnTo>
                    <a:lnTo>
                      <a:pt x="6852" y="26126"/>
                    </a:lnTo>
                    <a:lnTo>
                      <a:pt x="6891" y="27019"/>
                    </a:lnTo>
                    <a:lnTo>
                      <a:pt x="7008" y="28785"/>
                    </a:lnTo>
                    <a:lnTo>
                      <a:pt x="7318" y="28785"/>
                    </a:lnTo>
                    <a:lnTo>
                      <a:pt x="7706" y="28708"/>
                    </a:lnTo>
                    <a:lnTo>
                      <a:pt x="7803" y="26980"/>
                    </a:lnTo>
                    <a:lnTo>
                      <a:pt x="7842" y="26107"/>
                    </a:lnTo>
                    <a:lnTo>
                      <a:pt x="7881" y="25253"/>
                    </a:lnTo>
                    <a:lnTo>
                      <a:pt x="7939" y="23331"/>
                    </a:lnTo>
                    <a:lnTo>
                      <a:pt x="7978" y="22380"/>
                    </a:lnTo>
                    <a:lnTo>
                      <a:pt x="7997" y="21429"/>
                    </a:lnTo>
                    <a:lnTo>
                      <a:pt x="8017" y="19507"/>
                    </a:lnTo>
                    <a:lnTo>
                      <a:pt x="8017" y="17605"/>
                    </a:lnTo>
                    <a:lnTo>
                      <a:pt x="7997" y="16693"/>
                    </a:lnTo>
                    <a:lnTo>
                      <a:pt x="7939" y="15800"/>
                    </a:lnTo>
                    <a:lnTo>
                      <a:pt x="7862" y="14888"/>
                    </a:lnTo>
                    <a:lnTo>
                      <a:pt x="7784" y="14441"/>
                    </a:lnTo>
                    <a:lnTo>
                      <a:pt x="7706" y="13976"/>
                    </a:lnTo>
                    <a:close/>
                    <a:moveTo>
                      <a:pt x="7590" y="29290"/>
                    </a:moveTo>
                    <a:lnTo>
                      <a:pt x="7415" y="29348"/>
                    </a:lnTo>
                    <a:lnTo>
                      <a:pt x="6755" y="29348"/>
                    </a:lnTo>
                    <a:lnTo>
                      <a:pt x="39" y="39306"/>
                    </a:lnTo>
                    <a:lnTo>
                      <a:pt x="59" y="39286"/>
                    </a:lnTo>
                    <a:lnTo>
                      <a:pt x="7590" y="2929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31"/>
              <p:cNvSpPr/>
              <p:nvPr/>
            </p:nvSpPr>
            <p:spPr>
              <a:xfrm>
                <a:off x="6439525" y="589925"/>
                <a:ext cx="5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20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31"/>
              <p:cNvSpPr/>
              <p:nvPr/>
            </p:nvSpPr>
            <p:spPr>
              <a:xfrm>
                <a:off x="5304550" y="589425"/>
                <a:ext cx="11355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45420" h="1593" extrusionOk="0">
                    <a:moveTo>
                      <a:pt x="19" y="1"/>
                    </a:moveTo>
                    <a:lnTo>
                      <a:pt x="0" y="20"/>
                    </a:lnTo>
                    <a:lnTo>
                      <a:pt x="0" y="59"/>
                    </a:lnTo>
                    <a:lnTo>
                      <a:pt x="427" y="214"/>
                    </a:lnTo>
                    <a:lnTo>
                      <a:pt x="873" y="370"/>
                    </a:lnTo>
                    <a:lnTo>
                      <a:pt x="1320" y="486"/>
                    </a:lnTo>
                    <a:lnTo>
                      <a:pt x="1766" y="583"/>
                    </a:lnTo>
                    <a:lnTo>
                      <a:pt x="2659" y="758"/>
                    </a:lnTo>
                    <a:lnTo>
                      <a:pt x="3552" y="913"/>
                    </a:lnTo>
                    <a:lnTo>
                      <a:pt x="6735" y="1457"/>
                    </a:lnTo>
                    <a:lnTo>
                      <a:pt x="6813" y="1360"/>
                    </a:lnTo>
                    <a:lnTo>
                      <a:pt x="6891" y="1262"/>
                    </a:lnTo>
                    <a:lnTo>
                      <a:pt x="6929" y="1107"/>
                    </a:lnTo>
                    <a:lnTo>
                      <a:pt x="7026" y="932"/>
                    </a:lnTo>
                    <a:lnTo>
                      <a:pt x="3649" y="370"/>
                    </a:lnTo>
                    <a:lnTo>
                      <a:pt x="2853" y="234"/>
                    </a:lnTo>
                    <a:lnTo>
                      <a:pt x="2038" y="117"/>
                    </a:lnTo>
                    <a:lnTo>
                      <a:pt x="1630" y="59"/>
                    </a:lnTo>
                    <a:lnTo>
                      <a:pt x="1223" y="20"/>
                    </a:lnTo>
                    <a:lnTo>
                      <a:pt x="815" y="1"/>
                    </a:lnTo>
                    <a:close/>
                    <a:moveTo>
                      <a:pt x="45400" y="20"/>
                    </a:moveTo>
                    <a:lnTo>
                      <a:pt x="44488" y="59"/>
                    </a:lnTo>
                    <a:lnTo>
                      <a:pt x="43595" y="156"/>
                    </a:lnTo>
                    <a:lnTo>
                      <a:pt x="42682" y="273"/>
                    </a:lnTo>
                    <a:lnTo>
                      <a:pt x="41790" y="389"/>
                    </a:lnTo>
                    <a:lnTo>
                      <a:pt x="38451" y="952"/>
                    </a:lnTo>
                    <a:lnTo>
                      <a:pt x="38529" y="1107"/>
                    </a:lnTo>
                    <a:lnTo>
                      <a:pt x="38548" y="1127"/>
                    </a:lnTo>
                    <a:lnTo>
                      <a:pt x="38568" y="1262"/>
                    </a:lnTo>
                    <a:lnTo>
                      <a:pt x="38606" y="1457"/>
                    </a:lnTo>
                    <a:lnTo>
                      <a:pt x="41867" y="894"/>
                    </a:lnTo>
                    <a:lnTo>
                      <a:pt x="42760" y="719"/>
                    </a:lnTo>
                    <a:lnTo>
                      <a:pt x="43653" y="525"/>
                    </a:lnTo>
                    <a:lnTo>
                      <a:pt x="44526" y="292"/>
                    </a:lnTo>
                    <a:lnTo>
                      <a:pt x="45419" y="40"/>
                    </a:lnTo>
                    <a:lnTo>
                      <a:pt x="45419" y="20"/>
                    </a:lnTo>
                    <a:close/>
                    <a:moveTo>
                      <a:pt x="22729" y="932"/>
                    </a:moveTo>
                    <a:lnTo>
                      <a:pt x="7725" y="971"/>
                    </a:lnTo>
                    <a:lnTo>
                      <a:pt x="7570" y="1282"/>
                    </a:lnTo>
                    <a:lnTo>
                      <a:pt x="7667" y="1418"/>
                    </a:lnTo>
                    <a:lnTo>
                      <a:pt x="7725" y="1554"/>
                    </a:lnTo>
                    <a:lnTo>
                      <a:pt x="22729" y="1592"/>
                    </a:lnTo>
                    <a:lnTo>
                      <a:pt x="37869" y="1534"/>
                    </a:lnTo>
                    <a:lnTo>
                      <a:pt x="37908" y="1321"/>
                    </a:lnTo>
                    <a:lnTo>
                      <a:pt x="37752" y="991"/>
                    </a:lnTo>
                    <a:lnTo>
                      <a:pt x="22729" y="93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31"/>
              <p:cNvSpPr/>
              <p:nvPr/>
            </p:nvSpPr>
            <p:spPr>
              <a:xfrm>
                <a:off x="5472925" y="612725"/>
                <a:ext cx="2477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991" h="622" extrusionOk="0">
                    <a:moveTo>
                      <a:pt x="291" y="0"/>
                    </a:moveTo>
                    <a:lnTo>
                      <a:pt x="194" y="175"/>
                    </a:lnTo>
                    <a:lnTo>
                      <a:pt x="156" y="330"/>
                    </a:lnTo>
                    <a:lnTo>
                      <a:pt x="78" y="428"/>
                    </a:lnTo>
                    <a:lnTo>
                      <a:pt x="0" y="525"/>
                    </a:lnTo>
                    <a:lnTo>
                      <a:pt x="427" y="602"/>
                    </a:lnTo>
                    <a:lnTo>
                      <a:pt x="486" y="602"/>
                    </a:lnTo>
                    <a:lnTo>
                      <a:pt x="990" y="622"/>
                    </a:lnTo>
                    <a:lnTo>
                      <a:pt x="932" y="486"/>
                    </a:lnTo>
                    <a:lnTo>
                      <a:pt x="835" y="350"/>
                    </a:lnTo>
                    <a:lnTo>
                      <a:pt x="990" y="39"/>
                    </a:lnTo>
                    <a:lnTo>
                      <a:pt x="505" y="39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FFAC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31"/>
              <p:cNvSpPr/>
              <p:nvPr/>
            </p:nvSpPr>
            <p:spPr>
              <a:xfrm>
                <a:off x="5472925" y="612725"/>
                <a:ext cx="2477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991" h="622" fill="none" extrusionOk="0">
                    <a:moveTo>
                      <a:pt x="291" y="0"/>
                    </a:moveTo>
                    <a:lnTo>
                      <a:pt x="194" y="175"/>
                    </a:lnTo>
                    <a:lnTo>
                      <a:pt x="156" y="330"/>
                    </a:lnTo>
                    <a:lnTo>
                      <a:pt x="156" y="330"/>
                    </a:lnTo>
                    <a:lnTo>
                      <a:pt x="78" y="428"/>
                    </a:lnTo>
                    <a:lnTo>
                      <a:pt x="0" y="525"/>
                    </a:lnTo>
                    <a:lnTo>
                      <a:pt x="427" y="602"/>
                    </a:lnTo>
                    <a:lnTo>
                      <a:pt x="466" y="602"/>
                    </a:lnTo>
                    <a:lnTo>
                      <a:pt x="486" y="602"/>
                    </a:lnTo>
                    <a:lnTo>
                      <a:pt x="990" y="622"/>
                    </a:lnTo>
                    <a:lnTo>
                      <a:pt x="990" y="622"/>
                    </a:lnTo>
                    <a:lnTo>
                      <a:pt x="932" y="486"/>
                    </a:lnTo>
                    <a:lnTo>
                      <a:pt x="835" y="350"/>
                    </a:lnTo>
                    <a:lnTo>
                      <a:pt x="990" y="39"/>
                    </a:lnTo>
                    <a:lnTo>
                      <a:pt x="505" y="39"/>
                    </a:lnTo>
                    <a:lnTo>
                      <a:pt x="29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31"/>
              <p:cNvSpPr/>
              <p:nvPr/>
            </p:nvSpPr>
            <p:spPr>
              <a:xfrm>
                <a:off x="6248350" y="613200"/>
                <a:ext cx="2137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584" extrusionOk="0">
                    <a:moveTo>
                      <a:pt x="699" y="1"/>
                    </a:moveTo>
                    <a:lnTo>
                      <a:pt x="466" y="40"/>
                    </a:lnTo>
                    <a:lnTo>
                      <a:pt x="0" y="40"/>
                    </a:lnTo>
                    <a:lnTo>
                      <a:pt x="156" y="370"/>
                    </a:lnTo>
                    <a:lnTo>
                      <a:pt x="117" y="583"/>
                    </a:lnTo>
                    <a:lnTo>
                      <a:pt x="505" y="564"/>
                    </a:lnTo>
                    <a:lnTo>
                      <a:pt x="544" y="564"/>
                    </a:lnTo>
                    <a:lnTo>
                      <a:pt x="854" y="506"/>
                    </a:lnTo>
                    <a:lnTo>
                      <a:pt x="816" y="311"/>
                    </a:lnTo>
                    <a:lnTo>
                      <a:pt x="796" y="176"/>
                    </a:lnTo>
                    <a:lnTo>
                      <a:pt x="777" y="156"/>
                    </a:lnTo>
                    <a:lnTo>
                      <a:pt x="699" y="1"/>
                    </a:lnTo>
                    <a:close/>
                  </a:path>
                </a:pathLst>
              </a:custGeom>
              <a:solidFill>
                <a:srgbClr val="FFAC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31"/>
              <p:cNvSpPr/>
              <p:nvPr/>
            </p:nvSpPr>
            <p:spPr>
              <a:xfrm>
                <a:off x="6248350" y="613200"/>
                <a:ext cx="2137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584" fill="none" extrusionOk="0">
                    <a:moveTo>
                      <a:pt x="699" y="1"/>
                    </a:moveTo>
                    <a:lnTo>
                      <a:pt x="466" y="40"/>
                    </a:lnTo>
                    <a:lnTo>
                      <a:pt x="0" y="40"/>
                    </a:lnTo>
                    <a:lnTo>
                      <a:pt x="156" y="370"/>
                    </a:lnTo>
                    <a:lnTo>
                      <a:pt x="156" y="370"/>
                    </a:lnTo>
                    <a:lnTo>
                      <a:pt x="117" y="583"/>
                    </a:lnTo>
                    <a:lnTo>
                      <a:pt x="505" y="564"/>
                    </a:lnTo>
                    <a:lnTo>
                      <a:pt x="524" y="564"/>
                    </a:lnTo>
                    <a:lnTo>
                      <a:pt x="544" y="564"/>
                    </a:lnTo>
                    <a:lnTo>
                      <a:pt x="854" y="506"/>
                    </a:lnTo>
                    <a:lnTo>
                      <a:pt x="854" y="506"/>
                    </a:lnTo>
                    <a:lnTo>
                      <a:pt x="816" y="311"/>
                    </a:lnTo>
                    <a:lnTo>
                      <a:pt x="796" y="176"/>
                    </a:lnTo>
                    <a:lnTo>
                      <a:pt x="777" y="156"/>
                    </a:lnTo>
                    <a:lnTo>
                      <a:pt x="69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31"/>
              <p:cNvSpPr/>
              <p:nvPr/>
            </p:nvSpPr>
            <p:spPr>
              <a:xfrm>
                <a:off x="5304550" y="962100"/>
                <a:ext cx="1135500" cy="49050"/>
              </a:xfrm>
              <a:custGeom>
                <a:avLst/>
                <a:gdLst/>
                <a:ahLst/>
                <a:cxnLst/>
                <a:rect l="l" t="t" r="r" b="b"/>
                <a:pathLst>
                  <a:path w="45420" h="1962" extrusionOk="0">
                    <a:moveTo>
                      <a:pt x="0" y="1"/>
                    </a:moveTo>
                    <a:lnTo>
                      <a:pt x="3571" y="932"/>
                    </a:lnTo>
                    <a:lnTo>
                      <a:pt x="5241" y="1359"/>
                    </a:lnTo>
                    <a:lnTo>
                      <a:pt x="6891" y="1762"/>
                    </a:lnTo>
                    <a:lnTo>
                      <a:pt x="6891" y="1651"/>
                    </a:lnTo>
                    <a:lnTo>
                      <a:pt x="6871" y="1359"/>
                    </a:lnTo>
                    <a:lnTo>
                      <a:pt x="5260" y="1029"/>
                    </a:lnTo>
                    <a:lnTo>
                      <a:pt x="3630" y="699"/>
                    </a:lnTo>
                    <a:lnTo>
                      <a:pt x="0" y="1"/>
                    </a:lnTo>
                    <a:close/>
                    <a:moveTo>
                      <a:pt x="6891" y="1762"/>
                    </a:moveTo>
                    <a:lnTo>
                      <a:pt x="6891" y="1767"/>
                    </a:lnTo>
                    <a:lnTo>
                      <a:pt x="6910" y="1767"/>
                    </a:lnTo>
                    <a:lnTo>
                      <a:pt x="6891" y="1762"/>
                    </a:lnTo>
                    <a:close/>
                    <a:moveTo>
                      <a:pt x="45419" y="1"/>
                    </a:moveTo>
                    <a:lnTo>
                      <a:pt x="44507" y="137"/>
                    </a:lnTo>
                    <a:lnTo>
                      <a:pt x="43595" y="272"/>
                    </a:lnTo>
                    <a:lnTo>
                      <a:pt x="42682" y="428"/>
                    </a:lnTo>
                    <a:lnTo>
                      <a:pt x="41790" y="602"/>
                    </a:lnTo>
                    <a:lnTo>
                      <a:pt x="40179" y="932"/>
                    </a:lnTo>
                    <a:lnTo>
                      <a:pt x="38606" y="1282"/>
                    </a:lnTo>
                    <a:lnTo>
                      <a:pt x="38568" y="1651"/>
                    </a:lnTo>
                    <a:lnTo>
                      <a:pt x="38568" y="1767"/>
                    </a:lnTo>
                    <a:lnTo>
                      <a:pt x="38509" y="1825"/>
                    </a:lnTo>
                    <a:lnTo>
                      <a:pt x="38490" y="1864"/>
                    </a:lnTo>
                    <a:lnTo>
                      <a:pt x="38490" y="1864"/>
                    </a:lnTo>
                    <a:lnTo>
                      <a:pt x="40179" y="1476"/>
                    </a:lnTo>
                    <a:lnTo>
                      <a:pt x="41887" y="1049"/>
                    </a:lnTo>
                    <a:lnTo>
                      <a:pt x="42760" y="816"/>
                    </a:lnTo>
                    <a:lnTo>
                      <a:pt x="43653" y="564"/>
                    </a:lnTo>
                    <a:lnTo>
                      <a:pt x="44526" y="292"/>
                    </a:lnTo>
                    <a:lnTo>
                      <a:pt x="45419" y="1"/>
                    </a:lnTo>
                    <a:close/>
                    <a:moveTo>
                      <a:pt x="30493" y="1321"/>
                    </a:moveTo>
                    <a:lnTo>
                      <a:pt x="22729" y="1340"/>
                    </a:lnTo>
                    <a:lnTo>
                      <a:pt x="14984" y="1379"/>
                    </a:lnTo>
                    <a:lnTo>
                      <a:pt x="11258" y="1398"/>
                    </a:lnTo>
                    <a:lnTo>
                      <a:pt x="9414" y="1418"/>
                    </a:lnTo>
                    <a:lnTo>
                      <a:pt x="7550" y="1437"/>
                    </a:lnTo>
                    <a:lnTo>
                      <a:pt x="7550" y="1553"/>
                    </a:lnTo>
                    <a:lnTo>
                      <a:pt x="7764" y="1864"/>
                    </a:lnTo>
                    <a:lnTo>
                      <a:pt x="9569" y="1883"/>
                    </a:lnTo>
                    <a:lnTo>
                      <a:pt x="11374" y="1883"/>
                    </a:lnTo>
                    <a:lnTo>
                      <a:pt x="14984" y="1903"/>
                    </a:lnTo>
                    <a:lnTo>
                      <a:pt x="22729" y="1942"/>
                    </a:lnTo>
                    <a:lnTo>
                      <a:pt x="30493" y="1961"/>
                    </a:lnTo>
                    <a:lnTo>
                      <a:pt x="37655" y="1922"/>
                    </a:lnTo>
                    <a:lnTo>
                      <a:pt x="37908" y="1553"/>
                    </a:lnTo>
                    <a:lnTo>
                      <a:pt x="37908" y="1359"/>
                    </a:lnTo>
                    <a:lnTo>
                      <a:pt x="30493" y="132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31"/>
              <p:cNvSpPr/>
              <p:nvPr/>
            </p:nvSpPr>
            <p:spPr>
              <a:xfrm>
                <a:off x="5476325" y="996075"/>
                <a:ext cx="22325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506" extrusionOk="0">
                    <a:moveTo>
                      <a:pt x="0" y="0"/>
                    </a:moveTo>
                    <a:lnTo>
                      <a:pt x="20" y="292"/>
                    </a:lnTo>
                    <a:lnTo>
                      <a:pt x="20" y="408"/>
                    </a:lnTo>
                    <a:lnTo>
                      <a:pt x="39" y="408"/>
                    </a:lnTo>
                    <a:lnTo>
                      <a:pt x="311" y="486"/>
                    </a:lnTo>
                    <a:lnTo>
                      <a:pt x="350" y="486"/>
                    </a:lnTo>
                    <a:lnTo>
                      <a:pt x="893" y="505"/>
                    </a:lnTo>
                    <a:lnTo>
                      <a:pt x="679" y="194"/>
                    </a:lnTo>
                    <a:lnTo>
                      <a:pt x="679" y="78"/>
                    </a:lnTo>
                    <a:lnTo>
                      <a:pt x="36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C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31"/>
              <p:cNvSpPr/>
              <p:nvPr/>
            </p:nvSpPr>
            <p:spPr>
              <a:xfrm>
                <a:off x="5476325" y="996075"/>
                <a:ext cx="22325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506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0" y="292"/>
                    </a:lnTo>
                    <a:lnTo>
                      <a:pt x="20" y="408"/>
                    </a:lnTo>
                    <a:lnTo>
                      <a:pt x="39" y="408"/>
                    </a:lnTo>
                    <a:lnTo>
                      <a:pt x="39" y="408"/>
                    </a:lnTo>
                    <a:lnTo>
                      <a:pt x="311" y="486"/>
                    </a:lnTo>
                    <a:lnTo>
                      <a:pt x="330" y="486"/>
                    </a:lnTo>
                    <a:lnTo>
                      <a:pt x="350" y="486"/>
                    </a:lnTo>
                    <a:lnTo>
                      <a:pt x="350" y="486"/>
                    </a:lnTo>
                    <a:lnTo>
                      <a:pt x="893" y="505"/>
                    </a:lnTo>
                    <a:lnTo>
                      <a:pt x="679" y="194"/>
                    </a:lnTo>
                    <a:lnTo>
                      <a:pt x="679" y="194"/>
                    </a:lnTo>
                    <a:lnTo>
                      <a:pt x="679" y="78"/>
                    </a:lnTo>
                    <a:lnTo>
                      <a:pt x="679" y="78"/>
                    </a:lnTo>
                    <a:lnTo>
                      <a:pt x="369" y="78"/>
                    </a:lnTo>
                    <a:lnTo>
                      <a:pt x="369" y="7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31"/>
              <p:cNvSpPr/>
              <p:nvPr/>
            </p:nvSpPr>
            <p:spPr>
              <a:xfrm>
                <a:off x="6245925" y="994125"/>
                <a:ext cx="238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642" extrusionOk="0">
                    <a:moveTo>
                      <a:pt x="951" y="1"/>
                    </a:moveTo>
                    <a:lnTo>
                      <a:pt x="563" y="78"/>
                    </a:lnTo>
                    <a:lnTo>
                      <a:pt x="253" y="78"/>
                    </a:lnTo>
                    <a:lnTo>
                      <a:pt x="253" y="272"/>
                    </a:lnTo>
                    <a:lnTo>
                      <a:pt x="0" y="641"/>
                    </a:lnTo>
                    <a:lnTo>
                      <a:pt x="660" y="641"/>
                    </a:lnTo>
                    <a:lnTo>
                      <a:pt x="835" y="583"/>
                    </a:lnTo>
                    <a:lnTo>
                      <a:pt x="854" y="544"/>
                    </a:lnTo>
                    <a:lnTo>
                      <a:pt x="913" y="486"/>
                    </a:lnTo>
                    <a:lnTo>
                      <a:pt x="913" y="370"/>
                    </a:lnTo>
                    <a:lnTo>
                      <a:pt x="951" y="1"/>
                    </a:lnTo>
                    <a:close/>
                  </a:path>
                </a:pathLst>
              </a:custGeom>
              <a:solidFill>
                <a:srgbClr val="FFAC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31"/>
              <p:cNvSpPr/>
              <p:nvPr/>
            </p:nvSpPr>
            <p:spPr>
              <a:xfrm>
                <a:off x="6254175" y="99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31"/>
              <p:cNvSpPr/>
              <p:nvPr/>
            </p:nvSpPr>
            <p:spPr>
              <a:xfrm>
                <a:off x="6245925" y="994125"/>
                <a:ext cx="238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642" fill="none" extrusionOk="0">
                    <a:moveTo>
                      <a:pt x="951" y="1"/>
                    </a:moveTo>
                    <a:lnTo>
                      <a:pt x="951" y="1"/>
                    </a:lnTo>
                    <a:lnTo>
                      <a:pt x="563" y="78"/>
                    </a:lnTo>
                    <a:lnTo>
                      <a:pt x="253" y="78"/>
                    </a:lnTo>
                    <a:lnTo>
                      <a:pt x="253" y="78"/>
                    </a:lnTo>
                    <a:lnTo>
                      <a:pt x="253" y="272"/>
                    </a:lnTo>
                    <a:lnTo>
                      <a:pt x="0" y="641"/>
                    </a:lnTo>
                    <a:lnTo>
                      <a:pt x="602" y="641"/>
                    </a:lnTo>
                    <a:lnTo>
                      <a:pt x="621" y="641"/>
                    </a:lnTo>
                    <a:lnTo>
                      <a:pt x="660" y="641"/>
                    </a:lnTo>
                    <a:lnTo>
                      <a:pt x="660" y="641"/>
                    </a:lnTo>
                    <a:lnTo>
                      <a:pt x="835" y="583"/>
                    </a:lnTo>
                    <a:lnTo>
                      <a:pt x="854" y="544"/>
                    </a:lnTo>
                    <a:lnTo>
                      <a:pt x="913" y="486"/>
                    </a:lnTo>
                    <a:lnTo>
                      <a:pt x="913" y="370"/>
                    </a:lnTo>
                    <a:lnTo>
                      <a:pt x="913" y="370"/>
                    </a:lnTo>
                    <a:lnTo>
                      <a:pt x="95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85" name="Google Shape;2585;p31"/>
          <p:cNvSpPr/>
          <p:nvPr/>
        </p:nvSpPr>
        <p:spPr>
          <a:xfrm>
            <a:off x="1116200" y="665308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6" name="Google Shape;2586;p31"/>
          <p:cNvSpPr/>
          <p:nvPr/>
        </p:nvSpPr>
        <p:spPr>
          <a:xfrm>
            <a:off x="6780675" y="474933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7" name="Google Shape;2587;p31"/>
          <p:cNvSpPr/>
          <p:nvPr/>
        </p:nvSpPr>
        <p:spPr>
          <a:xfrm>
            <a:off x="8738550" y="1668708"/>
            <a:ext cx="156348" cy="168330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8" name="Google Shape;2588;p31"/>
          <p:cNvSpPr/>
          <p:nvPr/>
        </p:nvSpPr>
        <p:spPr>
          <a:xfrm>
            <a:off x="5461950" y="163758"/>
            <a:ext cx="156348" cy="168330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9" name="Google Shape;2589;p31"/>
          <p:cNvGrpSpPr/>
          <p:nvPr/>
        </p:nvGrpSpPr>
        <p:grpSpPr>
          <a:xfrm>
            <a:off x="8780220" y="2165551"/>
            <a:ext cx="216102" cy="209587"/>
            <a:chOff x="375445" y="3222151"/>
            <a:chExt cx="216102" cy="209587"/>
          </a:xfrm>
        </p:grpSpPr>
        <p:sp>
          <p:nvSpPr>
            <p:cNvPr id="2590" name="Google Shape;2590;p31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1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2" name="Google Shape;2592;p31"/>
          <p:cNvGrpSpPr/>
          <p:nvPr/>
        </p:nvGrpSpPr>
        <p:grpSpPr>
          <a:xfrm>
            <a:off x="8430787" y="3003983"/>
            <a:ext cx="156307" cy="151594"/>
            <a:chOff x="375445" y="3222151"/>
            <a:chExt cx="216102" cy="209587"/>
          </a:xfrm>
        </p:grpSpPr>
        <p:sp>
          <p:nvSpPr>
            <p:cNvPr id="2593" name="Google Shape;2593;p31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1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5" name="Google Shape;2595;p31"/>
          <p:cNvGrpSpPr/>
          <p:nvPr/>
        </p:nvGrpSpPr>
        <p:grpSpPr>
          <a:xfrm>
            <a:off x="8734331" y="2677833"/>
            <a:ext cx="156328" cy="151594"/>
            <a:chOff x="375445" y="3222151"/>
            <a:chExt cx="216102" cy="209587"/>
          </a:xfrm>
        </p:grpSpPr>
        <p:sp>
          <p:nvSpPr>
            <p:cNvPr id="2596" name="Google Shape;2596;p31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1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" name="Google Shape;894;p1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13"/>
          <p:cNvSpPr txBox="1">
            <a:spLocks noGrp="1"/>
          </p:cNvSpPr>
          <p:nvPr>
            <p:ph type="title"/>
          </p:nvPr>
        </p:nvSpPr>
        <p:spPr>
          <a:xfrm>
            <a:off x="1921676" y="1759050"/>
            <a:ext cx="247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6" name="Google Shape;896;p13"/>
          <p:cNvSpPr txBox="1">
            <a:spLocks noGrp="1"/>
          </p:cNvSpPr>
          <p:nvPr>
            <p:ph type="subTitle" idx="1"/>
          </p:nvPr>
        </p:nvSpPr>
        <p:spPr>
          <a:xfrm>
            <a:off x="1921665" y="2040775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13"/>
          <p:cNvSpPr txBox="1">
            <a:spLocks noGrp="1"/>
          </p:cNvSpPr>
          <p:nvPr>
            <p:ph type="title" idx="2"/>
          </p:nvPr>
        </p:nvSpPr>
        <p:spPr>
          <a:xfrm>
            <a:off x="5613396" y="1759050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8" name="Google Shape;898;p13"/>
          <p:cNvSpPr txBox="1">
            <a:spLocks noGrp="1"/>
          </p:cNvSpPr>
          <p:nvPr>
            <p:ph type="subTitle" idx="3"/>
          </p:nvPr>
        </p:nvSpPr>
        <p:spPr>
          <a:xfrm>
            <a:off x="5613396" y="2040775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13"/>
          <p:cNvSpPr txBox="1">
            <a:spLocks noGrp="1"/>
          </p:cNvSpPr>
          <p:nvPr>
            <p:ph type="title" idx="4"/>
          </p:nvPr>
        </p:nvSpPr>
        <p:spPr>
          <a:xfrm>
            <a:off x="1921665" y="3316743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0" name="Google Shape;900;p13"/>
          <p:cNvSpPr txBox="1">
            <a:spLocks noGrp="1"/>
          </p:cNvSpPr>
          <p:nvPr>
            <p:ph type="subTitle" idx="5"/>
          </p:nvPr>
        </p:nvSpPr>
        <p:spPr>
          <a:xfrm>
            <a:off x="1921665" y="3598468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01" name="Google Shape;901;p13"/>
          <p:cNvSpPr txBox="1">
            <a:spLocks noGrp="1"/>
          </p:cNvSpPr>
          <p:nvPr>
            <p:ph type="title" idx="6"/>
          </p:nvPr>
        </p:nvSpPr>
        <p:spPr>
          <a:xfrm>
            <a:off x="5613396" y="3316743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2" name="Google Shape;902;p13"/>
          <p:cNvSpPr txBox="1">
            <a:spLocks noGrp="1"/>
          </p:cNvSpPr>
          <p:nvPr>
            <p:ph type="subTitle" idx="7"/>
          </p:nvPr>
        </p:nvSpPr>
        <p:spPr>
          <a:xfrm>
            <a:off x="5613396" y="3598468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03" name="Google Shape;903;p13"/>
          <p:cNvSpPr txBox="1">
            <a:spLocks noGrp="1"/>
          </p:cNvSpPr>
          <p:nvPr>
            <p:ph type="title" idx="8" hasCustomPrompt="1"/>
          </p:nvPr>
        </p:nvSpPr>
        <p:spPr>
          <a:xfrm>
            <a:off x="1009704" y="194838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4" name="Google Shape;904;p13"/>
          <p:cNvSpPr txBox="1">
            <a:spLocks noGrp="1"/>
          </p:cNvSpPr>
          <p:nvPr>
            <p:ph type="title" idx="9" hasCustomPrompt="1"/>
          </p:nvPr>
        </p:nvSpPr>
        <p:spPr>
          <a:xfrm>
            <a:off x="1009704" y="350793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5" name="Google Shape;90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04553" y="194838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6" name="Google Shape;906;p13"/>
          <p:cNvSpPr txBox="1">
            <a:spLocks noGrp="1"/>
          </p:cNvSpPr>
          <p:nvPr>
            <p:ph type="title" idx="14" hasCustomPrompt="1"/>
          </p:nvPr>
        </p:nvSpPr>
        <p:spPr>
          <a:xfrm>
            <a:off x="4755128" y="350793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7" name="Google Shape;907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8" name="Google Shape;908;p13"/>
          <p:cNvSpPr/>
          <p:nvPr/>
        </p:nvSpPr>
        <p:spPr>
          <a:xfrm>
            <a:off x="-213600" y="2551646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9" name="Google Shape;909;p13"/>
          <p:cNvGrpSpPr/>
          <p:nvPr/>
        </p:nvGrpSpPr>
        <p:grpSpPr>
          <a:xfrm rot="6066999" flipH="1">
            <a:off x="-1615603" y="977662"/>
            <a:ext cx="3261468" cy="1631309"/>
            <a:chOff x="-449225" y="436955"/>
            <a:chExt cx="3261590" cy="1631370"/>
          </a:xfrm>
        </p:grpSpPr>
        <p:sp>
          <p:nvSpPr>
            <p:cNvPr id="910" name="Google Shape;910;p13"/>
            <p:cNvSpPr/>
            <p:nvPr/>
          </p:nvSpPr>
          <p:spPr>
            <a:xfrm>
              <a:off x="-449225" y="486275"/>
              <a:ext cx="3150350" cy="1522575"/>
            </a:xfrm>
            <a:custGeom>
              <a:avLst/>
              <a:gdLst/>
              <a:ahLst/>
              <a:cxnLst/>
              <a:rect l="l" t="t" r="r" b="b"/>
              <a:pathLst>
                <a:path w="126014" h="60903" extrusionOk="0">
                  <a:moveTo>
                    <a:pt x="70605" y="1"/>
                  </a:moveTo>
                  <a:lnTo>
                    <a:pt x="70511" y="1133"/>
                  </a:lnTo>
                  <a:lnTo>
                    <a:pt x="70398" y="2417"/>
                  </a:lnTo>
                  <a:lnTo>
                    <a:pt x="70322" y="3116"/>
                  </a:lnTo>
                  <a:lnTo>
                    <a:pt x="70209" y="3852"/>
                  </a:lnTo>
                  <a:lnTo>
                    <a:pt x="70096" y="4626"/>
                  </a:lnTo>
                  <a:lnTo>
                    <a:pt x="69926" y="5438"/>
                  </a:lnTo>
                  <a:lnTo>
                    <a:pt x="69737" y="6268"/>
                  </a:lnTo>
                  <a:lnTo>
                    <a:pt x="69492" y="7137"/>
                  </a:lnTo>
                  <a:lnTo>
                    <a:pt x="69208" y="8043"/>
                  </a:lnTo>
                  <a:lnTo>
                    <a:pt x="68869" y="8968"/>
                  </a:lnTo>
                  <a:lnTo>
                    <a:pt x="68472" y="9931"/>
                  </a:lnTo>
                  <a:lnTo>
                    <a:pt x="68264" y="10421"/>
                  </a:lnTo>
                  <a:lnTo>
                    <a:pt x="68019" y="10931"/>
                  </a:lnTo>
                  <a:lnTo>
                    <a:pt x="67774" y="11422"/>
                  </a:lnTo>
                  <a:lnTo>
                    <a:pt x="67509" y="11932"/>
                  </a:lnTo>
                  <a:lnTo>
                    <a:pt x="67226" y="12460"/>
                  </a:lnTo>
                  <a:lnTo>
                    <a:pt x="66924" y="12989"/>
                  </a:lnTo>
                  <a:lnTo>
                    <a:pt x="66603" y="13518"/>
                  </a:lnTo>
                  <a:lnTo>
                    <a:pt x="66263" y="14046"/>
                  </a:lnTo>
                  <a:lnTo>
                    <a:pt x="65905" y="14594"/>
                  </a:lnTo>
                  <a:lnTo>
                    <a:pt x="65508" y="15141"/>
                  </a:lnTo>
                  <a:lnTo>
                    <a:pt x="65112" y="15689"/>
                  </a:lnTo>
                  <a:lnTo>
                    <a:pt x="64696" y="16255"/>
                  </a:lnTo>
                  <a:lnTo>
                    <a:pt x="64243" y="16821"/>
                  </a:lnTo>
                  <a:lnTo>
                    <a:pt x="63771" y="17388"/>
                  </a:lnTo>
                  <a:lnTo>
                    <a:pt x="63281" y="17973"/>
                  </a:lnTo>
                  <a:lnTo>
                    <a:pt x="62752" y="18558"/>
                  </a:lnTo>
                  <a:lnTo>
                    <a:pt x="62223" y="19143"/>
                  </a:lnTo>
                  <a:lnTo>
                    <a:pt x="61638" y="19729"/>
                  </a:lnTo>
                  <a:lnTo>
                    <a:pt x="61053" y="20333"/>
                  </a:lnTo>
                  <a:lnTo>
                    <a:pt x="60430" y="20937"/>
                  </a:lnTo>
                  <a:lnTo>
                    <a:pt x="59788" y="21541"/>
                  </a:lnTo>
                  <a:lnTo>
                    <a:pt x="59109" y="22145"/>
                  </a:lnTo>
                  <a:lnTo>
                    <a:pt x="58410" y="22768"/>
                  </a:lnTo>
                  <a:lnTo>
                    <a:pt x="57674" y="23391"/>
                  </a:lnTo>
                  <a:lnTo>
                    <a:pt x="56900" y="24014"/>
                  </a:lnTo>
                  <a:lnTo>
                    <a:pt x="56107" y="24637"/>
                  </a:lnTo>
                  <a:lnTo>
                    <a:pt x="55276" y="25260"/>
                  </a:lnTo>
                  <a:lnTo>
                    <a:pt x="54427" y="25902"/>
                  </a:lnTo>
                  <a:lnTo>
                    <a:pt x="53539" y="26544"/>
                  </a:lnTo>
                  <a:lnTo>
                    <a:pt x="52614" y="27185"/>
                  </a:lnTo>
                  <a:lnTo>
                    <a:pt x="51670" y="27827"/>
                  </a:lnTo>
                  <a:lnTo>
                    <a:pt x="50670" y="28469"/>
                  </a:lnTo>
                  <a:lnTo>
                    <a:pt x="49650" y="29130"/>
                  </a:lnTo>
                  <a:lnTo>
                    <a:pt x="48593" y="29772"/>
                  </a:lnTo>
                  <a:lnTo>
                    <a:pt x="47498" y="30433"/>
                  </a:lnTo>
                  <a:lnTo>
                    <a:pt x="46366" y="31093"/>
                  </a:lnTo>
                  <a:lnTo>
                    <a:pt x="45195" y="31754"/>
                  </a:lnTo>
                  <a:lnTo>
                    <a:pt x="44006" y="32415"/>
                  </a:lnTo>
                  <a:lnTo>
                    <a:pt x="43156" y="33396"/>
                  </a:lnTo>
                  <a:lnTo>
                    <a:pt x="42175" y="34510"/>
                  </a:lnTo>
                  <a:lnTo>
                    <a:pt x="40853" y="35983"/>
                  </a:lnTo>
                  <a:lnTo>
                    <a:pt x="39230" y="37757"/>
                  </a:lnTo>
                  <a:lnTo>
                    <a:pt x="37323" y="39758"/>
                  </a:lnTo>
                  <a:lnTo>
                    <a:pt x="36304" y="40816"/>
                  </a:lnTo>
                  <a:lnTo>
                    <a:pt x="35209" y="41930"/>
                  </a:lnTo>
                  <a:lnTo>
                    <a:pt x="34076" y="43062"/>
                  </a:lnTo>
                  <a:lnTo>
                    <a:pt x="32905" y="44214"/>
                  </a:lnTo>
                  <a:lnTo>
                    <a:pt x="32377" y="44667"/>
                  </a:lnTo>
                  <a:lnTo>
                    <a:pt x="31829" y="45101"/>
                  </a:lnTo>
                  <a:lnTo>
                    <a:pt x="31263" y="45535"/>
                  </a:lnTo>
                  <a:lnTo>
                    <a:pt x="30697" y="45932"/>
                  </a:lnTo>
                  <a:lnTo>
                    <a:pt x="30111" y="46328"/>
                  </a:lnTo>
                  <a:lnTo>
                    <a:pt x="29526" y="46706"/>
                  </a:lnTo>
                  <a:lnTo>
                    <a:pt x="28922" y="47083"/>
                  </a:lnTo>
                  <a:lnTo>
                    <a:pt x="28299" y="47423"/>
                  </a:lnTo>
                  <a:lnTo>
                    <a:pt x="27676" y="47763"/>
                  </a:lnTo>
                  <a:lnTo>
                    <a:pt x="27034" y="48084"/>
                  </a:lnTo>
                  <a:lnTo>
                    <a:pt x="26392" y="48405"/>
                  </a:lnTo>
                  <a:lnTo>
                    <a:pt x="25732" y="48688"/>
                  </a:lnTo>
                  <a:lnTo>
                    <a:pt x="25071" y="48971"/>
                  </a:lnTo>
                  <a:lnTo>
                    <a:pt x="24410" y="49254"/>
                  </a:lnTo>
                  <a:lnTo>
                    <a:pt x="23749" y="49519"/>
                  </a:lnTo>
                  <a:lnTo>
                    <a:pt x="23070" y="49764"/>
                  </a:lnTo>
                  <a:lnTo>
                    <a:pt x="22390" y="50009"/>
                  </a:lnTo>
                  <a:lnTo>
                    <a:pt x="21711" y="50236"/>
                  </a:lnTo>
                  <a:lnTo>
                    <a:pt x="20351" y="50651"/>
                  </a:lnTo>
                  <a:lnTo>
                    <a:pt x="18973" y="51029"/>
                  </a:lnTo>
                  <a:lnTo>
                    <a:pt x="17595" y="51369"/>
                  </a:lnTo>
                  <a:lnTo>
                    <a:pt x="16236" y="51671"/>
                  </a:lnTo>
                  <a:lnTo>
                    <a:pt x="14896" y="51935"/>
                  </a:lnTo>
                  <a:lnTo>
                    <a:pt x="13574" y="52180"/>
                  </a:lnTo>
                  <a:lnTo>
                    <a:pt x="12271" y="52369"/>
                  </a:lnTo>
                  <a:lnTo>
                    <a:pt x="11007" y="52558"/>
                  </a:lnTo>
                  <a:lnTo>
                    <a:pt x="9779" y="52709"/>
                  </a:lnTo>
                  <a:lnTo>
                    <a:pt x="8609" y="52822"/>
                  </a:lnTo>
                  <a:lnTo>
                    <a:pt x="7476" y="52917"/>
                  </a:lnTo>
                  <a:lnTo>
                    <a:pt x="6400" y="53011"/>
                  </a:lnTo>
                  <a:lnTo>
                    <a:pt x="5381" y="53068"/>
                  </a:lnTo>
                  <a:lnTo>
                    <a:pt x="4437" y="53106"/>
                  </a:lnTo>
                  <a:lnTo>
                    <a:pt x="3569" y="53143"/>
                  </a:lnTo>
                  <a:lnTo>
                    <a:pt x="2077" y="53181"/>
                  </a:lnTo>
                  <a:lnTo>
                    <a:pt x="944" y="53181"/>
                  </a:lnTo>
                  <a:lnTo>
                    <a:pt x="1" y="53162"/>
                  </a:lnTo>
                  <a:lnTo>
                    <a:pt x="3512" y="60902"/>
                  </a:lnTo>
                  <a:lnTo>
                    <a:pt x="3738" y="60883"/>
                  </a:lnTo>
                  <a:lnTo>
                    <a:pt x="4418" y="60827"/>
                  </a:lnTo>
                  <a:lnTo>
                    <a:pt x="5475" y="60713"/>
                  </a:lnTo>
                  <a:lnTo>
                    <a:pt x="6872" y="60525"/>
                  </a:lnTo>
                  <a:lnTo>
                    <a:pt x="7684" y="60393"/>
                  </a:lnTo>
                  <a:lnTo>
                    <a:pt x="8571" y="60260"/>
                  </a:lnTo>
                  <a:lnTo>
                    <a:pt x="9534" y="60072"/>
                  </a:lnTo>
                  <a:lnTo>
                    <a:pt x="10535" y="59883"/>
                  </a:lnTo>
                  <a:lnTo>
                    <a:pt x="11611" y="59656"/>
                  </a:lnTo>
                  <a:lnTo>
                    <a:pt x="12725" y="59392"/>
                  </a:lnTo>
                  <a:lnTo>
                    <a:pt x="13895" y="59109"/>
                  </a:lnTo>
                  <a:lnTo>
                    <a:pt x="15084" y="58788"/>
                  </a:lnTo>
                  <a:lnTo>
                    <a:pt x="16311" y="58429"/>
                  </a:lnTo>
                  <a:lnTo>
                    <a:pt x="17576" y="58033"/>
                  </a:lnTo>
                  <a:lnTo>
                    <a:pt x="18860" y="57617"/>
                  </a:lnTo>
                  <a:lnTo>
                    <a:pt x="20144" y="57145"/>
                  </a:lnTo>
                  <a:lnTo>
                    <a:pt x="21446" y="56617"/>
                  </a:lnTo>
                  <a:lnTo>
                    <a:pt x="22768" y="56069"/>
                  </a:lnTo>
                  <a:lnTo>
                    <a:pt x="24070" y="55465"/>
                  </a:lnTo>
                  <a:lnTo>
                    <a:pt x="24731" y="55144"/>
                  </a:lnTo>
                  <a:lnTo>
                    <a:pt x="25392" y="54823"/>
                  </a:lnTo>
                  <a:lnTo>
                    <a:pt x="26034" y="54484"/>
                  </a:lnTo>
                  <a:lnTo>
                    <a:pt x="26676" y="54125"/>
                  </a:lnTo>
                  <a:lnTo>
                    <a:pt x="27317" y="53766"/>
                  </a:lnTo>
                  <a:lnTo>
                    <a:pt x="27959" y="53370"/>
                  </a:lnTo>
                  <a:lnTo>
                    <a:pt x="28582" y="52992"/>
                  </a:lnTo>
                  <a:lnTo>
                    <a:pt x="29205" y="52577"/>
                  </a:lnTo>
                  <a:lnTo>
                    <a:pt x="29828" y="52162"/>
                  </a:lnTo>
                  <a:lnTo>
                    <a:pt x="30451" y="51727"/>
                  </a:lnTo>
                  <a:lnTo>
                    <a:pt x="31036" y="51274"/>
                  </a:lnTo>
                  <a:lnTo>
                    <a:pt x="31641" y="50821"/>
                  </a:lnTo>
                  <a:lnTo>
                    <a:pt x="32226" y="50349"/>
                  </a:lnTo>
                  <a:lnTo>
                    <a:pt x="32792" y="49858"/>
                  </a:lnTo>
                  <a:lnTo>
                    <a:pt x="33358" y="49349"/>
                  </a:lnTo>
                  <a:lnTo>
                    <a:pt x="33906" y="48839"/>
                  </a:lnTo>
                  <a:lnTo>
                    <a:pt x="34453" y="48292"/>
                  </a:lnTo>
                  <a:lnTo>
                    <a:pt x="34982" y="47744"/>
                  </a:lnTo>
                  <a:lnTo>
                    <a:pt x="35492" y="47215"/>
                  </a:lnTo>
                  <a:lnTo>
                    <a:pt x="36020" y="46687"/>
                  </a:lnTo>
                  <a:lnTo>
                    <a:pt x="36549" y="46177"/>
                  </a:lnTo>
                  <a:lnTo>
                    <a:pt x="37115" y="45667"/>
                  </a:lnTo>
                  <a:lnTo>
                    <a:pt x="37682" y="45177"/>
                  </a:lnTo>
                  <a:lnTo>
                    <a:pt x="38248" y="44686"/>
                  </a:lnTo>
                  <a:lnTo>
                    <a:pt x="38833" y="44214"/>
                  </a:lnTo>
                  <a:lnTo>
                    <a:pt x="39437" y="43761"/>
                  </a:lnTo>
                  <a:lnTo>
                    <a:pt x="40060" y="43308"/>
                  </a:lnTo>
                  <a:lnTo>
                    <a:pt x="40683" y="42855"/>
                  </a:lnTo>
                  <a:lnTo>
                    <a:pt x="41325" y="42439"/>
                  </a:lnTo>
                  <a:lnTo>
                    <a:pt x="41967" y="42005"/>
                  </a:lnTo>
                  <a:lnTo>
                    <a:pt x="42628" y="41590"/>
                  </a:lnTo>
                  <a:lnTo>
                    <a:pt x="43307" y="41193"/>
                  </a:lnTo>
                  <a:lnTo>
                    <a:pt x="43987" y="40816"/>
                  </a:lnTo>
                  <a:lnTo>
                    <a:pt x="44667" y="40419"/>
                  </a:lnTo>
                  <a:lnTo>
                    <a:pt x="45384" y="40061"/>
                  </a:lnTo>
                  <a:lnTo>
                    <a:pt x="46082" y="39702"/>
                  </a:lnTo>
                  <a:lnTo>
                    <a:pt x="46800" y="39343"/>
                  </a:lnTo>
                  <a:lnTo>
                    <a:pt x="47536" y="39003"/>
                  </a:lnTo>
                  <a:lnTo>
                    <a:pt x="48272" y="38682"/>
                  </a:lnTo>
                  <a:lnTo>
                    <a:pt x="49027" y="38361"/>
                  </a:lnTo>
                  <a:lnTo>
                    <a:pt x="49783" y="38059"/>
                  </a:lnTo>
                  <a:lnTo>
                    <a:pt x="50538" y="37757"/>
                  </a:lnTo>
                  <a:lnTo>
                    <a:pt x="51312" y="37474"/>
                  </a:lnTo>
                  <a:lnTo>
                    <a:pt x="52086" y="37191"/>
                  </a:lnTo>
                  <a:lnTo>
                    <a:pt x="52879" y="36927"/>
                  </a:lnTo>
                  <a:lnTo>
                    <a:pt x="53672" y="36681"/>
                  </a:lnTo>
                  <a:lnTo>
                    <a:pt x="54483" y="36436"/>
                  </a:lnTo>
                  <a:lnTo>
                    <a:pt x="55276" y="36190"/>
                  </a:lnTo>
                  <a:lnTo>
                    <a:pt x="56107" y="35964"/>
                  </a:lnTo>
                  <a:lnTo>
                    <a:pt x="56919" y="35756"/>
                  </a:lnTo>
                  <a:lnTo>
                    <a:pt x="57749" y="35719"/>
                  </a:lnTo>
                  <a:lnTo>
                    <a:pt x="58618" y="35700"/>
                  </a:lnTo>
                  <a:lnTo>
                    <a:pt x="59543" y="35737"/>
                  </a:lnTo>
                  <a:lnTo>
                    <a:pt x="60487" y="35813"/>
                  </a:lnTo>
                  <a:lnTo>
                    <a:pt x="61449" y="35926"/>
                  </a:lnTo>
                  <a:lnTo>
                    <a:pt x="62450" y="36077"/>
                  </a:lnTo>
                  <a:lnTo>
                    <a:pt x="63469" y="36247"/>
                  </a:lnTo>
                  <a:lnTo>
                    <a:pt x="64508" y="36455"/>
                  </a:lnTo>
                  <a:lnTo>
                    <a:pt x="65565" y="36700"/>
                  </a:lnTo>
                  <a:lnTo>
                    <a:pt x="66622" y="36983"/>
                  </a:lnTo>
                  <a:lnTo>
                    <a:pt x="67698" y="37285"/>
                  </a:lnTo>
                  <a:lnTo>
                    <a:pt x="68774" y="37625"/>
                  </a:lnTo>
                  <a:lnTo>
                    <a:pt x="69850" y="37984"/>
                  </a:lnTo>
                  <a:lnTo>
                    <a:pt x="70907" y="38380"/>
                  </a:lnTo>
                  <a:lnTo>
                    <a:pt x="71984" y="38796"/>
                  </a:lnTo>
                  <a:lnTo>
                    <a:pt x="73041" y="39249"/>
                  </a:lnTo>
                  <a:lnTo>
                    <a:pt x="73399" y="39834"/>
                  </a:lnTo>
                  <a:lnTo>
                    <a:pt x="73758" y="40457"/>
                  </a:lnTo>
                  <a:lnTo>
                    <a:pt x="74117" y="41118"/>
                  </a:lnTo>
                  <a:lnTo>
                    <a:pt x="74475" y="41816"/>
                  </a:lnTo>
                  <a:lnTo>
                    <a:pt x="74796" y="42534"/>
                  </a:lnTo>
                  <a:lnTo>
                    <a:pt x="75117" y="43289"/>
                  </a:lnTo>
                  <a:lnTo>
                    <a:pt x="75382" y="44044"/>
                  </a:lnTo>
                  <a:lnTo>
                    <a:pt x="75627" y="44818"/>
                  </a:lnTo>
                  <a:lnTo>
                    <a:pt x="75740" y="45214"/>
                  </a:lnTo>
                  <a:lnTo>
                    <a:pt x="75835" y="45592"/>
                  </a:lnTo>
                  <a:lnTo>
                    <a:pt x="75929" y="45988"/>
                  </a:lnTo>
                  <a:lnTo>
                    <a:pt x="75986" y="46385"/>
                  </a:lnTo>
                  <a:lnTo>
                    <a:pt x="76042" y="46781"/>
                  </a:lnTo>
                  <a:lnTo>
                    <a:pt x="76080" y="47159"/>
                  </a:lnTo>
                  <a:lnTo>
                    <a:pt x="76118" y="47555"/>
                  </a:lnTo>
                  <a:lnTo>
                    <a:pt x="76118" y="47933"/>
                  </a:lnTo>
                  <a:lnTo>
                    <a:pt x="76118" y="48310"/>
                  </a:lnTo>
                  <a:lnTo>
                    <a:pt x="76099" y="48707"/>
                  </a:lnTo>
                  <a:lnTo>
                    <a:pt x="76061" y="49066"/>
                  </a:lnTo>
                  <a:lnTo>
                    <a:pt x="75986" y="49443"/>
                  </a:lnTo>
                  <a:lnTo>
                    <a:pt x="75910" y="49802"/>
                  </a:lnTo>
                  <a:lnTo>
                    <a:pt x="75797" y="50160"/>
                  </a:lnTo>
                  <a:lnTo>
                    <a:pt x="75684" y="50519"/>
                  </a:lnTo>
                  <a:lnTo>
                    <a:pt x="75533" y="50859"/>
                  </a:lnTo>
                  <a:lnTo>
                    <a:pt x="75646" y="50670"/>
                  </a:lnTo>
                  <a:lnTo>
                    <a:pt x="75759" y="50444"/>
                  </a:lnTo>
                  <a:lnTo>
                    <a:pt x="75910" y="50142"/>
                  </a:lnTo>
                  <a:lnTo>
                    <a:pt x="76061" y="49745"/>
                  </a:lnTo>
                  <a:lnTo>
                    <a:pt x="76212" y="49254"/>
                  </a:lnTo>
                  <a:lnTo>
                    <a:pt x="76288" y="48971"/>
                  </a:lnTo>
                  <a:lnTo>
                    <a:pt x="76344" y="48688"/>
                  </a:lnTo>
                  <a:lnTo>
                    <a:pt x="76401" y="48367"/>
                  </a:lnTo>
                  <a:lnTo>
                    <a:pt x="76439" y="48027"/>
                  </a:lnTo>
                  <a:lnTo>
                    <a:pt x="76477" y="47669"/>
                  </a:lnTo>
                  <a:lnTo>
                    <a:pt x="76495" y="47291"/>
                  </a:lnTo>
                  <a:lnTo>
                    <a:pt x="76495" y="46895"/>
                  </a:lnTo>
                  <a:lnTo>
                    <a:pt x="76495" y="46460"/>
                  </a:lnTo>
                  <a:lnTo>
                    <a:pt x="76458" y="46026"/>
                  </a:lnTo>
                  <a:lnTo>
                    <a:pt x="76420" y="45573"/>
                  </a:lnTo>
                  <a:lnTo>
                    <a:pt x="76344" y="45082"/>
                  </a:lnTo>
                  <a:lnTo>
                    <a:pt x="76250" y="44572"/>
                  </a:lnTo>
                  <a:lnTo>
                    <a:pt x="76118" y="44063"/>
                  </a:lnTo>
                  <a:lnTo>
                    <a:pt x="75986" y="43515"/>
                  </a:lnTo>
                  <a:lnTo>
                    <a:pt x="75797" y="42968"/>
                  </a:lnTo>
                  <a:lnTo>
                    <a:pt x="75589" y="42383"/>
                  </a:lnTo>
                  <a:lnTo>
                    <a:pt x="75344" y="41778"/>
                  </a:lnTo>
                  <a:lnTo>
                    <a:pt x="75080" y="41174"/>
                  </a:lnTo>
                  <a:lnTo>
                    <a:pt x="74759" y="40533"/>
                  </a:lnTo>
                  <a:lnTo>
                    <a:pt x="74419" y="39872"/>
                  </a:lnTo>
                  <a:lnTo>
                    <a:pt x="75325" y="40325"/>
                  </a:lnTo>
                  <a:lnTo>
                    <a:pt x="76250" y="40778"/>
                  </a:lnTo>
                  <a:lnTo>
                    <a:pt x="77175" y="41269"/>
                  </a:lnTo>
                  <a:lnTo>
                    <a:pt x="78081" y="41797"/>
                  </a:lnTo>
                  <a:lnTo>
                    <a:pt x="78987" y="42345"/>
                  </a:lnTo>
                  <a:lnTo>
                    <a:pt x="79875" y="42930"/>
                  </a:lnTo>
                  <a:lnTo>
                    <a:pt x="80724" y="43553"/>
                  </a:lnTo>
                  <a:lnTo>
                    <a:pt x="81158" y="43874"/>
                  </a:lnTo>
                  <a:lnTo>
                    <a:pt x="81555" y="44195"/>
                  </a:lnTo>
                  <a:lnTo>
                    <a:pt x="81970" y="44535"/>
                  </a:lnTo>
                  <a:lnTo>
                    <a:pt x="82367" y="44893"/>
                  </a:lnTo>
                  <a:lnTo>
                    <a:pt x="82744" y="45252"/>
                  </a:lnTo>
                  <a:lnTo>
                    <a:pt x="83122" y="45611"/>
                  </a:lnTo>
                  <a:lnTo>
                    <a:pt x="83480" y="45988"/>
                  </a:lnTo>
                  <a:lnTo>
                    <a:pt x="83820" y="46366"/>
                  </a:lnTo>
                  <a:lnTo>
                    <a:pt x="84160" y="46762"/>
                  </a:lnTo>
                  <a:lnTo>
                    <a:pt x="84481" y="47178"/>
                  </a:lnTo>
                  <a:lnTo>
                    <a:pt x="84783" y="47593"/>
                  </a:lnTo>
                  <a:lnTo>
                    <a:pt x="85066" y="48008"/>
                  </a:lnTo>
                  <a:lnTo>
                    <a:pt x="85349" y="48461"/>
                  </a:lnTo>
                  <a:lnTo>
                    <a:pt x="85595" y="48896"/>
                  </a:lnTo>
                  <a:lnTo>
                    <a:pt x="85840" y="49368"/>
                  </a:lnTo>
                  <a:lnTo>
                    <a:pt x="86067" y="49840"/>
                  </a:lnTo>
                  <a:lnTo>
                    <a:pt x="86256" y="50312"/>
                  </a:lnTo>
                  <a:lnTo>
                    <a:pt x="86444" y="50802"/>
                  </a:lnTo>
                  <a:lnTo>
                    <a:pt x="86709" y="51557"/>
                  </a:lnTo>
                  <a:lnTo>
                    <a:pt x="87011" y="52294"/>
                  </a:lnTo>
                  <a:lnTo>
                    <a:pt x="87162" y="52634"/>
                  </a:lnTo>
                  <a:lnTo>
                    <a:pt x="87332" y="52973"/>
                  </a:lnTo>
                  <a:lnTo>
                    <a:pt x="87501" y="53313"/>
                  </a:lnTo>
                  <a:lnTo>
                    <a:pt x="87690" y="53634"/>
                  </a:lnTo>
                  <a:lnTo>
                    <a:pt x="87898" y="53955"/>
                  </a:lnTo>
                  <a:lnTo>
                    <a:pt x="88106" y="54257"/>
                  </a:lnTo>
                  <a:lnTo>
                    <a:pt x="88351" y="54559"/>
                  </a:lnTo>
                  <a:lnTo>
                    <a:pt x="88596" y="54842"/>
                  </a:lnTo>
                  <a:lnTo>
                    <a:pt x="88842" y="55144"/>
                  </a:lnTo>
                  <a:lnTo>
                    <a:pt x="89125" y="55409"/>
                  </a:lnTo>
                  <a:lnTo>
                    <a:pt x="89427" y="55673"/>
                  </a:lnTo>
                  <a:lnTo>
                    <a:pt x="89748" y="55937"/>
                  </a:lnTo>
                  <a:lnTo>
                    <a:pt x="89748" y="55937"/>
                  </a:lnTo>
                  <a:lnTo>
                    <a:pt x="89333" y="55163"/>
                  </a:lnTo>
                  <a:lnTo>
                    <a:pt x="88936" y="54351"/>
                  </a:lnTo>
                  <a:lnTo>
                    <a:pt x="88559" y="53502"/>
                  </a:lnTo>
                  <a:lnTo>
                    <a:pt x="88181" y="52634"/>
                  </a:lnTo>
                  <a:lnTo>
                    <a:pt x="88181" y="52615"/>
                  </a:lnTo>
                  <a:lnTo>
                    <a:pt x="87879" y="51841"/>
                  </a:lnTo>
                  <a:lnTo>
                    <a:pt x="87841" y="51709"/>
                  </a:lnTo>
                  <a:lnTo>
                    <a:pt x="87577" y="50991"/>
                  </a:lnTo>
                  <a:lnTo>
                    <a:pt x="87520" y="50783"/>
                  </a:lnTo>
                  <a:lnTo>
                    <a:pt x="87218" y="49858"/>
                  </a:lnTo>
                  <a:lnTo>
                    <a:pt x="87048" y="49292"/>
                  </a:lnTo>
                  <a:lnTo>
                    <a:pt x="87011" y="49235"/>
                  </a:lnTo>
                  <a:lnTo>
                    <a:pt x="86841" y="48782"/>
                  </a:lnTo>
                  <a:lnTo>
                    <a:pt x="86633" y="48329"/>
                  </a:lnTo>
                  <a:lnTo>
                    <a:pt x="86407" y="47838"/>
                  </a:lnTo>
                  <a:lnTo>
                    <a:pt x="86142" y="47348"/>
                  </a:lnTo>
                  <a:lnTo>
                    <a:pt x="87426" y="48027"/>
                  </a:lnTo>
                  <a:lnTo>
                    <a:pt x="88691" y="48688"/>
                  </a:lnTo>
                  <a:lnTo>
                    <a:pt x="89937" y="49311"/>
                  </a:lnTo>
                  <a:lnTo>
                    <a:pt x="91164" y="49896"/>
                  </a:lnTo>
                  <a:lnTo>
                    <a:pt x="92372" y="50463"/>
                  </a:lnTo>
                  <a:lnTo>
                    <a:pt x="93543" y="51010"/>
                  </a:lnTo>
                  <a:lnTo>
                    <a:pt x="94713" y="51520"/>
                  </a:lnTo>
                  <a:lnTo>
                    <a:pt x="95846" y="51992"/>
                  </a:lnTo>
                  <a:lnTo>
                    <a:pt x="96960" y="52464"/>
                  </a:lnTo>
                  <a:lnTo>
                    <a:pt x="98036" y="52898"/>
                  </a:lnTo>
                  <a:lnTo>
                    <a:pt x="99112" y="53294"/>
                  </a:lnTo>
                  <a:lnTo>
                    <a:pt x="100150" y="53691"/>
                  </a:lnTo>
                  <a:lnTo>
                    <a:pt x="101169" y="54049"/>
                  </a:lnTo>
                  <a:lnTo>
                    <a:pt x="102170" y="54389"/>
                  </a:lnTo>
                  <a:lnTo>
                    <a:pt x="103152" y="54710"/>
                  </a:lnTo>
                  <a:lnTo>
                    <a:pt x="104114" y="54993"/>
                  </a:lnTo>
                  <a:lnTo>
                    <a:pt x="105039" y="55277"/>
                  </a:lnTo>
                  <a:lnTo>
                    <a:pt x="105946" y="55522"/>
                  </a:lnTo>
                  <a:lnTo>
                    <a:pt x="106852" y="55767"/>
                  </a:lnTo>
                  <a:lnTo>
                    <a:pt x="107720" y="55975"/>
                  </a:lnTo>
                  <a:lnTo>
                    <a:pt x="108570" y="56183"/>
                  </a:lnTo>
                  <a:lnTo>
                    <a:pt x="109381" y="56353"/>
                  </a:lnTo>
                  <a:lnTo>
                    <a:pt x="110193" y="56522"/>
                  </a:lnTo>
                  <a:lnTo>
                    <a:pt x="110986" y="56674"/>
                  </a:lnTo>
                  <a:lnTo>
                    <a:pt x="111741" y="56806"/>
                  </a:lnTo>
                  <a:lnTo>
                    <a:pt x="112496" y="56919"/>
                  </a:lnTo>
                  <a:lnTo>
                    <a:pt x="113214" y="57013"/>
                  </a:lnTo>
                  <a:lnTo>
                    <a:pt x="113912" y="57108"/>
                  </a:lnTo>
                  <a:lnTo>
                    <a:pt x="115253" y="57240"/>
                  </a:lnTo>
                  <a:lnTo>
                    <a:pt x="116499" y="57315"/>
                  </a:lnTo>
                  <a:lnTo>
                    <a:pt x="117688" y="57372"/>
                  </a:lnTo>
                  <a:lnTo>
                    <a:pt x="118783" y="57372"/>
                  </a:lnTo>
                  <a:lnTo>
                    <a:pt x="119802" y="57334"/>
                  </a:lnTo>
                  <a:lnTo>
                    <a:pt x="120727" y="57278"/>
                  </a:lnTo>
                  <a:lnTo>
                    <a:pt x="121596" y="57202"/>
                  </a:lnTo>
                  <a:lnTo>
                    <a:pt x="122370" y="57089"/>
                  </a:lnTo>
                  <a:lnTo>
                    <a:pt x="123068" y="56976"/>
                  </a:lnTo>
                  <a:lnTo>
                    <a:pt x="123691" y="56862"/>
                  </a:lnTo>
                  <a:lnTo>
                    <a:pt x="124239" y="56730"/>
                  </a:lnTo>
                  <a:lnTo>
                    <a:pt x="124711" y="56598"/>
                  </a:lnTo>
                  <a:lnTo>
                    <a:pt x="125107" y="56485"/>
                  </a:lnTo>
                  <a:lnTo>
                    <a:pt x="125428" y="56371"/>
                  </a:lnTo>
                  <a:lnTo>
                    <a:pt x="125862" y="56202"/>
                  </a:lnTo>
                  <a:lnTo>
                    <a:pt x="126013" y="56145"/>
                  </a:lnTo>
                  <a:lnTo>
                    <a:pt x="125069" y="56296"/>
                  </a:lnTo>
                  <a:lnTo>
                    <a:pt x="124125" y="56428"/>
                  </a:lnTo>
                  <a:lnTo>
                    <a:pt x="123144" y="56504"/>
                  </a:lnTo>
                  <a:lnTo>
                    <a:pt x="122143" y="56560"/>
                  </a:lnTo>
                  <a:lnTo>
                    <a:pt x="121143" y="56579"/>
                  </a:lnTo>
                  <a:lnTo>
                    <a:pt x="120123" y="56579"/>
                  </a:lnTo>
                  <a:lnTo>
                    <a:pt x="119104" y="56541"/>
                  </a:lnTo>
                  <a:lnTo>
                    <a:pt x="118047" y="56466"/>
                  </a:lnTo>
                  <a:lnTo>
                    <a:pt x="116989" y="56371"/>
                  </a:lnTo>
                  <a:lnTo>
                    <a:pt x="115932" y="56258"/>
                  </a:lnTo>
                  <a:lnTo>
                    <a:pt x="114875" y="56107"/>
                  </a:lnTo>
                  <a:lnTo>
                    <a:pt x="113799" y="55937"/>
                  </a:lnTo>
                  <a:lnTo>
                    <a:pt x="112723" y="55748"/>
                  </a:lnTo>
                  <a:lnTo>
                    <a:pt x="111647" y="55541"/>
                  </a:lnTo>
                  <a:lnTo>
                    <a:pt x="110571" y="55295"/>
                  </a:lnTo>
                  <a:lnTo>
                    <a:pt x="109476" y="55050"/>
                  </a:lnTo>
                  <a:lnTo>
                    <a:pt x="108400" y="54786"/>
                  </a:lnTo>
                  <a:lnTo>
                    <a:pt x="107343" y="54503"/>
                  </a:lnTo>
                  <a:lnTo>
                    <a:pt x="106267" y="54200"/>
                  </a:lnTo>
                  <a:lnTo>
                    <a:pt x="105209" y="53880"/>
                  </a:lnTo>
                  <a:lnTo>
                    <a:pt x="104152" y="53559"/>
                  </a:lnTo>
                  <a:lnTo>
                    <a:pt x="103114" y="53219"/>
                  </a:lnTo>
                  <a:lnTo>
                    <a:pt x="102076" y="52860"/>
                  </a:lnTo>
                  <a:lnTo>
                    <a:pt x="101056" y="52501"/>
                  </a:lnTo>
                  <a:lnTo>
                    <a:pt x="100037" y="52143"/>
                  </a:lnTo>
                  <a:lnTo>
                    <a:pt x="99055" y="51765"/>
                  </a:lnTo>
                  <a:lnTo>
                    <a:pt x="97111" y="51010"/>
                  </a:lnTo>
                  <a:lnTo>
                    <a:pt x="95260" y="50236"/>
                  </a:lnTo>
                  <a:lnTo>
                    <a:pt x="93486" y="49481"/>
                  </a:lnTo>
                  <a:lnTo>
                    <a:pt x="94864" y="49481"/>
                  </a:lnTo>
                  <a:lnTo>
                    <a:pt x="96186" y="49462"/>
                  </a:lnTo>
                  <a:lnTo>
                    <a:pt x="97450" y="49405"/>
                  </a:lnTo>
                  <a:lnTo>
                    <a:pt x="98677" y="49330"/>
                  </a:lnTo>
                  <a:lnTo>
                    <a:pt x="99848" y="49235"/>
                  </a:lnTo>
                  <a:lnTo>
                    <a:pt x="100981" y="49122"/>
                  </a:lnTo>
                  <a:lnTo>
                    <a:pt x="102057" y="48990"/>
                  </a:lnTo>
                  <a:lnTo>
                    <a:pt x="103076" y="48839"/>
                  </a:lnTo>
                  <a:lnTo>
                    <a:pt x="104058" y="48688"/>
                  </a:lnTo>
                  <a:lnTo>
                    <a:pt x="105002" y="48499"/>
                  </a:lnTo>
                  <a:lnTo>
                    <a:pt x="105889" y="48310"/>
                  </a:lnTo>
                  <a:lnTo>
                    <a:pt x="106720" y="48103"/>
                  </a:lnTo>
                  <a:lnTo>
                    <a:pt x="107513" y="47895"/>
                  </a:lnTo>
                  <a:lnTo>
                    <a:pt x="108268" y="47687"/>
                  </a:lnTo>
                  <a:lnTo>
                    <a:pt x="108985" y="47461"/>
                  </a:lnTo>
                  <a:lnTo>
                    <a:pt x="109646" y="47253"/>
                  </a:lnTo>
                  <a:lnTo>
                    <a:pt x="110269" y="47027"/>
                  </a:lnTo>
                  <a:lnTo>
                    <a:pt x="110835" y="46800"/>
                  </a:lnTo>
                  <a:lnTo>
                    <a:pt x="111364" y="46574"/>
                  </a:lnTo>
                  <a:lnTo>
                    <a:pt x="111855" y="46366"/>
                  </a:lnTo>
                  <a:lnTo>
                    <a:pt x="112723" y="45969"/>
                  </a:lnTo>
                  <a:lnTo>
                    <a:pt x="113403" y="45592"/>
                  </a:lnTo>
                  <a:lnTo>
                    <a:pt x="113950" y="45290"/>
                  </a:lnTo>
                  <a:lnTo>
                    <a:pt x="114309" y="45063"/>
                  </a:lnTo>
                  <a:lnTo>
                    <a:pt x="114611" y="44837"/>
                  </a:lnTo>
                  <a:lnTo>
                    <a:pt x="114611" y="44837"/>
                  </a:lnTo>
                  <a:lnTo>
                    <a:pt x="113988" y="45195"/>
                  </a:lnTo>
                  <a:lnTo>
                    <a:pt x="113327" y="45535"/>
                  </a:lnTo>
                  <a:lnTo>
                    <a:pt x="112629" y="45856"/>
                  </a:lnTo>
                  <a:lnTo>
                    <a:pt x="111911" y="46139"/>
                  </a:lnTo>
                  <a:lnTo>
                    <a:pt x="111194" y="46423"/>
                  </a:lnTo>
                  <a:lnTo>
                    <a:pt x="110439" y="46668"/>
                  </a:lnTo>
                  <a:lnTo>
                    <a:pt x="109665" y="46913"/>
                  </a:lnTo>
                  <a:lnTo>
                    <a:pt x="108872" y="47121"/>
                  </a:lnTo>
                  <a:lnTo>
                    <a:pt x="108079" y="47329"/>
                  </a:lnTo>
                  <a:lnTo>
                    <a:pt x="107267" y="47499"/>
                  </a:lnTo>
                  <a:lnTo>
                    <a:pt x="106455" y="47669"/>
                  </a:lnTo>
                  <a:lnTo>
                    <a:pt x="105625" y="47820"/>
                  </a:lnTo>
                  <a:lnTo>
                    <a:pt x="104794" y="47952"/>
                  </a:lnTo>
                  <a:lnTo>
                    <a:pt x="103963" y="48084"/>
                  </a:lnTo>
                  <a:lnTo>
                    <a:pt x="103152" y="48178"/>
                  </a:lnTo>
                  <a:lnTo>
                    <a:pt x="102321" y="48273"/>
                  </a:lnTo>
                  <a:lnTo>
                    <a:pt x="101490" y="48348"/>
                  </a:lnTo>
                  <a:lnTo>
                    <a:pt x="100679" y="48424"/>
                  </a:lnTo>
                  <a:lnTo>
                    <a:pt x="99093" y="48537"/>
                  </a:lnTo>
                  <a:lnTo>
                    <a:pt x="97564" y="48594"/>
                  </a:lnTo>
                  <a:lnTo>
                    <a:pt x="96110" y="48631"/>
                  </a:lnTo>
                  <a:lnTo>
                    <a:pt x="94732" y="48631"/>
                  </a:lnTo>
                  <a:lnTo>
                    <a:pt x="93486" y="48612"/>
                  </a:lnTo>
                  <a:lnTo>
                    <a:pt x="92372" y="48556"/>
                  </a:lnTo>
                  <a:lnTo>
                    <a:pt x="91390" y="48499"/>
                  </a:lnTo>
                  <a:lnTo>
                    <a:pt x="90239" y="47952"/>
                  </a:lnTo>
                  <a:lnTo>
                    <a:pt x="89144" y="47404"/>
                  </a:lnTo>
                  <a:lnTo>
                    <a:pt x="88124" y="46895"/>
                  </a:lnTo>
                  <a:lnTo>
                    <a:pt x="87199" y="46385"/>
                  </a:lnTo>
                  <a:lnTo>
                    <a:pt x="86350" y="45932"/>
                  </a:lnTo>
                  <a:lnTo>
                    <a:pt x="85595" y="45498"/>
                  </a:lnTo>
                  <a:lnTo>
                    <a:pt x="84934" y="45101"/>
                  </a:lnTo>
                  <a:lnTo>
                    <a:pt x="84387" y="44742"/>
                  </a:lnTo>
                  <a:lnTo>
                    <a:pt x="83745" y="43968"/>
                  </a:lnTo>
                  <a:lnTo>
                    <a:pt x="83046" y="43175"/>
                  </a:lnTo>
                  <a:lnTo>
                    <a:pt x="82914" y="43043"/>
                  </a:lnTo>
                  <a:lnTo>
                    <a:pt x="82291" y="42401"/>
                  </a:lnTo>
                  <a:lnTo>
                    <a:pt x="82159" y="42269"/>
                  </a:lnTo>
                  <a:lnTo>
                    <a:pt x="81423" y="41571"/>
                  </a:lnTo>
                  <a:lnTo>
                    <a:pt x="81140" y="41325"/>
                  </a:lnTo>
                  <a:lnTo>
                    <a:pt x="80630" y="40872"/>
                  </a:lnTo>
                  <a:lnTo>
                    <a:pt x="80271" y="40570"/>
                  </a:lnTo>
                  <a:lnTo>
                    <a:pt x="79686" y="40098"/>
                  </a:lnTo>
                  <a:lnTo>
                    <a:pt x="79157" y="39683"/>
                  </a:lnTo>
                  <a:lnTo>
                    <a:pt x="78610" y="39305"/>
                  </a:lnTo>
                  <a:lnTo>
                    <a:pt x="78176" y="38984"/>
                  </a:lnTo>
                  <a:lnTo>
                    <a:pt x="77647" y="38626"/>
                  </a:lnTo>
                  <a:lnTo>
                    <a:pt x="77213" y="38343"/>
                  </a:lnTo>
                  <a:lnTo>
                    <a:pt x="76307" y="37795"/>
                  </a:lnTo>
                  <a:lnTo>
                    <a:pt x="75854" y="37531"/>
                  </a:lnTo>
                  <a:lnTo>
                    <a:pt x="75231" y="37191"/>
                  </a:lnTo>
                  <a:lnTo>
                    <a:pt x="74759" y="36946"/>
                  </a:lnTo>
                  <a:lnTo>
                    <a:pt x="73909" y="36511"/>
                  </a:lnTo>
                  <a:lnTo>
                    <a:pt x="73437" y="36304"/>
                  </a:lnTo>
                  <a:lnTo>
                    <a:pt x="72569" y="35907"/>
                  </a:lnTo>
                  <a:lnTo>
                    <a:pt x="72116" y="35737"/>
                  </a:lnTo>
                  <a:lnTo>
                    <a:pt x="71247" y="35398"/>
                  </a:lnTo>
                  <a:lnTo>
                    <a:pt x="70889" y="35265"/>
                  </a:lnTo>
                  <a:lnTo>
                    <a:pt x="70266" y="35058"/>
                  </a:lnTo>
                  <a:lnTo>
                    <a:pt x="69643" y="34850"/>
                  </a:lnTo>
                  <a:lnTo>
                    <a:pt x="69303" y="34756"/>
                  </a:lnTo>
                  <a:lnTo>
                    <a:pt x="68283" y="34473"/>
                  </a:lnTo>
                  <a:lnTo>
                    <a:pt x="67887" y="34359"/>
                  </a:lnTo>
                  <a:lnTo>
                    <a:pt x="67207" y="34208"/>
                  </a:lnTo>
                  <a:lnTo>
                    <a:pt x="66528" y="34057"/>
                  </a:lnTo>
                  <a:lnTo>
                    <a:pt x="66509" y="34057"/>
                  </a:lnTo>
                  <a:lnTo>
                    <a:pt x="67566" y="33944"/>
                  </a:lnTo>
                  <a:lnTo>
                    <a:pt x="68642" y="33868"/>
                  </a:lnTo>
                  <a:lnTo>
                    <a:pt x="69850" y="33774"/>
                  </a:lnTo>
                  <a:lnTo>
                    <a:pt x="71058" y="33717"/>
                  </a:lnTo>
                  <a:lnTo>
                    <a:pt x="72267" y="33680"/>
                  </a:lnTo>
                  <a:lnTo>
                    <a:pt x="73475" y="33661"/>
                  </a:lnTo>
                  <a:lnTo>
                    <a:pt x="74702" y="33642"/>
                  </a:lnTo>
                  <a:lnTo>
                    <a:pt x="75910" y="33661"/>
                  </a:lnTo>
                  <a:lnTo>
                    <a:pt x="77137" y="33699"/>
                  </a:lnTo>
                  <a:lnTo>
                    <a:pt x="78364" y="33755"/>
                  </a:lnTo>
                  <a:lnTo>
                    <a:pt x="79573" y="33831"/>
                  </a:lnTo>
                  <a:lnTo>
                    <a:pt x="80800" y="33925"/>
                  </a:lnTo>
                  <a:lnTo>
                    <a:pt x="82008" y="34038"/>
                  </a:lnTo>
                  <a:lnTo>
                    <a:pt x="83235" y="34170"/>
                  </a:lnTo>
                  <a:lnTo>
                    <a:pt x="84443" y="34322"/>
                  </a:lnTo>
                  <a:lnTo>
                    <a:pt x="85651" y="34491"/>
                  </a:lnTo>
                  <a:lnTo>
                    <a:pt x="86860" y="34680"/>
                  </a:lnTo>
                  <a:lnTo>
                    <a:pt x="88049" y="34888"/>
                  </a:lnTo>
                  <a:lnTo>
                    <a:pt x="89540" y="35152"/>
                  </a:lnTo>
                  <a:lnTo>
                    <a:pt x="90994" y="35379"/>
                  </a:lnTo>
                  <a:lnTo>
                    <a:pt x="92391" y="35567"/>
                  </a:lnTo>
                  <a:lnTo>
                    <a:pt x="93750" y="35737"/>
                  </a:lnTo>
                  <a:lnTo>
                    <a:pt x="95072" y="35851"/>
                  </a:lnTo>
                  <a:lnTo>
                    <a:pt x="96355" y="35945"/>
                  </a:lnTo>
                  <a:lnTo>
                    <a:pt x="97601" y="36002"/>
                  </a:lnTo>
                  <a:lnTo>
                    <a:pt x="98810" y="36039"/>
                  </a:lnTo>
                  <a:lnTo>
                    <a:pt x="99980" y="36039"/>
                  </a:lnTo>
                  <a:lnTo>
                    <a:pt x="101113" y="36021"/>
                  </a:lnTo>
                  <a:lnTo>
                    <a:pt x="102227" y="35964"/>
                  </a:lnTo>
                  <a:lnTo>
                    <a:pt x="103284" y="35888"/>
                  </a:lnTo>
                  <a:lnTo>
                    <a:pt x="104322" y="35794"/>
                  </a:lnTo>
                  <a:lnTo>
                    <a:pt x="105304" y="35662"/>
                  </a:lnTo>
                  <a:lnTo>
                    <a:pt x="106267" y="35511"/>
                  </a:lnTo>
                  <a:lnTo>
                    <a:pt x="107192" y="35341"/>
                  </a:lnTo>
                  <a:lnTo>
                    <a:pt x="108098" y="35152"/>
                  </a:lnTo>
                  <a:lnTo>
                    <a:pt x="108966" y="34945"/>
                  </a:lnTo>
                  <a:lnTo>
                    <a:pt x="109797" y="34718"/>
                  </a:lnTo>
                  <a:lnTo>
                    <a:pt x="110590" y="34473"/>
                  </a:lnTo>
                  <a:lnTo>
                    <a:pt x="111364" y="34208"/>
                  </a:lnTo>
                  <a:lnTo>
                    <a:pt x="112100" y="33925"/>
                  </a:lnTo>
                  <a:lnTo>
                    <a:pt x="112817" y="33642"/>
                  </a:lnTo>
                  <a:lnTo>
                    <a:pt x="113497" y="33340"/>
                  </a:lnTo>
                  <a:lnTo>
                    <a:pt x="114158" y="33019"/>
                  </a:lnTo>
                  <a:lnTo>
                    <a:pt x="114781" y="32679"/>
                  </a:lnTo>
                  <a:lnTo>
                    <a:pt x="115385" y="32339"/>
                  </a:lnTo>
                  <a:lnTo>
                    <a:pt x="115951" y="31999"/>
                  </a:lnTo>
                  <a:lnTo>
                    <a:pt x="116499" y="31641"/>
                  </a:lnTo>
                  <a:lnTo>
                    <a:pt x="117027" y="31263"/>
                  </a:lnTo>
                  <a:lnTo>
                    <a:pt x="117537" y="30905"/>
                  </a:lnTo>
                  <a:lnTo>
                    <a:pt x="118009" y="30527"/>
                  </a:lnTo>
                  <a:lnTo>
                    <a:pt x="118462" y="30131"/>
                  </a:lnTo>
                  <a:lnTo>
                    <a:pt x="118877" y="29753"/>
                  </a:lnTo>
                  <a:lnTo>
                    <a:pt x="119293" y="29357"/>
                  </a:lnTo>
                  <a:lnTo>
                    <a:pt x="119670" y="28979"/>
                  </a:lnTo>
                  <a:lnTo>
                    <a:pt x="120029" y="28582"/>
                  </a:lnTo>
                  <a:lnTo>
                    <a:pt x="120388" y="28186"/>
                  </a:lnTo>
                  <a:lnTo>
                    <a:pt x="120708" y="27808"/>
                  </a:lnTo>
                  <a:lnTo>
                    <a:pt x="121010" y="27431"/>
                  </a:lnTo>
                  <a:lnTo>
                    <a:pt x="121294" y="27034"/>
                  </a:lnTo>
                  <a:lnTo>
                    <a:pt x="121558" y="26657"/>
                  </a:lnTo>
                  <a:lnTo>
                    <a:pt x="122030" y="25940"/>
                  </a:lnTo>
                  <a:lnTo>
                    <a:pt x="122445" y="25222"/>
                  </a:lnTo>
                  <a:lnTo>
                    <a:pt x="122785" y="24561"/>
                  </a:lnTo>
                  <a:lnTo>
                    <a:pt x="123087" y="23957"/>
                  </a:lnTo>
                  <a:lnTo>
                    <a:pt x="123314" y="23391"/>
                  </a:lnTo>
                  <a:lnTo>
                    <a:pt x="123502" y="22900"/>
                  </a:lnTo>
                  <a:lnTo>
                    <a:pt x="123653" y="22466"/>
                  </a:lnTo>
                  <a:lnTo>
                    <a:pt x="123748" y="22126"/>
                  </a:lnTo>
                  <a:lnTo>
                    <a:pt x="123823" y="21881"/>
                  </a:lnTo>
                  <a:lnTo>
                    <a:pt x="123880" y="21654"/>
                  </a:lnTo>
                  <a:lnTo>
                    <a:pt x="122974" y="23032"/>
                  </a:lnTo>
                  <a:lnTo>
                    <a:pt x="122521" y="23693"/>
                  </a:lnTo>
                  <a:lnTo>
                    <a:pt x="122049" y="24373"/>
                  </a:lnTo>
                  <a:lnTo>
                    <a:pt x="121577" y="25033"/>
                  </a:lnTo>
                  <a:lnTo>
                    <a:pt x="121067" y="25675"/>
                  </a:lnTo>
                  <a:lnTo>
                    <a:pt x="120539" y="26298"/>
                  </a:lnTo>
                  <a:lnTo>
                    <a:pt x="119972" y="26921"/>
                  </a:lnTo>
                  <a:lnTo>
                    <a:pt x="119387" y="27525"/>
                  </a:lnTo>
                  <a:lnTo>
                    <a:pt x="118783" y="28111"/>
                  </a:lnTo>
                  <a:lnTo>
                    <a:pt x="118122" y="28677"/>
                  </a:lnTo>
                  <a:lnTo>
                    <a:pt x="117424" y="29224"/>
                  </a:lnTo>
                  <a:lnTo>
                    <a:pt x="117065" y="29470"/>
                  </a:lnTo>
                  <a:lnTo>
                    <a:pt x="116687" y="29734"/>
                  </a:lnTo>
                  <a:lnTo>
                    <a:pt x="116291" y="29979"/>
                  </a:lnTo>
                  <a:lnTo>
                    <a:pt x="115894" y="30225"/>
                  </a:lnTo>
                  <a:lnTo>
                    <a:pt x="115479" y="30451"/>
                  </a:lnTo>
                  <a:lnTo>
                    <a:pt x="115064" y="30697"/>
                  </a:lnTo>
                  <a:lnTo>
                    <a:pt x="114611" y="30905"/>
                  </a:lnTo>
                  <a:lnTo>
                    <a:pt x="114158" y="31131"/>
                  </a:lnTo>
                  <a:lnTo>
                    <a:pt x="113705" y="31339"/>
                  </a:lnTo>
                  <a:lnTo>
                    <a:pt x="113214" y="31528"/>
                  </a:lnTo>
                  <a:lnTo>
                    <a:pt x="112723" y="31716"/>
                  </a:lnTo>
                  <a:lnTo>
                    <a:pt x="112194" y="31905"/>
                  </a:lnTo>
                  <a:lnTo>
                    <a:pt x="111666" y="32075"/>
                  </a:lnTo>
                  <a:lnTo>
                    <a:pt x="111118" y="32245"/>
                  </a:lnTo>
                  <a:lnTo>
                    <a:pt x="110571" y="32396"/>
                  </a:lnTo>
                  <a:lnTo>
                    <a:pt x="109986" y="32528"/>
                  </a:lnTo>
                  <a:lnTo>
                    <a:pt x="109381" y="32679"/>
                  </a:lnTo>
                  <a:lnTo>
                    <a:pt x="108758" y="32792"/>
                  </a:lnTo>
                  <a:lnTo>
                    <a:pt x="108135" y="32906"/>
                  </a:lnTo>
                  <a:lnTo>
                    <a:pt x="107475" y="33019"/>
                  </a:lnTo>
                  <a:lnTo>
                    <a:pt x="106795" y="33113"/>
                  </a:lnTo>
                  <a:lnTo>
                    <a:pt x="106116" y="33208"/>
                  </a:lnTo>
                  <a:lnTo>
                    <a:pt x="105398" y="33283"/>
                  </a:lnTo>
                  <a:lnTo>
                    <a:pt x="104662" y="33340"/>
                  </a:lnTo>
                  <a:lnTo>
                    <a:pt x="103907" y="33396"/>
                  </a:lnTo>
                  <a:lnTo>
                    <a:pt x="103133" y="33434"/>
                  </a:lnTo>
                  <a:lnTo>
                    <a:pt x="102321" y="33453"/>
                  </a:lnTo>
                  <a:lnTo>
                    <a:pt x="101490" y="33472"/>
                  </a:lnTo>
                  <a:lnTo>
                    <a:pt x="99791" y="33472"/>
                  </a:lnTo>
                  <a:lnTo>
                    <a:pt x="98885" y="33453"/>
                  </a:lnTo>
                  <a:lnTo>
                    <a:pt x="97979" y="33415"/>
                  </a:lnTo>
                  <a:lnTo>
                    <a:pt x="97035" y="33359"/>
                  </a:lnTo>
                  <a:lnTo>
                    <a:pt x="96053" y="33302"/>
                  </a:lnTo>
                  <a:lnTo>
                    <a:pt x="95072" y="33227"/>
                  </a:lnTo>
                  <a:lnTo>
                    <a:pt x="94052" y="33151"/>
                  </a:lnTo>
                  <a:lnTo>
                    <a:pt x="92995" y="33038"/>
                  </a:lnTo>
                  <a:lnTo>
                    <a:pt x="91938" y="32925"/>
                  </a:lnTo>
                  <a:lnTo>
                    <a:pt x="89691" y="32641"/>
                  </a:lnTo>
                  <a:lnTo>
                    <a:pt x="89144" y="32566"/>
                  </a:lnTo>
                  <a:lnTo>
                    <a:pt x="88596" y="32471"/>
                  </a:lnTo>
                  <a:lnTo>
                    <a:pt x="87483" y="32302"/>
                  </a:lnTo>
                  <a:lnTo>
                    <a:pt x="86841" y="32207"/>
                  </a:lnTo>
                  <a:lnTo>
                    <a:pt x="85217" y="31981"/>
                  </a:lnTo>
                  <a:lnTo>
                    <a:pt x="84594" y="31905"/>
                  </a:lnTo>
                  <a:lnTo>
                    <a:pt x="82499" y="31660"/>
                  </a:lnTo>
                  <a:lnTo>
                    <a:pt x="82140" y="31622"/>
                  </a:lnTo>
                  <a:lnTo>
                    <a:pt x="80403" y="31471"/>
                  </a:lnTo>
                  <a:lnTo>
                    <a:pt x="79724" y="31414"/>
                  </a:lnTo>
                  <a:lnTo>
                    <a:pt x="78232" y="31301"/>
                  </a:lnTo>
                  <a:lnTo>
                    <a:pt x="77628" y="31263"/>
                  </a:lnTo>
                  <a:lnTo>
                    <a:pt x="75703" y="31169"/>
                  </a:lnTo>
                  <a:lnTo>
                    <a:pt x="75098" y="31150"/>
                  </a:lnTo>
                  <a:lnTo>
                    <a:pt x="73739" y="31131"/>
                  </a:lnTo>
                  <a:lnTo>
                    <a:pt x="72984" y="31112"/>
                  </a:lnTo>
                  <a:lnTo>
                    <a:pt x="71700" y="31112"/>
                  </a:lnTo>
                  <a:lnTo>
                    <a:pt x="71040" y="31131"/>
                  </a:lnTo>
                  <a:lnTo>
                    <a:pt x="69322" y="31169"/>
                  </a:lnTo>
                  <a:lnTo>
                    <a:pt x="68548" y="31207"/>
                  </a:lnTo>
                  <a:lnTo>
                    <a:pt x="67490" y="31263"/>
                  </a:lnTo>
                  <a:lnTo>
                    <a:pt x="66660" y="31301"/>
                  </a:lnTo>
                  <a:lnTo>
                    <a:pt x="65640" y="31395"/>
                  </a:lnTo>
                  <a:lnTo>
                    <a:pt x="64338" y="31509"/>
                  </a:lnTo>
                  <a:lnTo>
                    <a:pt x="63356" y="31603"/>
                  </a:lnTo>
                  <a:lnTo>
                    <a:pt x="62431" y="31716"/>
                  </a:lnTo>
                  <a:lnTo>
                    <a:pt x="61676" y="31811"/>
                  </a:lnTo>
                  <a:lnTo>
                    <a:pt x="60732" y="31943"/>
                  </a:lnTo>
                  <a:lnTo>
                    <a:pt x="60128" y="32037"/>
                  </a:lnTo>
                  <a:lnTo>
                    <a:pt x="59184" y="32188"/>
                  </a:lnTo>
                  <a:lnTo>
                    <a:pt x="58278" y="32358"/>
                  </a:lnTo>
                  <a:lnTo>
                    <a:pt x="57787" y="32453"/>
                  </a:lnTo>
                  <a:lnTo>
                    <a:pt x="56768" y="32660"/>
                  </a:lnTo>
                  <a:lnTo>
                    <a:pt x="56296" y="32755"/>
                  </a:lnTo>
                  <a:lnTo>
                    <a:pt x="55427" y="32962"/>
                  </a:lnTo>
                  <a:lnTo>
                    <a:pt x="54559" y="33170"/>
                  </a:lnTo>
                  <a:lnTo>
                    <a:pt x="53690" y="33378"/>
                  </a:lnTo>
                  <a:lnTo>
                    <a:pt x="52860" y="33604"/>
                  </a:lnTo>
                  <a:lnTo>
                    <a:pt x="52633" y="33661"/>
                  </a:lnTo>
                  <a:lnTo>
                    <a:pt x="51538" y="33982"/>
                  </a:lnTo>
                  <a:lnTo>
                    <a:pt x="51331" y="34057"/>
                  </a:lnTo>
                  <a:lnTo>
                    <a:pt x="50462" y="34322"/>
                  </a:lnTo>
                  <a:lnTo>
                    <a:pt x="49613" y="34605"/>
                  </a:lnTo>
                  <a:lnTo>
                    <a:pt x="48782" y="34907"/>
                  </a:lnTo>
                  <a:lnTo>
                    <a:pt x="47951" y="35209"/>
                  </a:lnTo>
                  <a:lnTo>
                    <a:pt x="47876" y="35228"/>
                  </a:lnTo>
                  <a:lnTo>
                    <a:pt x="46743" y="35662"/>
                  </a:lnTo>
                  <a:lnTo>
                    <a:pt x="45648" y="36134"/>
                  </a:lnTo>
                  <a:lnTo>
                    <a:pt x="44553" y="36606"/>
                  </a:lnTo>
                  <a:lnTo>
                    <a:pt x="43496" y="37116"/>
                  </a:lnTo>
                  <a:lnTo>
                    <a:pt x="44025" y="36398"/>
                  </a:lnTo>
                  <a:lnTo>
                    <a:pt x="44591" y="35681"/>
                  </a:lnTo>
                  <a:lnTo>
                    <a:pt x="45157" y="34982"/>
                  </a:lnTo>
                  <a:lnTo>
                    <a:pt x="45743" y="34322"/>
                  </a:lnTo>
                  <a:lnTo>
                    <a:pt x="46309" y="33699"/>
                  </a:lnTo>
                  <a:lnTo>
                    <a:pt x="46592" y="33434"/>
                  </a:lnTo>
                  <a:lnTo>
                    <a:pt x="46875" y="33189"/>
                  </a:lnTo>
                  <a:lnTo>
                    <a:pt x="47140" y="32962"/>
                  </a:lnTo>
                  <a:lnTo>
                    <a:pt x="47385" y="32773"/>
                  </a:lnTo>
                  <a:lnTo>
                    <a:pt x="47649" y="32604"/>
                  </a:lnTo>
                  <a:lnTo>
                    <a:pt x="47876" y="32490"/>
                  </a:lnTo>
                  <a:lnTo>
                    <a:pt x="48461" y="32207"/>
                  </a:lnTo>
                  <a:lnTo>
                    <a:pt x="49046" y="31924"/>
                  </a:lnTo>
                  <a:lnTo>
                    <a:pt x="49613" y="31622"/>
                  </a:lnTo>
                  <a:lnTo>
                    <a:pt x="50198" y="31320"/>
                  </a:lnTo>
                  <a:lnTo>
                    <a:pt x="50783" y="30999"/>
                  </a:lnTo>
                  <a:lnTo>
                    <a:pt x="51350" y="30659"/>
                  </a:lnTo>
                  <a:lnTo>
                    <a:pt x="52501" y="29942"/>
                  </a:lnTo>
                  <a:lnTo>
                    <a:pt x="53634" y="29187"/>
                  </a:lnTo>
                  <a:lnTo>
                    <a:pt x="54748" y="28394"/>
                  </a:lnTo>
                  <a:lnTo>
                    <a:pt x="55861" y="27563"/>
                  </a:lnTo>
                  <a:lnTo>
                    <a:pt x="56938" y="26676"/>
                  </a:lnTo>
                  <a:lnTo>
                    <a:pt x="58014" y="25770"/>
                  </a:lnTo>
                  <a:lnTo>
                    <a:pt x="59052" y="24826"/>
                  </a:lnTo>
                  <a:lnTo>
                    <a:pt x="60071" y="23844"/>
                  </a:lnTo>
                  <a:lnTo>
                    <a:pt x="61053" y="22843"/>
                  </a:lnTo>
                  <a:lnTo>
                    <a:pt x="62016" y="21805"/>
                  </a:lnTo>
                  <a:lnTo>
                    <a:pt x="62941" y="20748"/>
                  </a:lnTo>
                  <a:lnTo>
                    <a:pt x="63809" y="19653"/>
                  </a:lnTo>
                  <a:lnTo>
                    <a:pt x="64659" y="18558"/>
                  </a:lnTo>
                  <a:lnTo>
                    <a:pt x="65074" y="17992"/>
                  </a:lnTo>
                  <a:lnTo>
                    <a:pt x="65452" y="17444"/>
                  </a:lnTo>
                  <a:lnTo>
                    <a:pt x="65848" y="16878"/>
                  </a:lnTo>
                  <a:lnTo>
                    <a:pt x="66226" y="16293"/>
                  </a:lnTo>
                  <a:lnTo>
                    <a:pt x="66584" y="15726"/>
                  </a:lnTo>
                  <a:lnTo>
                    <a:pt x="66924" y="15141"/>
                  </a:lnTo>
                  <a:lnTo>
                    <a:pt x="67264" y="14575"/>
                  </a:lnTo>
                  <a:lnTo>
                    <a:pt x="67585" y="13990"/>
                  </a:lnTo>
                  <a:lnTo>
                    <a:pt x="67887" y="13404"/>
                  </a:lnTo>
                  <a:lnTo>
                    <a:pt x="68189" y="12819"/>
                  </a:lnTo>
                  <a:lnTo>
                    <a:pt x="68472" y="12234"/>
                  </a:lnTo>
                  <a:lnTo>
                    <a:pt x="68736" y="11649"/>
                  </a:lnTo>
                  <a:lnTo>
                    <a:pt x="69001" y="11044"/>
                  </a:lnTo>
                  <a:lnTo>
                    <a:pt x="69227" y="10459"/>
                  </a:lnTo>
                  <a:lnTo>
                    <a:pt x="69454" y="9874"/>
                  </a:lnTo>
                  <a:lnTo>
                    <a:pt x="69661" y="9270"/>
                  </a:lnTo>
                  <a:lnTo>
                    <a:pt x="69850" y="8685"/>
                  </a:lnTo>
                  <a:lnTo>
                    <a:pt x="70039" y="8099"/>
                  </a:lnTo>
                  <a:lnTo>
                    <a:pt x="70190" y="7495"/>
                  </a:lnTo>
                  <a:lnTo>
                    <a:pt x="70341" y="6910"/>
                  </a:lnTo>
                  <a:lnTo>
                    <a:pt x="70454" y="6325"/>
                  </a:lnTo>
                  <a:lnTo>
                    <a:pt x="70568" y="5740"/>
                  </a:lnTo>
                  <a:lnTo>
                    <a:pt x="70662" y="5154"/>
                  </a:lnTo>
                  <a:lnTo>
                    <a:pt x="70719" y="4569"/>
                  </a:lnTo>
                  <a:lnTo>
                    <a:pt x="70775" y="3984"/>
                  </a:lnTo>
                  <a:lnTo>
                    <a:pt x="70813" y="3399"/>
                  </a:lnTo>
                  <a:lnTo>
                    <a:pt x="70832" y="2832"/>
                  </a:lnTo>
                  <a:lnTo>
                    <a:pt x="70832" y="2247"/>
                  </a:lnTo>
                  <a:lnTo>
                    <a:pt x="70794" y="1681"/>
                  </a:lnTo>
                  <a:lnTo>
                    <a:pt x="70756" y="1114"/>
                  </a:lnTo>
                  <a:lnTo>
                    <a:pt x="70700" y="548"/>
                  </a:lnTo>
                  <a:lnTo>
                    <a:pt x="706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1" name="Google Shape;911;p13"/>
            <p:cNvGrpSpPr/>
            <p:nvPr/>
          </p:nvGrpSpPr>
          <p:grpSpPr>
            <a:xfrm>
              <a:off x="2464214" y="951103"/>
              <a:ext cx="314426" cy="304947"/>
              <a:chOff x="5013725" y="2633775"/>
              <a:chExt cx="422900" cy="410150"/>
            </a:xfrm>
          </p:grpSpPr>
          <p:sp>
            <p:nvSpPr>
              <p:cNvPr id="912" name="Google Shape;912;p13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13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4" name="Google Shape;914;p13"/>
            <p:cNvGrpSpPr/>
            <p:nvPr/>
          </p:nvGrpSpPr>
          <p:grpSpPr>
            <a:xfrm>
              <a:off x="2497939" y="1763378"/>
              <a:ext cx="314426" cy="304947"/>
              <a:chOff x="5013725" y="2633775"/>
              <a:chExt cx="422900" cy="410150"/>
            </a:xfrm>
          </p:grpSpPr>
          <p:sp>
            <p:nvSpPr>
              <p:cNvPr id="915" name="Google Shape;915;p13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13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7" name="Google Shape;917;p13"/>
            <p:cNvSpPr/>
            <p:nvPr/>
          </p:nvSpPr>
          <p:spPr>
            <a:xfrm rot="5209801">
              <a:off x="1218720" y="419375"/>
              <a:ext cx="192106" cy="240257"/>
            </a:xfrm>
            <a:custGeom>
              <a:avLst/>
              <a:gdLst/>
              <a:ahLst/>
              <a:cxnLst/>
              <a:rect l="l" t="t" r="r" b="b"/>
              <a:pathLst>
                <a:path w="7684" h="9610" extrusionOk="0">
                  <a:moveTo>
                    <a:pt x="5097" y="1"/>
                  </a:moveTo>
                  <a:lnTo>
                    <a:pt x="4588" y="114"/>
                  </a:lnTo>
                  <a:lnTo>
                    <a:pt x="4399" y="2096"/>
                  </a:lnTo>
                  <a:lnTo>
                    <a:pt x="3889" y="246"/>
                  </a:lnTo>
                  <a:lnTo>
                    <a:pt x="2889" y="869"/>
                  </a:lnTo>
                  <a:lnTo>
                    <a:pt x="3681" y="2568"/>
                  </a:lnTo>
                  <a:lnTo>
                    <a:pt x="4229" y="3814"/>
                  </a:lnTo>
                  <a:lnTo>
                    <a:pt x="4399" y="4248"/>
                  </a:lnTo>
                  <a:lnTo>
                    <a:pt x="4512" y="4569"/>
                  </a:lnTo>
                  <a:lnTo>
                    <a:pt x="4550" y="4777"/>
                  </a:lnTo>
                  <a:lnTo>
                    <a:pt x="4550" y="4834"/>
                  </a:lnTo>
                  <a:lnTo>
                    <a:pt x="4531" y="4871"/>
                  </a:lnTo>
                  <a:lnTo>
                    <a:pt x="4512" y="4871"/>
                  </a:lnTo>
                  <a:lnTo>
                    <a:pt x="4455" y="4834"/>
                  </a:lnTo>
                  <a:lnTo>
                    <a:pt x="4304" y="4664"/>
                  </a:lnTo>
                  <a:lnTo>
                    <a:pt x="4097" y="4399"/>
                  </a:lnTo>
                  <a:lnTo>
                    <a:pt x="3832" y="4003"/>
                  </a:lnTo>
                  <a:lnTo>
                    <a:pt x="3077" y="2832"/>
                  </a:lnTo>
                  <a:lnTo>
                    <a:pt x="2077" y="1190"/>
                  </a:lnTo>
                  <a:lnTo>
                    <a:pt x="1322" y="1662"/>
                  </a:lnTo>
                  <a:lnTo>
                    <a:pt x="1548" y="2228"/>
                  </a:lnTo>
                  <a:lnTo>
                    <a:pt x="925" y="2134"/>
                  </a:lnTo>
                  <a:lnTo>
                    <a:pt x="680" y="2436"/>
                  </a:lnTo>
                  <a:lnTo>
                    <a:pt x="548" y="2625"/>
                  </a:lnTo>
                  <a:lnTo>
                    <a:pt x="434" y="2832"/>
                  </a:lnTo>
                  <a:lnTo>
                    <a:pt x="302" y="3116"/>
                  </a:lnTo>
                  <a:lnTo>
                    <a:pt x="208" y="3380"/>
                  </a:lnTo>
                  <a:lnTo>
                    <a:pt x="132" y="3625"/>
                  </a:lnTo>
                  <a:lnTo>
                    <a:pt x="76" y="3833"/>
                  </a:lnTo>
                  <a:lnTo>
                    <a:pt x="1529" y="4362"/>
                  </a:lnTo>
                  <a:lnTo>
                    <a:pt x="0" y="4645"/>
                  </a:lnTo>
                  <a:lnTo>
                    <a:pt x="95" y="5532"/>
                  </a:lnTo>
                  <a:lnTo>
                    <a:pt x="1963" y="5192"/>
                  </a:lnTo>
                  <a:lnTo>
                    <a:pt x="3304" y="4985"/>
                  </a:lnTo>
                  <a:lnTo>
                    <a:pt x="3776" y="4928"/>
                  </a:lnTo>
                  <a:lnTo>
                    <a:pt x="4116" y="4890"/>
                  </a:lnTo>
                  <a:lnTo>
                    <a:pt x="4323" y="4890"/>
                  </a:lnTo>
                  <a:lnTo>
                    <a:pt x="4361" y="4909"/>
                  </a:lnTo>
                  <a:lnTo>
                    <a:pt x="4380" y="4909"/>
                  </a:lnTo>
                  <a:lnTo>
                    <a:pt x="4380" y="4947"/>
                  </a:lnTo>
                  <a:lnTo>
                    <a:pt x="4323" y="4966"/>
                  </a:lnTo>
                  <a:lnTo>
                    <a:pt x="4134" y="5060"/>
                  </a:lnTo>
                  <a:lnTo>
                    <a:pt x="3814" y="5173"/>
                  </a:lnTo>
                  <a:lnTo>
                    <a:pt x="3342" y="5306"/>
                  </a:lnTo>
                  <a:lnTo>
                    <a:pt x="2020" y="5683"/>
                  </a:lnTo>
                  <a:lnTo>
                    <a:pt x="151" y="6174"/>
                  </a:lnTo>
                  <a:lnTo>
                    <a:pt x="378" y="6797"/>
                  </a:lnTo>
                  <a:lnTo>
                    <a:pt x="1322" y="6627"/>
                  </a:lnTo>
                  <a:lnTo>
                    <a:pt x="623" y="7269"/>
                  </a:lnTo>
                  <a:lnTo>
                    <a:pt x="736" y="7458"/>
                  </a:lnTo>
                  <a:lnTo>
                    <a:pt x="869" y="7646"/>
                  </a:lnTo>
                  <a:lnTo>
                    <a:pt x="1038" y="7854"/>
                  </a:lnTo>
                  <a:lnTo>
                    <a:pt x="1208" y="8062"/>
                  </a:lnTo>
                  <a:lnTo>
                    <a:pt x="1378" y="8232"/>
                  </a:lnTo>
                  <a:lnTo>
                    <a:pt x="1548" y="8383"/>
                  </a:lnTo>
                  <a:lnTo>
                    <a:pt x="1869" y="8647"/>
                  </a:lnTo>
                  <a:lnTo>
                    <a:pt x="2851" y="7797"/>
                  </a:lnTo>
                  <a:lnTo>
                    <a:pt x="2473" y="9025"/>
                  </a:lnTo>
                  <a:lnTo>
                    <a:pt x="3115" y="9308"/>
                  </a:lnTo>
                  <a:lnTo>
                    <a:pt x="3644" y="8118"/>
                  </a:lnTo>
                  <a:lnTo>
                    <a:pt x="3946" y="9459"/>
                  </a:lnTo>
                  <a:lnTo>
                    <a:pt x="4739" y="9610"/>
                  </a:lnTo>
                  <a:lnTo>
                    <a:pt x="4569" y="5003"/>
                  </a:lnTo>
                  <a:lnTo>
                    <a:pt x="7684" y="1096"/>
                  </a:lnTo>
                  <a:lnTo>
                    <a:pt x="7684" y="1096"/>
                  </a:lnTo>
                  <a:lnTo>
                    <a:pt x="6475" y="1719"/>
                  </a:lnTo>
                  <a:lnTo>
                    <a:pt x="7117" y="718"/>
                  </a:lnTo>
                  <a:lnTo>
                    <a:pt x="6098" y="76"/>
                  </a:lnTo>
                  <a:lnTo>
                    <a:pt x="5154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8" name="Google Shape;918;p13"/>
            <p:cNvGrpSpPr/>
            <p:nvPr/>
          </p:nvGrpSpPr>
          <p:grpSpPr>
            <a:xfrm>
              <a:off x="1357005" y="1640480"/>
              <a:ext cx="174066" cy="168818"/>
              <a:chOff x="5013725" y="2633775"/>
              <a:chExt cx="422900" cy="410150"/>
            </a:xfrm>
          </p:grpSpPr>
          <p:sp>
            <p:nvSpPr>
              <p:cNvPr id="919" name="Google Shape;919;p13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13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1" name="Google Shape;921;p13"/>
            <p:cNvSpPr/>
            <p:nvPr/>
          </p:nvSpPr>
          <p:spPr>
            <a:xfrm rot="6625155">
              <a:off x="2279667" y="1485809"/>
              <a:ext cx="192107" cy="240259"/>
            </a:xfrm>
            <a:custGeom>
              <a:avLst/>
              <a:gdLst/>
              <a:ahLst/>
              <a:cxnLst/>
              <a:rect l="l" t="t" r="r" b="b"/>
              <a:pathLst>
                <a:path w="7684" h="9610" extrusionOk="0">
                  <a:moveTo>
                    <a:pt x="5097" y="1"/>
                  </a:moveTo>
                  <a:lnTo>
                    <a:pt x="4588" y="114"/>
                  </a:lnTo>
                  <a:lnTo>
                    <a:pt x="4399" y="2096"/>
                  </a:lnTo>
                  <a:lnTo>
                    <a:pt x="3889" y="246"/>
                  </a:lnTo>
                  <a:lnTo>
                    <a:pt x="2889" y="869"/>
                  </a:lnTo>
                  <a:lnTo>
                    <a:pt x="3681" y="2568"/>
                  </a:lnTo>
                  <a:lnTo>
                    <a:pt x="4229" y="3814"/>
                  </a:lnTo>
                  <a:lnTo>
                    <a:pt x="4399" y="4248"/>
                  </a:lnTo>
                  <a:lnTo>
                    <a:pt x="4512" y="4569"/>
                  </a:lnTo>
                  <a:lnTo>
                    <a:pt x="4550" y="4777"/>
                  </a:lnTo>
                  <a:lnTo>
                    <a:pt x="4550" y="4834"/>
                  </a:lnTo>
                  <a:lnTo>
                    <a:pt x="4531" y="4871"/>
                  </a:lnTo>
                  <a:lnTo>
                    <a:pt x="4512" y="4871"/>
                  </a:lnTo>
                  <a:lnTo>
                    <a:pt x="4455" y="4834"/>
                  </a:lnTo>
                  <a:lnTo>
                    <a:pt x="4304" y="4664"/>
                  </a:lnTo>
                  <a:lnTo>
                    <a:pt x="4097" y="4399"/>
                  </a:lnTo>
                  <a:lnTo>
                    <a:pt x="3832" y="4003"/>
                  </a:lnTo>
                  <a:lnTo>
                    <a:pt x="3077" y="2832"/>
                  </a:lnTo>
                  <a:lnTo>
                    <a:pt x="2077" y="1190"/>
                  </a:lnTo>
                  <a:lnTo>
                    <a:pt x="1322" y="1662"/>
                  </a:lnTo>
                  <a:lnTo>
                    <a:pt x="1548" y="2228"/>
                  </a:lnTo>
                  <a:lnTo>
                    <a:pt x="925" y="2134"/>
                  </a:lnTo>
                  <a:lnTo>
                    <a:pt x="680" y="2436"/>
                  </a:lnTo>
                  <a:lnTo>
                    <a:pt x="548" y="2625"/>
                  </a:lnTo>
                  <a:lnTo>
                    <a:pt x="434" y="2832"/>
                  </a:lnTo>
                  <a:lnTo>
                    <a:pt x="302" y="3116"/>
                  </a:lnTo>
                  <a:lnTo>
                    <a:pt x="208" y="3380"/>
                  </a:lnTo>
                  <a:lnTo>
                    <a:pt x="132" y="3625"/>
                  </a:lnTo>
                  <a:lnTo>
                    <a:pt x="76" y="3833"/>
                  </a:lnTo>
                  <a:lnTo>
                    <a:pt x="1529" y="4362"/>
                  </a:lnTo>
                  <a:lnTo>
                    <a:pt x="0" y="4645"/>
                  </a:lnTo>
                  <a:lnTo>
                    <a:pt x="95" y="5532"/>
                  </a:lnTo>
                  <a:lnTo>
                    <a:pt x="1963" y="5192"/>
                  </a:lnTo>
                  <a:lnTo>
                    <a:pt x="3304" y="4985"/>
                  </a:lnTo>
                  <a:lnTo>
                    <a:pt x="3776" y="4928"/>
                  </a:lnTo>
                  <a:lnTo>
                    <a:pt x="4116" y="4890"/>
                  </a:lnTo>
                  <a:lnTo>
                    <a:pt x="4323" y="4890"/>
                  </a:lnTo>
                  <a:lnTo>
                    <a:pt x="4361" y="4909"/>
                  </a:lnTo>
                  <a:lnTo>
                    <a:pt x="4380" y="4909"/>
                  </a:lnTo>
                  <a:lnTo>
                    <a:pt x="4380" y="4947"/>
                  </a:lnTo>
                  <a:lnTo>
                    <a:pt x="4323" y="4966"/>
                  </a:lnTo>
                  <a:lnTo>
                    <a:pt x="4134" y="5060"/>
                  </a:lnTo>
                  <a:lnTo>
                    <a:pt x="3814" y="5173"/>
                  </a:lnTo>
                  <a:lnTo>
                    <a:pt x="3342" y="5306"/>
                  </a:lnTo>
                  <a:lnTo>
                    <a:pt x="2020" y="5683"/>
                  </a:lnTo>
                  <a:lnTo>
                    <a:pt x="151" y="6174"/>
                  </a:lnTo>
                  <a:lnTo>
                    <a:pt x="378" y="6797"/>
                  </a:lnTo>
                  <a:lnTo>
                    <a:pt x="1322" y="6627"/>
                  </a:lnTo>
                  <a:lnTo>
                    <a:pt x="623" y="7269"/>
                  </a:lnTo>
                  <a:lnTo>
                    <a:pt x="736" y="7458"/>
                  </a:lnTo>
                  <a:lnTo>
                    <a:pt x="869" y="7646"/>
                  </a:lnTo>
                  <a:lnTo>
                    <a:pt x="1038" y="7854"/>
                  </a:lnTo>
                  <a:lnTo>
                    <a:pt x="1208" y="8062"/>
                  </a:lnTo>
                  <a:lnTo>
                    <a:pt x="1378" y="8232"/>
                  </a:lnTo>
                  <a:lnTo>
                    <a:pt x="1548" y="8383"/>
                  </a:lnTo>
                  <a:lnTo>
                    <a:pt x="1869" y="8647"/>
                  </a:lnTo>
                  <a:lnTo>
                    <a:pt x="2851" y="7797"/>
                  </a:lnTo>
                  <a:lnTo>
                    <a:pt x="2473" y="9025"/>
                  </a:lnTo>
                  <a:lnTo>
                    <a:pt x="3115" y="9308"/>
                  </a:lnTo>
                  <a:lnTo>
                    <a:pt x="3644" y="8118"/>
                  </a:lnTo>
                  <a:lnTo>
                    <a:pt x="3946" y="9459"/>
                  </a:lnTo>
                  <a:lnTo>
                    <a:pt x="4739" y="9610"/>
                  </a:lnTo>
                  <a:lnTo>
                    <a:pt x="4569" y="5003"/>
                  </a:lnTo>
                  <a:lnTo>
                    <a:pt x="7684" y="1096"/>
                  </a:lnTo>
                  <a:lnTo>
                    <a:pt x="7684" y="1096"/>
                  </a:lnTo>
                  <a:lnTo>
                    <a:pt x="6475" y="1719"/>
                  </a:lnTo>
                  <a:lnTo>
                    <a:pt x="7117" y="718"/>
                  </a:lnTo>
                  <a:lnTo>
                    <a:pt x="6098" y="76"/>
                  </a:lnTo>
                  <a:lnTo>
                    <a:pt x="5154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13"/>
          <p:cNvGrpSpPr/>
          <p:nvPr/>
        </p:nvGrpSpPr>
        <p:grpSpPr>
          <a:xfrm>
            <a:off x="322146" y="1294128"/>
            <a:ext cx="216102" cy="209587"/>
            <a:chOff x="5013725" y="2633775"/>
            <a:chExt cx="422900" cy="410150"/>
          </a:xfrm>
        </p:grpSpPr>
        <p:sp>
          <p:nvSpPr>
            <p:cNvPr id="923" name="Google Shape;923;p13"/>
            <p:cNvSpPr/>
            <p:nvPr/>
          </p:nvSpPr>
          <p:spPr>
            <a:xfrm>
              <a:off x="5013725" y="2633775"/>
              <a:ext cx="422900" cy="410150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3"/>
            <p:cNvSpPr/>
            <p:nvPr/>
          </p:nvSpPr>
          <p:spPr>
            <a:xfrm>
              <a:off x="5179850" y="2778200"/>
              <a:ext cx="79300" cy="78850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13"/>
          <p:cNvSpPr/>
          <p:nvPr/>
        </p:nvSpPr>
        <p:spPr>
          <a:xfrm>
            <a:off x="8447350" y="1812171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6" name="Google Shape;926;p13"/>
          <p:cNvGrpSpPr/>
          <p:nvPr/>
        </p:nvGrpSpPr>
        <p:grpSpPr>
          <a:xfrm>
            <a:off x="8849970" y="2727526"/>
            <a:ext cx="216102" cy="209587"/>
            <a:chOff x="375445" y="3222151"/>
            <a:chExt cx="216102" cy="209587"/>
          </a:xfrm>
        </p:grpSpPr>
        <p:sp>
          <p:nvSpPr>
            <p:cNvPr id="927" name="Google Shape;927;p13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3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13"/>
          <p:cNvGrpSpPr/>
          <p:nvPr/>
        </p:nvGrpSpPr>
        <p:grpSpPr>
          <a:xfrm>
            <a:off x="8500537" y="3565958"/>
            <a:ext cx="156307" cy="151594"/>
            <a:chOff x="375445" y="3222151"/>
            <a:chExt cx="216102" cy="209587"/>
          </a:xfrm>
        </p:grpSpPr>
        <p:sp>
          <p:nvSpPr>
            <p:cNvPr id="930" name="Google Shape;930;p13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3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" name="Google Shape;932;p13"/>
          <p:cNvGrpSpPr/>
          <p:nvPr/>
        </p:nvGrpSpPr>
        <p:grpSpPr>
          <a:xfrm>
            <a:off x="8804081" y="3239808"/>
            <a:ext cx="156328" cy="151594"/>
            <a:chOff x="375445" y="3222151"/>
            <a:chExt cx="216102" cy="209587"/>
          </a:xfrm>
        </p:grpSpPr>
        <p:sp>
          <p:nvSpPr>
            <p:cNvPr id="933" name="Google Shape;933;p13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3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13"/>
          <p:cNvGrpSpPr/>
          <p:nvPr/>
        </p:nvGrpSpPr>
        <p:grpSpPr>
          <a:xfrm>
            <a:off x="8423989" y="-533405"/>
            <a:ext cx="591491" cy="2037135"/>
            <a:chOff x="1395700" y="238125"/>
            <a:chExt cx="1034075" cy="3561425"/>
          </a:xfrm>
        </p:grpSpPr>
        <p:sp>
          <p:nvSpPr>
            <p:cNvPr id="936" name="Google Shape;936;p13"/>
            <p:cNvSpPr/>
            <p:nvPr/>
          </p:nvSpPr>
          <p:spPr>
            <a:xfrm>
              <a:off x="1566525" y="238125"/>
              <a:ext cx="688150" cy="1740125"/>
            </a:xfrm>
            <a:custGeom>
              <a:avLst/>
              <a:gdLst/>
              <a:ahLst/>
              <a:cxnLst/>
              <a:rect l="l" t="t" r="r" b="b"/>
              <a:pathLst>
                <a:path w="27526" h="69605" extrusionOk="0">
                  <a:moveTo>
                    <a:pt x="13763" y="54502"/>
                  </a:moveTo>
                  <a:lnTo>
                    <a:pt x="26242" y="69019"/>
                  </a:lnTo>
                  <a:lnTo>
                    <a:pt x="1304" y="69019"/>
                  </a:lnTo>
                  <a:lnTo>
                    <a:pt x="13763" y="54502"/>
                  </a:lnTo>
                  <a:close/>
                  <a:moveTo>
                    <a:pt x="13405" y="0"/>
                  </a:moveTo>
                  <a:lnTo>
                    <a:pt x="13405" y="54030"/>
                  </a:lnTo>
                  <a:lnTo>
                    <a:pt x="1" y="69605"/>
                  </a:lnTo>
                  <a:lnTo>
                    <a:pt x="27526" y="69605"/>
                  </a:lnTo>
                  <a:lnTo>
                    <a:pt x="14575" y="54426"/>
                  </a:lnTo>
                  <a:lnTo>
                    <a:pt x="1449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extrusionOk="0">
                  <a:moveTo>
                    <a:pt x="1" y="0"/>
                  </a:moveTo>
                  <a:lnTo>
                    <a:pt x="1" y="17425"/>
                  </a:lnTo>
                  <a:lnTo>
                    <a:pt x="624" y="17425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D70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fill="none" extrusionOk="0">
                  <a:moveTo>
                    <a:pt x="1" y="17425"/>
                  </a:moveTo>
                  <a:lnTo>
                    <a:pt x="624" y="17425"/>
                  </a:lnTo>
                  <a:lnTo>
                    <a:pt x="624" y="0"/>
                  </a:lnTo>
                  <a:lnTo>
                    <a:pt x="1" y="0"/>
                  </a:lnTo>
                  <a:lnTo>
                    <a:pt x="1" y="174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extrusionOk="0">
                  <a:moveTo>
                    <a:pt x="1" y="1"/>
                  </a:moveTo>
                  <a:lnTo>
                    <a:pt x="1" y="18067"/>
                  </a:lnTo>
                  <a:lnTo>
                    <a:pt x="1266" y="18067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fill="none" extrusionOk="0">
                  <a:moveTo>
                    <a:pt x="1266" y="18067"/>
                  </a:moveTo>
                  <a:lnTo>
                    <a:pt x="1" y="18067"/>
                  </a:lnTo>
                  <a:lnTo>
                    <a:pt x="1" y="1"/>
                  </a:lnTo>
                  <a:lnTo>
                    <a:pt x="1266" y="1"/>
                  </a:lnTo>
                  <a:lnTo>
                    <a:pt x="1266" y="180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1864825" y="3704175"/>
              <a:ext cx="95825" cy="95375"/>
            </a:xfrm>
            <a:custGeom>
              <a:avLst/>
              <a:gdLst/>
              <a:ahLst/>
              <a:cxnLst/>
              <a:rect l="l" t="t" r="r" b="b"/>
              <a:pathLst>
                <a:path w="3833" h="3815" extrusionOk="0">
                  <a:moveTo>
                    <a:pt x="1718" y="1"/>
                  </a:moveTo>
                  <a:lnTo>
                    <a:pt x="1529" y="39"/>
                  </a:lnTo>
                  <a:lnTo>
                    <a:pt x="1340" y="76"/>
                  </a:lnTo>
                  <a:lnTo>
                    <a:pt x="1171" y="152"/>
                  </a:lnTo>
                  <a:lnTo>
                    <a:pt x="1001" y="227"/>
                  </a:lnTo>
                  <a:lnTo>
                    <a:pt x="850" y="322"/>
                  </a:lnTo>
                  <a:lnTo>
                    <a:pt x="699" y="435"/>
                  </a:lnTo>
                  <a:lnTo>
                    <a:pt x="566" y="548"/>
                  </a:lnTo>
                  <a:lnTo>
                    <a:pt x="434" y="699"/>
                  </a:lnTo>
                  <a:lnTo>
                    <a:pt x="321" y="831"/>
                  </a:lnTo>
                  <a:lnTo>
                    <a:pt x="227" y="1001"/>
                  </a:lnTo>
                  <a:lnTo>
                    <a:pt x="151" y="1171"/>
                  </a:lnTo>
                  <a:lnTo>
                    <a:pt x="94" y="1341"/>
                  </a:lnTo>
                  <a:lnTo>
                    <a:pt x="38" y="1530"/>
                  </a:lnTo>
                  <a:lnTo>
                    <a:pt x="19" y="1719"/>
                  </a:lnTo>
                  <a:lnTo>
                    <a:pt x="0" y="1908"/>
                  </a:lnTo>
                  <a:lnTo>
                    <a:pt x="19" y="2096"/>
                  </a:lnTo>
                  <a:lnTo>
                    <a:pt x="38" y="2304"/>
                  </a:lnTo>
                  <a:lnTo>
                    <a:pt x="94" y="2474"/>
                  </a:lnTo>
                  <a:lnTo>
                    <a:pt x="151" y="2663"/>
                  </a:lnTo>
                  <a:lnTo>
                    <a:pt x="227" y="2814"/>
                  </a:lnTo>
                  <a:lnTo>
                    <a:pt x="321" y="2984"/>
                  </a:lnTo>
                  <a:lnTo>
                    <a:pt x="434" y="3135"/>
                  </a:lnTo>
                  <a:lnTo>
                    <a:pt x="566" y="3267"/>
                  </a:lnTo>
                  <a:lnTo>
                    <a:pt x="699" y="3380"/>
                  </a:lnTo>
                  <a:lnTo>
                    <a:pt x="850" y="3493"/>
                  </a:lnTo>
                  <a:lnTo>
                    <a:pt x="1001" y="3588"/>
                  </a:lnTo>
                  <a:lnTo>
                    <a:pt x="1171" y="3663"/>
                  </a:lnTo>
                  <a:lnTo>
                    <a:pt x="1340" y="3739"/>
                  </a:lnTo>
                  <a:lnTo>
                    <a:pt x="1529" y="3776"/>
                  </a:lnTo>
                  <a:lnTo>
                    <a:pt x="1718" y="3814"/>
                  </a:lnTo>
                  <a:lnTo>
                    <a:pt x="2114" y="3814"/>
                  </a:lnTo>
                  <a:lnTo>
                    <a:pt x="2303" y="3776"/>
                  </a:lnTo>
                  <a:lnTo>
                    <a:pt x="2492" y="3739"/>
                  </a:lnTo>
                  <a:lnTo>
                    <a:pt x="2662" y="3663"/>
                  </a:lnTo>
                  <a:lnTo>
                    <a:pt x="2832" y="3588"/>
                  </a:lnTo>
                  <a:lnTo>
                    <a:pt x="2983" y="3493"/>
                  </a:lnTo>
                  <a:lnTo>
                    <a:pt x="3134" y="3380"/>
                  </a:lnTo>
                  <a:lnTo>
                    <a:pt x="3266" y="3267"/>
                  </a:lnTo>
                  <a:lnTo>
                    <a:pt x="3398" y="3135"/>
                  </a:lnTo>
                  <a:lnTo>
                    <a:pt x="3493" y="2984"/>
                  </a:lnTo>
                  <a:lnTo>
                    <a:pt x="3606" y="2814"/>
                  </a:lnTo>
                  <a:lnTo>
                    <a:pt x="3681" y="2663"/>
                  </a:lnTo>
                  <a:lnTo>
                    <a:pt x="3738" y="2474"/>
                  </a:lnTo>
                  <a:lnTo>
                    <a:pt x="3795" y="2304"/>
                  </a:lnTo>
                  <a:lnTo>
                    <a:pt x="3813" y="2096"/>
                  </a:lnTo>
                  <a:lnTo>
                    <a:pt x="3832" y="1908"/>
                  </a:lnTo>
                  <a:lnTo>
                    <a:pt x="3813" y="1719"/>
                  </a:lnTo>
                  <a:lnTo>
                    <a:pt x="3795" y="1530"/>
                  </a:lnTo>
                  <a:lnTo>
                    <a:pt x="3738" y="1341"/>
                  </a:lnTo>
                  <a:lnTo>
                    <a:pt x="3681" y="1171"/>
                  </a:lnTo>
                  <a:lnTo>
                    <a:pt x="3606" y="1001"/>
                  </a:lnTo>
                  <a:lnTo>
                    <a:pt x="3493" y="831"/>
                  </a:lnTo>
                  <a:lnTo>
                    <a:pt x="3398" y="699"/>
                  </a:lnTo>
                  <a:lnTo>
                    <a:pt x="3266" y="548"/>
                  </a:lnTo>
                  <a:lnTo>
                    <a:pt x="3134" y="435"/>
                  </a:lnTo>
                  <a:lnTo>
                    <a:pt x="2983" y="322"/>
                  </a:lnTo>
                  <a:lnTo>
                    <a:pt x="2832" y="227"/>
                  </a:lnTo>
                  <a:lnTo>
                    <a:pt x="2662" y="152"/>
                  </a:lnTo>
                  <a:lnTo>
                    <a:pt x="2492" y="76"/>
                  </a:lnTo>
                  <a:lnTo>
                    <a:pt x="2303" y="39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fill="none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lnTo>
                    <a:pt x="34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0" y="0"/>
                  </a:moveTo>
                  <a:lnTo>
                    <a:pt x="3455" y="3927"/>
                  </a:lnTo>
                  <a:lnTo>
                    <a:pt x="37908" y="3927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3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5" y="3927"/>
                  </a:lnTo>
                  <a:lnTo>
                    <a:pt x="3455" y="3927"/>
                  </a:lnTo>
                  <a:lnTo>
                    <a:pt x="37908" y="3927"/>
                  </a:lnTo>
                  <a:lnTo>
                    <a:pt x="37908" y="3927"/>
                  </a:lnTo>
                  <a:lnTo>
                    <a:pt x="41362" y="0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3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extrusionOk="0">
                  <a:moveTo>
                    <a:pt x="19" y="1"/>
                  </a:move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3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3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extrusionOk="0">
                  <a:moveTo>
                    <a:pt x="19" y="1"/>
                  </a:move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3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3"/>
            <p:cNvSpPr/>
            <p:nvPr/>
          </p:nvSpPr>
          <p:spPr>
            <a:xfrm>
              <a:off x="1454200" y="2413850"/>
              <a:ext cx="974625" cy="96300"/>
            </a:xfrm>
            <a:custGeom>
              <a:avLst/>
              <a:gdLst/>
              <a:ahLst/>
              <a:cxnLst/>
              <a:rect l="l" t="t" r="r" b="b"/>
              <a:pathLst>
                <a:path w="38985" h="3852" extrusionOk="0">
                  <a:moveTo>
                    <a:pt x="1" y="2606"/>
                  </a:moveTo>
                  <a:lnTo>
                    <a:pt x="1096" y="3852"/>
                  </a:lnTo>
                  <a:lnTo>
                    <a:pt x="1096" y="3852"/>
                  </a:lnTo>
                  <a:lnTo>
                    <a:pt x="1" y="2606"/>
                  </a:lnTo>
                  <a:close/>
                  <a:moveTo>
                    <a:pt x="38985" y="0"/>
                  </a:moveTo>
                  <a:lnTo>
                    <a:pt x="38985" y="0"/>
                  </a:lnTo>
                  <a:lnTo>
                    <a:pt x="38211" y="888"/>
                  </a:lnTo>
                  <a:lnTo>
                    <a:pt x="38985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3"/>
            <p:cNvSpPr/>
            <p:nvPr/>
          </p:nvSpPr>
          <p:spPr>
            <a:xfrm>
              <a:off x="1454200" y="2478975"/>
              <a:ext cx="27400" cy="31175"/>
            </a:xfrm>
            <a:custGeom>
              <a:avLst/>
              <a:gdLst/>
              <a:ahLst/>
              <a:cxnLst/>
              <a:rect l="l" t="t" r="r" b="b"/>
              <a:pathLst>
                <a:path w="1096" h="1247" fill="none" extrusionOk="0">
                  <a:moveTo>
                    <a:pt x="1" y="1"/>
                  </a:moveTo>
                  <a:lnTo>
                    <a:pt x="1096" y="1247"/>
                  </a:lnTo>
                  <a:lnTo>
                    <a:pt x="1096" y="124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3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extrusionOk="0">
                  <a:moveTo>
                    <a:pt x="1" y="0"/>
                  </a:move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3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fill="none" extrusionOk="0">
                  <a:moveTo>
                    <a:pt x="41288" y="0"/>
                  </a:moveTo>
                  <a:lnTo>
                    <a:pt x="1" y="0"/>
                  </a:ln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3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41362" y="1"/>
                  </a:lnTo>
                  <a:lnTo>
                    <a:pt x="37983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3"/>
            <p:cNvSpPr/>
            <p:nvPr/>
          </p:nvSpPr>
          <p:spPr>
            <a:xfrm>
              <a:off x="1395700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3"/>
            <p:cNvSpPr/>
            <p:nvPr/>
          </p:nvSpPr>
          <p:spPr>
            <a:xfrm>
              <a:off x="2345275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3379" y="1"/>
                  </a:moveTo>
                  <a:lnTo>
                    <a:pt x="3379" y="1"/>
                  </a:lnTo>
                  <a:lnTo>
                    <a:pt x="0" y="3852"/>
                  </a:lnTo>
                  <a:lnTo>
                    <a:pt x="0" y="3852"/>
                  </a:lnTo>
                  <a:lnTo>
                    <a:pt x="33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3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3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fill="none" extrusionOk="0">
                  <a:moveTo>
                    <a:pt x="41362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3"/>
            <p:cNvSpPr/>
            <p:nvPr/>
          </p:nvSpPr>
          <p:spPr>
            <a:xfrm>
              <a:off x="1395700" y="2216100"/>
              <a:ext cx="1034075" cy="975"/>
            </a:xfrm>
            <a:custGeom>
              <a:avLst/>
              <a:gdLst/>
              <a:ahLst/>
              <a:cxnLst/>
              <a:rect l="l" t="t" r="r" b="b"/>
              <a:pathLst>
                <a:path w="41363" h="39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  <a:close/>
                  <a:moveTo>
                    <a:pt x="41344" y="0"/>
                  </a:moveTo>
                  <a:lnTo>
                    <a:pt x="41344" y="0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3"/>
            <p:cNvSpPr/>
            <p:nvPr/>
          </p:nvSpPr>
          <p:spPr>
            <a:xfrm>
              <a:off x="1395700" y="2216100"/>
              <a:ext cx="475" cy="975"/>
            </a:xfrm>
            <a:custGeom>
              <a:avLst/>
              <a:gdLst/>
              <a:ahLst/>
              <a:cxnLst/>
              <a:rect l="l" t="t" r="r" b="b"/>
              <a:pathLst>
                <a:path w="19" h="39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3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19" y="0"/>
                  </a:move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3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3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extrusionOk="0">
                  <a:moveTo>
                    <a:pt x="3455" y="0"/>
                  </a:moveTo>
                  <a:lnTo>
                    <a:pt x="0" y="3908"/>
                  </a:lnTo>
                  <a:lnTo>
                    <a:pt x="3455" y="7835"/>
                  </a:lnTo>
                  <a:lnTo>
                    <a:pt x="0" y="11743"/>
                  </a:lnTo>
                  <a:lnTo>
                    <a:pt x="3285" y="15481"/>
                  </a:lnTo>
                  <a:lnTo>
                    <a:pt x="38078" y="15481"/>
                  </a:lnTo>
                  <a:lnTo>
                    <a:pt x="41362" y="11743"/>
                  </a:lnTo>
                  <a:lnTo>
                    <a:pt x="37908" y="7835"/>
                  </a:lnTo>
                  <a:lnTo>
                    <a:pt x="41362" y="3908"/>
                  </a:lnTo>
                  <a:lnTo>
                    <a:pt x="379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3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fill="none" extrusionOk="0">
                  <a:moveTo>
                    <a:pt x="38078" y="15481"/>
                  </a:moveTo>
                  <a:lnTo>
                    <a:pt x="3285" y="15481"/>
                  </a:lnTo>
                  <a:lnTo>
                    <a:pt x="0" y="11743"/>
                  </a:lnTo>
                  <a:lnTo>
                    <a:pt x="3455" y="7835"/>
                  </a:lnTo>
                  <a:lnTo>
                    <a:pt x="0" y="3908"/>
                  </a:lnTo>
                  <a:lnTo>
                    <a:pt x="3455" y="0"/>
                  </a:lnTo>
                  <a:lnTo>
                    <a:pt x="37908" y="0"/>
                  </a:lnTo>
                  <a:lnTo>
                    <a:pt x="41362" y="3908"/>
                  </a:lnTo>
                  <a:lnTo>
                    <a:pt x="37908" y="7835"/>
                  </a:lnTo>
                  <a:lnTo>
                    <a:pt x="41362" y="11743"/>
                  </a:lnTo>
                  <a:lnTo>
                    <a:pt x="38078" y="154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3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  <a:close/>
                  <a:moveTo>
                    <a:pt x="41362" y="0"/>
                  </a:moveTo>
                  <a:lnTo>
                    <a:pt x="41362" y="0"/>
                  </a:lnTo>
                  <a:lnTo>
                    <a:pt x="37983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3"/>
            <p:cNvSpPr/>
            <p:nvPr/>
          </p:nvSpPr>
          <p:spPr>
            <a:xfrm>
              <a:off x="1395700" y="3194475"/>
              <a:ext cx="58525" cy="66100"/>
            </a:xfrm>
            <a:custGeom>
              <a:avLst/>
              <a:gdLst/>
              <a:ahLst/>
              <a:cxnLst/>
              <a:rect l="l" t="t" r="r" b="b"/>
              <a:pathLst>
                <a:path w="2341" h="26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3"/>
            <p:cNvSpPr/>
            <p:nvPr/>
          </p:nvSpPr>
          <p:spPr>
            <a:xfrm>
              <a:off x="2345275" y="3194475"/>
              <a:ext cx="84500" cy="95825"/>
            </a:xfrm>
            <a:custGeom>
              <a:avLst/>
              <a:gdLst/>
              <a:ahLst/>
              <a:cxnLst/>
              <a:rect l="l" t="t" r="r" b="b"/>
              <a:pathLst>
                <a:path w="3380" h="3833" fill="none" extrusionOk="0">
                  <a:moveTo>
                    <a:pt x="3379" y="0"/>
                  </a:moveTo>
                  <a:lnTo>
                    <a:pt x="3379" y="0"/>
                  </a:lnTo>
                  <a:lnTo>
                    <a:pt x="0" y="3832"/>
                  </a:lnTo>
                  <a:lnTo>
                    <a:pt x="0" y="3832"/>
                  </a:lnTo>
                  <a:lnTo>
                    <a:pt x="3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3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3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3"/>
            <p:cNvSpPr/>
            <p:nvPr/>
          </p:nvSpPr>
          <p:spPr>
            <a:xfrm>
              <a:off x="1395700" y="3389850"/>
              <a:ext cx="1034075" cy="97250"/>
            </a:xfrm>
            <a:custGeom>
              <a:avLst/>
              <a:gdLst/>
              <a:ahLst/>
              <a:cxnLst/>
              <a:rect l="l" t="t" r="r" b="b"/>
              <a:pathLst>
                <a:path w="41363" h="3890" extrusionOk="0">
                  <a:moveTo>
                    <a:pt x="0" y="1"/>
                  </a:moveTo>
                  <a:lnTo>
                    <a:pt x="3285" y="3739"/>
                  </a:lnTo>
                  <a:lnTo>
                    <a:pt x="3302" y="3739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38060" y="3739"/>
                  </a:lnTo>
                  <a:lnTo>
                    <a:pt x="38078" y="3739"/>
                  </a:lnTo>
                  <a:lnTo>
                    <a:pt x="41362" y="1"/>
                  </a:lnTo>
                  <a:close/>
                  <a:moveTo>
                    <a:pt x="3302" y="3739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close/>
                  <a:moveTo>
                    <a:pt x="34094" y="3739"/>
                  </a:moveTo>
                  <a:lnTo>
                    <a:pt x="33943" y="3890"/>
                  </a:lnTo>
                  <a:lnTo>
                    <a:pt x="37927" y="3890"/>
                  </a:lnTo>
                  <a:lnTo>
                    <a:pt x="38060" y="3739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3"/>
            <p:cNvSpPr/>
            <p:nvPr/>
          </p:nvSpPr>
          <p:spPr>
            <a:xfrm>
              <a:off x="1395700" y="3389850"/>
              <a:ext cx="180775" cy="97250"/>
            </a:xfrm>
            <a:custGeom>
              <a:avLst/>
              <a:gdLst/>
              <a:ahLst/>
              <a:cxnLst/>
              <a:rect l="l" t="t" r="r" b="b"/>
              <a:pathLst>
                <a:path w="7231" h="3890" fill="none" extrusionOk="0">
                  <a:moveTo>
                    <a:pt x="0" y="1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lnTo>
                    <a:pt x="3285" y="373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244275" y="3389850"/>
              <a:ext cx="185500" cy="97250"/>
            </a:xfrm>
            <a:custGeom>
              <a:avLst/>
              <a:gdLst/>
              <a:ahLst/>
              <a:cxnLst/>
              <a:rect l="l" t="t" r="r" b="b"/>
              <a:pathLst>
                <a:path w="7420" h="3890" fill="none" extrusionOk="0">
                  <a:moveTo>
                    <a:pt x="7419" y="1"/>
                  </a:moveTo>
                  <a:lnTo>
                    <a:pt x="4135" y="3739"/>
                  </a:lnTo>
                  <a:lnTo>
                    <a:pt x="151" y="3739"/>
                  </a:lnTo>
                  <a:lnTo>
                    <a:pt x="0" y="3890"/>
                  </a:lnTo>
                  <a:lnTo>
                    <a:pt x="3984" y="3890"/>
                  </a:lnTo>
                  <a:lnTo>
                    <a:pt x="74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3"/>
            <p:cNvSpPr/>
            <p:nvPr/>
          </p:nvSpPr>
          <p:spPr>
            <a:xfrm>
              <a:off x="1395700" y="3388925"/>
              <a:ext cx="475" cy="950"/>
            </a:xfrm>
            <a:custGeom>
              <a:avLst/>
              <a:gdLst/>
              <a:ahLst/>
              <a:cxnLst/>
              <a:rect l="l" t="t" r="r" b="b"/>
              <a:pathLst>
                <a:path w="19" h="38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3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extrusionOk="0">
                  <a:moveTo>
                    <a:pt x="19" y="0"/>
                  </a:moveTo>
                  <a:lnTo>
                    <a:pt x="0" y="38"/>
                  </a:lnTo>
                  <a:lnTo>
                    <a:pt x="3285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285" y="3776"/>
                  </a:lnTo>
                  <a:lnTo>
                    <a:pt x="7098" y="3776"/>
                  </a:lnTo>
                  <a:lnTo>
                    <a:pt x="34094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" name="Google Shape;978;p13"/>
          <p:cNvGrpSpPr/>
          <p:nvPr/>
        </p:nvGrpSpPr>
        <p:grpSpPr>
          <a:xfrm>
            <a:off x="7766490" y="3770275"/>
            <a:ext cx="1571958" cy="1610184"/>
            <a:chOff x="-3128300" y="3184750"/>
            <a:chExt cx="1745650" cy="1788100"/>
          </a:xfrm>
        </p:grpSpPr>
        <p:sp>
          <p:nvSpPr>
            <p:cNvPr id="979" name="Google Shape;979;p13"/>
            <p:cNvSpPr/>
            <p:nvPr/>
          </p:nvSpPr>
          <p:spPr>
            <a:xfrm>
              <a:off x="-3128300" y="3184750"/>
              <a:ext cx="1745650" cy="1788100"/>
            </a:xfrm>
            <a:custGeom>
              <a:avLst/>
              <a:gdLst/>
              <a:ahLst/>
              <a:cxnLst/>
              <a:rect l="l" t="t" r="r" b="b"/>
              <a:pathLst>
                <a:path w="69826" h="71524" extrusionOk="0">
                  <a:moveTo>
                    <a:pt x="62244" y="1"/>
                  </a:moveTo>
                  <a:lnTo>
                    <a:pt x="61580" y="19"/>
                  </a:lnTo>
                  <a:lnTo>
                    <a:pt x="60934" y="56"/>
                  </a:lnTo>
                  <a:lnTo>
                    <a:pt x="60270" y="130"/>
                  </a:lnTo>
                  <a:lnTo>
                    <a:pt x="59624" y="222"/>
                  </a:lnTo>
                  <a:lnTo>
                    <a:pt x="59034" y="333"/>
                  </a:lnTo>
                  <a:lnTo>
                    <a:pt x="58462" y="481"/>
                  </a:lnTo>
                  <a:lnTo>
                    <a:pt x="57890" y="647"/>
                  </a:lnTo>
                  <a:lnTo>
                    <a:pt x="57337" y="813"/>
                  </a:lnTo>
                  <a:lnTo>
                    <a:pt x="56783" y="1016"/>
                  </a:lnTo>
                  <a:lnTo>
                    <a:pt x="56248" y="1255"/>
                  </a:lnTo>
                  <a:lnTo>
                    <a:pt x="55695" y="1495"/>
                  </a:lnTo>
                  <a:lnTo>
                    <a:pt x="55178" y="1754"/>
                  </a:lnTo>
                  <a:lnTo>
                    <a:pt x="54662" y="2030"/>
                  </a:lnTo>
                  <a:lnTo>
                    <a:pt x="54145" y="2325"/>
                  </a:lnTo>
                  <a:lnTo>
                    <a:pt x="53647" y="2639"/>
                  </a:lnTo>
                  <a:lnTo>
                    <a:pt x="53167" y="2971"/>
                  </a:lnTo>
                  <a:lnTo>
                    <a:pt x="52688" y="3322"/>
                  </a:lnTo>
                  <a:lnTo>
                    <a:pt x="52226" y="3691"/>
                  </a:lnTo>
                  <a:lnTo>
                    <a:pt x="51784" y="4078"/>
                  </a:lnTo>
                  <a:lnTo>
                    <a:pt x="51341" y="4465"/>
                  </a:lnTo>
                  <a:lnTo>
                    <a:pt x="50917" y="4871"/>
                  </a:lnTo>
                  <a:lnTo>
                    <a:pt x="50492" y="5296"/>
                  </a:lnTo>
                  <a:lnTo>
                    <a:pt x="50087" y="5738"/>
                  </a:lnTo>
                  <a:lnTo>
                    <a:pt x="49699" y="6199"/>
                  </a:lnTo>
                  <a:lnTo>
                    <a:pt x="49330" y="6661"/>
                  </a:lnTo>
                  <a:lnTo>
                    <a:pt x="48980" y="7122"/>
                  </a:lnTo>
                  <a:lnTo>
                    <a:pt x="48629" y="7620"/>
                  </a:lnTo>
                  <a:lnTo>
                    <a:pt x="48316" y="8118"/>
                  </a:lnTo>
                  <a:lnTo>
                    <a:pt x="48002" y="8616"/>
                  </a:lnTo>
                  <a:lnTo>
                    <a:pt x="47707" y="9133"/>
                  </a:lnTo>
                  <a:lnTo>
                    <a:pt x="47430" y="9668"/>
                  </a:lnTo>
                  <a:lnTo>
                    <a:pt x="47172" y="10203"/>
                  </a:lnTo>
                  <a:lnTo>
                    <a:pt x="46932" y="10738"/>
                  </a:lnTo>
                  <a:lnTo>
                    <a:pt x="46711" y="11291"/>
                  </a:lnTo>
                  <a:lnTo>
                    <a:pt x="46508" y="11845"/>
                  </a:lnTo>
                  <a:lnTo>
                    <a:pt x="46323" y="12398"/>
                  </a:lnTo>
                  <a:lnTo>
                    <a:pt x="46176" y="12933"/>
                  </a:lnTo>
                  <a:lnTo>
                    <a:pt x="46046" y="13450"/>
                  </a:lnTo>
                  <a:lnTo>
                    <a:pt x="45917" y="13966"/>
                  </a:lnTo>
                  <a:lnTo>
                    <a:pt x="45807" y="14501"/>
                  </a:lnTo>
                  <a:lnTo>
                    <a:pt x="45714" y="15036"/>
                  </a:lnTo>
                  <a:lnTo>
                    <a:pt x="45641" y="15571"/>
                  </a:lnTo>
                  <a:lnTo>
                    <a:pt x="45585" y="16106"/>
                  </a:lnTo>
                  <a:lnTo>
                    <a:pt x="45548" y="16641"/>
                  </a:lnTo>
                  <a:lnTo>
                    <a:pt x="45511" y="17176"/>
                  </a:lnTo>
                  <a:lnTo>
                    <a:pt x="45493" y="17711"/>
                  </a:lnTo>
                  <a:lnTo>
                    <a:pt x="45493" y="18264"/>
                  </a:lnTo>
                  <a:lnTo>
                    <a:pt x="45493" y="18799"/>
                  </a:lnTo>
                  <a:lnTo>
                    <a:pt x="45530" y="19334"/>
                  </a:lnTo>
                  <a:lnTo>
                    <a:pt x="45567" y="19869"/>
                  </a:lnTo>
                  <a:lnTo>
                    <a:pt x="45622" y="20404"/>
                  </a:lnTo>
                  <a:lnTo>
                    <a:pt x="45677" y="20958"/>
                  </a:lnTo>
                  <a:lnTo>
                    <a:pt x="45770" y="21493"/>
                  </a:lnTo>
                  <a:lnTo>
                    <a:pt x="45862" y="22009"/>
                  </a:lnTo>
                  <a:lnTo>
                    <a:pt x="45973" y="22544"/>
                  </a:lnTo>
                  <a:lnTo>
                    <a:pt x="46083" y="23079"/>
                  </a:lnTo>
                  <a:lnTo>
                    <a:pt x="46212" y="23596"/>
                  </a:lnTo>
                  <a:lnTo>
                    <a:pt x="46360" y="24131"/>
                  </a:lnTo>
                  <a:lnTo>
                    <a:pt x="46526" y="24647"/>
                  </a:lnTo>
                  <a:lnTo>
                    <a:pt x="46692" y="25164"/>
                  </a:lnTo>
                  <a:lnTo>
                    <a:pt x="46877" y="25680"/>
                  </a:lnTo>
                  <a:lnTo>
                    <a:pt x="47061" y="26179"/>
                  </a:lnTo>
                  <a:lnTo>
                    <a:pt x="47282" y="26677"/>
                  </a:lnTo>
                  <a:lnTo>
                    <a:pt x="47485" y="27175"/>
                  </a:lnTo>
                  <a:lnTo>
                    <a:pt x="47725" y="27673"/>
                  </a:lnTo>
                  <a:lnTo>
                    <a:pt x="47965" y="28153"/>
                  </a:lnTo>
                  <a:lnTo>
                    <a:pt x="48223" y="28632"/>
                  </a:lnTo>
                  <a:lnTo>
                    <a:pt x="48482" y="29112"/>
                  </a:lnTo>
                  <a:lnTo>
                    <a:pt x="48223" y="28872"/>
                  </a:lnTo>
                  <a:lnTo>
                    <a:pt x="47947" y="28669"/>
                  </a:lnTo>
                  <a:lnTo>
                    <a:pt x="47651" y="28485"/>
                  </a:lnTo>
                  <a:lnTo>
                    <a:pt x="47319" y="28319"/>
                  </a:lnTo>
                  <a:lnTo>
                    <a:pt x="46987" y="28189"/>
                  </a:lnTo>
                  <a:lnTo>
                    <a:pt x="46655" y="28079"/>
                  </a:lnTo>
                  <a:lnTo>
                    <a:pt x="46305" y="27986"/>
                  </a:lnTo>
                  <a:lnTo>
                    <a:pt x="45936" y="27931"/>
                  </a:lnTo>
                  <a:lnTo>
                    <a:pt x="45585" y="27894"/>
                  </a:lnTo>
                  <a:lnTo>
                    <a:pt x="45216" y="27894"/>
                  </a:lnTo>
                  <a:lnTo>
                    <a:pt x="44847" y="27913"/>
                  </a:lnTo>
                  <a:lnTo>
                    <a:pt x="44478" y="27950"/>
                  </a:lnTo>
                  <a:lnTo>
                    <a:pt x="44128" y="28023"/>
                  </a:lnTo>
                  <a:lnTo>
                    <a:pt x="43777" y="28134"/>
                  </a:lnTo>
                  <a:lnTo>
                    <a:pt x="43445" y="28263"/>
                  </a:lnTo>
                  <a:lnTo>
                    <a:pt x="43113" y="28411"/>
                  </a:lnTo>
                  <a:lnTo>
                    <a:pt x="42726" y="28651"/>
                  </a:lnTo>
                  <a:lnTo>
                    <a:pt x="42338" y="28927"/>
                  </a:lnTo>
                  <a:lnTo>
                    <a:pt x="41988" y="29223"/>
                  </a:lnTo>
                  <a:lnTo>
                    <a:pt x="41674" y="29555"/>
                  </a:lnTo>
                  <a:lnTo>
                    <a:pt x="41361" y="29905"/>
                  </a:lnTo>
                  <a:lnTo>
                    <a:pt x="41102" y="30274"/>
                  </a:lnTo>
                  <a:lnTo>
                    <a:pt x="40844" y="30661"/>
                  </a:lnTo>
                  <a:lnTo>
                    <a:pt x="40623" y="31067"/>
                  </a:lnTo>
                  <a:lnTo>
                    <a:pt x="40420" y="31492"/>
                  </a:lnTo>
                  <a:lnTo>
                    <a:pt x="40254" y="31934"/>
                  </a:lnTo>
                  <a:lnTo>
                    <a:pt x="40106" y="32396"/>
                  </a:lnTo>
                  <a:lnTo>
                    <a:pt x="39977" y="32857"/>
                  </a:lnTo>
                  <a:lnTo>
                    <a:pt x="39885" y="33318"/>
                  </a:lnTo>
                  <a:lnTo>
                    <a:pt x="39811" y="33779"/>
                  </a:lnTo>
                  <a:lnTo>
                    <a:pt x="39756" y="34259"/>
                  </a:lnTo>
                  <a:lnTo>
                    <a:pt x="39737" y="34720"/>
                  </a:lnTo>
                  <a:lnTo>
                    <a:pt x="39737" y="35200"/>
                  </a:lnTo>
                  <a:lnTo>
                    <a:pt x="39737" y="35661"/>
                  </a:lnTo>
                  <a:lnTo>
                    <a:pt x="39774" y="36122"/>
                  </a:lnTo>
                  <a:lnTo>
                    <a:pt x="39829" y="36583"/>
                  </a:lnTo>
                  <a:lnTo>
                    <a:pt x="39903" y="37044"/>
                  </a:lnTo>
                  <a:lnTo>
                    <a:pt x="39977" y="37506"/>
                  </a:lnTo>
                  <a:lnTo>
                    <a:pt x="40069" y="37967"/>
                  </a:lnTo>
                  <a:lnTo>
                    <a:pt x="40180" y="38428"/>
                  </a:lnTo>
                  <a:lnTo>
                    <a:pt x="40420" y="39332"/>
                  </a:lnTo>
                  <a:lnTo>
                    <a:pt x="40678" y="40236"/>
                  </a:lnTo>
                  <a:lnTo>
                    <a:pt x="40973" y="41140"/>
                  </a:lnTo>
                  <a:lnTo>
                    <a:pt x="41268" y="42025"/>
                  </a:lnTo>
                  <a:lnTo>
                    <a:pt x="41047" y="41472"/>
                  </a:lnTo>
                  <a:lnTo>
                    <a:pt x="40789" y="40918"/>
                  </a:lnTo>
                  <a:lnTo>
                    <a:pt x="40512" y="40402"/>
                  </a:lnTo>
                  <a:lnTo>
                    <a:pt x="40198" y="39904"/>
                  </a:lnTo>
                  <a:lnTo>
                    <a:pt x="39866" y="39424"/>
                  </a:lnTo>
                  <a:lnTo>
                    <a:pt x="39497" y="38963"/>
                  </a:lnTo>
                  <a:lnTo>
                    <a:pt x="39110" y="38520"/>
                  </a:lnTo>
                  <a:lnTo>
                    <a:pt x="38686" y="38096"/>
                  </a:lnTo>
                  <a:lnTo>
                    <a:pt x="38243" y="37690"/>
                  </a:lnTo>
                  <a:lnTo>
                    <a:pt x="37782" y="37321"/>
                  </a:lnTo>
                  <a:lnTo>
                    <a:pt x="37302" y="36971"/>
                  </a:lnTo>
                  <a:lnTo>
                    <a:pt x="36804" y="36639"/>
                  </a:lnTo>
                  <a:lnTo>
                    <a:pt x="36288" y="36343"/>
                  </a:lnTo>
                  <a:lnTo>
                    <a:pt x="35771" y="36067"/>
                  </a:lnTo>
                  <a:lnTo>
                    <a:pt x="35218" y="35808"/>
                  </a:lnTo>
                  <a:lnTo>
                    <a:pt x="34664" y="35587"/>
                  </a:lnTo>
                  <a:lnTo>
                    <a:pt x="34111" y="35384"/>
                  </a:lnTo>
                  <a:lnTo>
                    <a:pt x="33520" y="35218"/>
                  </a:lnTo>
                  <a:lnTo>
                    <a:pt x="32948" y="35070"/>
                  </a:lnTo>
                  <a:lnTo>
                    <a:pt x="32358" y="34960"/>
                  </a:lnTo>
                  <a:lnTo>
                    <a:pt x="31768" y="34868"/>
                  </a:lnTo>
                  <a:lnTo>
                    <a:pt x="31177" y="34812"/>
                  </a:lnTo>
                  <a:lnTo>
                    <a:pt x="30587" y="34794"/>
                  </a:lnTo>
                  <a:lnTo>
                    <a:pt x="29997" y="34794"/>
                  </a:lnTo>
                  <a:lnTo>
                    <a:pt x="29406" y="34831"/>
                  </a:lnTo>
                  <a:lnTo>
                    <a:pt x="28816" y="34904"/>
                  </a:lnTo>
                  <a:lnTo>
                    <a:pt x="28226" y="35015"/>
                  </a:lnTo>
                  <a:lnTo>
                    <a:pt x="27654" y="35144"/>
                  </a:lnTo>
                  <a:lnTo>
                    <a:pt x="27100" y="35310"/>
                  </a:lnTo>
                  <a:lnTo>
                    <a:pt x="26529" y="35513"/>
                  </a:lnTo>
                  <a:lnTo>
                    <a:pt x="25994" y="35753"/>
                  </a:lnTo>
                  <a:lnTo>
                    <a:pt x="25459" y="36030"/>
                  </a:lnTo>
                  <a:lnTo>
                    <a:pt x="24961" y="36343"/>
                  </a:lnTo>
                  <a:lnTo>
                    <a:pt x="24481" y="36675"/>
                  </a:lnTo>
                  <a:lnTo>
                    <a:pt x="24020" y="37026"/>
                  </a:lnTo>
                  <a:lnTo>
                    <a:pt x="23595" y="37413"/>
                  </a:lnTo>
                  <a:lnTo>
                    <a:pt x="23190" y="37819"/>
                  </a:lnTo>
                  <a:lnTo>
                    <a:pt x="22802" y="38244"/>
                  </a:lnTo>
                  <a:lnTo>
                    <a:pt x="22433" y="38686"/>
                  </a:lnTo>
                  <a:lnTo>
                    <a:pt x="22101" y="39166"/>
                  </a:lnTo>
                  <a:lnTo>
                    <a:pt x="21787" y="39646"/>
                  </a:lnTo>
                  <a:lnTo>
                    <a:pt x="21492" y="40162"/>
                  </a:lnTo>
                  <a:lnTo>
                    <a:pt x="21234" y="40679"/>
                  </a:lnTo>
                  <a:lnTo>
                    <a:pt x="20994" y="41214"/>
                  </a:lnTo>
                  <a:lnTo>
                    <a:pt x="20791" y="41749"/>
                  </a:lnTo>
                  <a:lnTo>
                    <a:pt x="20607" y="42302"/>
                  </a:lnTo>
                  <a:lnTo>
                    <a:pt x="20441" y="42856"/>
                  </a:lnTo>
                  <a:lnTo>
                    <a:pt x="20312" y="43427"/>
                  </a:lnTo>
                  <a:lnTo>
                    <a:pt x="20201" y="43999"/>
                  </a:lnTo>
                  <a:lnTo>
                    <a:pt x="20127" y="44590"/>
                  </a:lnTo>
                  <a:lnTo>
                    <a:pt x="20072" y="45162"/>
                  </a:lnTo>
                  <a:lnTo>
                    <a:pt x="20053" y="45752"/>
                  </a:lnTo>
                  <a:lnTo>
                    <a:pt x="20053" y="46342"/>
                  </a:lnTo>
                  <a:lnTo>
                    <a:pt x="20090" y="46914"/>
                  </a:lnTo>
                  <a:lnTo>
                    <a:pt x="20146" y="47486"/>
                  </a:lnTo>
                  <a:lnTo>
                    <a:pt x="20238" y="48058"/>
                  </a:lnTo>
                  <a:lnTo>
                    <a:pt x="20349" y="48630"/>
                  </a:lnTo>
                  <a:lnTo>
                    <a:pt x="20515" y="49183"/>
                  </a:lnTo>
                  <a:lnTo>
                    <a:pt x="20681" y="49737"/>
                  </a:lnTo>
                  <a:lnTo>
                    <a:pt x="20902" y="50272"/>
                  </a:lnTo>
                  <a:lnTo>
                    <a:pt x="21142" y="50807"/>
                  </a:lnTo>
                  <a:lnTo>
                    <a:pt x="21400" y="51305"/>
                  </a:lnTo>
                  <a:lnTo>
                    <a:pt x="21695" y="51803"/>
                  </a:lnTo>
                  <a:lnTo>
                    <a:pt x="22027" y="52282"/>
                  </a:lnTo>
                  <a:lnTo>
                    <a:pt x="21677" y="51877"/>
                  </a:lnTo>
                  <a:lnTo>
                    <a:pt x="21308" y="51489"/>
                  </a:lnTo>
                  <a:lnTo>
                    <a:pt x="20920" y="51102"/>
                  </a:lnTo>
                  <a:lnTo>
                    <a:pt x="20515" y="50751"/>
                  </a:lnTo>
                  <a:lnTo>
                    <a:pt x="20090" y="50419"/>
                  </a:lnTo>
                  <a:lnTo>
                    <a:pt x="19648" y="50106"/>
                  </a:lnTo>
                  <a:lnTo>
                    <a:pt x="19186" y="49792"/>
                  </a:lnTo>
                  <a:lnTo>
                    <a:pt x="18725" y="49515"/>
                  </a:lnTo>
                  <a:lnTo>
                    <a:pt x="18246" y="49257"/>
                  </a:lnTo>
                  <a:lnTo>
                    <a:pt x="17766" y="49017"/>
                  </a:lnTo>
                  <a:lnTo>
                    <a:pt x="17268" y="48814"/>
                  </a:lnTo>
                  <a:lnTo>
                    <a:pt x="16770" y="48611"/>
                  </a:lnTo>
                  <a:lnTo>
                    <a:pt x="16253" y="48427"/>
                  </a:lnTo>
                  <a:lnTo>
                    <a:pt x="15718" y="48279"/>
                  </a:lnTo>
                  <a:lnTo>
                    <a:pt x="15202" y="48150"/>
                  </a:lnTo>
                  <a:lnTo>
                    <a:pt x="14667" y="48021"/>
                  </a:lnTo>
                  <a:lnTo>
                    <a:pt x="14132" y="47929"/>
                  </a:lnTo>
                  <a:lnTo>
                    <a:pt x="13597" y="47873"/>
                  </a:lnTo>
                  <a:lnTo>
                    <a:pt x="13043" y="47818"/>
                  </a:lnTo>
                  <a:lnTo>
                    <a:pt x="12508" y="47800"/>
                  </a:lnTo>
                  <a:lnTo>
                    <a:pt x="11955" y="47800"/>
                  </a:lnTo>
                  <a:lnTo>
                    <a:pt x="11420" y="47818"/>
                  </a:lnTo>
                  <a:lnTo>
                    <a:pt x="10885" y="47855"/>
                  </a:lnTo>
                  <a:lnTo>
                    <a:pt x="10331" y="47910"/>
                  </a:lnTo>
                  <a:lnTo>
                    <a:pt x="9796" y="48002"/>
                  </a:lnTo>
                  <a:lnTo>
                    <a:pt x="9280" y="48113"/>
                  </a:lnTo>
                  <a:lnTo>
                    <a:pt x="8745" y="48242"/>
                  </a:lnTo>
                  <a:lnTo>
                    <a:pt x="8228" y="48408"/>
                  </a:lnTo>
                  <a:lnTo>
                    <a:pt x="7730" y="48593"/>
                  </a:lnTo>
                  <a:lnTo>
                    <a:pt x="7214" y="48796"/>
                  </a:lnTo>
                  <a:lnTo>
                    <a:pt x="6734" y="49036"/>
                  </a:lnTo>
                  <a:lnTo>
                    <a:pt x="6254" y="49294"/>
                  </a:lnTo>
                  <a:lnTo>
                    <a:pt x="5775" y="49571"/>
                  </a:lnTo>
                  <a:lnTo>
                    <a:pt x="5314" y="49884"/>
                  </a:lnTo>
                  <a:lnTo>
                    <a:pt x="4852" y="50216"/>
                  </a:lnTo>
                  <a:lnTo>
                    <a:pt x="4428" y="50567"/>
                  </a:lnTo>
                  <a:lnTo>
                    <a:pt x="4022" y="50936"/>
                  </a:lnTo>
                  <a:lnTo>
                    <a:pt x="3635" y="51342"/>
                  </a:lnTo>
                  <a:lnTo>
                    <a:pt x="3247" y="51747"/>
                  </a:lnTo>
                  <a:lnTo>
                    <a:pt x="2897" y="52172"/>
                  </a:lnTo>
                  <a:lnTo>
                    <a:pt x="2565" y="52614"/>
                  </a:lnTo>
                  <a:lnTo>
                    <a:pt x="2233" y="53057"/>
                  </a:lnTo>
                  <a:lnTo>
                    <a:pt x="1938" y="53537"/>
                  </a:lnTo>
                  <a:lnTo>
                    <a:pt x="1661" y="54017"/>
                  </a:lnTo>
                  <a:lnTo>
                    <a:pt x="1403" y="54515"/>
                  </a:lnTo>
                  <a:lnTo>
                    <a:pt x="1163" y="55013"/>
                  </a:lnTo>
                  <a:lnTo>
                    <a:pt x="941" y="55529"/>
                  </a:lnTo>
                  <a:lnTo>
                    <a:pt x="757" y="56064"/>
                  </a:lnTo>
                  <a:lnTo>
                    <a:pt x="572" y="56581"/>
                  </a:lnTo>
                  <a:lnTo>
                    <a:pt x="425" y="57116"/>
                  </a:lnTo>
                  <a:lnTo>
                    <a:pt x="296" y="57669"/>
                  </a:lnTo>
                  <a:lnTo>
                    <a:pt x="185" y="58223"/>
                  </a:lnTo>
                  <a:lnTo>
                    <a:pt x="111" y="58758"/>
                  </a:lnTo>
                  <a:lnTo>
                    <a:pt x="37" y="59311"/>
                  </a:lnTo>
                  <a:lnTo>
                    <a:pt x="1" y="59883"/>
                  </a:lnTo>
                  <a:lnTo>
                    <a:pt x="1" y="60436"/>
                  </a:lnTo>
                  <a:lnTo>
                    <a:pt x="19" y="60990"/>
                  </a:lnTo>
                  <a:lnTo>
                    <a:pt x="56" y="61543"/>
                  </a:lnTo>
                  <a:lnTo>
                    <a:pt x="111" y="62097"/>
                  </a:lnTo>
                  <a:lnTo>
                    <a:pt x="204" y="62632"/>
                  </a:lnTo>
                  <a:lnTo>
                    <a:pt x="314" y="63185"/>
                  </a:lnTo>
                  <a:lnTo>
                    <a:pt x="462" y="63720"/>
                  </a:lnTo>
                  <a:lnTo>
                    <a:pt x="628" y="64255"/>
                  </a:lnTo>
                  <a:lnTo>
                    <a:pt x="831" y="64772"/>
                  </a:lnTo>
                  <a:lnTo>
                    <a:pt x="10590" y="65731"/>
                  </a:lnTo>
                  <a:lnTo>
                    <a:pt x="20994" y="66746"/>
                  </a:lnTo>
                  <a:lnTo>
                    <a:pt x="69826" y="71524"/>
                  </a:lnTo>
                  <a:lnTo>
                    <a:pt x="69826" y="2049"/>
                  </a:lnTo>
                  <a:lnTo>
                    <a:pt x="69254" y="1735"/>
                  </a:lnTo>
                  <a:lnTo>
                    <a:pt x="68645" y="1440"/>
                  </a:lnTo>
                  <a:lnTo>
                    <a:pt x="68055" y="1182"/>
                  </a:lnTo>
                  <a:lnTo>
                    <a:pt x="67427" y="942"/>
                  </a:lnTo>
                  <a:lnTo>
                    <a:pt x="66800" y="720"/>
                  </a:lnTo>
                  <a:lnTo>
                    <a:pt x="66173" y="536"/>
                  </a:lnTo>
                  <a:lnTo>
                    <a:pt x="65527" y="388"/>
                  </a:lnTo>
                  <a:lnTo>
                    <a:pt x="64882" y="241"/>
                  </a:lnTo>
                  <a:lnTo>
                    <a:pt x="64218" y="149"/>
                  </a:lnTo>
                  <a:lnTo>
                    <a:pt x="63572" y="75"/>
                  </a:lnTo>
                  <a:lnTo>
                    <a:pt x="62908" y="19"/>
                  </a:lnTo>
                  <a:lnTo>
                    <a:pt x="622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-2670849" y="3653325"/>
              <a:ext cx="1288115" cy="1319439"/>
            </a:xfrm>
            <a:custGeom>
              <a:avLst/>
              <a:gdLst/>
              <a:ahLst/>
              <a:cxnLst/>
              <a:rect l="l" t="t" r="r" b="b"/>
              <a:pathLst>
                <a:path w="69826" h="71524" extrusionOk="0">
                  <a:moveTo>
                    <a:pt x="62244" y="1"/>
                  </a:moveTo>
                  <a:lnTo>
                    <a:pt x="61580" y="19"/>
                  </a:lnTo>
                  <a:lnTo>
                    <a:pt x="60934" y="56"/>
                  </a:lnTo>
                  <a:lnTo>
                    <a:pt x="60270" y="130"/>
                  </a:lnTo>
                  <a:lnTo>
                    <a:pt x="59624" y="222"/>
                  </a:lnTo>
                  <a:lnTo>
                    <a:pt x="59034" y="333"/>
                  </a:lnTo>
                  <a:lnTo>
                    <a:pt x="58462" y="481"/>
                  </a:lnTo>
                  <a:lnTo>
                    <a:pt x="57890" y="647"/>
                  </a:lnTo>
                  <a:lnTo>
                    <a:pt x="57337" y="813"/>
                  </a:lnTo>
                  <a:lnTo>
                    <a:pt x="56783" y="1016"/>
                  </a:lnTo>
                  <a:lnTo>
                    <a:pt x="56248" y="1255"/>
                  </a:lnTo>
                  <a:lnTo>
                    <a:pt x="55695" y="1495"/>
                  </a:lnTo>
                  <a:lnTo>
                    <a:pt x="55178" y="1754"/>
                  </a:lnTo>
                  <a:lnTo>
                    <a:pt x="54662" y="2030"/>
                  </a:lnTo>
                  <a:lnTo>
                    <a:pt x="54145" y="2325"/>
                  </a:lnTo>
                  <a:lnTo>
                    <a:pt x="53647" y="2639"/>
                  </a:lnTo>
                  <a:lnTo>
                    <a:pt x="53167" y="2971"/>
                  </a:lnTo>
                  <a:lnTo>
                    <a:pt x="52688" y="3322"/>
                  </a:lnTo>
                  <a:lnTo>
                    <a:pt x="52226" y="3691"/>
                  </a:lnTo>
                  <a:lnTo>
                    <a:pt x="51784" y="4078"/>
                  </a:lnTo>
                  <a:lnTo>
                    <a:pt x="51341" y="4465"/>
                  </a:lnTo>
                  <a:lnTo>
                    <a:pt x="50917" y="4871"/>
                  </a:lnTo>
                  <a:lnTo>
                    <a:pt x="50492" y="5296"/>
                  </a:lnTo>
                  <a:lnTo>
                    <a:pt x="50087" y="5738"/>
                  </a:lnTo>
                  <a:lnTo>
                    <a:pt x="49699" y="6199"/>
                  </a:lnTo>
                  <a:lnTo>
                    <a:pt x="49330" y="6661"/>
                  </a:lnTo>
                  <a:lnTo>
                    <a:pt x="48980" y="7122"/>
                  </a:lnTo>
                  <a:lnTo>
                    <a:pt x="48629" y="7620"/>
                  </a:lnTo>
                  <a:lnTo>
                    <a:pt x="48316" y="8118"/>
                  </a:lnTo>
                  <a:lnTo>
                    <a:pt x="48002" y="8616"/>
                  </a:lnTo>
                  <a:lnTo>
                    <a:pt x="47707" y="9133"/>
                  </a:lnTo>
                  <a:lnTo>
                    <a:pt x="47430" y="9668"/>
                  </a:lnTo>
                  <a:lnTo>
                    <a:pt x="47172" y="10203"/>
                  </a:lnTo>
                  <a:lnTo>
                    <a:pt x="46932" y="10738"/>
                  </a:lnTo>
                  <a:lnTo>
                    <a:pt x="46711" y="11291"/>
                  </a:lnTo>
                  <a:lnTo>
                    <a:pt x="46508" y="11845"/>
                  </a:lnTo>
                  <a:lnTo>
                    <a:pt x="46323" y="12398"/>
                  </a:lnTo>
                  <a:lnTo>
                    <a:pt x="46176" y="12933"/>
                  </a:lnTo>
                  <a:lnTo>
                    <a:pt x="46046" y="13450"/>
                  </a:lnTo>
                  <a:lnTo>
                    <a:pt x="45917" y="13966"/>
                  </a:lnTo>
                  <a:lnTo>
                    <a:pt x="45807" y="14501"/>
                  </a:lnTo>
                  <a:lnTo>
                    <a:pt x="45714" y="15036"/>
                  </a:lnTo>
                  <a:lnTo>
                    <a:pt x="45641" y="15571"/>
                  </a:lnTo>
                  <a:lnTo>
                    <a:pt x="45585" y="16106"/>
                  </a:lnTo>
                  <a:lnTo>
                    <a:pt x="45548" y="16641"/>
                  </a:lnTo>
                  <a:lnTo>
                    <a:pt x="45511" y="17176"/>
                  </a:lnTo>
                  <a:lnTo>
                    <a:pt x="45493" y="17711"/>
                  </a:lnTo>
                  <a:lnTo>
                    <a:pt x="45493" y="18264"/>
                  </a:lnTo>
                  <a:lnTo>
                    <a:pt x="45493" y="18799"/>
                  </a:lnTo>
                  <a:lnTo>
                    <a:pt x="45530" y="19334"/>
                  </a:lnTo>
                  <a:lnTo>
                    <a:pt x="45567" y="19869"/>
                  </a:lnTo>
                  <a:lnTo>
                    <a:pt x="45622" y="20404"/>
                  </a:lnTo>
                  <a:lnTo>
                    <a:pt x="45677" y="20958"/>
                  </a:lnTo>
                  <a:lnTo>
                    <a:pt x="45770" y="21493"/>
                  </a:lnTo>
                  <a:lnTo>
                    <a:pt x="45862" y="22009"/>
                  </a:lnTo>
                  <a:lnTo>
                    <a:pt x="45973" y="22544"/>
                  </a:lnTo>
                  <a:lnTo>
                    <a:pt x="46083" y="23079"/>
                  </a:lnTo>
                  <a:lnTo>
                    <a:pt x="46212" y="23596"/>
                  </a:lnTo>
                  <a:lnTo>
                    <a:pt x="46360" y="24131"/>
                  </a:lnTo>
                  <a:lnTo>
                    <a:pt x="46526" y="24647"/>
                  </a:lnTo>
                  <a:lnTo>
                    <a:pt x="46692" y="25164"/>
                  </a:lnTo>
                  <a:lnTo>
                    <a:pt x="46877" y="25680"/>
                  </a:lnTo>
                  <a:lnTo>
                    <a:pt x="47061" y="26179"/>
                  </a:lnTo>
                  <a:lnTo>
                    <a:pt x="47282" y="26677"/>
                  </a:lnTo>
                  <a:lnTo>
                    <a:pt x="47485" y="27175"/>
                  </a:lnTo>
                  <a:lnTo>
                    <a:pt x="47725" y="27673"/>
                  </a:lnTo>
                  <a:lnTo>
                    <a:pt x="47965" y="28153"/>
                  </a:lnTo>
                  <a:lnTo>
                    <a:pt x="48223" y="28632"/>
                  </a:lnTo>
                  <a:lnTo>
                    <a:pt x="48482" y="29112"/>
                  </a:lnTo>
                  <a:lnTo>
                    <a:pt x="48223" y="28872"/>
                  </a:lnTo>
                  <a:lnTo>
                    <a:pt x="47947" y="28669"/>
                  </a:lnTo>
                  <a:lnTo>
                    <a:pt x="47651" y="28485"/>
                  </a:lnTo>
                  <a:lnTo>
                    <a:pt x="47319" y="28319"/>
                  </a:lnTo>
                  <a:lnTo>
                    <a:pt x="46987" y="28189"/>
                  </a:lnTo>
                  <a:lnTo>
                    <a:pt x="46655" y="28079"/>
                  </a:lnTo>
                  <a:lnTo>
                    <a:pt x="46305" y="27986"/>
                  </a:lnTo>
                  <a:lnTo>
                    <a:pt x="45936" y="27931"/>
                  </a:lnTo>
                  <a:lnTo>
                    <a:pt x="45585" y="27894"/>
                  </a:lnTo>
                  <a:lnTo>
                    <a:pt x="45216" y="27894"/>
                  </a:lnTo>
                  <a:lnTo>
                    <a:pt x="44847" y="27913"/>
                  </a:lnTo>
                  <a:lnTo>
                    <a:pt x="44478" y="27950"/>
                  </a:lnTo>
                  <a:lnTo>
                    <a:pt x="44128" y="28023"/>
                  </a:lnTo>
                  <a:lnTo>
                    <a:pt x="43777" y="28134"/>
                  </a:lnTo>
                  <a:lnTo>
                    <a:pt x="43445" y="28263"/>
                  </a:lnTo>
                  <a:lnTo>
                    <a:pt x="43113" y="28411"/>
                  </a:lnTo>
                  <a:lnTo>
                    <a:pt x="42726" y="28651"/>
                  </a:lnTo>
                  <a:lnTo>
                    <a:pt x="42338" y="28927"/>
                  </a:lnTo>
                  <a:lnTo>
                    <a:pt x="41988" y="29223"/>
                  </a:lnTo>
                  <a:lnTo>
                    <a:pt x="41674" y="29555"/>
                  </a:lnTo>
                  <a:lnTo>
                    <a:pt x="41361" y="29905"/>
                  </a:lnTo>
                  <a:lnTo>
                    <a:pt x="41102" y="30274"/>
                  </a:lnTo>
                  <a:lnTo>
                    <a:pt x="40844" y="30661"/>
                  </a:lnTo>
                  <a:lnTo>
                    <a:pt x="40623" y="31067"/>
                  </a:lnTo>
                  <a:lnTo>
                    <a:pt x="40420" y="31492"/>
                  </a:lnTo>
                  <a:lnTo>
                    <a:pt x="40254" y="31934"/>
                  </a:lnTo>
                  <a:lnTo>
                    <a:pt x="40106" y="32396"/>
                  </a:lnTo>
                  <a:lnTo>
                    <a:pt x="39977" y="32857"/>
                  </a:lnTo>
                  <a:lnTo>
                    <a:pt x="39885" y="33318"/>
                  </a:lnTo>
                  <a:lnTo>
                    <a:pt x="39811" y="33779"/>
                  </a:lnTo>
                  <a:lnTo>
                    <a:pt x="39756" y="34259"/>
                  </a:lnTo>
                  <a:lnTo>
                    <a:pt x="39737" y="34720"/>
                  </a:lnTo>
                  <a:lnTo>
                    <a:pt x="39737" y="35200"/>
                  </a:lnTo>
                  <a:lnTo>
                    <a:pt x="39737" y="35661"/>
                  </a:lnTo>
                  <a:lnTo>
                    <a:pt x="39774" y="36122"/>
                  </a:lnTo>
                  <a:lnTo>
                    <a:pt x="39829" y="36583"/>
                  </a:lnTo>
                  <a:lnTo>
                    <a:pt x="39903" y="37044"/>
                  </a:lnTo>
                  <a:lnTo>
                    <a:pt x="39977" y="37506"/>
                  </a:lnTo>
                  <a:lnTo>
                    <a:pt x="40069" y="37967"/>
                  </a:lnTo>
                  <a:lnTo>
                    <a:pt x="40180" y="38428"/>
                  </a:lnTo>
                  <a:lnTo>
                    <a:pt x="40420" y="39332"/>
                  </a:lnTo>
                  <a:lnTo>
                    <a:pt x="40678" y="40236"/>
                  </a:lnTo>
                  <a:lnTo>
                    <a:pt x="40973" y="41140"/>
                  </a:lnTo>
                  <a:lnTo>
                    <a:pt x="41268" y="42025"/>
                  </a:lnTo>
                  <a:lnTo>
                    <a:pt x="41047" y="41472"/>
                  </a:lnTo>
                  <a:lnTo>
                    <a:pt x="40789" y="40918"/>
                  </a:lnTo>
                  <a:lnTo>
                    <a:pt x="40512" y="40402"/>
                  </a:lnTo>
                  <a:lnTo>
                    <a:pt x="40198" y="39904"/>
                  </a:lnTo>
                  <a:lnTo>
                    <a:pt x="39866" y="39424"/>
                  </a:lnTo>
                  <a:lnTo>
                    <a:pt x="39497" y="38963"/>
                  </a:lnTo>
                  <a:lnTo>
                    <a:pt x="39110" y="38520"/>
                  </a:lnTo>
                  <a:lnTo>
                    <a:pt x="38686" y="38096"/>
                  </a:lnTo>
                  <a:lnTo>
                    <a:pt x="38243" y="37690"/>
                  </a:lnTo>
                  <a:lnTo>
                    <a:pt x="37782" y="37321"/>
                  </a:lnTo>
                  <a:lnTo>
                    <a:pt x="37302" y="36971"/>
                  </a:lnTo>
                  <a:lnTo>
                    <a:pt x="36804" y="36639"/>
                  </a:lnTo>
                  <a:lnTo>
                    <a:pt x="36288" y="36343"/>
                  </a:lnTo>
                  <a:lnTo>
                    <a:pt x="35771" y="36067"/>
                  </a:lnTo>
                  <a:lnTo>
                    <a:pt x="35218" y="35808"/>
                  </a:lnTo>
                  <a:lnTo>
                    <a:pt x="34664" y="35587"/>
                  </a:lnTo>
                  <a:lnTo>
                    <a:pt x="34111" y="35384"/>
                  </a:lnTo>
                  <a:lnTo>
                    <a:pt x="33520" y="35218"/>
                  </a:lnTo>
                  <a:lnTo>
                    <a:pt x="32948" y="35070"/>
                  </a:lnTo>
                  <a:lnTo>
                    <a:pt x="32358" y="34960"/>
                  </a:lnTo>
                  <a:lnTo>
                    <a:pt x="31768" y="34868"/>
                  </a:lnTo>
                  <a:lnTo>
                    <a:pt x="31177" y="34812"/>
                  </a:lnTo>
                  <a:lnTo>
                    <a:pt x="30587" y="34794"/>
                  </a:lnTo>
                  <a:lnTo>
                    <a:pt x="29997" y="34794"/>
                  </a:lnTo>
                  <a:lnTo>
                    <a:pt x="29406" y="34831"/>
                  </a:lnTo>
                  <a:lnTo>
                    <a:pt x="28816" y="34904"/>
                  </a:lnTo>
                  <a:lnTo>
                    <a:pt x="28226" y="35015"/>
                  </a:lnTo>
                  <a:lnTo>
                    <a:pt x="27654" y="35144"/>
                  </a:lnTo>
                  <a:lnTo>
                    <a:pt x="27100" y="35310"/>
                  </a:lnTo>
                  <a:lnTo>
                    <a:pt x="26529" y="35513"/>
                  </a:lnTo>
                  <a:lnTo>
                    <a:pt x="25994" y="35753"/>
                  </a:lnTo>
                  <a:lnTo>
                    <a:pt x="25459" y="36030"/>
                  </a:lnTo>
                  <a:lnTo>
                    <a:pt x="24961" y="36343"/>
                  </a:lnTo>
                  <a:lnTo>
                    <a:pt x="24481" y="36675"/>
                  </a:lnTo>
                  <a:lnTo>
                    <a:pt x="24020" y="37026"/>
                  </a:lnTo>
                  <a:lnTo>
                    <a:pt x="23595" y="37413"/>
                  </a:lnTo>
                  <a:lnTo>
                    <a:pt x="23190" y="37819"/>
                  </a:lnTo>
                  <a:lnTo>
                    <a:pt x="22802" y="38244"/>
                  </a:lnTo>
                  <a:lnTo>
                    <a:pt x="22433" y="38686"/>
                  </a:lnTo>
                  <a:lnTo>
                    <a:pt x="22101" y="39166"/>
                  </a:lnTo>
                  <a:lnTo>
                    <a:pt x="21787" y="39646"/>
                  </a:lnTo>
                  <a:lnTo>
                    <a:pt x="21492" y="40162"/>
                  </a:lnTo>
                  <a:lnTo>
                    <a:pt x="21234" y="40679"/>
                  </a:lnTo>
                  <a:lnTo>
                    <a:pt x="20994" y="41214"/>
                  </a:lnTo>
                  <a:lnTo>
                    <a:pt x="20791" y="41749"/>
                  </a:lnTo>
                  <a:lnTo>
                    <a:pt x="20607" y="42302"/>
                  </a:lnTo>
                  <a:lnTo>
                    <a:pt x="20441" y="42856"/>
                  </a:lnTo>
                  <a:lnTo>
                    <a:pt x="20312" y="43427"/>
                  </a:lnTo>
                  <a:lnTo>
                    <a:pt x="20201" y="43999"/>
                  </a:lnTo>
                  <a:lnTo>
                    <a:pt x="20127" y="44590"/>
                  </a:lnTo>
                  <a:lnTo>
                    <a:pt x="20072" y="45162"/>
                  </a:lnTo>
                  <a:lnTo>
                    <a:pt x="20053" y="45752"/>
                  </a:lnTo>
                  <a:lnTo>
                    <a:pt x="20053" y="46342"/>
                  </a:lnTo>
                  <a:lnTo>
                    <a:pt x="20090" y="46914"/>
                  </a:lnTo>
                  <a:lnTo>
                    <a:pt x="20146" y="47486"/>
                  </a:lnTo>
                  <a:lnTo>
                    <a:pt x="20238" y="48058"/>
                  </a:lnTo>
                  <a:lnTo>
                    <a:pt x="20349" y="48630"/>
                  </a:lnTo>
                  <a:lnTo>
                    <a:pt x="20515" y="49183"/>
                  </a:lnTo>
                  <a:lnTo>
                    <a:pt x="20681" y="49737"/>
                  </a:lnTo>
                  <a:lnTo>
                    <a:pt x="20902" y="50272"/>
                  </a:lnTo>
                  <a:lnTo>
                    <a:pt x="21142" y="50807"/>
                  </a:lnTo>
                  <a:lnTo>
                    <a:pt x="21400" y="51305"/>
                  </a:lnTo>
                  <a:lnTo>
                    <a:pt x="21695" y="51803"/>
                  </a:lnTo>
                  <a:lnTo>
                    <a:pt x="22027" y="52282"/>
                  </a:lnTo>
                  <a:lnTo>
                    <a:pt x="21677" y="51877"/>
                  </a:lnTo>
                  <a:lnTo>
                    <a:pt x="21308" y="51489"/>
                  </a:lnTo>
                  <a:lnTo>
                    <a:pt x="20920" y="51102"/>
                  </a:lnTo>
                  <a:lnTo>
                    <a:pt x="20515" y="50751"/>
                  </a:lnTo>
                  <a:lnTo>
                    <a:pt x="20090" y="50419"/>
                  </a:lnTo>
                  <a:lnTo>
                    <a:pt x="19648" y="50106"/>
                  </a:lnTo>
                  <a:lnTo>
                    <a:pt x="19186" y="49792"/>
                  </a:lnTo>
                  <a:lnTo>
                    <a:pt x="18725" y="49515"/>
                  </a:lnTo>
                  <a:lnTo>
                    <a:pt x="18246" y="49257"/>
                  </a:lnTo>
                  <a:lnTo>
                    <a:pt x="17766" y="49017"/>
                  </a:lnTo>
                  <a:lnTo>
                    <a:pt x="17268" y="48814"/>
                  </a:lnTo>
                  <a:lnTo>
                    <a:pt x="16770" y="48611"/>
                  </a:lnTo>
                  <a:lnTo>
                    <a:pt x="16253" y="48427"/>
                  </a:lnTo>
                  <a:lnTo>
                    <a:pt x="15718" y="48279"/>
                  </a:lnTo>
                  <a:lnTo>
                    <a:pt x="15202" y="48150"/>
                  </a:lnTo>
                  <a:lnTo>
                    <a:pt x="14667" y="48021"/>
                  </a:lnTo>
                  <a:lnTo>
                    <a:pt x="14132" y="47929"/>
                  </a:lnTo>
                  <a:lnTo>
                    <a:pt x="13597" y="47873"/>
                  </a:lnTo>
                  <a:lnTo>
                    <a:pt x="13043" y="47818"/>
                  </a:lnTo>
                  <a:lnTo>
                    <a:pt x="12508" y="47800"/>
                  </a:lnTo>
                  <a:lnTo>
                    <a:pt x="11955" y="47800"/>
                  </a:lnTo>
                  <a:lnTo>
                    <a:pt x="11420" y="47818"/>
                  </a:lnTo>
                  <a:lnTo>
                    <a:pt x="10885" y="47855"/>
                  </a:lnTo>
                  <a:lnTo>
                    <a:pt x="10331" y="47910"/>
                  </a:lnTo>
                  <a:lnTo>
                    <a:pt x="9796" y="48002"/>
                  </a:lnTo>
                  <a:lnTo>
                    <a:pt x="9280" y="48113"/>
                  </a:lnTo>
                  <a:lnTo>
                    <a:pt x="8745" y="48242"/>
                  </a:lnTo>
                  <a:lnTo>
                    <a:pt x="8228" y="48408"/>
                  </a:lnTo>
                  <a:lnTo>
                    <a:pt x="7730" y="48593"/>
                  </a:lnTo>
                  <a:lnTo>
                    <a:pt x="7214" y="48796"/>
                  </a:lnTo>
                  <a:lnTo>
                    <a:pt x="6734" y="49036"/>
                  </a:lnTo>
                  <a:lnTo>
                    <a:pt x="6254" y="49294"/>
                  </a:lnTo>
                  <a:lnTo>
                    <a:pt x="5775" y="49571"/>
                  </a:lnTo>
                  <a:lnTo>
                    <a:pt x="5314" y="49884"/>
                  </a:lnTo>
                  <a:lnTo>
                    <a:pt x="4852" y="50216"/>
                  </a:lnTo>
                  <a:lnTo>
                    <a:pt x="4428" y="50567"/>
                  </a:lnTo>
                  <a:lnTo>
                    <a:pt x="4022" y="50936"/>
                  </a:lnTo>
                  <a:lnTo>
                    <a:pt x="3635" y="51342"/>
                  </a:lnTo>
                  <a:lnTo>
                    <a:pt x="3247" y="51747"/>
                  </a:lnTo>
                  <a:lnTo>
                    <a:pt x="2897" y="52172"/>
                  </a:lnTo>
                  <a:lnTo>
                    <a:pt x="2565" y="52614"/>
                  </a:lnTo>
                  <a:lnTo>
                    <a:pt x="2233" y="53057"/>
                  </a:lnTo>
                  <a:lnTo>
                    <a:pt x="1938" y="53537"/>
                  </a:lnTo>
                  <a:lnTo>
                    <a:pt x="1661" y="54017"/>
                  </a:lnTo>
                  <a:lnTo>
                    <a:pt x="1403" y="54515"/>
                  </a:lnTo>
                  <a:lnTo>
                    <a:pt x="1163" y="55013"/>
                  </a:lnTo>
                  <a:lnTo>
                    <a:pt x="941" y="55529"/>
                  </a:lnTo>
                  <a:lnTo>
                    <a:pt x="757" y="56064"/>
                  </a:lnTo>
                  <a:lnTo>
                    <a:pt x="572" y="56581"/>
                  </a:lnTo>
                  <a:lnTo>
                    <a:pt x="425" y="57116"/>
                  </a:lnTo>
                  <a:lnTo>
                    <a:pt x="296" y="57669"/>
                  </a:lnTo>
                  <a:lnTo>
                    <a:pt x="185" y="58223"/>
                  </a:lnTo>
                  <a:lnTo>
                    <a:pt x="111" y="58758"/>
                  </a:lnTo>
                  <a:lnTo>
                    <a:pt x="37" y="59311"/>
                  </a:lnTo>
                  <a:lnTo>
                    <a:pt x="1" y="59883"/>
                  </a:lnTo>
                  <a:lnTo>
                    <a:pt x="1" y="60436"/>
                  </a:lnTo>
                  <a:lnTo>
                    <a:pt x="19" y="60990"/>
                  </a:lnTo>
                  <a:lnTo>
                    <a:pt x="56" y="61543"/>
                  </a:lnTo>
                  <a:lnTo>
                    <a:pt x="111" y="62097"/>
                  </a:lnTo>
                  <a:lnTo>
                    <a:pt x="204" y="62632"/>
                  </a:lnTo>
                  <a:lnTo>
                    <a:pt x="314" y="63185"/>
                  </a:lnTo>
                  <a:lnTo>
                    <a:pt x="462" y="63720"/>
                  </a:lnTo>
                  <a:lnTo>
                    <a:pt x="628" y="64255"/>
                  </a:lnTo>
                  <a:lnTo>
                    <a:pt x="831" y="64772"/>
                  </a:lnTo>
                  <a:lnTo>
                    <a:pt x="10590" y="65731"/>
                  </a:lnTo>
                  <a:lnTo>
                    <a:pt x="20994" y="66746"/>
                  </a:lnTo>
                  <a:lnTo>
                    <a:pt x="69826" y="71524"/>
                  </a:lnTo>
                  <a:lnTo>
                    <a:pt x="69826" y="2049"/>
                  </a:lnTo>
                  <a:lnTo>
                    <a:pt x="69254" y="1735"/>
                  </a:lnTo>
                  <a:lnTo>
                    <a:pt x="68645" y="1440"/>
                  </a:lnTo>
                  <a:lnTo>
                    <a:pt x="68055" y="1182"/>
                  </a:lnTo>
                  <a:lnTo>
                    <a:pt x="67427" y="942"/>
                  </a:lnTo>
                  <a:lnTo>
                    <a:pt x="66800" y="720"/>
                  </a:lnTo>
                  <a:lnTo>
                    <a:pt x="66173" y="536"/>
                  </a:lnTo>
                  <a:lnTo>
                    <a:pt x="65527" y="388"/>
                  </a:lnTo>
                  <a:lnTo>
                    <a:pt x="64882" y="241"/>
                  </a:lnTo>
                  <a:lnTo>
                    <a:pt x="64218" y="149"/>
                  </a:lnTo>
                  <a:lnTo>
                    <a:pt x="63572" y="75"/>
                  </a:lnTo>
                  <a:lnTo>
                    <a:pt x="62908" y="19"/>
                  </a:lnTo>
                  <a:lnTo>
                    <a:pt x="622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1" name="Google Shape;981;p13"/>
          <p:cNvSpPr/>
          <p:nvPr/>
        </p:nvSpPr>
        <p:spPr>
          <a:xfrm>
            <a:off x="8481346" y="2532203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13"/>
          <p:cNvSpPr/>
          <p:nvPr/>
        </p:nvSpPr>
        <p:spPr>
          <a:xfrm>
            <a:off x="6416321" y="173453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13"/>
          <p:cNvSpPr/>
          <p:nvPr/>
        </p:nvSpPr>
        <p:spPr>
          <a:xfrm>
            <a:off x="7724221" y="125778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13"/>
          <p:cNvSpPr/>
          <p:nvPr/>
        </p:nvSpPr>
        <p:spPr>
          <a:xfrm>
            <a:off x="0" y="4670750"/>
            <a:ext cx="182650" cy="472750"/>
          </a:xfrm>
          <a:custGeom>
            <a:avLst/>
            <a:gdLst/>
            <a:ahLst/>
            <a:cxnLst/>
            <a:rect l="l" t="t" r="r" b="b"/>
            <a:pathLst>
              <a:path w="7306" h="18910" extrusionOk="0">
                <a:moveTo>
                  <a:pt x="1" y="1"/>
                </a:moveTo>
                <a:lnTo>
                  <a:pt x="296" y="481"/>
                </a:lnTo>
                <a:lnTo>
                  <a:pt x="573" y="979"/>
                </a:lnTo>
                <a:lnTo>
                  <a:pt x="849" y="1495"/>
                </a:lnTo>
                <a:lnTo>
                  <a:pt x="1108" y="2012"/>
                </a:lnTo>
                <a:lnTo>
                  <a:pt x="1624" y="3063"/>
                </a:lnTo>
                <a:lnTo>
                  <a:pt x="2104" y="4170"/>
                </a:lnTo>
                <a:lnTo>
                  <a:pt x="2565" y="5295"/>
                </a:lnTo>
                <a:lnTo>
                  <a:pt x="2989" y="6458"/>
                </a:lnTo>
                <a:lnTo>
                  <a:pt x="3395" y="7638"/>
                </a:lnTo>
                <a:lnTo>
                  <a:pt x="3764" y="8837"/>
                </a:lnTo>
                <a:lnTo>
                  <a:pt x="4096" y="10073"/>
                </a:lnTo>
                <a:lnTo>
                  <a:pt x="4410" y="11309"/>
                </a:lnTo>
                <a:lnTo>
                  <a:pt x="4686" y="12564"/>
                </a:lnTo>
                <a:lnTo>
                  <a:pt x="4945" y="13837"/>
                </a:lnTo>
                <a:lnTo>
                  <a:pt x="5166" y="15091"/>
                </a:lnTo>
                <a:lnTo>
                  <a:pt x="5351" y="16364"/>
                </a:lnTo>
                <a:lnTo>
                  <a:pt x="5517" y="17637"/>
                </a:lnTo>
                <a:lnTo>
                  <a:pt x="5646" y="18910"/>
                </a:lnTo>
                <a:lnTo>
                  <a:pt x="7306" y="18910"/>
                </a:lnTo>
                <a:lnTo>
                  <a:pt x="7066" y="17176"/>
                </a:lnTo>
                <a:lnTo>
                  <a:pt x="6937" y="16309"/>
                </a:lnTo>
                <a:lnTo>
                  <a:pt x="6789" y="15442"/>
                </a:lnTo>
                <a:lnTo>
                  <a:pt x="6623" y="14575"/>
                </a:lnTo>
                <a:lnTo>
                  <a:pt x="6439" y="13708"/>
                </a:lnTo>
                <a:lnTo>
                  <a:pt x="6254" y="12841"/>
                </a:lnTo>
                <a:lnTo>
                  <a:pt x="6052" y="11992"/>
                </a:lnTo>
                <a:lnTo>
                  <a:pt x="5830" y="11180"/>
                </a:lnTo>
                <a:lnTo>
                  <a:pt x="5590" y="10350"/>
                </a:lnTo>
                <a:lnTo>
                  <a:pt x="5332" y="9538"/>
                </a:lnTo>
                <a:lnTo>
                  <a:pt x="5055" y="8745"/>
                </a:lnTo>
                <a:lnTo>
                  <a:pt x="4760" y="7952"/>
                </a:lnTo>
                <a:lnTo>
                  <a:pt x="4447" y="7159"/>
                </a:lnTo>
                <a:lnTo>
                  <a:pt x="4096" y="6384"/>
                </a:lnTo>
                <a:lnTo>
                  <a:pt x="3746" y="5609"/>
                </a:lnTo>
                <a:lnTo>
                  <a:pt x="3358" y="4853"/>
                </a:lnTo>
                <a:lnTo>
                  <a:pt x="2952" y="4115"/>
                </a:lnTo>
                <a:lnTo>
                  <a:pt x="2528" y="3377"/>
                </a:lnTo>
                <a:lnTo>
                  <a:pt x="2067" y="2676"/>
                </a:lnTo>
                <a:lnTo>
                  <a:pt x="1587" y="1975"/>
                </a:lnTo>
                <a:lnTo>
                  <a:pt x="1089" y="1292"/>
                </a:lnTo>
                <a:lnTo>
                  <a:pt x="554" y="647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13"/>
          <p:cNvSpPr/>
          <p:nvPr/>
        </p:nvSpPr>
        <p:spPr>
          <a:xfrm>
            <a:off x="205225" y="4389425"/>
            <a:ext cx="1014675" cy="754075"/>
          </a:xfrm>
          <a:custGeom>
            <a:avLst/>
            <a:gdLst/>
            <a:ahLst/>
            <a:cxnLst/>
            <a:rect l="l" t="t" r="r" b="b"/>
            <a:pathLst>
              <a:path w="40587" h="30163" extrusionOk="0">
                <a:moveTo>
                  <a:pt x="7841" y="10682"/>
                </a:moveTo>
                <a:lnTo>
                  <a:pt x="8247" y="11586"/>
                </a:lnTo>
                <a:lnTo>
                  <a:pt x="8616" y="12508"/>
                </a:lnTo>
                <a:lnTo>
                  <a:pt x="8967" y="13431"/>
                </a:lnTo>
                <a:lnTo>
                  <a:pt x="9299" y="14353"/>
                </a:lnTo>
                <a:lnTo>
                  <a:pt x="9594" y="15294"/>
                </a:lnTo>
                <a:lnTo>
                  <a:pt x="9871" y="16253"/>
                </a:lnTo>
                <a:lnTo>
                  <a:pt x="10110" y="17213"/>
                </a:lnTo>
                <a:lnTo>
                  <a:pt x="10332" y="18172"/>
                </a:lnTo>
                <a:lnTo>
                  <a:pt x="10516" y="19131"/>
                </a:lnTo>
                <a:lnTo>
                  <a:pt x="10682" y="20109"/>
                </a:lnTo>
                <a:lnTo>
                  <a:pt x="10811" y="21087"/>
                </a:lnTo>
                <a:lnTo>
                  <a:pt x="10922" y="22083"/>
                </a:lnTo>
                <a:lnTo>
                  <a:pt x="11014" y="23061"/>
                </a:lnTo>
                <a:lnTo>
                  <a:pt x="11070" y="24038"/>
                </a:lnTo>
                <a:lnTo>
                  <a:pt x="11088" y="25034"/>
                </a:lnTo>
                <a:lnTo>
                  <a:pt x="11088" y="26031"/>
                </a:lnTo>
                <a:lnTo>
                  <a:pt x="10904" y="25440"/>
                </a:lnTo>
                <a:lnTo>
                  <a:pt x="10701" y="24868"/>
                </a:lnTo>
                <a:lnTo>
                  <a:pt x="10479" y="24297"/>
                </a:lnTo>
                <a:lnTo>
                  <a:pt x="10239" y="23743"/>
                </a:lnTo>
                <a:lnTo>
                  <a:pt x="9981" y="23190"/>
                </a:lnTo>
                <a:lnTo>
                  <a:pt x="9704" y="22655"/>
                </a:lnTo>
                <a:lnTo>
                  <a:pt x="9409" y="22120"/>
                </a:lnTo>
                <a:lnTo>
                  <a:pt x="9096" y="21585"/>
                </a:lnTo>
                <a:lnTo>
                  <a:pt x="8764" y="21068"/>
                </a:lnTo>
                <a:lnTo>
                  <a:pt x="8432" y="20570"/>
                </a:lnTo>
                <a:lnTo>
                  <a:pt x="8081" y="20072"/>
                </a:lnTo>
                <a:lnTo>
                  <a:pt x="7712" y="19592"/>
                </a:lnTo>
                <a:lnTo>
                  <a:pt x="7325" y="19113"/>
                </a:lnTo>
                <a:lnTo>
                  <a:pt x="6919" y="18652"/>
                </a:lnTo>
                <a:lnTo>
                  <a:pt x="6495" y="18209"/>
                </a:lnTo>
                <a:lnTo>
                  <a:pt x="6070" y="17784"/>
                </a:lnTo>
                <a:lnTo>
                  <a:pt x="6255" y="16862"/>
                </a:lnTo>
                <a:lnTo>
                  <a:pt x="6439" y="15958"/>
                </a:lnTo>
                <a:lnTo>
                  <a:pt x="6642" y="15054"/>
                </a:lnTo>
                <a:lnTo>
                  <a:pt x="6864" y="14169"/>
                </a:lnTo>
                <a:lnTo>
                  <a:pt x="7085" y="13283"/>
                </a:lnTo>
                <a:lnTo>
                  <a:pt x="7325" y="12398"/>
                </a:lnTo>
                <a:lnTo>
                  <a:pt x="7583" y="11531"/>
                </a:lnTo>
                <a:lnTo>
                  <a:pt x="7841" y="10682"/>
                </a:lnTo>
                <a:close/>
                <a:moveTo>
                  <a:pt x="17250" y="1"/>
                </a:moveTo>
                <a:lnTo>
                  <a:pt x="17822" y="978"/>
                </a:lnTo>
                <a:lnTo>
                  <a:pt x="18393" y="1956"/>
                </a:lnTo>
                <a:lnTo>
                  <a:pt x="18947" y="2952"/>
                </a:lnTo>
                <a:lnTo>
                  <a:pt x="19482" y="3949"/>
                </a:lnTo>
                <a:lnTo>
                  <a:pt x="19998" y="4945"/>
                </a:lnTo>
                <a:lnTo>
                  <a:pt x="20515" y="5959"/>
                </a:lnTo>
                <a:lnTo>
                  <a:pt x="21013" y="6974"/>
                </a:lnTo>
                <a:lnTo>
                  <a:pt x="21511" y="7989"/>
                </a:lnTo>
                <a:lnTo>
                  <a:pt x="21972" y="9003"/>
                </a:lnTo>
                <a:lnTo>
                  <a:pt x="22452" y="10036"/>
                </a:lnTo>
                <a:lnTo>
                  <a:pt x="22895" y="11069"/>
                </a:lnTo>
                <a:lnTo>
                  <a:pt x="23337" y="12121"/>
                </a:lnTo>
                <a:lnTo>
                  <a:pt x="23762" y="13154"/>
                </a:lnTo>
                <a:lnTo>
                  <a:pt x="24186" y="14206"/>
                </a:lnTo>
                <a:lnTo>
                  <a:pt x="24592" y="15276"/>
                </a:lnTo>
                <a:lnTo>
                  <a:pt x="24979" y="16327"/>
                </a:lnTo>
                <a:lnTo>
                  <a:pt x="24721" y="17268"/>
                </a:lnTo>
                <a:lnTo>
                  <a:pt x="24463" y="18227"/>
                </a:lnTo>
                <a:lnTo>
                  <a:pt x="24002" y="20146"/>
                </a:lnTo>
                <a:lnTo>
                  <a:pt x="23559" y="22064"/>
                </a:lnTo>
                <a:lnTo>
                  <a:pt x="23153" y="24001"/>
                </a:lnTo>
                <a:lnTo>
                  <a:pt x="22563" y="23393"/>
                </a:lnTo>
                <a:lnTo>
                  <a:pt x="22766" y="22747"/>
                </a:lnTo>
                <a:lnTo>
                  <a:pt x="22987" y="22101"/>
                </a:lnTo>
                <a:lnTo>
                  <a:pt x="23208" y="21456"/>
                </a:lnTo>
                <a:lnTo>
                  <a:pt x="23448" y="20810"/>
                </a:lnTo>
                <a:lnTo>
                  <a:pt x="23098" y="21345"/>
                </a:lnTo>
                <a:lnTo>
                  <a:pt x="22766" y="21880"/>
                </a:lnTo>
                <a:lnTo>
                  <a:pt x="22434" y="22415"/>
                </a:lnTo>
                <a:lnTo>
                  <a:pt x="22120" y="22968"/>
                </a:lnTo>
                <a:lnTo>
                  <a:pt x="21677" y="22544"/>
                </a:lnTo>
                <a:lnTo>
                  <a:pt x="21216" y="22120"/>
                </a:lnTo>
                <a:lnTo>
                  <a:pt x="20755" y="21732"/>
                </a:lnTo>
                <a:lnTo>
                  <a:pt x="20275" y="21326"/>
                </a:lnTo>
                <a:lnTo>
                  <a:pt x="19795" y="20939"/>
                </a:lnTo>
                <a:lnTo>
                  <a:pt x="19297" y="20570"/>
                </a:lnTo>
                <a:lnTo>
                  <a:pt x="18799" y="20201"/>
                </a:lnTo>
                <a:lnTo>
                  <a:pt x="18301" y="19832"/>
                </a:lnTo>
                <a:lnTo>
                  <a:pt x="18449" y="18412"/>
                </a:lnTo>
                <a:lnTo>
                  <a:pt x="18633" y="16973"/>
                </a:lnTo>
                <a:lnTo>
                  <a:pt x="18172" y="18209"/>
                </a:lnTo>
                <a:lnTo>
                  <a:pt x="17729" y="19445"/>
                </a:lnTo>
                <a:lnTo>
                  <a:pt x="16825" y="18854"/>
                </a:lnTo>
                <a:lnTo>
                  <a:pt x="15866" y="18301"/>
                </a:lnTo>
                <a:lnTo>
                  <a:pt x="14907" y="17766"/>
                </a:lnTo>
                <a:lnTo>
                  <a:pt x="13929" y="17268"/>
                </a:lnTo>
                <a:lnTo>
                  <a:pt x="14815" y="18061"/>
                </a:lnTo>
                <a:lnTo>
                  <a:pt x="15700" y="18891"/>
                </a:lnTo>
                <a:lnTo>
                  <a:pt x="16549" y="19721"/>
                </a:lnTo>
                <a:lnTo>
                  <a:pt x="17360" y="20589"/>
                </a:lnTo>
                <a:lnTo>
                  <a:pt x="17010" y="21751"/>
                </a:lnTo>
                <a:lnTo>
                  <a:pt x="16678" y="22913"/>
                </a:lnTo>
                <a:lnTo>
                  <a:pt x="16364" y="24075"/>
                </a:lnTo>
                <a:lnTo>
                  <a:pt x="16069" y="25237"/>
                </a:lnTo>
                <a:lnTo>
                  <a:pt x="15792" y="26418"/>
                </a:lnTo>
                <a:lnTo>
                  <a:pt x="15552" y="27599"/>
                </a:lnTo>
                <a:lnTo>
                  <a:pt x="15331" y="28798"/>
                </a:lnTo>
                <a:lnTo>
                  <a:pt x="15110" y="29979"/>
                </a:lnTo>
                <a:lnTo>
                  <a:pt x="15202" y="29314"/>
                </a:lnTo>
                <a:lnTo>
                  <a:pt x="15276" y="28632"/>
                </a:lnTo>
                <a:lnTo>
                  <a:pt x="15313" y="27949"/>
                </a:lnTo>
                <a:lnTo>
                  <a:pt x="15331" y="27267"/>
                </a:lnTo>
                <a:lnTo>
                  <a:pt x="15331" y="26584"/>
                </a:lnTo>
                <a:lnTo>
                  <a:pt x="15294" y="25920"/>
                </a:lnTo>
                <a:lnTo>
                  <a:pt x="15257" y="25237"/>
                </a:lnTo>
                <a:lnTo>
                  <a:pt x="15184" y="24555"/>
                </a:lnTo>
                <a:lnTo>
                  <a:pt x="15110" y="23891"/>
                </a:lnTo>
                <a:lnTo>
                  <a:pt x="14999" y="23208"/>
                </a:lnTo>
                <a:lnTo>
                  <a:pt x="14870" y="22544"/>
                </a:lnTo>
                <a:lnTo>
                  <a:pt x="14722" y="21880"/>
                </a:lnTo>
                <a:lnTo>
                  <a:pt x="14556" y="21216"/>
                </a:lnTo>
                <a:lnTo>
                  <a:pt x="14372" y="20570"/>
                </a:lnTo>
                <a:lnTo>
                  <a:pt x="14169" y="19906"/>
                </a:lnTo>
                <a:lnTo>
                  <a:pt x="13948" y="19279"/>
                </a:lnTo>
                <a:lnTo>
                  <a:pt x="13708" y="18633"/>
                </a:lnTo>
                <a:lnTo>
                  <a:pt x="13449" y="18006"/>
                </a:lnTo>
                <a:lnTo>
                  <a:pt x="13173" y="17379"/>
                </a:lnTo>
                <a:lnTo>
                  <a:pt x="12878" y="16770"/>
                </a:lnTo>
                <a:lnTo>
                  <a:pt x="12545" y="16161"/>
                </a:lnTo>
                <a:lnTo>
                  <a:pt x="12213" y="15571"/>
                </a:lnTo>
                <a:lnTo>
                  <a:pt x="11863" y="14999"/>
                </a:lnTo>
                <a:lnTo>
                  <a:pt x="11494" y="14427"/>
                </a:lnTo>
                <a:lnTo>
                  <a:pt x="11125" y="13855"/>
                </a:lnTo>
                <a:lnTo>
                  <a:pt x="10719" y="13302"/>
                </a:lnTo>
                <a:lnTo>
                  <a:pt x="10295" y="12767"/>
                </a:lnTo>
                <a:lnTo>
                  <a:pt x="9871" y="12250"/>
                </a:lnTo>
                <a:lnTo>
                  <a:pt x="9409" y="11734"/>
                </a:lnTo>
                <a:lnTo>
                  <a:pt x="8948" y="11254"/>
                </a:lnTo>
                <a:lnTo>
                  <a:pt x="8468" y="10774"/>
                </a:lnTo>
                <a:lnTo>
                  <a:pt x="7970" y="10295"/>
                </a:lnTo>
                <a:lnTo>
                  <a:pt x="8395" y="9040"/>
                </a:lnTo>
                <a:lnTo>
                  <a:pt x="8837" y="7804"/>
                </a:lnTo>
                <a:lnTo>
                  <a:pt x="9317" y="6605"/>
                </a:lnTo>
                <a:lnTo>
                  <a:pt x="9834" y="5443"/>
                </a:lnTo>
                <a:lnTo>
                  <a:pt x="9372" y="5978"/>
                </a:lnTo>
                <a:lnTo>
                  <a:pt x="8930" y="6513"/>
                </a:lnTo>
                <a:lnTo>
                  <a:pt x="8487" y="7048"/>
                </a:lnTo>
                <a:lnTo>
                  <a:pt x="8063" y="7601"/>
                </a:lnTo>
                <a:lnTo>
                  <a:pt x="7657" y="8173"/>
                </a:lnTo>
                <a:lnTo>
                  <a:pt x="7251" y="8745"/>
                </a:lnTo>
                <a:lnTo>
                  <a:pt x="6864" y="9335"/>
                </a:lnTo>
                <a:lnTo>
                  <a:pt x="6476" y="9926"/>
                </a:lnTo>
                <a:lnTo>
                  <a:pt x="6126" y="10516"/>
                </a:lnTo>
                <a:lnTo>
                  <a:pt x="5775" y="11125"/>
                </a:lnTo>
                <a:lnTo>
                  <a:pt x="5425" y="11734"/>
                </a:lnTo>
                <a:lnTo>
                  <a:pt x="5111" y="12361"/>
                </a:lnTo>
                <a:lnTo>
                  <a:pt x="4797" y="12988"/>
                </a:lnTo>
                <a:lnTo>
                  <a:pt x="4502" y="13615"/>
                </a:lnTo>
                <a:lnTo>
                  <a:pt x="4207" y="14261"/>
                </a:lnTo>
                <a:lnTo>
                  <a:pt x="3949" y="14907"/>
                </a:lnTo>
                <a:lnTo>
                  <a:pt x="4023" y="14113"/>
                </a:lnTo>
                <a:lnTo>
                  <a:pt x="4078" y="13338"/>
                </a:lnTo>
                <a:lnTo>
                  <a:pt x="4115" y="12564"/>
                </a:lnTo>
                <a:lnTo>
                  <a:pt x="4152" y="11770"/>
                </a:lnTo>
                <a:lnTo>
                  <a:pt x="4170" y="10996"/>
                </a:lnTo>
                <a:lnTo>
                  <a:pt x="4170" y="10202"/>
                </a:lnTo>
                <a:lnTo>
                  <a:pt x="4152" y="9428"/>
                </a:lnTo>
                <a:lnTo>
                  <a:pt x="4133" y="8653"/>
                </a:lnTo>
                <a:lnTo>
                  <a:pt x="4078" y="7859"/>
                </a:lnTo>
                <a:lnTo>
                  <a:pt x="4041" y="7085"/>
                </a:lnTo>
                <a:lnTo>
                  <a:pt x="3967" y="6310"/>
                </a:lnTo>
                <a:lnTo>
                  <a:pt x="3875" y="5535"/>
                </a:lnTo>
                <a:lnTo>
                  <a:pt x="3783" y="4760"/>
                </a:lnTo>
                <a:lnTo>
                  <a:pt x="3672" y="3985"/>
                </a:lnTo>
                <a:lnTo>
                  <a:pt x="3561" y="3211"/>
                </a:lnTo>
                <a:lnTo>
                  <a:pt x="3432" y="2436"/>
                </a:lnTo>
                <a:lnTo>
                  <a:pt x="3395" y="3727"/>
                </a:lnTo>
                <a:lnTo>
                  <a:pt x="3358" y="5000"/>
                </a:lnTo>
                <a:lnTo>
                  <a:pt x="3303" y="6291"/>
                </a:lnTo>
                <a:lnTo>
                  <a:pt x="3248" y="7583"/>
                </a:lnTo>
                <a:lnTo>
                  <a:pt x="3156" y="8856"/>
                </a:lnTo>
                <a:lnTo>
                  <a:pt x="3063" y="10147"/>
                </a:lnTo>
                <a:lnTo>
                  <a:pt x="2971" y="11420"/>
                </a:lnTo>
                <a:lnTo>
                  <a:pt x="2842" y="12711"/>
                </a:lnTo>
                <a:lnTo>
                  <a:pt x="2713" y="13984"/>
                </a:lnTo>
                <a:lnTo>
                  <a:pt x="2584" y="15257"/>
                </a:lnTo>
                <a:lnTo>
                  <a:pt x="2418" y="16530"/>
                </a:lnTo>
                <a:lnTo>
                  <a:pt x="2252" y="17821"/>
                </a:lnTo>
                <a:lnTo>
                  <a:pt x="2067" y="19094"/>
                </a:lnTo>
                <a:lnTo>
                  <a:pt x="1883" y="20349"/>
                </a:lnTo>
                <a:lnTo>
                  <a:pt x="1680" y="21622"/>
                </a:lnTo>
                <a:lnTo>
                  <a:pt x="1458" y="22895"/>
                </a:lnTo>
                <a:lnTo>
                  <a:pt x="1" y="13006"/>
                </a:lnTo>
                <a:lnTo>
                  <a:pt x="149" y="15146"/>
                </a:lnTo>
                <a:lnTo>
                  <a:pt x="241" y="17286"/>
                </a:lnTo>
                <a:lnTo>
                  <a:pt x="315" y="19426"/>
                </a:lnTo>
                <a:lnTo>
                  <a:pt x="351" y="21585"/>
                </a:lnTo>
                <a:lnTo>
                  <a:pt x="370" y="23725"/>
                </a:lnTo>
                <a:lnTo>
                  <a:pt x="351" y="25883"/>
                </a:lnTo>
                <a:lnTo>
                  <a:pt x="296" y="28023"/>
                </a:lnTo>
                <a:lnTo>
                  <a:pt x="204" y="30163"/>
                </a:lnTo>
                <a:lnTo>
                  <a:pt x="4779" y="30163"/>
                </a:lnTo>
                <a:lnTo>
                  <a:pt x="4816" y="28687"/>
                </a:lnTo>
                <a:lnTo>
                  <a:pt x="4908" y="27211"/>
                </a:lnTo>
                <a:lnTo>
                  <a:pt x="5019" y="25717"/>
                </a:lnTo>
                <a:lnTo>
                  <a:pt x="5148" y="24223"/>
                </a:lnTo>
                <a:lnTo>
                  <a:pt x="5314" y="22710"/>
                </a:lnTo>
                <a:lnTo>
                  <a:pt x="5517" y="21216"/>
                </a:lnTo>
                <a:lnTo>
                  <a:pt x="5738" y="19740"/>
                </a:lnTo>
                <a:lnTo>
                  <a:pt x="5978" y="18264"/>
                </a:lnTo>
                <a:lnTo>
                  <a:pt x="6292" y="18910"/>
                </a:lnTo>
                <a:lnTo>
                  <a:pt x="6605" y="19574"/>
                </a:lnTo>
                <a:lnTo>
                  <a:pt x="6882" y="20275"/>
                </a:lnTo>
                <a:lnTo>
                  <a:pt x="7159" y="20976"/>
                </a:lnTo>
                <a:lnTo>
                  <a:pt x="7435" y="21677"/>
                </a:lnTo>
                <a:lnTo>
                  <a:pt x="7675" y="22415"/>
                </a:lnTo>
                <a:lnTo>
                  <a:pt x="7915" y="23153"/>
                </a:lnTo>
                <a:lnTo>
                  <a:pt x="8155" y="23909"/>
                </a:lnTo>
                <a:lnTo>
                  <a:pt x="8358" y="24666"/>
                </a:lnTo>
                <a:lnTo>
                  <a:pt x="8561" y="25440"/>
                </a:lnTo>
                <a:lnTo>
                  <a:pt x="8764" y="26215"/>
                </a:lnTo>
                <a:lnTo>
                  <a:pt x="8930" y="27008"/>
                </a:lnTo>
                <a:lnTo>
                  <a:pt x="9096" y="27783"/>
                </a:lnTo>
                <a:lnTo>
                  <a:pt x="9243" y="28576"/>
                </a:lnTo>
                <a:lnTo>
                  <a:pt x="9372" y="29370"/>
                </a:lnTo>
                <a:lnTo>
                  <a:pt x="9502" y="30163"/>
                </a:lnTo>
                <a:lnTo>
                  <a:pt x="17803" y="30163"/>
                </a:lnTo>
                <a:lnTo>
                  <a:pt x="17803" y="29075"/>
                </a:lnTo>
                <a:lnTo>
                  <a:pt x="17822" y="27986"/>
                </a:lnTo>
                <a:lnTo>
                  <a:pt x="17840" y="26898"/>
                </a:lnTo>
                <a:lnTo>
                  <a:pt x="17877" y="25809"/>
                </a:lnTo>
                <a:lnTo>
                  <a:pt x="17932" y="24721"/>
                </a:lnTo>
                <a:lnTo>
                  <a:pt x="17988" y="23632"/>
                </a:lnTo>
                <a:lnTo>
                  <a:pt x="18061" y="22544"/>
                </a:lnTo>
                <a:lnTo>
                  <a:pt x="18154" y="21456"/>
                </a:lnTo>
                <a:lnTo>
                  <a:pt x="18910" y="22323"/>
                </a:lnTo>
                <a:lnTo>
                  <a:pt x="19648" y="23208"/>
                </a:lnTo>
                <a:lnTo>
                  <a:pt x="20367" y="24112"/>
                </a:lnTo>
                <a:lnTo>
                  <a:pt x="21050" y="25034"/>
                </a:lnTo>
                <a:lnTo>
                  <a:pt x="20773" y="25662"/>
                </a:lnTo>
                <a:lnTo>
                  <a:pt x="20496" y="26289"/>
                </a:lnTo>
                <a:lnTo>
                  <a:pt x="20238" y="26916"/>
                </a:lnTo>
                <a:lnTo>
                  <a:pt x="19998" y="27562"/>
                </a:lnTo>
                <a:lnTo>
                  <a:pt x="19759" y="28208"/>
                </a:lnTo>
                <a:lnTo>
                  <a:pt x="19556" y="28853"/>
                </a:lnTo>
                <a:lnTo>
                  <a:pt x="19353" y="29517"/>
                </a:lnTo>
                <a:lnTo>
                  <a:pt x="19150" y="30163"/>
                </a:lnTo>
                <a:lnTo>
                  <a:pt x="21179" y="30163"/>
                </a:lnTo>
                <a:lnTo>
                  <a:pt x="21308" y="29167"/>
                </a:lnTo>
                <a:lnTo>
                  <a:pt x="21456" y="28152"/>
                </a:lnTo>
                <a:lnTo>
                  <a:pt x="21640" y="27156"/>
                </a:lnTo>
                <a:lnTo>
                  <a:pt x="21843" y="26160"/>
                </a:lnTo>
                <a:lnTo>
                  <a:pt x="22194" y="26676"/>
                </a:lnTo>
                <a:lnTo>
                  <a:pt x="22544" y="27211"/>
                </a:lnTo>
                <a:lnTo>
                  <a:pt x="22286" y="28687"/>
                </a:lnTo>
                <a:lnTo>
                  <a:pt x="22028" y="30163"/>
                </a:lnTo>
                <a:lnTo>
                  <a:pt x="27802" y="30163"/>
                </a:lnTo>
                <a:lnTo>
                  <a:pt x="27304" y="29370"/>
                </a:lnTo>
                <a:lnTo>
                  <a:pt x="26806" y="28576"/>
                </a:lnTo>
                <a:lnTo>
                  <a:pt x="26271" y="27783"/>
                </a:lnTo>
                <a:lnTo>
                  <a:pt x="25717" y="27027"/>
                </a:lnTo>
                <a:lnTo>
                  <a:pt x="25846" y="25348"/>
                </a:lnTo>
                <a:lnTo>
                  <a:pt x="25976" y="23669"/>
                </a:lnTo>
                <a:lnTo>
                  <a:pt x="26142" y="21991"/>
                </a:lnTo>
                <a:lnTo>
                  <a:pt x="26326" y="20312"/>
                </a:lnTo>
                <a:lnTo>
                  <a:pt x="26695" y="21529"/>
                </a:lnTo>
                <a:lnTo>
                  <a:pt x="27064" y="22747"/>
                </a:lnTo>
                <a:lnTo>
                  <a:pt x="27396" y="23965"/>
                </a:lnTo>
                <a:lnTo>
                  <a:pt x="27728" y="25201"/>
                </a:lnTo>
                <a:lnTo>
                  <a:pt x="28042" y="26437"/>
                </a:lnTo>
                <a:lnTo>
                  <a:pt x="28337" y="27673"/>
                </a:lnTo>
                <a:lnTo>
                  <a:pt x="28614" y="28927"/>
                </a:lnTo>
                <a:lnTo>
                  <a:pt x="28872" y="30163"/>
                </a:lnTo>
                <a:lnTo>
                  <a:pt x="33650" y="30163"/>
                </a:lnTo>
                <a:lnTo>
                  <a:pt x="32893" y="28318"/>
                </a:lnTo>
                <a:lnTo>
                  <a:pt x="32119" y="26492"/>
                </a:lnTo>
                <a:lnTo>
                  <a:pt x="31307" y="24666"/>
                </a:lnTo>
                <a:lnTo>
                  <a:pt x="30477" y="22839"/>
                </a:lnTo>
                <a:lnTo>
                  <a:pt x="29628" y="21050"/>
                </a:lnTo>
                <a:lnTo>
                  <a:pt x="28743" y="19242"/>
                </a:lnTo>
                <a:lnTo>
                  <a:pt x="27857" y="17471"/>
                </a:lnTo>
                <a:lnTo>
                  <a:pt x="26916" y="15700"/>
                </a:lnTo>
                <a:lnTo>
                  <a:pt x="27248" y="13541"/>
                </a:lnTo>
                <a:lnTo>
                  <a:pt x="27617" y="11401"/>
                </a:lnTo>
                <a:lnTo>
                  <a:pt x="28392" y="12435"/>
                </a:lnTo>
                <a:lnTo>
                  <a:pt x="29130" y="13486"/>
                </a:lnTo>
                <a:lnTo>
                  <a:pt x="29831" y="14575"/>
                </a:lnTo>
                <a:lnTo>
                  <a:pt x="30495" y="15681"/>
                </a:lnTo>
                <a:lnTo>
                  <a:pt x="31141" y="16807"/>
                </a:lnTo>
                <a:lnTo>
                  <a:pt x="31731" y="17932"/>
                </a:lnTo>
                <a:lnTo>
                  <a:pt x="32303" y="19094"/>
                </a:lnTo>
                <a:lnTo>
                  <a:pt x="32820" y="20275"/>
                </a:lnTo>
                <a:lnTo>
                  <a:pt x="33318" y="21474"/>
                </a:lnTo>
                <a:lnTo>
                  <a:pt x="33760" y="22673"/>
                </a:lnTo>
                <a:lnTo>
                  <a:pt x="34185" y="23909"/>
                </a:lnTo>
                <a:lnTo>
                  <a:pt x="34554" y="25127"/>
                </a:lnTo>
                <a:lnTo>
                  <a:pt x="34904" y="26381"/>
                </a:lnTo>
                <a:lnTo>
                  <a:pt x="35199" y="27636"/>
                </a:lnTo>
                <a:lnTo>
                  <a:pt x="35458" y="28890"/>
                </a:lnTo>
                <a:lnTo>
                  <a:pt x="35679" y="30163"/>
                </a:lnTo>
                <a:lnTo>
                  <a:pt x="40586" y="30163"/>
                </a:lnTo>
                <a:lnTo>
                  <a:pt x="40383" y="29462"/>
                </a:lnTo>
                <a:lnTo>
                  <a:pt x="40162" y="28779"/>
                </a:lnTo>
                <a:lnTo>
                  <a:pt x="39922" y="28097"/>
                </a:lnTo>
                <a:lnTo>
                  <a:pt x="39664" y="27414"/>
                </a:lnTo>
                <a:lnTo>
                  <a:pt x="39406" y="26732"/>
                </a:lnTo>
                <a:lnTo>
                  <a:pt x="39129" y="26049"/>
                </a:lnTo>
                <a:lnTo>
                  <a:pt x="38834" y="25385"/>
                </a:lnTo>
                <a:lnTo>
                  <a:pt x="38538" y="24721"/>
                </a:lnTo>
                <a:lnTo>
                  <a:pt x="38225" y="24075"/>
                </a:lnTo>
                <a:lnTo>
                  <a:pt x="37893" y="23430"/>
                </a:lnTo>
                <a:lnTo>
                  <a:pt x="37542" y="22784"/>
                </a:lnTo>
                <a:lnTo>
                  <a:pt x="37192" y="22157"/>
                </a:lnTo>
                <a:lnTo>
                  <a:pt x="36823" y="21529"/>
                </a:lnTo>
                <a:lnTo>
                  <a:pt x="36435" y="20902"/>
                </a:lnTo>
                <a:lnTo>
                  <a:pt x="36048" y="20293"/>
                </a:lnTo>
                <a:lnTo>
                  <a:pt x="35642" y="19685"/>
                </a:lnTo>
                <a:lnTo>
                  <a:pt x="35218" y="19094"/>
                </a:lnTo>
                <a:lnTo>
                  <a:pt x="34794" y="18504"/>
                </a:lnTo>
                <a:lnTo>
                  <a:pt x="34351" y="17932"/>
                </a:lnTo>
                <a:lnTo>
                  <a:pt x="33908" y="17360"/>
                </a:lnTo>
                <a:lnTo>
                  <a:pt x="33447" y="16807"/>
                </a:lnTo>
                <a:lnTo>
                  <a:pt x="32967" y="16253"/>
                </a:lnTo>
                <a:lnTo>
                  <a:pt x="32469" y="15700"/>
                </a:lnTo>
                <a:lnTo>
                  <a:pt x="31971" y="15183"/>
                </a:lnTo>
                <a:lnTo>
                  <a:pt x="31473" y="14648"/>
                </a:lnTo>
                <a:lnTo>
                  <a:pt x="30956" y="14150"/>
                </a:lnTo>
                <a:lnTo>
                  <a:pt x="30421" y="13652"/>
                </a:lnTo>
                <a:lnTo>
                  <a:pt x="29886" y="13154"/>
                </a:lnTo>
                <a:lnTo>
                  <a:pt x="29333" y="12693"/>
                </a:lnTo>
                <a:lnTo>
                  <a:pt x="28780" y="12213"/>
                </a:lnTo>
                <a:lnTo>
                  <a:pt x="28208" y="11770"/>
                </a:lnTo>
                <a:lnTo>
                  <a:pt x="27636" y="11328"/>
                </a:lnTo>
                <a:lnTo>
                  <a:pt x="27857" y="10073"/>
                </a:lnTo>
                <a:lnTo>
                  <a:pt x="28097" y="8819"/>
                </a:lnTo>
                <a:lnTo>
                  <a:pt x="28577" y="6365"/>
                </a:lnTo>
                <a:lnTo>
                  <a:pt x="28189" y="7251"/>
                </a:lnTo>
                <a:lnTo>
                  <a:pt x="27802" y="8136"/>
                </a:lnTo>
                <a:lnTo>
                  <a:pt x="27433" y="9040"/>
                </a:lnTo>
                <a:lnTo>
                  <a:pt x="27082" y="9944"/>
                </a:lnTo>
                <a:lnTo>
                  <a:pt x="26732" y="10866"/>
                </a:lnTo>
                <a:lnTo>
                  <a:pt x="26400" y="11770"/>
                </a:lnTo>
                <a:lnTo>
                  <a:pt x="26086" y="12693"/>
                </a:lnTo>
                <a:lnTo>
                  <a:pt x="25791" y="13615"/>
                </a:lnTo>
                <a:lnTo>
                  <a:pt x="24813" y="11863"/>
                </a:lnTo>
                <a:lnTo>
                  <a:pt x="23799" y="10129"/>
                </a:lnTo>
                <a:lnTo>
                  <a:pt x="22766" y="8413"/>
                </a:lnTo>
                <a:lnTo>
                  <a:pt x="21714" y="6697"/>
                </a:lnTo>
                <a:lnTo>
                  <a:pt x="20626" y="5000"/>
                </a:lnTo>
                <a:lnTo>
                  <a:pt x="19537" y="3321"/>
                </a:lnTo>
                <a:lnTo>
                  <a:pt x="18412" y="1661"/>
                </a:lnTo>
                <a:lnTo>
                  <a:pt x="1725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13"/>
          <p:cNvSpPr/>
          <p:nvPr/>
        </p:nvSpPr>
        <p:spPr>
          <a:xfrm>
            <a:off x="908100" y="4335925"/>
            <a:ext cx="686750" cy="807575"/>
          </a:xfrm>
          <a:custGeom>
            <a:avLst/>
            <a:gdLst/>
            <a:ahLst/>
            <a:cxnLst/>
            <a:rect l="l" t="t" r="r" b="b"/>
            <a:pathLst>
              <a:path w="27470" h="32303" extrusionOk="0">
                <a:moveTo>
                  <a:pt x="0" y="1"/>
                </a:moveTo>
                <a:lnTo>
                  <a:pt x="812" y="794"/>
                </a:lnTo>
                <a:lnTo>
                  <a:pt x="1587" y="1606"/>
                </a:lnTo>
                <a:lnTo>
                  <a:pt x="2362" y="2436"/>
                </a:lnTo>
                <a:lnTo>
                  <a:pt x="3100" y="3284"/>
                </a:lnTo>
                <a:lnTo>
                  <a:pt x="3819" y="4151"/>
                </a:lnTo>
                <a:lnTo>
                  <a:pt x="4502" y="5037"/>
                </a:lnTo>
                <a:lnTo>
                  <a:pt x="5184" y="5941"/>
                </a:lnTo>
                <a:lnTo>
                  <a:pt x="5830" y="6863"/>
                </a:lnTo>
                <a:lnTo>
                  <a:pt x="6457" y="7786"/>
                </a:lnTo>
                <a:lnTo>
                  <a:pt x="7066" y="8745"/>
                </a:lnTo>
                <a:lnTo>
                  <a:pt x="7638" y="9723"/>
                </a:lnTo>
                <a:lnTo>
                  <a:pt x="8191" y="10700"/>
                </a:lnTo>
                <a:lnTo>
                  <a:pt x="8708" y="11697"/>
                </a:lnTo>
                <a:lnTo>
                  <a:pt x="9224" y="12693"/>
                </a:lnTo>
                <a:lnTo>
                  <a:pt x="9704" y="13726"/>
                </a:lnTo>
                <a:lnTo>
                  <a:pt x="10147" y="14759"/>
                </a:lnTo>
                <a:lnTo>
                  <a:pt x="10571" y="15792"/>
                </a:lnTo>
                <a:lnTo>
                  <a:pt x="10977" y="16862"/>
                </a:lnTo>
                <a:lnTo>
                  <a:pt x="11346" y="17914"/>
                </a:lnTo>
                <a:lnTo>
                  <a:pt x="11696" y="18984"/>
                </a:lnTo>
                <a:lnTo>
                  <a:pt x="12028" y="20072"/>
                </a:lnTo>
                <a:lnTo>
                  <a:pt x="12324" y="21160"/>
                </a:lnTo>
                <a:lnTo>
                  <a:pt x="12582" y="22249"/>
                </a:lnTo>
                <a:lnTo>
                  <a:pt x="12822" y="23356"/>
                </a:lnTo>
                <a:lnTo>
                  <a:pt x="13043" y="24463"/>
                </a:lnTo>
                <a:lnTo>
                  <a:pt x="13228" y="25570"/>
                </a:lnTo>
                <a:lnTo>
                  <a:pt x="13375" y="26695"/>
                </a:lnTo>
                <a:lnTo>
                  <a:pt x="13504" y="27802"/>
                </a:lnTo>
                <a:lnTo>
                  <a:pt x="13615" y="28927"/>
                </a:lnTo>
                <a:lnTo>
                  <a:pt x="13670" y="30052"/>
                </a:lnTo>
                <a:lnTo>
                  <a:pt x="13726" y="31178"/>
                </a:lnTo>
                <a:lnTo>
                  <a:pt x="13726" y="32303"/>
                </a:lnTo>
                <a:lnTo>
                  <a:pt x="26639" y="32303"/>
                </a:lnTo>
                <a:lnTo>
                  <a:pt x="26639" y="30661"/>
                </a:lnTo>
                <a:lnTo>
                  <a:pt x="26676" y="29001"/>
                </a:lnTo>
                <a:lnTo>
                  <a:pt x="26750" y="27341"/>
                </a:lnTo>
                <a:lnTo>
                  <a:pt x="26842" y="25699"/>
                </a:lnTo>
                <a:lnTo>
                  <a:pt x="26953" y="24057"/>
                </a:lnTo>
                <a:lnTo>
                  <a:pt x="27100" y="22396"/>
                </a:lnTo>
                <a:lnTo>
                  <a:pt x="27266" y="20755"/>
                </a:lnTo>
                <a:lnTo>
                  <a:pt x="27469" y="19113"/>
                </a:lnTo>
                <a:lnTo>
                  <a:pt x="26879" y="20699"/>
                </a:lnTo>
                <a:lnTo>
                  <a:pt x="26344" y="22286"/>
                </a:lnTo>
                <a:lnTo>
                  <a:pt x="25846" y="23909"/>
                </a:lnTo>
                <a:lnTo>
                  <a:pt x="25385" y="25533"/>
                </a:lnTo>
                <a:lnTo>
                  <a:pt x="24960" y="27156"/>
                </a:lnTo>
                <a:lnTo>
                  <a:pt x="24591" y="28816"/>
                </a:lnTo>
                <a:lnTo>
                  <a:pt x="24241" y="30458"/>
                </a:lnTo>
                <a:lnTo>
                  <a:pt x="23964" y="32119"/>
                </a:lnTo>
                <a:lnTo>
                  <a:pt x="24038" y="31418"/>
                </a:lnTo>
                <a:lnTo>
                  <a:pt x="24112" y="30735"/>
                </a:lnTo>
                <a:lnTo>
                  <a:pt x="24149" y="30034"/>
                </a:lnTo>
                <a:lnTo>
                  <a:pt x="24167" y="29314"/>
                </a:lnTo>
                <a:lnTo>
                  <a:pt x="24167" y="28613"/>
                </a:lnTo>
                <a:lnTo>
                  <a:pt x="24130" y="27912"/>
                </a:lnTo>
                <a:lnTo>
                  <a:pt x="24075" y="27211"/>
                </a:lnTo>
                <a:lnTo>
                  <a:pt x="24020" y="26529"/>
                </a:lnTo>
                <a:lnTo>
                  <a:pt x="23909" y="25828"/>
                </a:lnTo>
                <a:lnTo>
                  <a:pt x="23798" y="25127"/>
                </a:lnTo>
                <a:lnTo>
                  <a:pt x="23669" y="24444"/>
                </a:lnTo>
                <a:lnTo>
                  <a:pt x="23503" y="23762"/>
                </a:lnTo>
                <a:lnTo>
                  <a:pt x="23319" y="23079"/>
                </a:lnTo>
                <a:lnTo>
                  <a:pt x="23134" y="22415"/>
                </a:lnTo>
                <a:lnTo>
                  <a:pt x="22913" y="21732"/>
                </a:lnTo>
                <a:lnTo>
                  <a:pt x="22673" y="21087"/>
                </a:lnTo>
                <a:lnTo>
                  <a:pt x="22396" y="20423"/>
                </a:lnTo>
                <a:lnTo>
                  <a:pt x="22119" y="19777"/>
                </a:lnTo>
                <a:lnTo>
                  <a:pt x="21824" y="19150"/>
                </a:lnTo>
                <a:lnTo>
                  <a:pt x="21511" y="18522"/>
                </a:lnTo>
                <a:lnTo>
                  <a:pt x="21160" y="17895"/>
                </a:lnTo>
                <a:lnTo>
                  <a:pt x="20810" y="17305"/>
                </a:lnTo>
                <a:lnTo>
                  <a:pt x="20441" y="16696"/>
                </a:lnTo>
                <a:lnTo>
                  <a:pt x="20035" y="16124"/>
                </a:lnTo>
                <a:lnTo>
                  <a:pt x="19629" y="15552"/>
                </a:lnTo>
                <a:lnTo>
                  <a:pt x="19205" y="14999"/>
                </a:lnTo>
                <a:lnTo>
                  <a:pt x="18762" y="14464"/>
                </a:lnTo>
                <a:lnTo>
                  <a:pt x="18301" y="13929"/>
                </a:lnTo>
                <a:lnTo>
                  <a:pt x="17821" y="13412"/>
                </a:lnTo>
                <a:lnTo>
                  <a:pt x="17323" y="12914"/>
                </a:lnTo>
                <a:lnTo>
                  <a:pt x="16806" y="12435"/>
                </a:lnTo>
                <a:lnTo>
                  <a:pt x="16271" y="11973"/>
                </a:lnTo>
                <a:lnTo>
                  <a:pt x="16271" y="11973"/>
                </a:lnTo>
                <a:lnTo>
                  <a:pt x="16714" y="12933"/>
                </a:lnTo>
                <a:lnTo>
                  <a:pt x="17139" y="13892"/>
                </a:lnTo>
                <a:lnTo>
                  <a:pt x="17544" y="14851"/>
                </a:lnTo>
                <a:lnTo>
                  <a:pt x="17895" y="15829"/>
                </a:lnTo>
                <a:lnTo>
                  <a:pt x="18245" y="16825"/>
                </a:lnTo>
                <a:lnTo>
                  <a:pt x="18541" y="17821"/>
                </a:lnTo>
                <a:lnTo>
                  <a:pt x="18817" y="18836"/>
                </a:lnTo>
                <a:lnTo>
                  <a:pt x="19057" y="19851"/>
                </a:lnTo>
                <a:lnTo>
                  <a:pt x="19278" y="20884"/>
                </a:lnTo>
                <a:lnTo>
                  <a:pt x="19463" y="21917"/>
                </a:lnTo>
                <a:lnTo>
                  <a:pt x="19611" y="22950"/>
                </a:lnTo>
                <a:lnTo>
                  <a:pt x="19740" y="23983"/>
                </a:lnTo>
                <a:lnTo>
                  <a:pt x="19832" y="25035"/>
                </a:lnTo>
                <a:lnTo>
                  <a:pt x="19906" y="26068"/>
                </a:lnTo>
                <a:lnTo>
                  <a:pt x="19924" y="27119"/>
                </a:lnTo>
                <a:lnTo>
                  <a:pt x="19924" y="28171"/>
                </a:lnTo>
                <a:lnTo>
                  <a:pt x="19647" y="27341"/>
                </a:lnTo>
                <a:lnTo>
                  <a:pt x="19352" y="26529"/>
                </a:lnTo>
                <a:lnTo>
                  <a:pt x="19002" y="25736"/>
                </a:lnTo>
                <a:lnTo>
                  <a:pt x="18614" y="24961"/>
                </a:lnTo>
                <a:lnTo>
                  <a:pt x="18208" y="24186"/>
                </a:lnTo>
                <a:lnTo>
                  <a:pt x="17747" y="23448"/>
                </a:lnTo>
                <a:lnTo>
                  <a:pt x="17268" y="22729"/>
                </a:lnTo>
                <a:lnTo>
                  <a:pt x="16770" y="22028"/>
                </a:lnTo>
                <a:lnTo>
                  <a:pt x="16493" y="21179"/>
                </a:lnTo>
                <a:lnTo>
                  <a:pt x="16198" y="20349"/>
                </a:lnTo>
                <a:lnTo>
                  <a:pt x="15884" y="19537"/>
                </a:lnTo>
                <a:lnTo>
                  <a:pt x="15552" y="18707"/>
                </a:lnTo>
                <a:lnTo>
                  <a:pt x="15201" y="17895"/>
                </a:lnTo>
                <a:lnTo>
                  <a:pt x="14833" y="17102"/>
                </a:lnTo>
                <a:lnTo>
                  <a:pt x="14445" y="16309"/>
                </a:lnTo>
                <a:lnTo>
                  <a:pt x="14058" y="15515"/>
                </a:lnTo>
                <a:lnTo>
                  <a:pt x="13633" y="14741"/>
                </a:lnTo>
                <a:lnTo>
                  <a:pt x="13209" y="13966"/>
                </a:lnTo>
                <a:lnTo>
                  <a:pt x="12748" y="13209"/>
                </a:lnTo>
                <a:lnTo>
                  <a:pt x="12287" y="12453"/>
                </a:lnTo>
                <a:lnTo>
                  <a:pt x="11807" y="11715"/>
                </a:lnTo>
                <a:lnTo>
                  <a:pt x="11309" y="10996"/>
                </a:lnTo>
                <a:lnTo>
                  <a:pt x="10811" y="10276"/>
                </a:lnTo>
                <a:lnTo>
                  <a:pt x="10276" y="9557"/>
                </a:lnTo>
                <a:lnTo>
                  <a:pt x="9741" y="8874"/>
                </a:lnTo>
                <a:lnTo>
                  <a:pt x="9187" y="8173"/>
                </a:lnTo>
                <a:lnTo>
                  <a:pt x="8616" y="7509"/>
                </a:lnTo>
                <a:lnTo>
                  <a:pt x="8025" y="6845"/>
                </a:lnTo>
                <a:lnTo>
                  <a:pt x="7435" y="6199"/>
                </a:lnTo>
                <a:lnTo>
                  <a:pt x="6826" y="5554"/>
                </a:lnTo>
                <a:lnTo>
                  <a:pt x="6199" y="4945"/>
                </a:lnTo>
                <a:lnTo>
                  <a:pt x="5553" y="4336"/>
                </a:lnTo>
                <a:lnTo>
                  <a:pt x="4908" y="3746"/>
                </a:lnTo>
                <a:lnTo>
                  <a:pt x="4243" y="3155"/>
                </a:lnTo>
                <a:lnTo>
                  <a:pt x="3561" y="2602"/>
                </a:lnTo>
                <a:lnTo>
                  <a:pt x="2878" y="2048"/>
                </a:lnTo>
                <a:lnTo>
                  <a:pt x="2177" y="1513"/>
                </a:lnTo>
                <a:lnTo>
                  <a:pt x="1458" y="997"/>
                </a:lnTo>
                <a:lnTo>
                  <a:pt x="738" y="499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13"/>
          <p:cNvSpPr/>
          <p:nvPr/>
        </p:nvSpPr>
        <p:spPr>
          <a:xfrm>
            <a:off x="1699500" y="4474750"/>
            <a:ext cx="176225" cy="668750"/>
          </a:xfrm>
          <a:custGeom>
            <a:avLst/>
            <a:gdLst/>
            <a:ahLst/>
            <a:cxnLst/>
            <a:rect l="l" t="t" r="r" b="b"/>
            <a:pathLst>
              <a:path w="7049" h="26750" extrusionOk="0">
                <a:moveTo>
                  <a:pt x="1" y="1"/>
                </a:moveTo>
                <a:lnTo>
                  <a:pt x="278" y="738"/>
                </a:lnTo>
                <a:lnTo>
                  <a:pt x="573" y="1476"/>
                </a:lnTo>
                <a:lnTo>
                  <a:pt x="831" y="2214"/>
                </a:lnTo>
                <a:lnTo>
                  <a:pt x="1089" y="2989"/>
                </a:lnTo>
                <a:lnTo>
                  <a:pt x="1329" y="3764"/>
                </a:lnTo>
                <a:lnTo>
                  <a:pt x="1551" y="4539"/>
                </a:lnTo>
                <a:lnTo>
                  <a:pt x="1772" y="5332"/>
                </a:lnTo>
                <a:lnTo>
                  <a:pt x="1975" y="6144"/>
                </a:lnTo>
                <a:lnTo>
                  <a:pt x="2159" y="6955"/>
                </a:lnTo>
                <a:lnTo>
                  <a:pt x="2344" y="7786"/>
                </a:lnTo>
                <a:lnTo>
                  <a:pt x="2510" y="8616"/>
                </a:lnTo>
                <a:lnTo>
                  <a:pt x="2657" y="9446"/>
                </a:lnTo>
                <a:lnTo>
                  <a:pt x="2787" y="10294"/>
                </a:lnTo>
                <a:lnTo>
                  <a:pt x="2916" y="11143"/>
                </a:lnTo>
                <a:lnTo>
                  <a:pt x="3026" y="11992"/>
                </a:lnTo>
                <a:lnTo>
                  <a:pt x="3137" y="12859"/>
                </a:lnTo>
                <a:lnTo>
                  <a:pt x="3211" y="13726"/>
                </a:lnTo>
                <a:lnTo>
                  <a:pt x="3303" y="14593"/>
                </a:lnTo>
                <a:lnTo>
                  <a:pt x="3358" y="15460"/>
                </a:lnTo>
                <a:lnTo>
                  <a:pt x="3414" y="16327"/>
                </a:lnTo>
                <a:lnTo>
                  <a:pt x="3451" y="17212"/>
                </a:lnTo>
                <a:lnTo>
                  <a:pt x="3469" y="18079"/>
                </a:lnTo>
                <a:lnTo>
                  <a:pt x="3488" y="18965"/>
                </a:lnTo>
                <a:lnTo>
                  <a:pt x="3469" y="19832"/>
                </a:lnTo>
                <a:lnTo>
                  <a:pt x="3469" y="20718"/>
                </a:lnTo>
                <a:lnTo>
                  <a:pt x="3432" y="21585"/>
                </a:lnTo>
                <a:lnTo>
                  <a:pt x="3395" y="22452"/>
                </a:lnTo>
                <a:lnTo>
                  <a:pt x="3340" y="23319"/>
                </a:lnTo>
                <a:lnTo>
                  <a:pt x="3285" y="24186"/>
                </a:lnTo>
                <a:lnTo>
                  <a:pt x="3211" y="25053"/>
                </a:lnTo>
                <a:lnTo>
                  <a:pt x="3119" y="25901"/>
                </a:lnTo>
                <a:lnTo>
                  <a:pt x="3008" y="26750"/>
                </a:lnTo>
                <a:lnTo>
                  <a:pt x="7048" y="26750"/>
                </a:lnTo>
                <a:lnTo>
                  <a:pt x="7030" y="25403"/>
                </a:lnTo>
                <a:lnTo>
                  <a:pt x="6974" y="24075"/>
                </a:lnTo>
                <a:lnTo>
                  <a:pt x="6919" y="22728"/>
                </a:lnTo>
                <a:lnTo>
                  <a:pt x="6845" y="21400"/>
                </a:lnTo>
                <a:lnTo>
                  <a:pt x="6734" y="20053"/>
                </a:lnTo>
                <a:lnTo>
                  <a:pt x="6605" y="18725"/>
                </a:lnTo>
                <a:lnTo>
                  <a:pt x="6458" y="17397"/>
                </a:lnTo>
                <a:lnTo>
                  <a:pt x="6255" y="16069"/>
                </a:lnTo>
                <a:lnTo>
                  <a:pt x="6089" y="14980"/>
                </a:lnTo>
                <a:lnTo>
                  <a:pt x="5886" y="13910"/>
                </a:lnTo>
                <a:lnTo>
                  <a:pt x="5646" y="12840"/>
                </a:lnTo>
                <a:lnTo>
                  <a:pt x="5406" y="11789"/>
                </a:lnTo>
                <a:lnTo>
                  <a:pt x="5111" y="10737"/>
                </a:lnTo>
                <a:lnTo>
                  <a:pt x="4816" y="9686"/>
                </a:lnTo>
                <a:lnTo>
                  <a:pt x="4465" y="8653"/>
                </a:lnTo>
                <a:lnTo>
                  <a:pt x="4096" y="7620"/>
                </a:lnTo>
                <a:lnTo>
                  <a:pt x="3709" y="6605"/>
                </a:lnTo>
                <a:lnTo>
                  <a:pt x="3285" y="5609"/>
                </a:lnTo>
                <a:lnTo>
                  <a:pt x="2823" y="4631"/>
                </a:lnTo>
                <a:lnTo>
                  <a:pt x="2325" y="3672"/>
                </a:lnTo>
                <a:lnTo>
                  <a:pt x="1790" y="2712"/>
                </a:lnTo>
                <a:lnTo>
                  <a:pt x="1237" y="1790"/>
                </a:lnTo>
                <a:lnTo>
                  <a:pt x="628" y="886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13"/>
          <p:cNvSpPr/>
          <p:nvPr/>
        </p:nvSpPr>
        <p:spPr>
          <a:xfrm>
            <a:off x="1902450" y="4708575"/>
            <a:ext cx="70575" cy="434925"/>
          </a:xfrm>
          <a:custGeom>
            <a:avLst/>
            <a:gdLst/>
            <a:ahLst/>
            <a:cxnLst/>
            <a:rect l="l" t="t" r="r" b="b"/>
            <a:pathLst>
              <a:path w="2823" h="17397" extrusionOk="0">
                <a:moveTo>
                  <a:pt x="2823" y="1"/>
                </a:moveTo>
                <a:lnTo>
                  <a:pt x="0" y="17397"/>
                </a:lnTo>
                <a:lnTo>
                  <a:pt x="1254" y="17397"/>
                </a:lnTo>
                <a:lnTo>
                  <a:pt x="1365" y="15220"/>
                </a:lnTo>
                <a:lnTo>
                  <a:pt x="1513" y="13043"/>
                </a:lnTo>
                <a:lnTo>
                  <a:pt x="1679" y="10866"/>
                </a:lnTo>
                <a:lnTo>
                  <a:pt x="1863" y="8690"/>
                </a:lnTo>
                <a:lnTo>
                  <a:pt x="2066" y="6513"/>
                </a:lnTo>
                <a:lnTo>
                  <a:pt x="2306" y="4336"/>
                </a:lnTo>
                <a:lnTo>
                  <a:pt x="2546" y="2159"/>
                </a:lnTo>
                <a:lnTo>
                  <a:pt x="282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13"/>
          <p:cNvSpPr/>
          <p:nvPr/>
        </p:nvSpPr>
        <p:spPr>
          <a:xfrm>
            <a:off x="1953625" y="4748250"/>
            <a:ext cx="185425" cy="395250"/>
          </a:xfrm>
          <a:custGeom>
            <a:avLst/>
            <a:gdLst/>
            <a:ahLst/>
            <a:cxnLst/>
            <a:rect l="l" t="t" r="r" b="b"/>
            <a:pathLst>
              <a:path w="7417" h="15810" extrusionOk="0">
                <a:moveTo>
                  <a:pt x="7417" y="0"/>
                </a:moveTo>
                <a:lnTo>
                  <a:pt x="6974" y="590"/>
                </a:lnTo>
                <a:lnTo>
                  <a:pt x="6365" y="1439"/>
                </a:lnTo>
                <a:lnTo>
                  <a:pt x="5775" y="2325"/>
                </a:lnTo>
                <a:lnTo>
                  <a:pt x="5221" y="3210"/>
                </a:lnTo>
                <a:lnTo>
                  <a:pt x="4686" y="4114"/>
                </a:lnTo>
                <a:lnTo>
                  <a:pt x="4152" y="5036"/>
                </a:lnTo>
                <a:lnTo>
                  <a:pt x="3672" y="5959"/>
                </a:lnTo>
                <a:lnTo>
                  <a:pt x="3192" y="6900"/>
                </a:lnTo>
                <a:lnTo>
                  <a:pt x="2749" y="7859"/>
                </a:lnTo>
                <a:lnTo>
                  <a:pt x="2307" y="8818"/>
                </a:lnTo>
                <a:lnTo>
                  <a:pt x="1919" y="9796"/>
                </a:lnTo>
                <a:lnTo>
                  <a:pt x="1532" y="10774"/>
                </a:lnTo>
                <a:lnTo>
                  <a:pt x="1181" y="11770"/>
                </a:lnTo>
                <a:lnTo>
                  <a:pt x="849" y="12766"/>
                </a:lnTo>
                <a:lnTo>
                  <a:pt x="536" y="13781"/>
                </a:lnTo>
                <a:lnTo>
                  <a:pt x="259" y="14795"/>
                </a:lnTo>
                <a:lnTo>
                  <a:pt x="1" y="15810"/>
                </a:lnTo>
                <a:lnTo>
                  <a:pt x="3063" y="15810"/>
                </a:lnTo>
                <a:lnTo>
                  <a:pt x="3211" y="14869"/>
                </a:lnTo>
                <a:lnTo>
                  <a:pt x="3358" y="13928"/>
                </a:lnTo>
                <a:lnTo>
                  <a:pt x="3524" y="12987"/>
                </a:lnTo>
                <a:lnTo>
                  <a:pt x="3709" y="12047"/>
                </a:lnTo>
                <a:lnTo>
                  <a:pt x="3912" y="11106"/>
                </a:lnTo>
                <a:lnTo>
                  <a:pt x="4115" y="10165"/>
                </a:lnTo>
                <a:lnTo>
                  <a:pt x="4336" y="9243"/>
                </a:lnTo>
                <a:lnTo>
                  <a:pt x="4576" y="8320"/>
                </a:lnTo>
                <a:lnTo>
                  <a:pt x="4834" y="7398"/>
                </a:lnTo>
                <a:lnTo>
                  <a:pt x="5092" y="6475"/>
                </a:lnTo>
                <a:lnTo>
                  <a:pt x="5369" y="5553"/>
                </a:lnTo>
                <a:lnTo>
                  <a:pt x="5664" y="4649"/>
                </a:lnTo>
                <a:lnTo>
                  <a:pt x="5978" y="3745"/>
                </a:lnTo>
                <a:lnTo>
                  <a:pt x="6291" y="2841"/>
                </a:lnTo>
                <a:lnTo>
                  <a:pt x="6624" y="1956"/>
                </a:lnTo>
                <a:lnTo>
                  <a:pt x="6974" y="1052"/>
                </a:lnTo>
                <a:lnTo>
                  <a:pt x="741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0" name="Google Shape;990;p13"/>
          <p:cNvGrpSpPr/>
          <p:nvPr/>
        </p:nvGrpSpPr>
        <p:grpSpPr>
          <a:xfrm>
            <a:off x="2178200" y="4283350"/>
            <a:ext cx="4552475" cy="860150"/>
            <a:chOff x="1262800" y="4616725"/>
            <a:chExt cx="4552475" cy="860150"/>
          </a:xfrm>
        </p:grpSpPr>
        <p:sp>
          <p:nvSpPr>
            <p:cNvPr id="991" name="Google Shape;991;p13"/>
            <p:cNvSpPr/>
            <p:nvPr/>
          </p:nvSpPr>
          <p:spPr>
            <a:xfrm>
              <a:off x="1413150" y="5126825"/>
              <a:ext cx="65050" cy="350050"/>
            </a:xfrm>
            <a:custGeom>
              <a:avLst/>
              <a:gdLst/>
              <a:ahLst/>
              <a:cxnLst/>
              <a:rect l="l" t="t" r="r" b="b"/>
              <a:pathLst>
                <a:path w="2602" h="14002" extrusionOk="0">
                  <a:moveTo>
                    <a:pt x="2601" y="0"/>
                  </a:moveTo>
                  <a:lnTo>
                    <a:pt x="2343" y="849"/>
                  </a:lnTo>
                  <a:lnTo>
                    <a:pt x="2085" y="1697"/>
                  </a:lnTo>
                  <a:lnTo>
                    <a:pt x="1845" y="2546"/>
                  </a:lnTo>
                  <a:lnTo>
                    <a:pt x="1623" y="3413"/>
                  </a:lnTo>
                  <a:lnTo>
                    <a:pt x="1402" y="4280"/>
                  </a:lnTo>
                  <a:lnTo>
                    <a:pt x="1199" y="5147"/>
                  </a:lnTo>
                  <a:lnTo>
                    <a:pt x="1015" y="6014"/>
                  </a:lnTo>
                  <a:lnTo>
                    <a:pt x="849" y="6900"/>
                  </a:lnTo>
                  <a:lnTo>
                    <a:pt x="701" y="7785"/>
                  </a:lnTo>
                  <a:lnTo>
                    <a:pt x="553" y="8671"/>
                  </a:lnTo>
                  <a:lnTo>
                    <a:pt x="424" y="9556"/>
                  </a:lnTo>
                  <a:lnTo>
                    <a:pt x="314" y="10442"/>
                  </a:lnTo>
                  <a:lnTo>
                    <a:pt x="221" y="11327"/>
                  </a:lnTo>
                  <a:lnTo>
                    <a:pt x="129" y="12213"/>
                  </a:lnTo>
                  <a:lnTo>
                    <a:pt x="55" y="13117"/>
                  </a:lnTo>
                  <a:lnTo>
                    <a:pt x="0" y="14002"/>
                  </a:lnTo>
                  <a:lnTo>
                    <a:pt x="701" y="14002"/>
                  </a:lnTo>
                  <a:lnTo>
                    <a:pt x="701" y="13117"/>
                  </a:lnTo>
                  <a:lnTo>
                    <a:pt x="719" y="12231"/>
                  </a:lnTo>
                  <a:lnTo>
                    <a:pt x="756" y="11346"/>
                  </a:lnTo>
                  <a:lnTo>
                    <a:pt x="793" y="10460"/>
                  </a:lnTo>
                  <a:lnTo>
                    <a:pt x="867" y="9575"/>
                  </a:lnTo>
                  <a:lnTo>
                    <a:pt x="941" y="8689"/>
                  </a:lnTo>
                  <a:lnTo>
                    <a:pt x="1033" y="7804"/>
                  </a:lnTo>
                  <a:lnTo>
                    <a:pt x="1144" y="6936"/>
                  </a:lnTo>
                  <a:lnTo>
                    <a:pt x="1273" y="6051"/>
                  </a:lnTo>
                  <a:lnTo>
                    <a:pt x="1420" y="5184"/>
                  </a:lnTo>
                  <a:lnTo>
                    <a:pt x="1568" y="4317"/>
                  </a:lnTo>
                  <a:lnTo>
                    <a:pt x="1753" y="3431"/>
                  </a:lnTo>
                  <a:lnTo>
                    <a:pt x="1937" y="2564"/>
                  </a:lnTo>
                  <a:lnTo>
                    <a:pt x="2140" y="1716"/>
                  </a:lnTo>
                  <a:lnTo>
                    <a:pt x="2361" y="849"/>
                  </a:lnTo>
                  <a:lnTo>
                    <a:pt x="26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3"/>
            <p:cNvSpPr/>
            <p:nvPr/>
          </p:nvSpPr>
          <p:spPr>
            <a:xfrm>
              <a:off x="1504450" y="5271625"/>
              <a:ext cx="59050" cy="205250"/>
            </a:xfrm>
            <a:custGeom>
              <a:avLst/>
              <a:gdLst/>
              <a:ahLst/>
              <a:cxnLst/>
              <a:rect l="l" t="t" r="r" b="b"/>
              <a:pathLst>
                <a:path w="2362" h="8210" extrusionOk="0">
                  <a:moveTo>
                    <a:pt x="2362" y="1"/>
                  </a:moveTo>
                  <a:lnTo>
                    <a:pt x="1200" y="4096"/>
                  </a:lnTo>
                  <a:lnTo>
                    <a:pt x="1" y="8210"/>
                  </a:lnTo>
                  <a:lnTo>
                    <a:pt x="1384" y="8210"/>
                  </a:lnTo>
                  <a:lnTo>
                    <a:pt x="1716" y="6088"/>
                  </a:lnTo>
                  <a:lnTo>
                    <a:pt x="1845" y="5037"/>
                  </a:lnTo>
                  <a:lnTo>
                    <a:pt x="1975" y="4004"/>
                  </a:lnTo>
                  <a:lnTo>
                    <a:pt x="2104" y="2971"/>
                  </a:lnTo>
                  <a:lnTo>
                    <a:pt x="2196" y="1956"/>
                  </a:lnTo>
                  <a:lnTo>
                    <a:pt x="2288" y="978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3"/>
            <p:cNvSpPr/>
            <p:nvPr/>
          </p:nvSpPr>
          <p:spPr>
            <a:xfrm>
              <a:off x="3274975" y="4808125"/>
              <a:ext cx="176225" cy="668750"/>
            </a:xfrm>
            <a:custGeom>
              <a:avLst/>
              <a:gdLst/>
              <a:ahLst/>
              <a:cxnLst/>
              <a:rect l="l" t="t" r="r" b="b"/>
              <a:pathLst>
                <a:path w="7049" h="26750" extrusionOk="0">
                  <a:moveTo>
                    <a:pt x="1" y="1"/>
                  </a:moveTo>
                  <a:lnTo>
                    <a:pt x="278" y="738"/>
                  </a:lnTo>
                  <a:lnTo>
                    <a:pt x="554" y="1476"/>
                  </a:lnTo>
                  <a:lnTo>
                    <a:pt x="831" y="2214"/>
                  </a:lnTo>
                  <a:lnTo>
                    <a:pt x="1089" y="2989"/>
                  </a:lnTo>
                  <a:lnTo>
                    <a:pt x="1329" y="3764"/>
                  </a:lnTo>
                  <a:lnTo>
                    <a:pt x="1551" y="4539"/>
                  </a:lnTo>
                  <a:lnTo>
                    <a:pt x="1772" y="5332"/>
                  </a:lnTo>
                  <a:lnTo>
                    <a:pt x="1975" y="6144"/>
                  </a:lnTo>
                  <a:lnTo>
                    <a:pt x="2159" y="6955"/>
                  </a:lnTo>
                  <a:lnTo>
                    <a:pt x="2344" y="7786"/>
                  </a:lnTo>
                  <a:lnTo>
                    <a:pt x="2510" y="8616"/>
                  </a:lnTo>
                  <a:lnTo>
                    <a:pt x="2657" y="9446"/>
                  </a:lnTo>
                  <a:lnTo>
                    <a:pt x="2787" y="10294"/>
                  </a:lnTo>
                  <a:lnTo>
                    <a:pt x="2916" y="11143"/>
                  </a:lnTo>
                  <a:lnTo>
                    <a:pt x="3026" y="11992"/>
                  </a:lnTo>
                  <a:lnTo>
                    <a:pt x="3137" y="12859"/>
                  </a:lnTo>
                  <a:lnTo>
                    <a:pt x="3211" y="13726"/>
                  </a:lnTo>
                  <a:lnTo>
                    <a:pt x="3285" y="14593"/>
                  </a:lnTo>
                  <a:lnTo>
                    <a:pt x="3359" y="15460"/>
                  </a:lnTo>
                  <a:lnTo>
                    <a:pt x="3414" y="16327"/>
                  </a:lnTo>
                  <a:lnTo>
                    <a:pt x="3451" y="17212"/>
                  </a:lnTo>
                  <a:lnTo>
                    <a:pt x="3469" y="18079"/>
                  </a:lnTo>
                  <a:lnTo>
                    <a:pt x="3488" y="18965"/>
                  </a:lnTo>
                  <a:lnTo>
                    <a:pt x="3469" y="19832"/>
                  </a:lnTo>
                  <a:lnTo>
                    <a:pt x="3469" y="20718"/>
                  </a:lnTo>
                  <a:lnTo>
                    <a:pt x="3432" y="21585"/>
                  </a:lnTo>
                  <a:lnTo>
                    <a:pt x="3395" y="22452"/>
                  </a:lnTo>
                  <a:lnTo>
                    <a:pt x="3340" y="23319"/>
                  </a:lnTo>
                  <a:lnTo>
                    <a:pt x="3285" y="24186"/>
                  </a:lnTo>
                  <a:lnTo>
                    <a:pt x="3211" y="25053"/>
                  </a:lnTo>
                  <a:lnTo>
                    <a:pt x="3119" y="25901"/>
                  </a:lnTo>
                  <a:lnTo>
                    <a:pt x="3008" y="26750"/>
                  </a:lnTo>
                  <a:lnTo>
                    <a:pt x="7048" y="26750"/>
                  </a:lnTo>
                  <a:lnTo>
                    <a:pt x="7011" y="25422"/>
                  </a:lnTo>
                  <a:lnTo>
                    <a:pt x="6974" y="24075"/>
                  </a:lnTo>
                  <a:lnTo>
                    <a:pt x="6919" y="22728"/>
                  </a:lnTo>
                  <a:lnTo>
                    <a:pt x="6845" y="21400"/>
                  </a:lnTo>
                  <a:lnTo>
                    <a:pt x="6734" y="20053"/>
                  </a:lnTo>
                  <a:lnTo>
                    <a:pt x="6605" y="18725"/>
                  </a:lnTo>
                  <a:lnTo>
                    <a:pt x="6439" y="17397"/>
                  </a:lnTo>
                  <a:lnTo>
                    <a:pt x="6255" y="16069"/>
                  </a:lnTo>
                  <a:lnTo>
                    <a:pt x="6089" y="14980"/>
                  </a:lnTo>
                  <a:lnTo>
                    <a:pt x="5886" y="13910"/>
                  </a:lnTo>
                  <a:lnTo>
                    <a:pt x="5646" y="12840"/>
                  </a:lnTo>
                  <a:lnTo>
                    <a:pt x="5388" y="11789"/>
                  </a:lnTo>
                  <a:lnTo>
                    <a:pt x="5111" y="10737"/>
                  </a:lnTo>
                  <a:lnTo>
                    <a:pt x="4816" y="9686"/>
                  </a:lnTo>
                  <a:lnTo>
                    <a:pt x="4465" y="8653"/>
                  </a:lnTo>
                  <a:lnTo>
                    <a:pt x="4096" y="7620"/>
                  </a:lnTo>
                  <a:lnTo>
                    <a:pt x="3709" y="6605"/>
                  </a:lnTo>
                  <a:lnTo>
                    <a:pt x="3266" y="5609"/>
                  </a:lnTo>
                  <a:lnTo>
                    <a:pt x="2805" y="4631"/>
                  </a:lnTo>
                  <a:lnTo>
                    <a:pt x="2325" y="3672"/>
                  </a:lnTo>
                  <a:lnTo>
                    <a:pt x="1790" y="2712"/>
                  </a:lnTo>
                  <a:lnTo>
                    <a:pt x="1219" y="1790"/>
                  </a:lnTo>
                  <a:lnTo>
                    <a:pt x="628" y="8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3"/>
            <p:cNvSpPr/>
            <p:nvPr/>
          </p:nvSpPr>
          <p:spPr>
            <a:xfrm>
              <a:off x="3477925" y="5041950"/>
              <a:ext cx="70575" cy="434925"/>
            </a:xfrm>
            <a:custGeom>
              <a:avLst/>
              <a:gdLst/>
              <a:ahLst/>
              <a:cxnLst/>
              <a:rect l="l" t="t" r="r" b="b"/>
              <a:pathLst>
                <a:path w="2823" h="17397" extrusionOk="0">
                  <a:moveTo>
                    <a:pt x="2823" y="1"/>
                  </a:moveTo>
                  <a:lnTo>
                    <a:pt x="0" y="17397"/>
                  </a:lnTo>
                  <a:lnTo>
                    <a:pt x="1255" y="17397"/>
                  </a:lnTo>
                  <a:lnTo>
                    <a:pt x="1365" y="15220"/>
                  </a:lnTo>
                  <a:lnTo>
                    <a:pt x="1513" y="13043"/>
                  </a:lnTo>
                  <a:lnTo>
                    <a:pt x="1679" y="10866"/>
                  </a:lnTo>
                  <a:lnTo>
                    <a:pt x="1863" y="8690"/>
                  </a:lnTo>
                  <a:lnTo>
                    <a:pt x="2066" y="6513"/>
                  </a:lnTo>
                  <a:lnTo>
                    <a:pt x="2306" y="4336"/>
                  </a:lnTo>
                  <a:lnTo>
                    <a:pt x="2546" y="2159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3"/>
            <p:cNvSpPr/>
            <p:nvPr/>
          </p:nvSpPr>
          <p:spPr>
            <a:xfrm>
              <a:off x="3529100" y="5081625"/>
              <a:ext cx="184975" cy="395250"/>
            </a:xfrm>
            <a:custGeom>
              <a:avLst/>
              <a:gdLst/>
              <a:ahLst/>
              <a:cxnLst/>
              <a:rect l="l" t="t" r="r" b="b"/>
              <a:pathLst>
                <a:path w="7399" h="15810" extrusionOk="0">
                  <a:moveTo>
                    <a:pt x="7398" y="0"/>
                  </a:moveTo>
                  <a:lnTo>
                    <a:pt x="6753" y="886"/>
                  </a:lnTo>
                  <a:lnTo>
                    <a:pt x="6144" y="1790"/>
                  </a:lnTo>
                  <a:lnTo>
                    <a:pt x="5535" y="2712"/>
                  </a:lnTo>
                  <a:lnTo>
                    <a:pt x="4963" y="3653"/>
                  </a:lnTo>
                  <a:lnTo>
                    <a:pt x="4410" y="4594"/>
                  </a:lnTo>
                  <a:lnTo>
                    <a:pt x="3875" y="5553"/>
                  </a:lnTo>
                  <a:lnTo>
                    <a:pt x="3377" y="6531"/>
                  </a:lnTo>
                  <a:lnTo>
                    <a:pt x="2897" y="7527"/>
                  </a:lnTo>
                  <a:lnTo>
                    <a:pt x="2436" y="8523"/>
                  </a:lnTo>
                  <a:lnTo>
                    <a:pt x="2012" y="9538"/>
                  </a:lnTo>
                  <a:lnTo>
                    <a:pt x="1606" y="10571"/>
                  </a:lnTo>
                  <a:lnTo>
                    <a:pt x="1237" y="11604"/>
                  </a:lnTo>
                  <a:lnTo>
                    <a:pt x="886" y="12637"/>
                  </a:lnTo>
                  <a:lnTo>
                    <a:pt x="554" y="13688"/>
                  </a:lnTo>
                  <a:lnTo>
                    <a:pt x="259" y="14758"/>
                  </a:lnTo>
                  <a:lnTo>
                    <a:pt x="1" y="15810"/>
                  </a:lnTo>
                  <a:lnTo>
                    <a:pt x="3063" y="15810"/>
                  </a:lnTo>
                  <a:lnTo>
                    <a:pt x="3211" y="14795"/>
                  </a:lnTo>
                  <a:lnTo>
                    <a:pt x="3377" y="13781"/>
                  </a:lnTo>
                  <a:lnTo>
                    <a:pt x="3561" y="12766"/>
                  </a:lnTo>
                  <a:lnTo>
                    <a:pt x="3764" y="11770"/>
                  </a:lnTo>
                  <a:lnTo>
                    <a:pt x="3986" y="10755"/>
                  </a:lnTo>
                  <a:lnTo>
                    <a:pt x="4207" y="9759"/>
                  </a:lnTo>
                  <a:lnTo>
                    <a:pt x="4465" y="8763"/>
                  </a:lnTo>
                  <a:lnTo>
                    <a:pt x="4723" y="7767"/>
                  </a:lnTo>
                  <a:lnTo>
                    <a:pt x="5000" y="6771"/>
                  </a:lnTo>
                  <a:lnTo>
                    <a:pt x="5295" y="5793"/>
                  </a:lnTo>
                  <a:lnTo>
                    <a:pt x="5609" y="4815"/>
                  </a:lnTo>
                  <a:lnTo>
                    <a:pt x="5941" y="3837"/>
                  </a:lnTo>
                  <a:lnTo>
                    <a:pt x="6291" y="2878"/>
                  </a:lnTo>
                  <a:lnTo>
                    <a:pt x="6642" y="1900"/>
                  </a:lnTo>
                  <a:lnTo>
                    <a:pt x="7011" y="941"/>
                  </a:lnTo>
                  <a:lnTo>
                    <a:pt x="73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3"/>
            <p:cNvSpPr/>
            <p:nvPr/>
          </p:nvSpPr>
          <p:spPr>
            <a:xfrm>
              <a:off x="3676225" y="5004125"/>
              <a:ext cx="182650" cy="472750"/>
            </a:xfrm>
            <a:custGeom>
              <a:avLst/>
              <a:gdLst/>
              <a:ahLst/>
              <a:cxnLst/>
              <a:rect l="l" t="t" r="r" b="b"/>
              <a:pathLst>
                <a:path w="7306" h="18910" extrusionOk="0">
                  <a:moveTo>
                    <a:pt x="1" y="1"/>
                  </a:moveTo>
                  <a:lnTo>
                    <a:pt x="296" y="481"/>
                  </a:lnTo>
                  <a:lnTo>
                    <a:pt x="573" y="979"/>
                  </a:lnTo>
                  <a:lnTo>
                    <a:pt x="849" y="1495"/>
                  </a:lnTo>
                  <a:lnTo>
                    <a:pt x="1108" y="2012"/>
                  </a:lnTo>
                  <a:lnTo>
                    <a:pt x="1624" y="3063"/>
                  </a:lnTo>
                  <a:lnTo>
                    <a:pt x="2104" y="4170"/>
                  </a:lnTo>
                  <a:lnTo>
                    <a:pt x="2565" y="5295"/>
                  </a:lnTo>
                  <a:lnTo>
                    <a:pt x="2989" y="6458"/>
                  </a:lnTo>
                  <a:lnTo>
                    <a:pt x="3395" y="7638"/>
                  </a:lnTo>
                  <a:lnTo>
                    <a:pt x="3764" y="8837"/>
                  </a:lnTo>
                  <a:lnTo>
                    <a:pt x="4096" y="10073"/>
                  </a:lnTo>
                  <a:lnTo>
                    <a:pt x="4410" y="11309"/>
                  </a:lnTo>
                  <a:lnTo>
                    <a:pt x="4686" y="12564"/>
                  </a:lnTo>
                  <a:lnTo>
                    <a:pt x="4945" y="13837"/>
                  </a:lnTo>
                  <a:lnTo>
                    <a:pt x="5166" y="15091"/>
                  </a:lnTo>
                  <a:lnTo>
                    <a:pt x="5351" y="16364"/>
                  </a:lnTo>
                  <a:lnTo>
                    <a:pt x="5517" y="17637"/>
                  </a:lnTo>
                  <a:lnTo>
                    <a:pt x="5646" y="18910"/>
                  </a:lnTo>
                  <a:lnTo>
                    <a:pt x="7306" y="18910"/>
                  </a:lnTo>
                  <a:lnTo>
                    <a:pt x="7066" y="17176"/>
                  </a:lnTo>
                  <a:lnTo>
                    <a:pt x="6937" y="16309"/>
                  </a:lnTo>
                  <a:lnTo>
                    <a:pt x="6789" y="15442"/>
                  </a:lnTo>
                  <a:lnTo>
                    <a:pt x="6623" y="14575"/>
                  </a:lnTo>
                  <a:lnTo>
                    <a:pt x="6439" y="13708"/>
                  </a:lnTo>
                  <a:lnTo>
                    <a:pt x="6254" y="12841"/>
                  </a:lnTo>
                  <a:lnTo>
                    <a:pt x="6052" y="11992"/>
                  </a:lnTo>
                  <a:lnTo>
                    <a:pt x="5830" y="11180"/>
                  </a:lnTo>
                  <a:lnTo>
                    <a:pt x="5590" y="10350"/>
                  </a:lnTo>
                  <a:lnTo>
                    <a:pt x="5332" y="9538"/>
                  </a:lnTo>
                  <a:lnTo>
                    <a:pt x="5055" y="8745"/>
                  </a:lnTo>
                  <a:lnTo>
                    <a:pt x="4760" y="7952"/>
                  </a:lnTo>
                  <a:lnTo>
                    <a:pt x="4447" y="7159"/>
                  </a:lnTo>
                  <a:lnTo>
                    <a:pt x="4096" y="6384"/>
                  </a:lnTo>
                  <a:lnTo>
                    <a:pt x="3746" y="5609"/>
                  </a:lnTo>
                  <a:lnTo>
                    <a:pt x="3358" y="4853"/>
                  </a:lnTo>
                  <a:lnTo>
                    <a:pt x="2952" y="4115"/>
                  </a:lnTo>
                  <a:lnTo>
                    <a:pt x="2528" y="3377"/>
                  </a:lnTo>
                  <a:lnTo>
                    <a:pt x="2067" y="2676"/>
                  </a:lnTo>
                  <a:lnTo>
                    <a:pt x="1587" y="1975"/>
                  </a:lnTo>
                  <a:lnTo>
                    <a:pt x="1089" y="1292"/>
                  </a:lnTo>
                  <a:lnTo>
                    <a:pt x="554" y="6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3"/>
            <p:cNvSpPr/>
            <p:nvPr/>
          </p:nvSpPr>
          <p:spPr>
            <a:xfrm>
              <a:off x="2913400" y="4695600"/>
              <a:ext cx="286425" cy="781275"/>
            </a:xfrm>
            <a:custGeom>
              <a:avLst/>
              <a:gdLst/>
              <a:ahLst/>
              <a:cxnLst/>
              <a:rect l="l" t="t" r="r" b="b"/>
              <a:pathLst>
                <a:path w="11457" h="31251" extrusionOk="0">
                  <a:moveTo>
                    <a:pt x="8487" y="0"/>
                  </a:moveTo>
                  <a:lnTo>
                    <a:pt x="7860" y="1716"/>
                  </a:lnTo>
                  <a:lnTo>
                    <a:pt x="7269" y="3450"/>
                  </a:lnTo>
                  <a:lnTo>
                    <a:pt x="6716" y="5203"/>
                  </a:lnTo>
                  <a:lnTo>
                    <a:pt x="6199" y="6955"/>
                  </a:lnTo>
                  <a:lnTo>
                    <a:pt x="5738" y="8726"/>
                  </a:lnTo>
                  <a:lnTo>
                    <a:pt x="5314" y="10497"/>
                  </a:lnTo>
                  <a:lnTo>
                    <a:pt x="4926" y="12287"/>
                  </a:lnTo>
                  <a:lnTo>
                    <a:pt x="4576" y="14094"/>
                  </a:lnTo>
                  <a:lnTo>
                    <a:pt x="4262" y="15902"/>
                  </a:lnTo>
                  <a:lnTo>
                    <a:pt x="4004" y="17710"/>
                  </a:lnTo>
                  <a:lnTo>
                    <a:pt x="3783" y="19518"/>
                  </a:lnTo>
                  <a:lnTo>
                    <a:pt x="3598" y="21344"/>
                  </a:lnTo>
                  <a:lnTo>
                    <a:pt x="3451" y="23171"/>
                  </a:lnTo>
                  <a:lnTo>
                    <a:pt x="3358" y="24997"/>
                  </a:lnTo>
                  <a:lnTo>
                    <a:pt x="3285" y="26824"/>
                  </a:lnTo>
                  <a:lnTo>
                    <a:pt x="3266" y="28668"/>
                  </a:lnTo>
                  <a:lnTo>
                    <a:pt x="1" y="23466"/>
                  </a:lnTo>
                  <a:lnTo>
                    <a:pt x="1" y="23466"/>
                  </a:lnTo>
                  <a:lnTo>
                    <a:pt x="204" y="23872"/>
                  </a:lnTo>
                  <a:lnTo>
                    <a:pt x="388" y="24278"/>
                  </a:lnTo>
                  <a:lnTo>
                    <a:pt x="776" y="25145"/>
                  </a:lnTo>
                  <a:lnTo>
                    <a:pt x="1126" y="26086"/>
                  </a:lnTo>
                  <a:lnTo>
                    <a:pt x="1477" y="27045"/>
                  </a:lnTo>
                  <a:lnTo>
                    <a:pt x="1790" y="28060"/>
                  </a:lnTo>
                  <a:lnTo>
                    <a:pt x="2104" y="29111"/>
                  </a:lnTo>
                  <a:lnTo>
                    <a:pt x="2381" y="30181"/>
                  </a:lnTo>
                  <a:lnTo>
                    <a:pt x="2639" y="31251"/>
                  </a:lnTo>
                  <a:lnTo>
                    <a:pt x="8524" y="31251"/>
                  </a:lnTo>
                  <a:lnTo>
                    <a:pt x="8561" y="30144"/>
                  </a:lnTo>
                  <a:lnTo>
                    <a:pt x="8598" y="29037"/>
                  </a:lnTo>
                  <a:lnTo>
                    <a:pt x="8671" y="27912"/>
                  </a:lnTo>
                  <a:lnTo>
                    <a:pt x="8764" y="26805"/>
                  </a:lnTo>
                  <a:lnTo>
                    <a:pt x="8874" y="25698"/>
                  </a:lnTo>
                  <a:lnTo>
                    <a:pt x="9003" y="24591"/>
                  </a:lnTo>
                  <a:lnTo>
                    <a:pt x="9169" y="23503"/>
                  </a:lnTo>
                  <a:lnTo>
                    <a:pt x="9335" y="22396"/>
                  </a:lnTo>
                  <a:lnTo>
                    <a:pt x="9520" y="21308"/>
                  </a:lnTo>
                  <a:lnTo>
                    <a:pt x="9741" y="20201"/>
                  </a:lnTo>
                  <a:lnTo>
                    <a:pt x="9981" y="19131"/>
                  </a:lnTo>
                  <a:lnTo>
                    <a:pt x="10239" y="18042"/>
                  </a:lnTo>
                  <a:lnTo>
                    <a:pt x="10516" y="16954"/>
                  </a:lnTo>
                  <a:lnTo>
                    <a:pt x="10811" y="15884"/>
                  </a:lnTo>
                  <a:lnTo>
                    <a:pt x="11125" y="14814"/>
                  </a:lnTo>
                  <a:lnTo>
                    <a:pt x="11457" y="13762"/>
                  </a:lnTo>
                  <a:lnTo>
                    <a:pt x="11070" y="14519"/>
                  </a:lnTo>
                  <a:lnTo>
                    <a:pt x="10701" y="15275"/>
                  </a:lnTo>
                  <a:lnTo>
                    <a:pt x="10350" y="16031"/>
                  </a:lnTo>
                  <a:lnTo>
                    <a:pt x="10000" y="16806"/>
                  </a:lnTo>
                  <a:lnTo>
                    <a:pt x="9649" y="17581"/>
                  </a:lnTo>
                  <a:lnTo>
                    <a:pt x="9317" y="18356"/>
                  </a:lnTo>
                  <a:lnTo>
                    <a:pt x="9003" y="19149"/>
                  </a:lnTo>
                  <a:lnTo>
                    <a:pt x="8690" y="19924"/>
                  </a:lnTo>
                  <a:lnTo>
                    <a:pt x="8395" y="20717"/>
                  </a:lnTo>
                  <a:lnTo>
                    <a:pt x="8099" y="21511"/>
                  </a:lnTo>
                  <a:lnTo>
                    <a:pt x="7823" y="22304"/>
                  </a:lnTo>
                  <a:lnTo>
                    <a:pt x="7564" y="23115"/>
                  </a:lnTo>
                  <a:lnTo>
                    <a:pt x="7306" y="23927"/>
                  </a:lnTo>
                  <a:lnTo>
                    <a:pt x="7066" y="24739"/>
                  </a:lnTo>
                  <a:lnTo>
                    <a:pt x="6845" y="25551"/>
                  </a:lnTo>
                  <a:lnTo>
                    <a:pt x="6624" y="26362"/>
                  </a:lnTo>
                  <a:lnTo>
                    <a:pt x="6550" y="24702"/>
                  </a:lnTo>
                  <a:lnTo>
                    <a:pt x="6513" y="23060"/>
                  </a:lnTo>
                  <a:lnTo>
                    <a:pt x="6476" y="21400"/>
                  </a:lnTo>
                  <a:lnTo>
                    <a:pt x="6495" y="19740"/>
                  </a:lnTo>
                  <a:lnTo>
                    <a:pt x="6513" y="18079"/>
                  </a:lnTo>
                  <a:lnTo>
                    <a:pt x="6568" y="16419"/>
                  </a:lnTo>
                  <a:lnTo>
                    <a:pt x="6661" y="14777"/>
                  </a:lnTo>
                  <a:lnTo>
                    <a:pt x="6753" y="13117"/>
                  </a:lnTo>
                  <a:lnTo>
                    <a:pt x="6882" y="11475"/>
                  </a:lnTo>
                  <a:lnTo>
                    <a:pt x="7048" y="9815"/>
                  </a:lnTo>
                  <a:lnTo>
                    <a:pt x="7214" y="8173"/>
                  </a:lnTo>
                  <a:lnTo>
                    <a:pt x="7417" y="6531"/>
                  </a:lnTo>
                  <a:lnTo>
                    <a:pt x="7657" y="4889"/>
                  </a:lnTo>
                  <a:lnTo>
                    <a:pt x="7897" y="3247"/>
                  </a:lnTo>
                  <a:lnTo>
                    <a:pt x="8173" y="1624"/>
                  </a:lnTo>
                  <a:lnTo>
                    <a:pt x="84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3"/>
            <p:cNvSpPr/>
            <p:nvPr/>
          </p:nvSpPr>
          <p:spPr>
            <a:xfrm>
              <a:off x="3135250" y="5282225"/>
              <a:ext cx="44300" cy="194650"/>
            </a:xfrm>
            <a:custGeom>
              <a:avLst/>
              <a:gdLst/>
              <a:ahLst/>
              <a:cxnLst/>
              <a:rect l="l" t="t" r="r" b="b"/>
              <a:pathLst>
                <a:path w="1772" h="7786" extrusionOk="0">
                  <a:moveTo>
                    <a:pt x="1771" y="1"/>
                  </a:moveTo>
                  <a:lnTo>
                    <a:pt x="0" y="7786"/>
                  </a:lnTo>
                  <a:lnTo>
                    <a:pt x="960" y="7786"/>
                  </a:lnTo>
                  <a:lnTo>
                    <a:pt x="1126" y="5720"/>
                  </a:lnTo>
                  <a:lnTo>
                    <a:pt x="1329" y="3709"/>
                  </a:lnTo>
                  <a:lnTo>
                    <a:pt x="1531" y="1790"/>
                  </a:lnTo>
                  <a:lnTo>
                    <a:pt x="17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3"/>
            <p:cNvSpPr/>
            <p:nvPr/>
          </p:nvSpPr>
          <p:spPr>
            <a:xfrm>
              <a:off x="3881450" y="4722800"/>
              <a:ext cx="1014675" cy="754075"/>
            </a:xfrm>
            <a:custGeom>
              <a:avLst/>
              <a:gdLst/>
              <a:ahLst/>
              <a:cxnLst/>
              <a:rect l="l" t="t" r="r" b="b"/>
              <a:pathLst>
                <a:path w="40587" h="30163" extrusionOk="0">
                  <a:moveTo>
                    <a:pt x="7841" y="10682"/>
                  </a:moveTo>
                  <a:lnTo>
                    <a:pt x="8247" y="11586"/>
                  </a:lnTo>
                  <a:lnTo>
                    <a:pt x="8616" y="12508"/>
                  </a:lnTo>
                  <a:lnTo>
                    <a:pt x="8967" y="13431"/>
                  </a:lnTo>
                  <a:lnTo>
                    <a:pt x="9299" y="14353"/>
                  </a:lnTo>
                  <a:lnTo>
                    <a:pt x="9594" y="15294"/>
                  </a:lnTo>
                  <a:lnTo>
                    <a:pt x="9871" y="16253"/>
                  </a:lnTo>
                  <a:lnTo>
                    <a:pt x="10110" y="17213"/>
                  </a:lnTo>
                  <a:lnTo>
                    <a:pt x="10332" y="18172"/>
                  </a:lnTo>
                  <a:lnTo>
                    <a:pt x="10516" y="19131"/>
                  </a:lnTo>
                  <a:lnTo>
                    <a:pt x="10682" y="20109"/>
                  </a:lnTo>
                  <a:lnTo>
                    <a:pt x="10811" y="21087"/>
                  </a:lnTo>
                  <a:lnTo>
                    <a:pt x="10922" y="22083"/>
                  </a:lnTo>
                  <a:lnTo>
                    <a:pt x="11014" y="23061"/>
                  </a:lnTo>
                  <a:lnTo>
                    <a:pt x="11070" y="24038"/>
                  </a:lnTo>
                  <a:lnTo>
                    <a:pt x="11088" y="25034"/>
                  </a:lnTo>
                  <a:lnTo>
                    <a:pt x="11088" y="26031"/>
                  </a:lnTo>
                  <a:lnTo>
                    <a:pt x="10904" y="25440"/>
                  </a:lnTo>
                  <a:lnTo>
                    <a:pt x="10701" y="24868"/>
                  </a:lnTo>
                  <a:lnTo>
                    <a:pt x="10479" y="24297"/>
                  </a:lnTo>
                  <a:lnTo>
                    <a:pt x="10239" y="23743"/>
                  </a:lnTo>
                  <a:lnTo>
                    <a:pt x="9981" y="23190"/>
                  </a:lnTo>
                  <a:lnTo>
                    <a:pt x="9704" y="22655"/>
                  </a:lnTo>
                  <a:lnTo>
                    <a:pt x="9409" y="22120"/>
                  </a:lnTo>
                  <a:lnTo>
                    <a:pt x="9096" y="21585"/>
                  </a:lnTo>
                  <a:lnTo>
                    <a:pt x="8764" y="21068"/>
                  </a:lnTo>
                  <a:lnTo>
                    <a:pt x="8432" y="20570"/>
                  </a:lnTo>
                  <a:lnTo>
                    <a:pt x="8081" y="20072"/>
                  </a:lnTo>
                  <a:lnTo>
                    <a:pt x="7712" y="19592"/>
                  </a:lnTo>
                  <a:lnTo>
                    <a:pt x="7325" y="19113"/>
                  </a:lnTo>
                  <a:lnTo>
                    <a:pt x="6919" y="18652"/>
                  </a:lnTo>
                  <a:lnTo>
                    <a:pt x="6495" y="18209"/>
                  </a:lnTo>
                  <a:lnTo>
                    <a:pt x="6070" y="17784"/>
                  </a:lnTo>
                  <a:lnTo>
                    <a:pt x="6255" y="16862"/>
                  </a:lnTo>
                  <a:lnTo>
                    <a:pt x="6439" y="15958"/>
                  </a:lnTo>
                  <a:lnTo>
                    <a:pt x="6642" y="15054"/>
                  </a:lnTo>
                  <a:lnTo>
                    <a:pt x="6864" y="14169"/>
                  </a:lnTo>
                  <a:lnTo>
                    <a:pt x="7085" y="13283"/>
                  </a:lnTo>
                  <a:lnTo>
                    <a:pt x="7325" y="12398"/>
                  </a:lnTo>
                  <a:lnTo>
                    <a:pt x="7583" y="11531"/>
                  </a:lnTo>
                  <a:lnTo>
                    <a:pt x="7841" y="10682"/>
                  </a:lnTo>
                  <a:close/>
                  <a:moveTo>
                    <a:pt x="17250" y="1"/>
                  </a:moveTo>
                  <a:lnTo>
                    <a:pt x="17822" y="978"/>
                  </a:lnTo>
                  <a:lnTo>
                    <a:pt x="18393" y="1956"/>
                  </a:lnTo>
                  <a:lnTo>
                    <a:pt x="18947" y="2952"/>
                  </a:lnTo>
                  <a:lnTo>
                    <a:pt x="19482" y="3949"/>
                  </a:lnTo>
                  <a:lnTo>
                    <a:pt x="19998" y="4945"/>
                  </a:lnTo>
                  <a:lnTo>
                    <a:pt x="20515" y="5959"/>
                  </a:lnTo>
                  <a:lnTo>
                    <a:pt x="21013" y="6974"/>
                  </a:lnTo>
                  <a:lnTo>
                    <a:pt x="21511" y="7989"/>
                  </a:lnTo>
                  <a:lnTo>
                    <a:pt x="21972" y="9003"/>
                  </a:lnTo>
                  <a:lnTo>
                    <a:pt x="22452" y="10036"/>
                  </a:lnTo>
                  <a:lnTo>
                    <a:pt x="22895" y="11069"/>
                  </a:lnTo>
                  <a:lnTo>
                    <a:pt x="23337" y="12121"/>
                  </a:lnTo>
                  <a:lnTo>
                    <a:pt x="23762" y="13154"/>
                  </a:lnTo>
                  <a:lnTo>
                    <a:pt x="24186" y="14206"/>
                  </a:lnTo>
                  <a:lnTo>
                    <a:pt x="24592" y="15276"/>
                  </a:lnTo>
                  <a:lnTo>
                    <a:pt x="24979" y="16327"/>
                  </a:lnTo>
                  <a:lnTo>
                    <a:pt x="24721" y="17268"/>
                  </a:lnTo>
                  <a:lnTo>
                    <a:pt x="24463" y="18227"/>
                  </a:lnTo>
                  <a:lnTo>
                    <a:pt x="24002" y="20146"/>
                  </a:lnTo>
                  <a:lnTo>
                    <a:pt x="23559" y="22064"/>
                  </a:lnTo>
                  <a:lnTo>
                    <a:pt x="23153" y="24001"/>
                  </a:lnTo>
                  <a:lnTo>
                    <a:pt x="22563" y="23393"/>
                  </a:lnTo>
                  <a:lnTo>
                    <a:pt x="22766" y="22747"/>
                  </a:lnTo>
                  <a:lnTo>
                    <a:pt x="22987" y="22101"/>
                  </a:lnTo>
                  <a:lnTo>
                    <a:pt x="23208" y="21456"/>
                  </a:lnTo>
                  <a:lnTo>
                    <a:pt x="23448" y="20810"/>
                  </a:lnTo>
                  <a:lnTo>
                    <a:pt x="23098" y="21345"/>
                  </a:lnTo>
                  <a:lnTo>
                    <a:pt x="22766" y="21880"/>
                  </a:lnTo>
                  <a:lnTo>
                    <a:pt x="22434" y="22415"/>
                  </a:lnTo>
                  <a:lnTo>
                    <a:pt x="22120" y="22968"/>
                  </a:lnTo>
                  <a:lnTo>
                    <a:pt x="21677" y="22544"/>
                  </a:lnTo>
                  <a:lnTo>
                    <a:pt x="21216" y="22120"/>
                  </a:lnTo>
                  <a:lnTo>
                    <a:pt x="20755" y="21732"/>
                  </a:lnTo>
                  <a:lnTo>
                    <a:pt x="20275" y="21326"/>
                  </a:lnTo>
                  <a:lnTo>
                    <a:pt x="19795" y="20939"/>
                  </a:lnTo>
                  <a:lnTo>
                    <a:pt x="19297" y="20570"/>
                  </a:lnTo>
                  <a:lnTo>
                    <a:pt x="18799" y="20201"/>
                  </a:lnTo>
                  <a:lnTo>
                    <a:pt x="18301" y="19832"/>
                  </a:lnTo>
                  <a:lnTo>
                    <a:pt x="18449" y="18412"/>
                  </a:lnTo>
                  <a:lnTo>
                    <a:pt x="18633" y="16973"/>
                  </a:lnTo>
                  <a:lnTo>
                    <a:pt x="18172" y="18209"/>
                  </a:lnTo>
                  <a:lnTo>
                    <a:pt x="17729" y="19445"/>
                  </a:lnTo>
                  <a:lnTo>
                    <a:pt x="16825" y="18854"/>
                  </a:lnTo>
                  <a:lnTo>
                    <a:pt x="15866" y="18301"/>
                  </a:lnTo>
                  <a:lnTo>
                    <a:pt x="14907" y="17766"/>
                  </a:lnTo>
                  <a:lnTo>
                    <a:pt x="13929" y="17268"/>
                  </a:lnTo>
                  <a:lnTo>
                    <a:pt x="14815" y="18061"/>
                  </a:lnTo>
                  <a:lnTo>
                    <a:pt x="15700" y="18891"/>
                  </a:lnTo>
                  <a:lnTo>
                    <a:pt x="16549" y="19721"/>
                  </a:lnTo>
                  <a:lnTo>
                    <a:pt x="17360" y="20589"/>
                  </a:lnTo>
                  <a:lnTo>
                    <a:pt x="17010" y="21751"/>
                  </a:lnTo>
                  <a:lnTo>
                    <a:pt x="16678" y="22913"/>
                  </a:lnTo>
                  <a:lnTo>
                    <a:pt x="16364" y="24075"/>
                  </a:lnTo>
                  <a:lnTo>
                    <a:pt x="16069" y="25237"/>
                  </a:lnTo>
                  <a:lnTo>
                    <a:pt x="15792" y="26418"/>
                  </a:lnTo>
                  <a:lnTo>
                    <a:pt x="15552" y="27599"/>
                  </a:lnTo>
                  <a:lnTo>
                    <a:pt x="15331" y="28798"/>
                  </a:lnTo>
                  <a:lnTo>
                    <a:pt x="15110" y="29979"/>
                  </a:lnTo>
                  <a:lnTo>
                    <a:pt x="15202" y="29314"/>
                  </a:lnTo>
                  <a:lnTo>
                    <a:pt x="15276" y="28632"/>
                  </a:lnTo>
                  <a:lnTo>
                    <a:pt x="15313" y="27949"/>
                  </a:lnTo>
                  <a:lnTo>
                    <a:pt x="15331" y="27267"/>
                  </a:lnTo>
                  <a:lnTo>
                    <a:pt x="15331" y="26584"/>
                  </a:lnTo>
                  <a:lnTo>
                    <a:pt x="15294" y="25920"/>
                  </a:lnTo>
                  <a:lnTo>
                    <a:pt x="15257" y="25237"/>
                  </a:lnTo>
                  <a:lnTo>
                    <a:pt x="15184" y="24555"/>
                  </a:lnTo>
                  <a:lnTo>
                    <a:pt x="15110" y="23891"/>
                  </a:lnTo>
                  <a:lnTo>
                    <a:pt x="14999" y="23208"/>
                  </a:lnTo>
                  <a:lnTo>
                    <a:pt x="14870" y="22544"/>
                  </a:lnTo>
                  <a:lnTo>
                    <a:pt x="14722" y="21880"/>
                  </a:lnTo>
                  <a:lnTo>
                    <a:pt x="14556" y="21216"/>
                  </a:lnTo>
                  <a:lnTo>
                    <a:pt x="14372" y="20570"/>
                  </a:lnTo>
                  <a:lnTo>
                    <a:pt x="14169" y="19906"/>
                  </a:lnTo>
                  <a:lnTo>
                    <a:pt x="13948" y="19279"/>
                  </a:lnTo>
                  <a:lnTo>
                    <a:pt x="13708" y="18633"/>
                  </a:lnTo>
                  <a:lnTo>
                    <a:pt x="13449" y="18006"/>
                  </a:lnTo>
                  <a:lnTo>
                    <a:pt x="13173" y="17379"/>
                  </a:lnTo>
                  <a:lnTo>
                    <a:pt x="12878" y="16770"/>
                  </a:lnTo>
                  <a:lnTo>
                    <a:pt x="12545" y="16161"/>
                  </a:lnTo>
                  <a:lnTo>
                    <a:pt x="12213" y="15571"/>
                  </a:lnTo>
                  <a:lnTo>
                    <a:pt x="11863" y="14999"/>
                  </a:lnTo>
                  <a:lnTo>
                    <a:pt x="11494" y="14427"/>
                  </a:lnTo>
                  <a:lnTo>
                    <a:pt x="11125" y="13855"/>
                  </a:lnTo>
                  <a:lnTo>
                    <a:pt x="10719" y="13302"/>
                  </a:lnTo>
                  <a:lnTo>
                    <a:pt x="10295" y="12767"/>
                  </a:lnTo>
                  <a:lnTo>
                    <a:pt x="9871" y="12250"/>
                  </a:lnTo>
                  <a:lnTo>
                    <a:pt x="9409" y="11734"/>
                  </a:lnTo>
                  <a:lnTo>
                    <a:pt x="8948" y="11254"/>
                  </a:lnTo>
                  <a:lnTo>
                    <a:pt x="8468" y="10774"/>
                  </a:lnTo>
                  <a:lnTo>
                    <a:pt x="7970" y="10295"/>
                  </a:lnTo>
                  <a:lnTo>
                    <a:pt x="8395" y="9040"/>
                  </a:lnTo>
                  <a:lnTo>
                    <a:pt x="8837" y="7804"/>
                  </a:lnTo>
                  <a:lnTo>
                    <a:pt x="9317" y="6605"/>
                  </a:lnTo>
                  <a:lnTo>
                    <a:pt x="9834" y="5443"/>
                  </a:lnTo>
                  <a:lnTo>
                    <a:pt x="9372" y="5978"/>
                  </a:lnTo>
                  <a:lnTo>
                    <a:pt x="8930" y="6513"/>
                  </a:lnTo>
                  <a:lnTo>
                    <a:pt x="8487" y="7048"/>
                  </a:lnTo>
                  <a:lnTo>
                    <a:pt x="8063" y="7601"/>
                  </a:lnTo>
                  <a:lnTo>
                    <a:pt x="7657" y="8173"/>
                  </a:lnTo>
                  <a:lnTo>
                    <a:pt x="7251" y="8745"/>
                  </a:lnTo>
                  <a:lnTo>
                    <a:pt x="6864" y="9335"/>
                  </a:lnTo>
                  <a:lnTo>
                    <a:pt x="6476" y="9926"/>
                  </a:lnTo>
                  <a:lnTo>
                    <a:pt x="6126" y="10516"/>
                  </a:lnTo>
                  <a:lnTo>
                    <a:pt x="5775" y="11125"/>
                  </a:lnTo>
                  <a:lnTo>
                    <a:pt x="5425" y="11734"/>
                  </a:lnTo>
                  <a:lnTo>
                    <a:pt x="5111" y="12361"/>
                  </a:lnTo>
                  <a:lnTo>
                    <a:pt x="4797" y="12988"/>
                  </a:lnTo>
                  <a:lnTo>
                    <a:pt x="4502" y="13615"/>
                  </a:lnTo>
                  <a:lnTo>
                    <a:pt x="4207" y="14261"/>
                  </a:lnTo>
                  <a:lnTo>
                    <a:pt x="3949" y="14907"/>
                  </a:lnTo>
                  <a:lnTo>
                    <a:pt x="4023" y="14113"/>
                  </a:lnTo>
                  <a:lnTo>
                    <a:pt x="4078" y="13338"/>
                  </a:lnTo>
                  <a:lnTo>
                    <a:pt x="4115" y="12564"/>
                  </a:lnTo>
                  <a:lnTo>
                    <a:pt x="4152" y="11770"/>
                  </a:lnTo>
                  <a:lnTo>
                    <a:pt x="4170" y="10996"/>
                  </a:lnTo>
                  <a:lnTo>
                    <a:pt x="4170" y="10202"/>
                  </a:lnTo>
                  <a:lnTo>
                    <a:pt x="4152" y="9428"/>
                  </a:lnTo>
                  <a:lnTo>
                    <a:pt x="4133" y="8653"/>
                  </a:lnTo>
                  <a:lnTo>
                    <a:pt x="4078" y="7859"/>
                  </a:lnTo>
                  <a:lnTo>
                    <a:pt x="4041" y="7085"/>
                  </a:lnTo>
                  <a:lnTo>
                    <a:pt x="3967" y="6310"/>
                  </a:lnTo>
                  <a:lnTo>
                    <a:pt x="3875" y="5535"/>
                  </a:lnTo>
                  <a:lnTo>
                    <a:pt x="3783" y="4760"/>
                  </a:lnTo>
                  <a:lnTo>
                    <a:pt x="3672" y="3985"/>
                  </a:lnTo>
                  <a:lnTo>
                    <a:pt x="3561" y="3211"/>
                  </a:lnTo>
                  <a:lnTo>
                    <a:pt x="3432" y="2436"/>
                  </a:lnTo>
                  <a:lnTo>
                    <a:pt x="3395" y="3727"/>
                  </a:lnTo>
                  <a:lnTo>
                    <a:pt x="3358" y="5000"/>
                  </a:lnTo>
                  <a:lnTo>
                    <a:pt x="3303" y="6291"/>
                  </a:lnTo>
                  <a:lnTo>
                    <a:pt x="3248" y="7583"/>
                  </a:lnTo>
                  <a:lnTo>
                    <a:pt x="3156" y="8856"/>
                  </a:lnTo>
                  <a:lnTo>
                    <a:pt x="3063" y="10147"/>
                  </a:lnTo>
                  <a:lnTo>
                    <a:pt x="2971" y="11420"/>
                  </a:lnTo>
                  <a:lnTo>
                    <a:pt x="2842" y="12711"/>
                  </a:lnTo>
                  <a:lnTo>
                    <a:pt x="2713" y="13984"/>
                  </a:lnTo>
                  <a:lnTo>
                    <a:pt x="2584" y="15257"/>
                  </a:lnTo>
                  <a:lnTo>
                    <a:pt x="2418" y="16530"/>
                  </a:lnTo>
                  <a:lnTo>
                    <a:pt x="2252" y="17821"/>
                  </a:lnTo>
                  <a:lnTo>
                    <a:pt x="2067" y="19094"/>
                  </a:lnTo>
                  <a:lnTo>
                    <a:pt x="1883" y="20349"/>
                  </a:lnTo>
                  <a:lnTo>
                    <a:pt x="1680" y="21622"/>
                  </a:lnTo>
                  <a:lnTo>
                    <a:pt x="1458" y="22895"/>
                  </a:lnTo>
                  <a:lnTo>
                    <a:pt x="1" y="13006"/>
                  </a:lnTo>
                  <a:lnTo>
                    <a:pt x="149" y="15146"/>
                  </a:lnTo>
                  <a:lnTo>
                    <a:pt x="241" y="17286"/>
                  </a:lnTo>
                  <a:lnTo>
                    <a:pt x="315" y="19426"/>
                  </a:lnTo>
                  <a:lnTo>
                    <a:pt x="351" y="21585"/>
                  </a:lnTo>
                  <a:lnTo>
                    <a:pt x="370" y="23725"/>
                  </a:lnTo>
                  <a:lnTo>
                    <a:pt x="351" y="25883"/>
                  </a:lnTo>
                  <a:lnTo>
                    <a:pt x="296" y="28023"/>
                  </a:lnTo>
                  <a:lnTo>
                    <a:pt x="204" y="30163"/>
                  </a:lnTo>
                  <a:lnTo>
                    <a:pt x="4779" y="30163"/>
                  </a:lnTo>
                  <a:lnTo>
                    <a:pt x="4816" y="28687"/>
                  </a:lnTo>
                  <a:lnTo>
                    <a:pt x="4908" y="27211"/>
                  </a:lnTo>
                  <a:lnTo>
                    <a:pt x="5019" y="25717"/>
                  </a:lnTo>
                  <a:lnTo>
                    <a:pt x="5148" y="24223"/>
                  </a:lnTo>
                  <a:lnTo>
                    <a:pt x="5314" y="22710"/>
                  </a:lnTo>
                  <a:lnTo>
                    <a:pt x="5517" y="21216"/>
                  </a:lnTo>
                  <a:lnTo>
                    <a:pt x="5738" y="19740"/>
                  </a:lnTo>
                  <a:lnTo>
                    <a:pt x="5978" y="18264"/>
                  </a:lnTo>
                  <a:lnTo>
                    <a:pt x="6292" y="18910"/>
                  </a:lnTo>
                  <a:lnTo>
                    <a:pt x="6605" y="19574"/>
                  </a:lnTo>
                  <a:lnTo>
                    <a:pt x="6882" y="20275"/>
                  </a:lnTo>
                  <a:lnTo>
                    <a:pt x="7159" y="20976"/>
                  </a:lnTo>
                  <a:lnTo>
                    <a:pt x="7435" y="21677"/>
                  </a:lnTo>
                  <a:lnTo>
                    <a:pt x="7675" y="22415"/>
                  </a:lnTo>
                  <a:lnTo>
                    <a:pt x="7915" y="23153"/>
                  </a:lnTo>
                  <a:lnTo>
                    <a:pt x="8155" y="23909"/>
                  </a:lnTo>
                  <a:lnTo>
                    <a:pt x="8358" y="24666"/>
                  </a:lnTo>
                  <a:lnTo>
                    <a:pt x="8561" y="25440"/>
                  </a:lnTo>
                  <a:lnTo>
                    <a:pt x="8764" y="26215"/>
                  </a:lnTo>
                  <a:lnTo>
                    <a:pt x="8930" y="27008"/>
                  </a:lnTo>
                  <a:lnTo>
                    <a:pt x="9096" y="27783"/>
                  </a:lnTo>
                  <a:lnTo>
                    <a:pt x="9243" y="28576"/>
                  </a:lnTo>
                  <a:lnTo>
                    <a:pt x="9372" y="29370"/>
                  </a:lnTo>
                  <a:lnTo>
                    <a:pt x="9502" y="30163"/>
                  </a:lnTo>
                  <a:lnTo>
                    <a:pt x="17803" y="30163"/>
                  </a:lnTo>
                  <a:lnTo>
                    <a:pt x="17803" y="29075"/>
                  </a:lnTo>
                  <a:lnTo>
                    <a:pt x="17822" y="27986"/>
                  </a:lnTo>
                  <a:lnTo>
                    <a:pt x="17840" y="26898"/>
                  </a:lnTo>
                  <a:lnTo>
                    <a:pt x="17877" y="25809"/>
                  </a:lnTo>
                  <a:lnTo>
                    <a:pt x="17932" y="24721"/>
                  </a:lnTo>
                  <a:lnTo>
                    <a:pt x="17988" y="23632"/>
                  </a:lnTo>
                  <a:lnTo>
                    <a:pt x="18061" y="22544"/>
                  </a:lnTo>
                  <a:lnTo>
                    <a:pt x="18154" y="21456"/>
                  </a:lnTo>
                  <a:lnTo>
                    <a:pt x="18910" y="22323"/>
                  </a:lnTo>
                  <a:lnTo>
                    <a:pt x="19648" y="23208"/>
                  </a:lnTo>
                  <a:lnTo>
                    <a:pt x="20367" y="24112"/>
                  </a:lnTo>
                  <a:lnTo>
                    <a:pt x="21050" y="25034"/>
                  </a:lnTo>
                  <a:lnTo>
                    <a:pt x="20773" y="25662"/>
                  </a:lnTo>
                  <a:lnTo>
                    <a:pt x="20496" y="26289"/>
                  </a:lnTo>
                  <a:lnTo>
                    <a:pt x="20238" y="26916"/>
                  </a:lnTo>
                  <a:lnTo>
                    <a:pt x="19998" y="27562"/>
                  </a:lnTo>
                  <a:lnTo>
                    <a:pt x="19759" y="28208"/>
                  </a:lnTo>
                  <a:lnTo>
                    <a:pt x="19556" y="28853"/>
                  </a:lnTo>
                  <a:lnTo>
                    <a:pt x="19353" y="29517"/>
                  </a:lnTo>
                  <a:lnTo>
                    <a:pt x="19150" y="30163"/>
                  </a:lnTo>
                  <a:lnTo>
                    <a:pt x="21179" y="30163"/>
                  </a:lnTo>
                  <a:lnTo>
                    <a:pt x="21308" y="29167"/>
                  </a:lnTo>
                  <a:lnTo>
                    <a:pt x="21456" y="28152"/>
                  </a:lnTo>
                  <a:lnTo>
                    <a:pt x="21640" y="27156"/>
                  </a:lnTo>
                  <a:lnTo>
                    <a:pt x="21843" y="26160"/>
                  </a:lnTo>
                  <a:lnTo>
                    <a:pt x="22194" y="26676"/>
                  </a:lnTo>
                  <a:lnTo>
                    <a:pt x="22544" y="27211"/>
                  </a:lnTo>
                  <a:lnTo>
                    <a:pt x="22286" y="28687"/>
                  </a:lnTo>
                  <a:lnTo>
                    <a:pt x="22028" y="30163"/>
                  </a:lnTo>
                  <a:lnTo>
                    <a:pt x="27802" y="30163"/>
                  </a:lnTo>
                  <a:lnTo>
                    <a:pt x="27304" y="29370"/>
                  </a:lnTo>
                  <a:lnTo>
                    <a:pt x="26806" y="28576"/>
                  </a:lnTo>
                  <a:lnTo>
                    <a:pt x="26271" y="27783"/>
                  </a:lnTo>
                  <a:lnTo>
                    <a:pt x="25717" y="27027"/>
                  </a:lnTo>
                  <a:lnTo>
                    <a:pt x="25846" y="25348"/>
                  </a:lnTo>
                  <a:lnTo>
                    <a:pt x="25976" y="23669"/>
                  </a:lnTo>
                  <a:lnTo>
                    <a:pt x="26142" y="21991"/>
                  </a:lnTo>
                  <a:lnTo>
                    <a:pt x="26326" y="20312"/>
                  </a:lnTo>
                  <a:lnTo>
                    <a:pt x="26695" y="21529"/>
                  </a:lnTo>
                  <a:lnTo>
                    <a:pt x="27064" y="22747"/>
                  </a:lnTo>
                  <a:lnTo>
                    <a:pt x="27396" y="23965"/>
                  </a:lnTo>
                  <a:lnTo>
                    <a:pt x="27728" y="25201"/>
                  </a:lnTo>
                  <a:lnTo>
                    <a:pt x="28042" y="26437"/>
                  </a:lnTo>
                  <a:lnTo>
                    <a:pt x="28337" y="27673"/>
                  </a:lnTo>
                  <a:lnTo>
                    <a:pt x="28614" y="28927"/>
                  </a:lnTo>
                  <a:lnTo>
                    <a:pt x="28872" y="30163"/>
                  </a:lnTo>
                  <a:lnTo>
                    <a:pt x="33650" y="30163"/>
                  </a:lnTo>
                  <a:lnTo>
                    <a:pt x="32893" y="28318"/>
                  </a:lnTo>
                  <a:lnTo>
                    <a:pt x="32119" y="26492"/>
                  </a:lnTo>
                  <a:lnTo>
                    <a:pt x="31307" y="24666"/>
                  </a:lnTo>
                  <a:lnTo>
                    <a:pt x="30477" y="22839"/>
                  </a:lnTo>
                  <a:lnTo>
                    <a:pt x="29628" y="21050"/>
                  </a:lnTo>
                  <a:lnTo>
                    <a:pt x="28743" y="19242"/>
                  </a:lnTo>
                  <a:lnTo>
                    <a:pt x="27857" y="17471"/>
                  </a:lnTo>
                  <a:lnTo>
                    <a:pt x="26916" y="15700"/>
                  </a:lnTo>
                  <a:lnTo>
                    <a:pt x="27248" y="13541"/>
                  </a:lnTo>
                  <a:lnTo>
                    <a:pt x="27617" y="11401"/>
                  </a:lnTo>
                  <a:lnTo>
                    <a:pt x="28392" y="12435"/>
                  </a:lnTo>
                  <a:lnTo>
                    <a:pt x="29130" y="13486"/>
                  </a:lnTo>
                  <a:lnTo>
                    <a:pt x="29831" y="14575"/>
                  </a:lnTo>
                  <a:lnTo>
                    <a:pt x="30495" y="15681"/>
                  </a:lnTo>
                  <a:lnTo>
                    <a:pt x="31141" y="16807"/>
                  </a:lnTo>
                  <a:lnTo>
                    <a:pt x="31731" y="17932"/>
                  </a:lnTo>
                  <a:lnTo>
                    <a:pt x="32303" y="19094"/>
                  </a:lnTo>
                  <a:lnTo>
                    <a:pt x="32820" y="20275"/>
                  </a:lnTo>
                  <a:lnTo>
                    <a:pt x="33318" y="21474"/>
                  </a:lnTo>
                  <a:lnTo>
                    <a:pt x="33760" y="22673"/>
                  </a:lnTo>
                  <a:lnTo>
                    <a:pt x="34185" y="23909"/>
                  </a:lnTo>
                  <a:lnTo>
                    <a:pt x="34554" y="25127"/>
                  </a:lnTo>
                  <a:lnTo>
                    <a:pt x="34904" y="26381"/>
                  </a:lnTo>
                  <a:lnTo>
                    <a:pt x="35199" y="27636"/>
                  </a:lnTo>
                  <a:lnTo>
                    <a:pt x="35458" y="28890"/>
                  </a:lnTo>
                  <a:lnTo>
                    <a:pt x="35679" y="30163"/>
                  </a:lnTo>
                  <a:lnTo>
                    <a:pt x="40586" y="30163"/>
                  </a:lnTo>
                  <a:lnTo>
                    <a:pt x="40383" y="29462"/>
                  </a:lnTo>
                  <a:lnTo>
                    <a:pt x="40162" y="28779"/>
                  </a:lnTo>
                  <a:lnTo>
                    <a:pt x="39922" y="28097"/>
                  </a:lnTo>
                  <a:lnTo>
                    <a:pt x="39664" y="27414"/>
                  </a:lnTo>
                  <a:lnTo>
                    <a:pt x="39406" y="26732"/>
                  </a:lnTo>
                  <a:lnTo>
                    <a:pt x="39129" y="26049"/>
                  </a:lnTo>
                  <a:lnTo>
                    <a:pt x="38834" y="25385"/>
                  </a:lnTo>
                  <a:lnTo>
                    <a:pt x="38538" y="24721"/>
                  </a:lnTo>
                  <a:lnTo>
                    <a:pt x="38225" y="24075"/>
                  </a:lnTo>
                  <a:lnTo>
                    <a:pt x="37893" y="23430"/>
                  </a:lnTo>
                  <a:lnTo>
                    <a:pt x="37542" y="22784"/>
                  </a:lnTo>
                  <a:lnTo>
                    <a:pt x="37192" y="22157"/>
                  </a:lnTo>
                  <a:lnTo>
                    <a:pt x="36823" y="21529"/>
                  </a:lnTo>
                  <a:lnTo>
                    <a:pt x="36435" y="20902"/>
                  </a:lnTo>
                  <a:lnTo>
                    <a:pt x="36048" y="20293"/>
                  </a:lnTo>
                  <a:lnTo>
                    <a:pt x="35642" y="19685"/>
                  </a:lnTo>
                  <a:lnTo>
                    <a:pt x="35218" y="19094"/>
                  </a:lnTo>
                  <a:lnTo>
                    <a:pt x="34794" y="18504"/>
                  </a:lnTo>
                  <a:lnTo>
                    <a:pt x="34351" y="17932"/>
                  </a:lnTo>
                  <a:lnTo>
                    <a:pt x="33908" y="17360"/>
                  </a:lnTo>
                  <a:lnTo>
                    <a:pt x="33447" y="16807"/>
                  </a:lnTo>
                  <a:lnTo>
                    <a:pt x="32967" y="16253"/>
                  </a:lnTo>
                  <a:lnTo>
                    <a:pt x="32469" y="15700"/>
                  </a:lnTo>
                  <a:lnTo>
                    <a:pt x="31971" y="15183"/>
                  </a:lnTo>
                  <a:lnTo>
                    <a:pt x="31473" y="14648"/>
                  </a:lnTo>
                  <a:lnTo>
                    <a:pt x="30956" y="14150"/>
                  </a:lnTo>
                  <a:lnTo>
                    <a:pt x="30421" y="13652"/>
                  </a:lnTo>
                  <a:lnTo>
                    <a:pt x="29886" y="13154"/>
                  </a:lnTo>
                  <a:lnTo>
                    <a:pt x="29333" y="12693"/>
                  </a:lnTo>
                  <a:lnTo>
                    <a:pt x="28780" y="12213"/>
                  </a:lnTo>
                  <a:lnTo>
                    <a:pt x="28208" y="11770"/>
                  </a:lnTo>
                  <a:lnTo>
                    <a:pt x="27636" y="11328"/>
                  </a:lnTo>
                  <a:lnTo>
                    <a:pt x="27857" y="10073"/>
                  </a:lnTo>
                  <a:lnTo>
                    <a:pt x="28097" y="8819"/>
                  </a:lnTo>
                  <a:lnTo>
                    <a:pt x="28577" y="6365"/>
                  </a:lnTo>
                  <a:lnTo>
                    <a:pt x="28189" y="7251"/>
                  </a:lnTo>
                  <a:lnTo>
                    <a:pt x="27802" y="8136"/>
                  </a:lnTo>
                  <a:lnTo>
                    <a:pt x="27433" y="9040"/>
                  </a:lnTo>
                  <a:lnTo>
                    <a:pt x="27082" y="9944"/>
                  </a:lnTo>
                  <a:lnTo>
                    <a:pt x="26732" y="10866"/>
                  </a:lnTo>
                  <a:lnTo>
                    <a:pt x="26400" y="11770"/>
                  </a:lnTo>
                  <a:lnTo>
                    <a:pt x="26086" y="12693"/>
                  </a:lnTo>
                  <a:lnTo>
                    <a:pt x="25791" y="13615"/>
                  </a:lnTo>
                  <a:lnTo>
                    <a:pt x="24813" y="11863"/>
                  </a:lnTo>
                  <a:lnTo>
                    <a:pt x="23799" y="10129"/>
                  </a:lnTo>
                  <a:lnTo>
                    <a:pt x="22766" y="8413"/>
                  </a:lnTo>
                  <a:lnTo>
                    <a:pt x="21714" y="6697"/>
                  </a:lnTo>
                  <a:lnTo>
                    <a:pt x="20626" y="5000"/>
                  </a:lnTo>
                  <a:lnTo>
                    <a:pt x="19537" y="3321"/>
                  </a:lnTo>
                  <a:lnTo>
                    <a:pt x="18412" y="1661"/>
                  </a:lnTo>
                  <a:lnTo>
                    <a:pt x="172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3"/>
            <p:cNvSpPr/>
            <p:nvPr/>
          </p:nvSpPr>
          <p:spPr>
            <a:xfrm>
              <a:off x="4584325" y="4669300"/>
              <a:ext cx="686750" cy="807575"/>
            </a:xfrm>
            <a:custGeom>
              <a:avLst/>
              <a:gdLst/>
              <a:ahLst/>
              <a:cxnLst/>
              <a:rect l="l" t="t" r="r" b="b"/>
              <a:pathLst>
                <a:path w="27470" h="32303" extrusionOk="0">
                  <a:moveTo>
                    <a:pt x="0" y="1"/>
                  </a:moveTo>
                  <a:lnTo>
                    <a:pt x="812" y="794"/>
                  </a:lnTo>
                  <a:lnTo>
                    <a:pt x="1587" y="1606"/>
                  </a:lnTo>
                  <a:lnTo>
                    <a:pt x="2362" y="2436"/>
                  </a:lnTo>
                  <a:lnTo>
                    <a:pt x="3100" y="3284"/>
                  </a:lnTo>
                  <a:lnTo>
                    <a:pt x="3819" y="4151"/>
                  </a:lnTo>
                  <a:lnTo>
                    <a:pt x="4502" y="5037"/>
                  </a:lnTo>
                  <a:lnTo>
                    <a:pt x="5184" y="5941"/>
                  </a:lnTo>
                  <a:lnTo>
                    <a:pt x="5830" y="6863"/>
                  </a:lnTo>
                  <a:lnTo>
                    <a:pt x="6457" y="7786"/>
                  </a:lnTo>
                  <a:lnTo>
                    <a:pt x="7066" y="8745"/>
                  </a:lnTo>
                  <a:lnTo>
                    <a:pt x="7638" y="9723"/>
                  </a:lnTo>
                  <a:lnTo>
                    <a:pt x="8191" y="10700"/>
                  </a:lnTo>
                  <a:lnTo>
                    <a:pt x="8708" y="11697"/>
                  </a:lnTo>
                  <a:lnTo>
                    <a:pt x="9224" y="12693"/>
                  </a:lnTo>
                  <a:lnTo>
                    <a:pt x="9704" y="13726"/>
                  </a:lnTo>
                  <a:lnTo>
                    <a:pt x="10147" y="14759"/>
                  </a:lnTo>
                  <a:lnTo>
                    <a:pt x="10571" y="15792"/>
                  </a:lnTo>
                  <a:lnTo>
                    <a:pt x="10977" y="16862"/>
                  </a:lnTo>
                  <a:lnTo>
                    <a:pt x="11346" y="17914"/>
                  </a:lnTo>
                  <a:lnTo>
                    <a:pt x="11696" y="18984"/>
                  </a:lnTo>
                  <a:lnTo>
                    <a:pt x="12028" y="20072"/>
                  </a:lnTo>
                  <a:lnTo>
                    <a:pt x="12324" y="21160"/>
                  </a:lnTo>
                  <a:lnTo>
                    <a:pt x="12582" y="22249"/>
                  </a:lnTo>
                  <a:lnTo>
                    <a:pt x="12822" y="23356"/>
                  </a:lnTo>
                  <a:lnTo>
                    <a:pt x="13043" y="24463"/>
                  </a:lnTo>
                  <a:lnTo>
                    <a:pt x="13228" y="25570"/>
                  </a:lnTo>
                  <a:lnTo>
                    <a:pt x="13375" y="26695"/>
                  </a:lnTo>
                  <a:lnTo>
                    <a:pt x="13504" y="27802"/>
                  </a:lnTo>
                  <a:lnTo>
                    <a:pt x="13615" y="28927"/>
                  </a:lnTo>
                  <a:lnTo>
                    <a:pt x="13670" y="30052"/>
                  </a:lnTo>
                  <a:lnTo>
                    <a:pt x="13726" y="31178"/>
                  </a:lnTo>
                  <a:lnTo>
                    <a:pt x="13726" y="32303"/>
                  </a:lnTo>
                  <a:lnTo>
                    <a:pt x="26639" y="32303"/>
                  </a:lnTo>
                  <a:lnTo>
                    <a:pt x="26639" y="30661"/>
                  </a:lnTo>
                  <a:lnTo>
                    <a:pt x="26676" y="29001"/>
                  </a:lnTo>
                  <a:lnTo>
                    <a:pt x="26750" y="27341"/>
                  </a:lnTo>
                  <a:lnTo>
                    <a:pt x="26842" y="25699"/>
                  </a:lnTo>
                  <a:lnTo>
                    <a:pt x="26953" y="24057"/>
                  </a:lnTo>
                  <a:lnTo>
                    <a:pt x="27100" y="22396"/>
                  </a:lnTo>
                  <a:lnTo>
                    <a:pt x="27266" y="20755"/>
                  </a:lnTo>
                  <a:lnTo>
                    <a:pt x="27469" y="19113"/>
                  </a:lnTo>
                  <a:lnTo>
                    <a:pt x="26879" y="20699"/>
                  </a:lnTo>
                  <a:lnTo>
                    <a:pt x="26344" y="22286"/>
                  </a:lnTo>
                  <a:lnTo>
                    <a:pt x="25846" y="23909"/>
                  </a:lnTo>
                  <a:lnTo>
                    <a:pt x="25385" y="25533"/>
                  </a:lnTo>
                  <a:lnTo>
                    <a:pt x="24960" y="27156"/>
                  </a:lnTo>
                  <a:lnTo>
                    <a:pt x="24591" y="28816"/>
                  </a:lnTo>
                  <a:lnTo>
                    <a:pt x="24241" y="30458"/>
                  </a:lnTo>
                  <a:lnTo>
                    <a:pt x="23964" y="32119"/>
                  </a:lnTo>
                  <a:lnTo>
                    <a:pt x="24038" y="31418"/>
                  </a:lnTo>
                  <a:lnTo>
                    <a:pt x="24112" y="30735"/>
                  </a:lnTo>
                  <a:lnTo>
                    <a:pt x="24149" y="30034"/>
                  </a:lnTo>
                  <a:lnTo>
                    <a:pt x="24167" y="29314"/>
                  </a:lnTo>
                  <a:lnTo>
                    <a:pt x="24167" y="28613"/>
                  </a:lnTo>
                  <a:lnTo>
                    <a:pt x="24130" y="27912"/>
                  </a:lnTo>
                  <a:lnTo>
                    <a:pt x="24075" y="27211"/>
                  </a:lnTo>
                  <a:lnTo>
                    <a:pt x="24020" y="26529"/>
                  </a:lnTo>
                  <a:lnTo>
                    <a:pt x="23909" y="25828"/>
                  </a:lnTo>
                  <a:lnTo>
                    <a:pt x="23798" y="25127"/>
                  </a:lnTo>
                  <a:lnTo>
                    <a:pt x="23669" y="24444"/>
                  </a:lnTo>
                  <a:lnTo>
                    <a:pt x="23503" y="23762"/>
                  </a:lnTo>
                  <a:lnTo>
                    <a:pt x="23319" y="23079"/>
                  </a:lnTo>
                  <a:lnTo>
                    <a:pt x="23134" y="22415"/>
                  </a:lnTo>
                  <a:lnTo>
                    <a:pt x="22913" y="21732"/>
                  </a:lnTo>
                  <a:lnTo>
                    <a:pt x="22673" y="21087"/>
                  </a:lnTo>
                  <a:lnTo>
                    <a:pt x="22396" y="20423"/>
                  </a:lnTo>
                  <a:lnTo>
                    <a:pt x="22119" y="19777"/>
                  </a:lnTo>
                  <a:lnTo>
                    <a:pt x="21824" y="19150"/>
                  </a:lnTo>
                  <a:lnTo>
                    <a:pt x="21511" y="18522"/>
                  </a:lnTo>
                  <a:lnTo>
                    <a:pt x="21160" y="17895"/>
                  </a:lnTo>
                  <a:lnTo>
                    <a:pt x="20810" y="17305"/>
                  </a:lnTo>
                  <a:lnTo>
                    <a:pt x="20441" y="16696"/>
                  </a:lnTo>
                  <a:lnTo>
                    <a:pt x="20035" y="16124"/>
                  </a:lnTo>
                  <a:lnTo>
                    <a:pt x="19629" y="15552"/>
                  </a:lnTo>
                  <a:lnTo>
                    <a:pt x="19205" y="14999"/>
                  </a:lnTo>
                  <a:lnTo>
                    <a:pt x="18762" y="14464"/>
                  </a:lnTo>
                  <a:lnTo>
                    <a:pt x="18301" y="13929"/>
                  </a:lnTo>
                  <a:lnTo>
                    <a:pt x="17821" y="13412"/>
                  </a:lnTo>
                  <a:lnTo>
                    <a:pt x="17323" y="12914"/>
                  </a:lnTo>
                  <a:lnTo>
                    <a:pt x="16806" y="12435"/>
                  </a:lnTo>
                  <a:lnTo>
                    <a:pt x="16271" y="11973"/>
                  </a:lnTo>
                  <a:lnTo>
                    <a:pt x="16271" y="11973"/>
                  </a:lnTo>
                  <a:lnTo>
                    <a:pt x="16714" y="12933"/>
                  </a:lnTo>
                  <a:lnTo>
                    <a:pt x="17139" y="13892"/>
                  </a:lnTo>
                  <a:lnTo>
                    <a:pt x="17544" y="14851"/>
                  </a:lnTo>
                  <a:lnTo>
                    <a:pt x="17895" y="15829"/>
                  </a:lnTo>
                  <a:lnTo>
                    <a:pt x="18245" y="16825"/>
                  </a:lnTo>
                  <a:lnTo>
                    <a:pt x="18541" y="17821"/>
                  </a:lnTo>
                  <a:lnTo>
                    <a:pt x="18817" y="18836"/>
                  </a:lnTo>
                  <a:lnTo>
                    <a:pt x="19057" y="19851"/>
                  </a:lnTo>
                  <a:lnTo>
                    <a:pt x="19278" y="20884"/>
                  </a:lnTo>
                  <a:lnTo>
                    <a:pt x="19463" y="21917"/>
                  </a:lnTo>
                  <a:lnTo>
                    <a:pt x="19611" y="22950"/>
                  </a:lnTo>
                  <a:lnTo>
                    <a:pt x="19740" y="23983"/>
                  </a:lnTo>
                  <a:lnTo>
                    <a:pt x="19832" y="25035"/>
                  </a:lnTo>
                  <a:lnTo>
                    <a:pt x="19906" y="26068"/>
                  </a:lnTo>
                  <a:lnTo>
                    <a:pt x="19924" y="27119"/>
                  </a:lnTo>
                  <a:lnTo>
                    <a:pt x="19924" y="28171"/>
                  </a:lnTo>
                  <a:lnTo>
                    <a:pt x="19647" y="27341"/>
                  </a:lnTo>
                  <a:lnTo>
                    <a:pt x="19352" y="26529"/>
                  </a:lnTo>
                  <a:lnTo>
                    <a:pt x="19002" y="25736"/>
                  </a:lnTo>
                  <a:lnTo>
                    <a:pt x="18614" y="24961"/>
                  </a:lnTo>
                  <a:lnTo>
                    <a:pt x="18208" y="24186"/>
                  </a:lnTo>
                  <a:lnTo>
                    <a:pt x="17747" y="23448"/>
                  </a:lnTo>
                  <a:lnTo>
                    <a:pt x="17268" y="22729"/>
                  </a:lnTo>
                  <a:lnTo>
                    <a:pt x="16770" y="22028"/>
                  </a:lnTo>
                  <a:lnTo>
                    <a:pt x="16493" y="21179"/>
                  </a:lnTo>
                  <a:lnTo>
                    <a:pt x="16198" y="20349"/>
                  </a:lnTo>
                  <a:lnTo>
                    <a:pt x="15884" y="19537"/>
                  </a:lnTo>
                  <a:lnTo>
                    <a:pt x="15552" y="18707"/>
                  </a:lnTo>
                  <a:lnTo>
                    <a:pt x="15201" y="17895"/>
                  </a:lnTo>
                  <a:lnTo>
                    <a:pt x="14833" y="17102"/>
                  </a:lnTo>
                  <a:lnTo>
                    <a:pt x="14445" y="16309"/>
                  </a:lnTo>
                  <a:lnTo>
                    <a:pt x="14058" y="15515"/>
                  </a:lnTo>
                  <a:lnTo>
                    <a:pt x="13633" y="14741"/>
                  </a:lnTo>
                  <a:lnTo>
                    <a:pt x="13209" y="13966"/>
                  </a:lnTo>
                  <a:lnTo>
                    <a:pt x="12748" y="13209"/>
                  </a:lnTo>
                  <a:lnTo>
                    <a:pt x="12287" y="12453"/>
                  </a:lnTo>
                  <a:lnTo>
                    <a:pt x="11807" y="11715"/>
                  </a:lnTo>
                  <a:lnTo>
                    <a:pt x="11309" y="10996"/>
                  </a:lnTo>
                  <a:lnTo>
                    <a:pt x="10811" y="10276"/>
                  </a:lnTo>
                  <a:lnTo>
                    <a:pt x="10276" y="9557"/>
                  </a:lnTo>
                  <a:lnTo>
                    <a:pt x="9741" y="8874"/>
                  </a:lnTo>
                  <a:lnTo>
                    <a:pt x="9187" y="8173"/>
                  </a:lnTo>
                  <a:lnTo>
                    <a:pt x="8616" y="7509"/>
                  </a:lnTo>
                  <a:lnTo>
                    <a:pt x="8025" y="6845"/>
                  </a:lnTo>
                  <a:lnTo>
                    <a:pt x="7435" y="6199"/>
                  </a:lnTo>
                  <a:lnTo>
                    <a:pt x="6826" y="5554"/>
                  </a:lnTo>
                  <a:lnTo>
                    <a:pt x="6199" y="4945"/>
                  </a:lnTo>
                  <a:lnTo>
                    <a:pt x="5553" y="4336"/>
                  </a:lnTo>
                  <a:lnTo>
                    <a:pt x="4908" y="3746"/>
                  </a:lnTo>
                  <a:lnTo>
                    <a:pt x="4243" y="3155"/>
                  </a:lnTo>
                  <a:lnTo>
                    <a:pt x="3561" y="2602"/>
                  </a:lnTo>
                  <a:lnTo>
                    <a:pt x="2878" y="2048"/>
                  </a:lnTo>
                  <a:lnTo>
                    <a:pt x="2177" y="1513"/>
                  </a:lnTo>
                  <a:lnTo>
                    <a:pt x="1458" y="997"/>
                  </a:lnTo>
                  <a:lnTo>
                    <a:pt x="738" y="4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3"/>
            <p:cNvSpPr/>
            <p:nvPr/>
          </p:nvSpPr>
          <p:spPr>
            <a:xfrm>
              <a:off x="2620550" y="5243025"/>
              <a:ext cx="107025" cy="233850"/>
            </a:xfrm>
            <a:custGeom>
              <a:avLst/>
              <a:gdLst/>
              <a:ahLst/>
              <a:cxnLst/>
              <a:rect l="l" t="t" r="r" b="b"/>
              <a:pathLst>
                <a:path w="4281" h="9354" extrusionOk="0">
                  <a:moveTo>
                    <a:pt x="4280" y="1"/>
                  </a:moveTo>
                  <a:lnTo>
                    <a:pt x="3930" y="536"/>
                  </a:lnTo>
                  <a:lnTo>
                    <a:pt x="3579" y="1089"/>
                  </a:lnTo>
                  <a:lnTo>
                    <a:pt x="3247" y="1643"/>
                  </a:lnTo>
                  <a:lnTo>
                    <a:pt x="2934" y="2196"/>
                  </a:lnTo>
                  <a:lnTo>
                    <a:pt x="2620" y="2768"/>
                  </a:lnTo>
                  <a:lnTo>
                    <a:pt x="2325" y="3340"/>
                  </a:lnTo>
                  <a:lnTo>
                    <a:pt x="2030" y="3912"/>
                  </a:lnTo>
                  <a:lnTo>
                    <a:pt x="1753" y="4502"/>
                  </a:lnTo>
                  <a:lnTo>
                    <a:pt x="1495" y="5093"/>
                  </a:lnTo>
                  <a:lnTo>
                    <a:pt x="1255" y="5683"/>
                  </a:lnTo>
                  <a:lnTo>
                    <a:pt x="1015" y="6292"/>
                  </a:lnTo>
                  <a:lnTo>
                    <a:pt x="775" y="6900"/>
                  </a:lnTo>
                  <a:lnTo>
                    <a:pt x="572" y="7509"/>
                  </a:lnTo>
                  <a:lnTo>
                    <a:pt x="369" y="8118"/>
                  </a:lnTo>
                  <a:lnTo>
                    <a:pt x="185" y="8745"/>
                  </a:lnTo>
                  <a:lnTo>
                    <a:pt x="0" y="9354"/>
                  </a:lnTo>
                  <a:lnTo>
                    <a:pt x="2011" y="9354"/>
                  </a:lnTo>
                  <a:lnTo>
                    <a:pt x="2159" y="8155"/>
                  </a:lnTo>
                  <a:lnTo>
                    <a:pt x="2362" y="6974"/>
                  </a:lnTo>
                  <a:lnTo>
                    <a:pt x="2583" y="5794"/>
                  </a:lnTo>
                  <a:lnTo>
                    <a:pt x="2860" y="4613"/>
                  </a:lnTo>
                  <a:lnTo>
                    <a:pt x="3155" y="3432"/>
                  </a:lnTo>
                  <a:lnTo>
                    <a:pt x="3487" y="2288"/>
                  </a:lnTo>
                  <a:lnTo>
                    <a:pt x="3875" y="1126"/>
                  </a:lnTo>
                  <a:lnTo>
                    <a:pt x="42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3"/>
            <p:cNvSpPr/>
            <p:nvPr/>
          </p:nvSpPr>
          <p:spPr>
            <a:xfrm>
              <a:off x="2692500" y="4881925"/>
              <a:ext cx="163750" cy="594950"/>
            </a:xfrm>
            <a:custGeom>
              <a:avLst/>
              <a:gdLst/>
              <a:ahLst/>
              <a:cxnLst/>
              <a:rect l="l" t="t" r="r" b="b"/>
              <a:pathLst>
                <a:path w="6550" h="23798" extrusionOk="0">
                  <a:moveTo>
                    <a:pt x="6549" y="0"/>
                  </a:moveTo>
                  <a:lnTo>
                    <a:pt x="5922" y="1402"/>
                  </a:lnTo>
                  <a:lnTo>
                    <a:pt x="5332" y="2841"/>
                  </a:lnTo>
                  <a:lnTo>
                    <a:pt x="4778" y="4280"/>
                  </a:lnTo>
                  <a:lnTo>
                    <a:pt x="4262" y="5737"/>
                  </a:lnTo>
                  <a:lnTo>
                    <a:pt x="3764" y="7195"/>
                  </a:lnTo>
                  <a:lnTo>
                    <a:pt x="3321" y="8671"/>
                  </a:lnTo>
                  <a:lnTo>
                    <a:pt x="2878" y="10147"/>
                  </a:lnTo>
                  <a:lnTo>
                    <a:pt x="2491" y="11641"/>
                  </a:lnTo>
                  <a:lnTo>
                    <a:pt x="2103" y="13154"/>
                  </a:lnTo>
                  <a:lnTo>
                    <a:pt x="1753" y="14648"/>
                  </a:lnTo>
                  <a:lnTo>
                    <a:pt x="1421" y="16161"/>
                  </a:lnTo>
                  <a:lnTo>
                    <a:pt x="1107" y="17692"/>
                  </a:lnTo>
                  <a:lnTo>
                    <a:pt x="812" y="19204"/>
                  </a:lnTo>
                  <a:lnTo>
                    <a:pt x="517" y="20736"/>
                  </a:lnTo>
                  <a:lnTo>
                    <a:pt x="259" y="22267"/>
                  </a:lnTo>
                  <a:lnTo>
                    <a:pt x="0" y="23798"/>
                  </a:lnTo>
                  <a:lnTo>
                    <a:pt x="3505" y="23798"/>
                  </a:lnTo>
                  <a:lnTo>
                    <a:pt x="3579" y="22304"/>
                  </a:lnTo>
                  <a:lnTo>
                    <a:pt x="3671" y="20791"/>
                  </a:lnTo>
                  <a:lnTo>
                    <a:pt x="3782" y="19260"/>
                  </a:lnTo>
                  <a:lnTo>
                    <a:pt x="3893" y="17747"/>
                  </a:lnTo>
                  <a:lnTo>
                    <a:pt x="4040" y="16234"/>
                  </a:lnTo>
                  <a:lnTo>
                    <a:pt x="4206" y="14722"/>
                  </a:lnTo>
                  <a:lnTo>
                    <a:pt x="4372" y="13209"/>
                  </a:lnTo>
                  <a:lnTo>
                    <a:pt x="4557" y="11696"/>
                  </a:lnTo>
                  <a:lnTo>
                    <a:pt x="4760" y="10202"/>
                  </a:lnTo>
                  <a:lnTo>
                    <a:pt x="4981" y="8708"/>
                  </a:lnTo>
                  <a:lnTo>
                    <a:pt x="5203" y="7213"/>
                  </a:lnTo>
                  <a:lnTo>
                    <a:pt x="5442" y="5756"/>
                  </a:lnTo>
                  <a:lnTo>
                    <a:pt x="5701" y="4280"/>
                  </a:lnTo>
                  <a:lnTo>
                    <a:pt x="5977" y="2841"/>
                  </a:lnTo>
                  <a:lnTo>
                    <a:pt x="6254" y="1402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3"/>
            <p:cNvSpPr/>
            <p:nvPr/>
          </p:nvSpPr>
          <p:spPr>
            <a:xfrm>
              <a:off x="1262800" y="4616725"/>
              <a:ext cx="515175" cy="860150"/>
            </a:xfrm>
            <a:custGeom>
              <a:avLst/>
              <a:gdLst/>
              <a:ahLst/>
              <a:cxnLst/>
              <a:rect l="l" t="t" r="r" b="b"/>
              <a:pathLst>
                <a:path w="20607" h="34406" extrusionOk="0">
                  <a:moveTo>
                    <a:pt x="6567" y="1"/>
                  </a:moveTo>
                  <a:lnTo>
                    <a:pt x="5977" y="1513"/>
                  </a:lnTo>
                  <a:lnTo>
                    <a:pt x="5424" y="3026"/>
                  </a:lnTo>
                  <a:lnTo>
                    <a:pt x="4870" y="4557"/>
                  </a:lnTo>
                  <a:lnTo>
                    <a:pt x="4354" y="6088"/>
                  </a:lnTo>
                  <a:lnTo>
                    <a:pt x="3856" y="7638"/>
                  </a:lnTo>
                  <a:lnTo>
                    <a:pt x="3394" y="9206"/>
                  </a:lnTo>
                  <a:lnTo>
                    <a:pt x="2952" y="10756"/>
                  </a:lnTo>
                  <a:lnTo>
                    <a:pt x="2527" y="12324"/>
                  </a:lnTo>
                  <a:lnTo>
                    <a:pt x="2122" y="13910"/>
                  </a:lnTo>
                  <a:lnTo>
                    <a:pt x="1753" y="15478"/>
                  </a:lnTo>
                  <a:lnTo>
                    <a:pt x="1402" y="17065"/>
                  </a:lnTo>
                  <a:lnTo>
                    <a:pt x="1070" y="18651"/>
                  </a:lnTo>
                  <a:lnTo>
                    <a:pt x="775" y="20256"/>
                  </a:lnTo>
                  <a:lnTo>
                    <a:pt x="498" y="21861"/>
                  </a:lnTo>
                  <a:lnTo>
                    <a:pt x="240" y="23466"/>
                  </a:lnTo>
                  <a:lnTo>
                    <a:pt x="0" y="25071"/>
                  </a:lnTo>
                  <a:lnTo>
                    <a:pt x="0" y="34406"/>
                  </a:lnTo>
                  <a:lnTo>
                    <a:pt x="5497" y="34406"/>
                  </a:lnTo>
                  <a:lnTo>
                    <a:pt x="5479" y="33410"/>
                  </a:lnTo>
                  <a:lnTo>
                    <a:pt x="5461" y="32414"/>
                  </a:lnTo>
                  <a:lnTo>
                    <a:pt x="5461" y="31436"/>
                  </a:lnTo>
                  <a:lnTo>
                    <a:pt x="5497" y="30440"/>
                  </a:lnTo>
                  <a:lnTo>
                    <a:pt x="5534" y="29444"/>
                  </a:lnTo>
                  <a:lnTo>
                    <a:pt x="5571" y="28447"/>
                  </a:lnTo>
                  <a:lnTo>
                    <a:pt x="5645" y="27451"/>
                  </a:lnTo>
                  <a:lnTo>
                    <a:pt x="5737" y="26473"/>
                  </a:lnTo>
                  <a:lnTo>
                    <a:pt x="5830" y="25477"/>
                  </a:lnTo>
                  <a:lnTo>
                    <a:pt x="5940" y="24481"/>
                  </a:lnTo>
                  <a:lnTo>
                    <a:pt x="6088" y="23503"/>
                  </a:lnTo>
                  <a:lnTo>
                    <a:pt x="6217" y="22526"/>
                  </a:lnTo>
                  <a:lnTo>
                    <a:pt x="6383" y="21529"/>
                  </a:lnTo>
                  <a:lnTo>
                    <a:pt x="6567" y="20552"/>
                  </a:lnTo>
                  <a:lnTo>
                    <a:pt x="6752" y="19592"/>
                  </a:lnTo>
                  <a:lnTo>
                    <a:pt x="6973" y="18615"/>
                  </a:lnTo>
                  <a:lnTo>
                    <a:pt x="7342" y="18984"/>
                  </a:lnTo>
                  <a:lnTo>
                    <a:pt x="7730" y="19371"/>
                  </a:lnTo>
                  <a:lnTo>
                    <a:pt x="8468" y="20164"/>
                  </a:lnTo>
                  <a:lnTo>
                    <a:pt x="9205" y="21013"/>
                  </a:lnTo>
                  <a:lnTo>
                    <a:pt x="9906" y="21898"/>
                  </a:lnTo>
                  <a:lnTo>
                    <a:pt x="10589" y="22821"/>
                  </a:lnTo>
                  <a:lnTo>
                    <a:pt x="11235" y="23762"/>
                  </a:lnTo>
                  <a:lnTo>
                    <a:pt x="11880" y="24739"/>
                  </a:lnTo>
                  <a:lnTo>
                    <a:pt x="12489" y="25754"/>
                  </a:lnTo>
                  <a:lnTo>
                    <a:pt x="13080" y="26787"/>
                  </a:lnTo>
                  <a:lnTo>
                    <a:pt x="13633" y="27820"/>
                  </a:lnTo>
                  <a:lnTo>
                    <a:pt x="14168" y="28890"/>
                  </a:lnTo>
                  <a:lnTo>
                    <a:pt x="14684" y="29979"/>
                  </a:lnTo>
                  <a:lnTo>
                    <a:pt x="15183" y="31085"/>
                  </a:lnTo>
                  <a:lnTo>
                    <a:pt x="15644" y="32174"/>
                  </a:lnTo>
                  <a:lnTo>
                    <a:pt x="16068" y="33299"/>
                  </a:lnTo>
                  <a:lnTo>
                    <a:pt x="16474" y="34406"/>
                  </a:lnTo>
                  <a:lnTo>
                    <a:pt x="20606" y="34406"/>
                  </a:lnTo>
                  <a:lnTo>
                    <a:pt x="20366" y="33779"/>
                  </a:lnTo>
                  <a:lnTo>
                    <a:pt x="20127" y="33152"/>
                  </a:lnTo>
                  <a:lnTo>
                    <a:pt x="19868" y="32524"/>
                  </a:lnTo>
                  <a:lnTo>
                    <a:pt x="19592" y="31916"/>
                  </a:lnTo>
                  <a:lnTo>
                    <a:pt x="19296" y="31307"/>
                  </a:lnTo>
                  <a:lnTo>
                    <a:pt x="19001" y="30698"/>
                  </a:lnTo>
                  <a:lnTo>
                    <a:pt x="18688" y="30089"/>
                  </a:lnTo>
                  <a:lnTo>
                    <a:pt x="18356" y="29499"/>
                  </a:lnTo>
                  <a:lnTo>
                    <a:pt x="18005" y="28927"/>
                  </a:lnTo>
                  <a:lnTo>
                    <a:pt x="17655" y="28355"/>
                  </a:lnTo>
                  <a:lnTo>
                    <a:pt x="17286" y="27783"/>
                  </a:lnTo>
                  <a:lnTo>
                    <a:pt x="16917" y="27230"/>
                  </a:lnTo>
                  <a:lnTo>
                    <a:pt x="16529" y="26676"/>
                  </a:lnTo>
                  <a:lnTo>
                    <a:pt x="16123" y="26123"/>
                  </a:lnTo>
                  <a:lnTo>
                    <a:pt x="15699" y="25588"/>
                  </a:lnTo>
                  <a:lnTo>
                    <a:pt x="15275" y="25071"/>
                  </a:lnTo>
                  <a:lnTo>
                    <a:pt x="14851" y="24555"/>
                  </a:lnTo>
                  <a:lnTo>
                    <a:pt x="14389" y="24038"/>
                  </a:lnTo>
                  <a:lnTo>
                    <a:pt x="13928" y="23559"/>
                  </a:lnTo>
                  <a:lnTo>
                    <a:pt x="13467" y="23061"/>
                  </a:lnTo>
                  <a:lnTo>
                    <a:pt x="12987" y="22581"/>
                  </a:lnTo>
                  <a:lnTo>
                    <a:pt x="12489" y="22120"/>
                  </a:lnTo>
                  <a:lnTo>
                    <a:pt x="11991" y="21658"/>
                  </a:lnTo>
                  <a:lnTo>
                    <a:pt x="11493" y="21216"/>
                  </a:lnTo>
                  <a:lnTo>
                    <a:pt x="10958" y="20791"/>
                  </a:lnTo>
                  <a:lnTo>
                    <a:pt x="10441" y="20367"/>
                  </a:lnTo>
                  <a:lnTo>
                    <a:pt x="9906" y="19961"/>
                  </a:lnTo>
                  <a:lnTo>
                    <a:pt x="9353" y="19574"/>
                  </a:lnTo>
                  <a:lnTo>
                    <a:pt x="8800" y="19186"/>
                  </a:lnTo>
                  <a:lnTo>
                    <a:pt x="8228" y="18818"/>
                  </a:lnTo>
                  <a:lnTo>
                    <a:pt x="7656" y="18449"/>
                  </a:lnTo>
                  <a:lnTo>
                    <a:pt x="7084" y="18098"/>
                  </a:lnTo>
                  <a:lnTo>
                    <a:pt x="7398" y="16825"/>
                  </a:lnTo>
                  <a:lnTo>
                    <a:pt x="7730" y="15534"/>
                  </a:lnTo>
                  <a:lnTo>
                    <a:pt x="8099" y="14279"/>
                  </a:lnTo>
                  <a:lnTo>
                    <a:pt x="8486" y="13006"/>
                  </a:lnTo>
                  <a:lnTo>
                    <a:pt x="7490" y="15386"/>
                  </a:lnTo>
                  <a:lnTo>
                    <a:pt x="7010" y="16585"/>
                  </a:lnTo>
                  <a:lnTo>
                    <a:pt x="6531" y="17784"/>
                  </a:lnTo>
                  <a:lnTo>
                    <a:pt x="5866" y="17434"/>
                  </a:lnTo>
                  <a:lnTo>
                    <a:pt x="5202" y="17102"/>
                  </a:lnTo>
                  <a:lnTo>
                    <a:pt x="5811" y="17581"/>
                  </a:lnTo>
                  <a:lnTo>
                    <a:pt x="6401" y="18098"/>
                  </a:lnTo>
                  <a:lnTo>
                    <a:pt x="6032" y="19076"/>
                  </a:lnTo>
                  <a:lnTo>
                    <a:pt x="5682" y="20072"/>
                  </a:lnTo>
                  <a:lnTo>
                    <a:pt x="5331" y="21068"/>
                  </a:lnTo>
                  <a:lnTo>
                    <a:pt x="4999" y="22046"/>
                  </a:lnTo>
                  <a:lnTo>
                    <a:pt x="4686" y="23061"/>
                  </a:lnTo>
                  <a:lnTo>
                    <a:pt x="4391" y="24057"/>
                  </a:lnTo>
                  <a:lnTo>
                    <a:pt x="4114" y="25053"/>
                  </a:lnTo>
                  <a:lnTo>
                    <a:pt x="3856" y="26068"/>
                  </a:lnTo>
                  <a:lnTo>
                    <a:pt x="3634" y="27082"/>
                  </a:lnTo>
                  <a:lnTo>
                    <a:pt x="3413" y="28097"/>
                  </a:lnTo>
                  <a:lnTo>
                    <a:pt x="3247" y="29111"/>
                  </a:lnTo>
                  <a:lnTo>
                    <a:pt x="3081" y="30108"/>
                  </a:lnTo>
                  <a:lnTo>
                    <a:pt x="2970" y="31122"/>
                  </a:lnTo>
                  <a:lnTo>
                    <a:pt x="2878" y="32137"/>
                  </a:lnTo>
                  <a:lnTo>
                    <a:pt x="2823" y="33152"/>
                  </a:lnTo>
                  <a:lnTo>
                    <a:pt x="2786" y="34148"/>
                  </a:lnTo>
                  <a:lnTo>
                    <a:pt x="2693" y="33096"/>
                  </a:lnTo>
                  <a:lnTo>
                    <a:pt x="2620" y="32026"/>
                  </a:lnTo>
                  <a:lnTo>
                    <a:pt x="2546" y="30956"/>
                  </a:lnTo>
                  <a:lnTo>
                    <a:pt x="2509" y="29886"/>
                  </a:lnTo>
                  <a:lnTo>
                    <a:pt x="2472" y="28816"/>
                  </a:lnTo>
                  <a:lnTo>
                    <a:pt x="2454" y="27728"/>
                  </a:lnTo>
                  <a:lnTo>
                    <a:pt x="2454" y="26658"/>
                  </a:lnTo>
                  <a:lnTo>
                    <a:pt x="2472" y="25588"/>
                  </a:lnTo>
                  <a:lnTo>
                    <a:pt x="2509" y="24499"/>
                  </a:lnTo>
                  <a:lnTo>
                    <a:pt x="2546" y="23429"/>
                  </a:lnTo>
                  <a:lnTo>
                    <a:pt x="2620" y="22341"/>
                  </a:lnTo>
                  <a:lnTo>
                    <a:pt x="2693" y="21271"/>
                  </a:lnTo>
                  <a:lnTo>
                    <a:pt x="2786" y="20183"/>
                  </a:lnTo>
                  <a:lnTo>
                    <a:pt x="2878" y="19113"/>
                  </a:lnTo>
                  <a:lnTo>
                    <a:pt x="3007" y="18024"/>
                  </a:lnTo>
                  <a:lnTo>
                    <a:pt x="3136" y="16954"/>
                  </a:lnTo>
                  <a:lnTo>
                    <a:pt x="3265" y="15866"/>
                  </a:lnTo>
                  <a:lnTo>
                    <a:pt x="3413" y="14796"/>
                  </a:lnTo>
                  <a:lnTo>
                    <a:pt x="3579" y="13726"/>
                  </a:lnTo>
                  <a:lnTo>
                    <a:pt x="3763" y="12656"/>
                  </a:lnTo>
                  <a:lnTo>
                    <a:pt x="4132" y="10516"/>
                  </a:lnTo>
                  <a:lnTo>
                    <a:pt x="4557" y="8376"/>
                  </a:lnTo>
                  <a:lnTo>
                    <a:pt x="5018" y="6254"/>
                  </a:lnTo>
                  <a:lnTo>
                    <a:pt x="5497" y="4151"/>
                  </a:lnTo>
                  <a:lnTo>
                    <a:pt x="6032" y="2067"/>
                  </a:lnTo>
                  <a:lnTo>
                    <a:pt x="65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3"/>
            <p:cNvSpPr/>
            <p:nvPr/>
          </p:nvSpPr>
          <p:spPr>
            <a:xfrm>
              <a:off x="1498450" y="4664700"/>
              <a:ext cx="372675" cy="812175"/>
            </a:xfrm>
            <a:custGeom>
              <a:avLst/>
              <a:gdLst/>
              <a:ahLst/>
              <a:cxnLst/>
              <a:rect l="l" t="t" r="r" b="b"/>
              <a:pathLst>
                <a:path w="14907" h="32487" extrusionOk="0">
                  <a:moveTo>
                    <a:pt x="1" y="0"/>
                  </a:moveTo>
                  <a:lnTo>
                    <a:pt x="536" y="960"/>
                  </a:lnTo>
                  <a:lnTo>
                    <a:pt x="1052" y="1900"/>
                  </a:lnTo>
                  <a:lnTo>
                    <a:pt x="1569" y="2860"/>
                  </a:lnTo>
                  <a:lnTo>
                    <a:pt x="2067" y="3819"/>
                  </a:lnTo>
                  <a:lnTo>
                    <a:pt x="2547" y="4797"/>
                  </a:lnTo>
                  <a:lnTo>
                    <a:pt x="3026" y="5756"/>
                  </a:lnTo>
                  <a:lnTo>
                    <a:pt x="3488" y="6734"/>
                  </a:lnTo>
                  <a:lnTo>
                    <a:pt x="3949" y="7711"/>
                  </a:lnTo>
                  <a:lnTo>
                    <a:pt x="4391" y="8708"/>
                  </a:lnTo>
                  <a:lnTo>
                    <a:pt x="4816" y="9704"/>
                  </a:lnTo>
                  <a:lnTo>
                    <a:pt x="5240" y="10700"/>
                  </a:lnTo>
                  <a:lnTo>
                    <a:pt x="5664" y="11696"/>
                  </a:lnTo>
                  <a:lnTo>
                    <a:pt x="6052" y="12711"/>
                  </a:lnTo>
                  <a:lnTo>
                    <a:pt x="6439" y="13707"/>
                  </a:lnTo>
                  <a:lnTo>
                    <a:pt x="6827" y="14722"/>
                  </a:lnTo>
                  <a:lnTo>
                    <a:pt x="7196" y="15736"/>
                  </a:lnTo>
                  <a:lnTo>
                    <a:pt x="7546" y="16769"/>
                  </a:lnTo>
                  <a:lnTo>
                    <a:pt x="7897" y="17802"/>
                  </a:lnTo>
                  <a:lnTo>
                    <a:pt x="8229" y="18817"/>
                  </a:lnTo>
                  <a:lnTo>
                    <a:pt x="8542" y="19850"/>
                  </a:lnTo>
                  <a:lnTo>
                    <a:pt x="8856" y="20902"/>
                  </a:lnTo>
                  <a:lnTo>
                    <a:pt x="9151" y="21935"/>
                  </a:lnTo>
                  <a:lnTo>
                    <a:pt x="9446" y="22986"/>
                  </a:lnTo>
                  <a:lnTo>
                    <a:pt x="9723" y="24019"/>
                  </a:lnTo>
                  <a:lnTo>
                    <a:pt x="9981" y="25071"/>
                  </a:lnTo>
                  <a:lnTo>
                    <a:pt x="10239" y="26122"/>
                  </a:lnTo>
                  <a:lnTo>
                    <a:pt x="10479" y="27174"/>
                  </a:lnTo>
                  <a:lnTo>
                    <a:pt x="10719" y="28244"/>
                  </a:lnTo>
                  <a:lnTo>
                    <a:pt x="10940" y="29296"/>
                  </a:lnTo>
                  <a:lnTo>
                    <a:pt x="11143" y="30365"/>
                  </a:lnTo>
                  <a:lnTo>
                    <a:pt x="11346" y="31417"/>
                  </a:lnTo>
                  <a:lnTo>
                    <a:pt x="11531" y="32487"/>
                  </a:lnTo>
                  <a:lnTo>
                    <a:pt x="14907" y="32487"/>
                  </a:lnTo>
                  <a:lnTo>
                    <a:pt x="14261" y="30329"/>
                  </a:lnTo>
                  <a:lnTo>
                    <a:pt x="13597" y="28152"/>
                  </a:lnTo>
                  <a:lnTo>
                    <a:pt x="12914" y="25993"/>
                  </a:lnTo>
                  <a:lnTo>
                    <a:pt x="12213" y="23853"/>
                  </a:lnTo>
                  <a:lnTo>
                    <a:pt x="11475" y="21713"/>
                  </a:lnTo>
                  <a:lnTo>
                    <a:pt x="10701" y="19573"/>
                  </a:lnTo>
                  <a:lnTo>
                    <a:pt x="10295" y="18522"/>
                  </a:lnTo>
                  <a:lnTo>
                    <a:pt x="9889" y="17470"/>
                  </a:lnTo>
                  <a:lnTo>
                    <a:pt x="9465" y="16437"/>
                  </a:lnTo>
                  <a:lnTo>
                    <a:pt x="9040" y="15404"/>
                  </a:lnTo>
                  <a:lnTo>
                    <a:pt x="8579" y="14371"/>
                  </a:lnTo>
                  <a:lnTo>
                    <a:pt x="8118" y="13338"/>
                  </a:lnTo>
                  <a:lnTo>
                    <a:pt x="7657" y="12323"/>
                  </a:lnTo>
                  <a:lnTo>
                    <a:pt x="7159" y="11327"/>
                  </a:lnTo>
                  <a:lnTo>
                    <a:pt x="6661" y="10313"/>
                  </a:lnTo>
                  <a:lnTo>
                    <a:pt x="6144" y="9335"/>
                  </a:lnTo>
                  <a:lnTo>
                    <a:pt x="5609" y="8339"/>
                  </a:lnTo>
                  <a:lnTo>
                    <a:pt x="5074" y="7379"/>
                  </a:lnTo>
                  <a:lnTo>
                    <a:pt x="4502" y="6420"/>
                  </a:lnTo>
                  <a:lnTo>
                    <a:pt x="3912" y="5461"/>
                  </a:lnTo>
                  <a:lnTo>
                    <a:pt x="3321" y="4520"/>
                  </a:lnTo>
                  <a:lnTo>
                    <a:pt x="2694" y="3598"/>
                  </a:lnTo>
                  <a:lnTo>
                    <a:pt x="2049" y="2675"/>
                  </a:lnTo>
                  <a:lnTo>
                    <a:pt x="1384" y="1771"/>
                  </a:lnTo>
                  <a:lnTo>
                    <a:pt x="720" y="8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3"/>
            <p:cNvSpPr/>
            <p:nvPr/>
          </p:nvSpPr>
          <p:spPr>
            <a:xfrm>
              <a:off x="1759025" y="5134200"/>
              <a:ext cx="178050" cy="342675"/>
            </a:xfrm>
            <a:custGeom>
              <a:avLst/>
              <a:gdLst/>
              <a:ahLst/>
              <a:cxnLst/>
              <a:rect l="l" t="t" r="r" b="b"/>
              <a:pathLst>
                <a:path w="7122" h="13707" extrusionOk="0">
                  <a:moveTo>
                    <a:pt x="1" y="0"/>
                  </a:moveTo>
                  <a:lnTo>
                    <a:pt x="554" y="757"/>
                  </a:lnTo>
                  <a:lnTo>
                    <a:pt x="1071" y="1531"/>
                  </a:lnTo>
                  <a:lnTo>
                    <a:pt x="1551" y="2325"/>
                  </a:lnTo>
                  <a:lnTo>
                    <a:pt x="2030" y="3136"/>
                  </a:lnTo>
                  <a:lnTo>
                    <a:pt x="2454" y="3948"/>
                  </a:lnTo>
                  <a:lnTo>
                    <a:pt x="2860" y="4778"/>
                  </a:lnTo>
                  <a:lnTo>
                    <a:pt x="3248" y="5627"/>
                  </a:lnTo>
                  <a:lnTo>
                    <a:pt x="3598" y="6494"/>
                  </a:lnTo>
                  <a:lnTo>
                    <a:pt x="3912" y="7379"/>
                  </a:lnTo>
                  <a:lnTo>
                    <a:pt x="4207" y="8246"/>
                  </a:lnTo>
                  <a:lnTo>
                    <a:pt x="4465" y="9150"/>
                  </a:lnTo>
                  <a:lnTo>
                    <a:pt x="4705" y="10054"/>
                  </a:lnTo>
                  <a:lnTo>
                    <a:pt x="4908" y="10958"/>
                  </a:lnTo>
                  <a:lnTo>
                    <a:pt x="5074" y="11862"/>
                  </a:lnTo>
                  <a:lnTo>
                    <a:pt x="5222" y="12785"/>
                  </a:lnTo>
                  <a:lnTo>
                    <a:pt x="5332" y="13707"/>
                  </a:lnTo>
                  <a:lnTo>
                    <a:pt x="7122" y="13707"/>
                  </a:lnTo>
                  <a:lnTo>
                    <a:pt x="6900" y="12766"/>
                  </a:lnTo>
                  <a:lnTo>
                    <a:pt x="6661" y="11807"/>
                  </a:lnTo>
                  <a:lnTo>
                    <a:pt x="6384" y="10884"/>
                  </a:lnTo>
                  <a:lnTo>
                    <a:pt x="6070" y="9962"/>
                  </a:lnTo>
                  <a:lnTo>
                    <a:pt x="5720" y="9040"/>
                  </a:lnTo>
                  <a:lnTo>
                    <a:pt x="5332" y="8136"/>
                  </a:lnTo>
                  <a:lnTo>
                    <a:pt x="4926" y="7250"/>
                  </a:lnTo>
                  <a:lnTo>
                    <a:pt x="4502" y="6383"/>
                  </a:lnTo>
                  <a:lnTo>
                    <a:pt x="4041" y="5516"/>
                  </a:lnTo>
                  <a:lnTo>
                    <a:pt x="3543" y="4668"/>
                  </a:lnTo>
                  <a:lnTo>
                    <a:pt x="3008" y="3837"/>
                  </a:lnTo>
                  <a:lnTo>
                    <a:pt x="2473" y="3044"/>
                  </a:lnTo>
                  <a:lnTo>
                    <a:pt x="1883" y="2251"/>
                  </a:lnTo>
                  <a:lnTo>
                    <a:pt x="1292" y="1476"/>
                  </a:lnTo>
                  <a:lnTo>
                    <a:pt x="665" y="7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3"/>
            <p:cNvSpPr/>
            <p:nvPr/>
          </p:nvSpPr>
          <p:spPr>
            <a:xfrm>
              <a:off x="1689850" y="4921125"/>
              <a:ext cx="343150" cy="555750"/>
            </a:xfrm>
            <a:custGeom>
              <a:avLst/>
              <a:gdLst/>
              <a:ahLst/>
              <a:cxnLst/>
              <a:rect l="l" t="t" r="r" b="b"/>
              <a:pathLst>
                <a:path w="13726" h="22230" extrusionOk="0">
                  <a:moveTo>
                    <a:pt x="1" y="0"/>
                  </a:moveTo>
                  <a:lnTo>
                    <a:pt x="517" y="591"/>
                  </a:lnTo>
                  <a:lnTo>
                    <a:pt x="1034" y="1162"/>
                  </a:lnTo>
                  <a:lnTo>
                    <a:pt x="1513" y="1771"/>
                  </a:lnTo>
                  <a:lnTo>
                    <a:pt x="2012" y="2362"/>
                  </a:lnTo>
                  <a:lnTo>
                    <a:pt x="2473" y="2989"/>
                  </a:lnTo>
                  <a:lnTo>
                    <a:pt x="2934" y="3616"/>
                  </a:lnTo>
                  <a:lnTo>
                    <a:pt x="3377" y="4243"/>
                  </a:lnTo>
                  <a:lnTo>
                    <a:pt x="3819" y="4889"/>
                  </a:lnTo>
                  <a:lnTo>
                    <a:pt x="4225" y="5535"/>
                  </a:lnTo>
                  <a:lnTo>
                    <a:pt x="4631" y="6199"/>
                  </a:lnTo>
                  <a:lnTo>
                    <a:pt x="5037" y="6863"/>
                  </a:lnTo>
                  <a:lnTo>
                    <a:pt x="5406" y="7545"/>
                  </a:lnTo>
                  <a:lnTo>
                    <a:pt x="5775" y="8228"/>
                  </a:lnTo>
                  <a:lnTo>
                    <a:pt x="6125" y="8911"/>
                  </a:lnTo>
                  <a:lnTo>
                    <a:pt x="6476" y="9612"/>
                  </a:lnTo>
                  <a:lnTo>
                    <a:pt x="6790" y="10313"/>
                  </a:lnTo>
                  <a:lnTo>
                    <a:pt x="7103" y="11014"/>
                  </a:lnTo>
                  <a:lnTo>
                    <a:pt x="7398" y="11733"/>
                  </a:lnTo>
                  <a:lnTo>
                    <a:pt x="7675" y="12453"/>
                  </a:lnTo>
                  <a:lnTo>
                    <a:pt x="7952" y="13191"/>
                  </a:lnTo>
                  <a:lnTo>
                    <a:pt x="8210" y="13928"/>
                  </a:lnTo>
                  <a:lnTo>
                    <a:pt x="8450" y="14666"/>
                  </a:lnTo>
                  <a:lnTo>
                    <a:pt x="8671" y="15404"/>
                  </a:lnTo>
                  <a:lnTo>
                    <a:pt x="8874" y="16142"/>
                  </a:lnTo>
                  <a:lnTo>
                    <a:pt x="9077" y="16899"/>
                  </a:lnTo>
                  <a:lnTo>
                    <a:pt x="9243" y="17655"/>
                  </a:lnTo>
                  <a:lnTo>
                    <a:pt x="9409" y="18411"/>
                  </a:lnTo>
                  <a:lnTo>
                    <a:pt x="9557" y="19168"/>
                  </a:lnTo>
                  <a:lnTo>
                    <a:pt x="9686" y="19924"/>
                  </a:lnTo>
                  <a:lnTo>
                    <a:pt x="9815" y="20699"/>
                  </a:lnTo>
                  <a:lnTo>
                    <a:pt x="9907" y="21474"/>
                  </a:lnTo>
                  <a:lnTo>
                    <a:pt x="9999" y="22230"/>
                  </a:lnTo>
                  <a:lnTo>
                    <a:pt x="13726" y="22230"/>
                  </a:lnTo>
                  <a:lnTo>
                    <a:pt x="13339" y="20754"/>
                  </a:lnTo>
                  <a:lnTo>
                    <a:pt x="12914" y="19278"/>
                  </a:lnTo>
                  <a:lnTo>
                    <a:pt x="12471" y="17821"/>
                  </a:lnTo>
                  <a:lnTo>
                    <a:pt x="12010" y="16382"/>
                  </a:lnTo>
                  <a:lnTo>
                    <a:pt x="11752" y="15663"/>
                  </a:lnTo>
                  <a:lnTo>
                    <a:pt x="11494" y="14943"/>
                  </a:lnTo>
                  <a:lnTo>
                    <a:pt x="11217" y="14242"/>
                  </a:lnTo>
                  <a:lnTo>
                    <a:pt x="10922" y="13523"/>
                  </a:lnTo>
                  <a:lnTo>
                    <a:pt x="10627" y="12822"/>
                  </a:lnTo>
                  <a:lnTo>
                    <a:pt x="10313" y="12139"/>
                  </a:lnTo>
                  <a:lnTo>
                    <a:pt x="9981" y="11438"/>
                  </a:lnTo>
                  <a:lnTo>
                    <a:pt x="9649" y="10755"/>
                  </a:lnTo>
                  <a:lnTo>
                    <a:pt x="9225" y="9944"/>
                  </a:lnTo>
                  <a:lnTo>
                    <a:pt x="8763" y="9150"/>
                  </a:lnTo>
                  <a:lnTo>
                    <a:pt x="8302" y="8357"/>
                  </a:lnTo>
                  <a:lnTo>
                    <a:pt x="7804" y="7582"/>
                  </a:lnTo>
                  <a:lnTo>
                    <a:pt x="7288" y="6826"/>
                  </a:lnTo>
                  <a:lnTo>
                    <a:pt x="6734" y="6088"/>
                  </a:lnTo>
                  <a:lnTo>
                    <a:pt x="6162" y="5369"/>
                  </a:lnTo>
                  <a:lnTo>
                    <a:pt x="5572" y="4668"/>
                  </a:lnTo>
                  <a:lnTo>
                    <a:pt x="4963" y="3985"/>
                  </a:lnTo>
                  <a:lnTo>
                    <a:pt x="4318" y="3339"/>
                  </a:lnTo>
                  <a:lnTo>
                    <a:pt x="3672" y="2712"/>
                  </a:lnTo>
                  <a:lnTo>
                    <a:pt x="2971" y="2103"/>
                  </a:lnTo>
                  <a:lnTo>
                    <a:pt x="2270" y="1531"/>
                  </a:lnTo>
                  <a:lnTo>
                    <a:pt x="1532" y="996"/>
                  </a:lnTo>
                  <a:lnTo>
                    <a:pt x="776" y="4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3"/>
            <p:cNvSpPr/>
            <p:nvPr/>
          </p:nvSpPr>
          <p:spPr>
            <a:xfrm>
              <a:off x="1798225" y="4645325"/>
              <a:ext cx="363450" cy="831550"/>
            </a:xfrm>
            <a:custGeom>
              <a:avLst/>
              <a:gdLst/>
              <a:ahLst/>
              <a:cxnLst/>
              <a:rect l="l" t="t" r="r" b="b"/>
              <a:pathLst>
                <a:path w="14538" h="33262" extrusionOk="0">
                  <a:moveTo>
                    <a:pt x="1" y="0"/>
                  </a:moveTo>
                  <a:lnTo>
                    <a:pt x="610" y="904"/>
                  </a:lnTo>
                  <a:lnTo>
                    <a:pt x="1200" y="1845"/>
                  </a:lnTo>
                  <a:lnTo>
                    <a:pt x="1790" y="2768"/>
                  </a:lnTo>
                  <a:lnTo>
                    <a:pt x="2344" y="3727"/>
                  </a:lnTo>
                  <a:lnTo>
                    <a:pt x="2879" y="4686"/>
                  </a:lnTo>
                  <a:lnTo>
                    <a:pt x="3414" y="5664"/>
                  </a:lnTo>
                  <a:lnTo>
                    <a:pt x="3912" y="6642"/>
                  </a:lnTo>
                  <a:lnTo>
                    <a:pt x="4392" y="7638"/>
                  </a:lnTo>
                  <a:lnTo>
                    <a:pt x="4853" y="8634"/>
                  </a:lnTo>
                  <a:lnTo>
                    <a:pt x="5314" y="9649"/>
                  </a:lnTo>
                  <a:lnTo>
                    <a:pt x="5738" y="10663"/>
                  </a:lnTo>
                  <a:lnTo>
                    <a:pt x="6144" y="11678"/>
                  </a:lnTo>
                  <a:lnTo>
                    <a:pt x="6532" y="12711"/>
                  </a:lnTo>
                  <a:lnTo>
                    <a:pt x="6900" y="13763"/>
                  </a:lnTo>
                  <a:lnTo>
                    <a:pt x="7251" y="14814"/>
                  </a:lnTo>
                  <a:lnTo>
                    <a:pt x="7583" y="15866"/>
                  </a:lnTo>
                  <a:lnTo>
                    <a:pt x="7878" y="16917"/>
                  </a:lnTo>
                  <a:lnTo>
                    <a:pt x="8173" y="17987"/>
                  </a:lnTo>
                  <a:lnTo>
                    <a:pt x="8450" y="19057"/>
                  </a:lnTo>
                  <a:lnTo>
                    <a:pt x="8690" y="20127"/>
                  </a:lnTo>
                  <a:lnTo>
                    <a:pt x="8930" y="21216"/>
                  </a:lnTo>
                  <a:lnTo>
                    <a:pt x="9133" y="22285"/>
                  </a:lnTo>
                  <a:lnTo>
                    <a:pt x="9317" y="23374"/>
                  </a:lnTo>
                  <a:lnTo>
                    <a:pt x="9483" y="24462"/>
                  </a:lnTo>
                  <a:lnTo>
                    <a:pt x="9631" y="25569"/>
                  </a:lnTo>
                  <a:lnTo>
                    <a:pt x="9760" y="26658"/>
                  </a:lnTo>
                  <a:lnTo>
                    <a:pt x="9852" y="27765"/>
                  </a:lnTo>
                  <a:lnTo>
                    <a:pt x="9944" y="28853"/>
                  </a:lnTo>
                  <a:lnTo>
                    <a:pt x="10000" y="29960"/>
                  </a:lnTo>
                  <a:lnTo>
                    <a:pt x="10037" y="31067"/>
                  </a:lnTo>
                  <a:lnTo>
                    <a:pt x="10055" y="32155"/>
                  </a:lnTo>
                  <a:lnTo>
                    <a:pt x="10055" y="33262"/>
                  </a:lnTo>
                  <a:lnTo>
                    <a:pt x="14538" y="33262"/>
                  </a:lnTo>
                  <a:lnTo>
                    <a:pt x="14353" y="31067"/>
                  </a:lnTo>
                  <a:lnTo>
                    <a:pt x="14132" y="28871"/>
                  </a:lnTo>
                  <a:lnTo>
                    <a:pt x="14003" y="27765"/>
                  </a:lnTo>
                  <a:lnTo>
                    <a:pt x="13874" y="26676"/>
                  </a:lnTo>
                  <a:lnTo>
                    <a:pt x="13726" y="25588"/>
                  </a:lnTo>
                  <a:lnTo>
                    <a:pt x="13560" y="24499"/>
                  </a:lnTo>
                  <a:lnTo>
                    <a:pt x="13394" y="23411"/>
                  </a:lnTo>
                  <a:lnTo>
                    <a:pt x="13191" y="22322"/>
                  </a:lnTo>
                  <a:lnTo>
                    <a:pt x="12970" y="21234"/>
                  </a:lnTo>
                  <a:lnTo>
                    <a:pt x="12748" y="20164"/>
                  </a:lnTo>
                  <a:lnTo>
                    <a:pt x="12490" y="19094"/>
                  </a:lnTo>
                  <a:lnTo>
                    <a:pt x="12213" y="18024"/>
                  </a:lnTo>
                  <a:lnTo>
                    <a:pt x="11918" y="16972"/>
                  </a:lnTo>
                  <a:lnTo>
                    <a:pt x="11586" y="15921"/>
                  </a:lnTo>
                  <a:lnTo>
                    <a:pt x="11180" y="14740"/>
                  </a:lnTo>
                  <a:lnTo>
                    <a:pt x="10719" y="13541"/>
                  </a:lnTo>
                  <a:lnTo>
                    <a:pt x="10240" y="12379"/>
                  </a:lnTo>
                  <a:lnTo>
                    <a:pt x="9963" y="11807"/>
                  </a:lnTo>
                  <a:lnTo>
                    <a:pt x="9705" y="11235"/>
                  </a:lnTo>
                  <a:lnTo>
                    <a:pt x="9409" y="10663"/>
                  </a:lnTo>
                  <a:lnTo>
                    <a:pt x="9133" y="10110"/>
                  </a:lnTo>
                  <a:lnTo>
                    <a:pt x="8819" y="9556"/>
                  </a:lnTo>
                  <a:lnTo>
                    <a:pt x="8505" y="9003"/>
                  </a:lnTo>
                  <a:lnTo>
                    <a:pt x="8192" y="8468"/>
                  </a:lnTo>
                  <a:lnTo>
                    <a:pt x="7860" y="7933"/>
                  </a:lnTo>
                  <a:lnTo>
                    <a:pt x="7509" y="7398"/>
                  </a:lnTo>
                  <a:lnTo>
                    <a:pt x="7159" y="6881"/>
                  </a:lnTo>
                  <a:lnTo>
                    <a:pt x="6790" y="6365"/>
                  </a:lnTo>
                  <a:lnTo>
                    <a:pt x="6421" y="5867"/>
                  </a:lnTo>
                  <a:lnTo>
                    <a:pt x="6033" y="5369"/>
                  </a:lnTo>
                  <a:lnTo>
                    <a:pt x="5628" y="4889"/>
                  </a:lnTo>
                  <a:lnTo>
                    <a:pt x="5222" y="4409"/>
                  </a:lnTo>
                  <a:lnTo>
                    <a:pt x="4797" y="3948"/>
                  </a:lnTo>
                  <a:lnTo>
                    <a:pt x="4373" y="3506"/>
                  </a:lnTo>
                  <a:lnTo>
                    <a:pt x="3930" y="3063"/>
                  </a:lnTo>
                  <a:lnTo>
                    <a:pt x="3469" y="2638"/>
                  </a:lnTo>
                  <a:lnTo>
                    <a:pt x="3008" y="2214"/>
                  </a:lnTo>
                  <a:lnTo>
                    <a:pt x="2528" y="1808"/>
                  </a:lnTo>
                  <a:lnTo>
                    <a:pt x="2049" y="1421"/>
                  </a:lnTo>
                  <a:lnTo>
                    <a:pt x="1551" y="1033"/>
                  </a:lnTo>
                  <a:lnTo>
                    <a:pt x="1052" y="683"/>
                  </a:lnTo>
                  <a:lnTo>
                    <a:pt x="518" y="3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3"/>
            <p:cNvSpPr/>
            <p:nvPr/>
          </p:nvSpPr>
          <p:spPr>
            <a:xfrm>
              <a:off x="2163500" y="4830725"/>
              <a:ext cx="129175" cy="646150"/>
            </a:xfrm>
            <a:custGeom>
              <a:avLst/>
              <a:gdLst/>
              <a:ahLst/>
              <a:cxnLst/>
              <a:rect l="l" t="t" r="r" b="b"/>
              <a:pathLst>
                <a:path w="5167" h="25846" extrusionOk="0">
                  <a:moveTo>
                    <a:pt x="5166" y="0"/>
                  </a:moveTo>
                  <a:lnTo>
                    <a:pt x="4834" y="757"/>
                  </a:lnTo>
                  <a:lnTo>
                    <a:pt x="4520" y="1495"/>
                  </a:lnTo>
                  <a:lnTo>
                    <a:pt x="4207" y="2251"/>
                  </a:lnTo>
                  <a:lnTo>
                    <a:pt x="3930" y="3026"/>
                  </a:lnTo>
                  <a:lnTo>
                    <a:pt x="3672" y="3782"/>
                  </a:lnTo>
                  <a:lnTo>
                    <a:pt x="3432" y="4557"/>
                  </a:lnTo>
                  <a:lnTo>
                    <a:pt x="3211" y="5350"/>
                  </a:lnTo>
                  <a:lnTo>
                    <a:pt x="3008" y="6125"/>
                  </a:lnTo>
                  <a:lnTo>
                    <a:pt x="2823" y="6918"/>
                  </a:lnTo>
                  <a:lnTo>
                    <a:pt x="2657" y="7712"/>
                  </a:lnTo>
                  <a:lnTo>
                    <a:pt x="2491" y="8505"/>
                  </a:lnTo>
                  <a:lnTo>
                    <a:pt x="2362" y="9317"/>
                  </a:lnTo>
                  <a:lnTo>
                    <a:pt x="2233" y="10110"/>
                  </a:lnTo>
                  <a:lnTo>
                    <a:pt x="2122" y="10922"/>
                  </a:lnTo>
                  <a:lnTo>
                    <a:pt x="2030" y="11733"/>
                  </a:lnTo>
                  <a:lnTo>
                    <a:pt x="1938" y="12545"/>
                  </a:lnTo>
                  <a:lnTo>
                    <a:pt x="1864" y="13375"/>
                  </a:lnTo>
                  <a:lnTo>
                    <a:pt x="1809" y="14187"/>
                  </a:lnTo>
                  <a:lnTo>
                    <a:pt x="1698" y="15829"/>
                  </a:lnTo>
                  <a:lnTo>
                    <a:pt x="1643" y="17489"/>
                  </a:lnTo>
                  <a:lnTo>
                    <a:pt x="1606" y="19149"/>
                  </a:lnTo>
                  <a:lnTo>
                    <a:pt x="1606" y="20791"/>
                  </a:lnTo>
                  <a:lnTo>
                    <a:pt x="1606" y="22452"/>
                  </a:lnTo>
                  <a:lnTo>
                    <a:pt x="1661" y="25735"/>
                  </a:lnTo>
                  <a:lnTo>
                    <a:pt x="1" y="9575"/>
                  </a:lnTo>
                  <a:lnTo>
                    <a:pt x="111" y="25846"/>
                  </a:lnTo>
                  <a:lnTo>
                    <a:pt x="3506" y="25846"/>
                  </a:lnTo>
                  <a:lnTo>
                    <a:pt x="3487" y="24223"/>
                  </a:lnTo>
                  <a:lnTo>
                    <a:pt x="3506" y="22581"/>
                  </a:lnTo>
                  <a:lnTo>
                    <a:pt x="3506" y="20920"/>
                  </a:lnTo>
                  <a:lnTo>
                    <a:pt x="3543" y="19279"/>
                  </a:lnTo>
                  <a:lnTo>
                    <a:pt x="3598" y="17618"/>
                  </a:lnTo>
                  <a:lnTo>
                    <a:pt x="3653" y="15958"/>
                  </a:lnTo>
                  <a:lnTo>
                    <a:pt x="3727" y="14298"/>
                  </a:lnTo>
                  <a:lnTo>
                    <a:pt x="3819" y="12656"/>
                  </a:lnTo>
                  <a:lnTo>
                    <a:pt x="3930" y="11014"/>
                  </a:lnTo>
                  <a:lnTo>
                    <a:pt x="4059" y="9390"/>
                  </a:lnTo>
                  <a:lnTo>
                    <a:pt x="4207" y="7767"/>
                  </a:lnTo>
                  <a:lnTo>
                    <a:pt x="4373" y="6181"/>
                  </a:lnTo>
                  <a:lnTo>
                    <a:pt x="4539" y="4594"/>
                  </a:lnTo>
                  <a:lnTo>
                    <a:pt x="4742" y="3044"/>
                  </a:lnTo>
                  <a:lnTo>
                    <a:pt x="4945" y="1513"/>
                  </a:lnTo>
                  <a:lnTo>
                    <a:pt x="51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3"/>
            <p:cNvSpPr/>
            <p:nvPr/>
          </p:nvSpPr>
          <p:spPr>
            <a:xfrm>
              <a:off x="5375725" y="4808125"/>
              <a:ext cx="176225" cy="668750"/>
            </a:xfrm>
            <a:custGeom>
              <a:avLst/>
              <a:gdLst/>
              <a:ahLst/>
              <a:cxnLst/>
              <a:rect l="l" t="t" r="r" b="b"/>
              <a:pathLst>
                <a:path w="7049" h="26750" extrusionOk="0">
                  <a:moveTo>
                    <a:pt x="1" y="1"/>
                  </a:moveTo>
                  <a:lnTo>
                    <a:pt x="278" y="738"/>
                  </a:lnTo>
                  <a:lnTo>
                    <a:pt x="573" y="1476"/>
                  </a:lnTo>
                  <a:lnTo>
                    <a:pt x="831" y="2214"/>
                  </a:lnTo>
                  <a:lnTo>
                    <a:pt x="1089" y="2989"/>
                  </a:lnTo>
                  <a:lnTo>
                    <a:pt x="1329" y="3764"/>
                  </a:lnTo>
                  <a:lnTo>
                    <a:pt x="1551" y="4539"/>
                  </a:lnTo>
                  <a:lnTo>
                    <a:pt x="1772" y="5332"/>
                  </a:lnTo>
                  <a:lnTo>
                    <a:pt x="1975" y="6144"/>
                  </a:lnTo>
                  <a:lnTo>
                    <a:pt x="2159" y="6955"/>
                  </a:lnTo>
                  <a:lnTo>
                    <a:pt x="2344" y="7786"/>
                  </a:lnTo>
                  <a:lnTo>
                    <a:pt x="2510" y="8616"/>
                  </a:lnTo>
                  <a:lnTo>
                    <a:pt x="2657" y="9446"/>
                  </a:lnTo>
                  <a:lnTo>
                    <a:pt x="2787" y="10294"/>
                  </a:lnTo>
                  <a:lnTo>
                    <a:pt x="2916" y="11143"/>
                  </a:lnTo>
                  <a:lnTo>
                    <a:pt x="3026" y="11992"/>
                  </a:lnTo>
                  <a:lnTo>
                    <a:pt x="3137" y="12859"/>
                  </a:lnTo>
                  <a:lnTo>
                    <a:pt x="3211" y="13726"/>
                  </a:lnTo>
                  <a:lnTo>
                    <a:pt x="3303" y="14593"/>
                  </a:lnTo>
                  <a:lnTo>
                    <a:pt x="3358" y="15460"/>
                  </a:lnTo>
                  <a:lnTo>
                    <a:pt x="3414" y="16327"/>
                  </a:lnTo>
                  <a:lnTo>
                    <a:pt x="3451" y="17212"/>
                  </a:lnTo>
                  <a:lnTo>
                    <a:pt x="3469" y="18079"/>
                  </a:lnTo>
                  <a:lnTo>
                    <a:pt x="3488" y="18965"/>
                  </a:lnTo>
                  <a:lnTo>
                    <a:pt x="3469" y="19832"/>
                  </a:lnTo>
                  <a:lnTo>
                    <a:pt x="3469" y="20718"/>
                  </a:lnTo>
                  <a:lnTo>
                    <a:pt x="3432" y="21585"/>
                  </a:lnTo>
                  <a:lnTo>
                    <a:pt x="3395" y="22452"/>
                  </a:lnTo>
                  <a:lnTo>
                    <a:pt x="3340" y="23319"/>
                  </a:lnTo>
                  <a:lnTo>
                    <a:pt x="3285" y="24186"/>
                  </a:lnTo>
                  <a:lnTo>
                    <a:pt x="3211" y="25053"/>
                  </a:lnTo>
                  <a:lnTo>
                    <a:pt x="3119" y="25901"/>
                  </a:lnTo>
                  <a:lnTo>
                    <a:pt x="3008" y="26750"/>
                  </a:lnTo>
                  <a:lnTo>
                    <a:pt x="7048" y="26750"/>
                  </a:lnTo>
                  <a:lnTo>
                    <a:pt x="7030" y="25403"/>
                  </a:lnTo>
                  <a:lnTo>
                    <a:pt x="6974" y="24075"/>
                  </a:lnTo>
                  <a:lnTo>
                    <a:pt x="6919" y="22728"/>
                  </a:lnTo>
                  <a:lnTo>
                    <a:pt x="6845" y="21400"/>
                  </a:lnTo>
                  <a:lnTo>
                    <a:pt x="6734" y="20053"/>
                  </a:lnTo>
                  <a:lnTo>
                    <a:pt x="6605" y="18725"/>
                  </a:lnTo>
                  <a:lnTo>
                    <a:pt x="6458" y="17397"/>
                  </a:lnTo>
                  <a:lnTo>
                    <a:pt x="6255" y="16069"/>
                  </a:lnTo>
                  <a:lnTo>
                    <a:pt x="6089" y="14980"/>
                  </a:lnTo>
                  <a:lnTo>
                    <a:pt x="5886" y="13910"/>
                  </a:lnTo>
                  <a:lnTo>
                    <a:pt x="5646" y="12840"/>
                  </a:lnTo>
                  <a:lnTo>
                    <a:pt x="5406" y="11789"/>
                  </a:lnTo>
                  <a:lnTo>
                    <a:pt x="5111" y="10737"/>
                  </a:lnTo>
                  <a:lnTo>
                    <a:pt x="4816" y="9686"/>
                  </a:lnTo>
                  <a:lnTo>
                    <a:pt x="4465" y="8653"/>
                  </a:lnTo>
                  <a:lnTo>
                    <a:pt x="4096" y="7620"/>
                  </a:lnTo>
                  <a:lnTo>
                    <a:pt x="3709" y="6605"/>
                  </a:lnTo>
                  <a:lnTo>
                    <a:pt x="3285" y="5609"/>
                  </a:lnTo>
                  <a:lnTo>
                    <a:pt x="2823" y="4631"/>
                  </a:lnTo>
                  <a:lnTo>
                    <a:pt x="2325" y="3672"/>
                  </a:lnTo>
                  <a:lnTo>
                    <a:pt x="1790" y="2712"/>
                  </a:lnTo>
                  <a:lnTo>
                    <a:pt x="1237" y="1790"/>
                  </a:lnTo>
                  <a:lnTo>
                    <a:pt x="628" y="8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3"/>
            <p:cNvSpPr/>
            <p:nvPr/>
          </p:nvSpPr>
          <p:spPr>
            <a:xfrm>
              <a:off x="5578675" y="5041950"/>
              <a:ext cx="70575" cy="434925"/>
            </a:xfrm>
            <a:custGeom>
              <a:avLst/>
              <a:gdLst/>
              <a:ahLst/>
              <a:cxnLst/>
              <a:rect l="l" t="t" r="r" b="b"/>
              <a:pathLst>
                <a:path w="2823" h="17397" extrusionOk="0">
                  <a:moveTo>
                    <a:pt x="2823" y="1"/>
                  </a:moveTo>
                  <a:lnTo>
                    <a:pt x="0" y="17397"/>
                  </a:lnTo>
                  <a:lnTo>
                    <a:pt x="1254" y="17397"/>
                  </a:lnTo>
                  <a:lnTo>
                    <a:pt x="1365" y="15220"/>
                  </a:lnTo>
                  <a:lnTo>
                    <a:pt x="1513" y="13043"/>
                  </a:lnTo>
                  <a:lnTo>
                    <a:pt x="1679" y="10866"/>
                  </a:lnTo>
                  <a:lnTo>
                    <a:pt x="1863" y="8690"/>
                  </a:lnTo>
                  <a:lnTo>
                    <a:pt x="2066" y="6513"/>
                  </a:lnTo>
                  <a:lnTo>
                    <a:pt x="2306" y="4336"/>
                  </a:lnTo>
                  <a:lnTo>
                    <a:pt x="2546" y="2159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3"/>
            <p:cNvSpPr/>
            <p:nvPr/>
          </p:nvSpPr>
          <p:spPr>
            <a:xfrm>
              <a:off x="5629850" y="5081625"/>
              <a:ext cx="185425" cy="395250"/>
            </a:xfrm>
            <a:custGeom>
              <a:avLst/>
              <a:gdLst/>
              <a:ahLst/>
              <a:cxnLst/>
              <a:rect l="l" t="t" r="r" b="b"/>
              <a:pathLst>
                <a:path w="7417" h="15810" extrusionOk="0">
                  <a:moveTo>
                    <a:pt x="7417" y="0"/>
                  </a:moveTo>
                  <a:lnTo>
                    <a:pt x="6974" y="590"/>
                  </a:lnTo>
                  <a:lnTo>
                    <a:pt x="6365" y="1439"/>
                  </a:lnTo>
                  <a:lnTo>
                    <a:pt x="5775" y="2325"/>
                  </a:lnTo>
                  <a:lnTo>
                    <a:pt x="5221" y="3210"/>
                  </a:lnTo>
                  <a:lnTo>
                    <a:pt x="4686" y="4114"/>
                  </a:lnTo>
                  <a:lnTo>
                    <a:pt x="4152" y="5036"/>
                  </a:lnTo>
                  <a:lnTo>
                    <a:pt x="3672" y="5959"/>
                  </a:lnTo>
                  <a:lnTo>
                    <a:pt x="3192" y="6900"/>
                  </a:lnTo>
                  <a:lnTo>
                    <a:pt x="2749" y="7859"/>
                  </a:lnTo>
                  <a:lnTo>
                    <a:pt x="2307" y="8818"/>
                  </a:lnTo>
                  <a:lnTo>
                    <a:pt x="1919" y="9796"/>
                  </a:lnTo>
                  <a:lnTo>
                    <a:pt x="1532" y="10774"/>
                  </a:lnTo>
                  <a:lnTo>
                    <a:pt x="1181" y="11770"/>
                  </a:lnTo>
                  <a:lnTo>
                    <a:pt x="849" y="12766"/>
                  </a:lnTo>
                  <a:lnTo>
                    <a:pt x="536" y="13781"/>
                  </a:lnTo>
                  <a:lnTo>
                    <a:pt x="259" y="14795"/>
                  </a:lnTo>
                  <a:lnTo>
                    <a:pt x="1" y="15810"/>
                  </a:lnTo>
                  <a:lnTo>
                    <a:pt x="3063" y="15810"/>
                  </a:lnTo>
                  <a:lnTo>
                    <a:pt x="3211" y="14869"/>
                  </a:lnTo>
                  <a:lnTo>
                    <a:pt x="3358" y="13928"/>
                  </a:lnTo>
                  <a:lnTo>
                    <a:pt x="3524" y="12987"/>
                  </a:lnTo>
                  <a:lnTo>
                    <a:pt x="3709" y="12047"/>
                  </a:lnTo>
                  <a:lnTo>
                    <a:pt x="3912" y="11106"/>
                  </a:lnTo>
                  <a:lnTo>
                    <a:pt x="4115" y="10165"/>
                  </a:lnTo>
                  <a:lnTo>
                    <a:pt x="4336" y="9243"/>
                  </a:lnTo>
                  <a:lnTo>
                    <a:pt x="4576" y="8320"/>
                  </a:lnTo>
                  <a:lnTo>
                    <a:pt x="4834" y="7398"/>
                  </a:lnTo>
                  <a:lnTo>
                    <a:pt x="5092" y="6475"/>
                  </a:lnTo>
                  <a:lnTo>
                    <a:pt x="5369" y="5553"/>
                  </a:lnTo>
                  <a:lnTo>
                    <a:pt x="5664" y="4649"/>
                  </a:lnTo>
                  <a:lnTo>
                    <a:pt x="5978" y="3745"/>
                  </a:lnTo>
                  <a:lnTo>
                    <a:pt x="6291" y="2841"/>
                  </a:lnTo>
                  <a:lnTo>
                    <a:pt x="6624" y="1956"/>
                  </a:lnTo>
                  <a:lnTo>
                    <a:pt x="6974" y="1052"/>
                  </a:lnTo>
                  <a:lnTo>
                    <a:pt x="7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2" name="Google Shape;1012;p13"/>
          <p:cNvSpPr/>
          <p:nvPr/>
        </p:nvSpPr>
        <p:spPr>
          <a:xfrm>
            <a:off x="3932188" y="163171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13"/>
          <p:cNvSpPr/>
          <p:nvPr/>
        </p:nvSpPr>
        <p:spPr>
          <a:xfrm>
            <a:off x="719996" y="663303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" name="Google Shape;894;p1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13"/>
          <p:cNvSpPr txBox="1">
            <a:spLocks noGrp="1"/>
          </p:cNvSpPr>
          <p:nvPr>
            <p:ph type="title"/>
          </p:nvPr>
        </p:nvSpPr>
        <p:spPr>
          <a:xfrm>
            <a:off x="1921676" y="1759050"/>
            <a:ext cx="247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6" name="Google Shape;896;p13"/>
          <p:cNvSpPr txBox="1">
            <a:spLocks noGrp="1"/>
          </p:cNvSpPr>
          <p:nvPr>
            <p:ph type="subTitle" idx="1"/>
          </p:nvPr>
        </p:nvSpPr>
        <p:spPr>
          <a:xfrm>
            <a:off x="1921665" y="2040775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13"/>
          <p:cNvSpPr txBox="1">
            <a:spLocks noGrp="1"/>
          </p:cNvSpPr>
          <p:nvPr>
            <p:ph type="title" idx="2"/>
          </p:nvPr>
        </p:nvSpPr>
        <p:spPr>
          <a:xfrm>
            <a:off x="5613396" y="1759050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8" name="Google Shape;898;p13"/>
          <p:cNvSpPr txBox="1">
            <a:spLocks noGrp="1"/>
          </p:cNvSpPr>
          <p:nvPr>
            <p:ph type="subTitle" idx="3"/>
          </p:nvPr>
        </p:nvSpPr>
        <p:spPr>
          <a:xfrm>
            <a:off x="5613396" y="2040775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13"/>
          <p:cNvSpPr txBox="1">
            <a:spLocks noGrp="1"/>
          </p:cNvSpPr>
          <p:nvPr>
            <p:ph type="title" idx="4"/>
          </p:nvPr>
        </p:nvSpPr>
        <p:spPr>
          <a:xfrm>
            <a:off x="1921665" y="3316743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0" name="Google Shape;900;p13"/>
          <p:cNvSpPr txBox="1">
            <a:spLocks noGrp="1"/>
          </p:cNvSpPr>
          <p:nvPr>
            <p:ph type="subTitle" idx="5"/>
          </p:nvPr>
        </p:nvSpPr>
        <p:spPr>
          <a:xfrm>
            <a:off x="1921665" y="3598468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01" name="Google Shape;901;p13"/>
          <p:cNvSpPr txBox="1">
            <a:spLocks noGrp="1"/>
          </p:cNvSpPr>
          <p:nvPr>
            <p:ph type="title" idx="6"/>
          </p:nvPr>
        </p:nvSpPr>
        <p:spPr>
          <a:xfrm>
            <a:off x="5613396" y="3316743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2" name="Google Shape;902;p13"/>
          <p:cNvSpPr txBox="1">
            <a:spLocks noGrp="1"/>
          </p:cNvSpPr>
          <p:nvPr>
            <p:ph type="subTitle" idx="7"/>
          </p:nvPr>
        </p:nvSpPr>
        <p:spPr>
          <a:xfrm>
            <a:off x="5613396" y="3598468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03" name="Google Shape;903;p13"/>
          <p:cNvSpPr txBox="1">
            <a:spLocks noGrp="1"/>
          </p:cNvSpPr>
          <p:nvPr>
            <p:ph type="title" idx="8" hasCustomPrompt="1"/>
          </p:nvPr>
        </p:nvSpPr>
        <p:spPr>
          <a:xfrm>
            <a:off x="1009704" y="194838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4" name="Google Shape;904;p13"/>
          <p:cNvSpPr txBox="1">
            <a:spLocks noGrp="1"/>
          </p:cNvSpPr>
          <p:nvPr>
            <p:ph type="title" idx="9" hasCustomPrompt="1"/>
          </p:nvPr>
        </p:nvSpPr>
        <p:spPr>
          <a:xfrm>
            <a:off x="1009704" y="350793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5" name="Google Shape;90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04553" y="194838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6" name="Google Shape;906;p13"/>
          <p:cNvSpPr txBox="1">
            <a:spLocks noGrp="1"/>
          </p:cNvSpPr>
          <p:nvPr>
            <p:ph type="title" idx="14" hasCustomPrompt="1"/>
          </p:nvPr>
        </p:nvSpPr>
        <p:spPr>
          <a:xfrm>
            <a:off x="4755128" y="350793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7" name="Google Shape;907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8" name="Google Shape;908;p13"/>
          <p:cNvSpPr/>
          <p:nvPr/>
        </p:nvSpPr>
        <p:spPr>
          <a:xfrm>
            <a:off x="-213600" y="2551646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9" name="Google Shape;909;p13"/>
          <p:cNvGrpSpPr/>
          <p:nvPr/>
        </p:nvGrpSpPr>
        <p:grpSpPr>
          <a:xfrm rot="6066999" flipH="1">
            <a:off x="-1615603" y="977662"/>
            <a:ext cx="3261468" cy="1631309"/>
            <a:chOff x="-449225" y="436955"/>
            <a:chExt cx="3261590" cy="1631370"/>
          </a:xfrm>
        </p:grpSpPr>
        <p:sp>
          <p:nvSpPr>
            <p:cNvPr id="910" name="Google Shape;910;p13"/>
            <p:cNvSpPr/>
            <p:nvPr/>
          </p:nvSpPr>
          <p:spPr>
            <a:xfrm>
              <a:off x="-449225" y="486275"/>
              <a:ext cx="3150350" cy="1522575"/>
            </a:xfrm>
            <a:custGeom>
              <a:avLst/>
              <a:gdLst/>
              <a:ahLst/>
              <a:cxnLst/>
              <a:rect l="l" t="t" r="r" b="b"/>
              <a:pathLst>
                <a:path w="126014" h="60903" extrusionOk="0">
                  <a:moveTo>
                    <a:pt x="70605" y="1"/>
                  </a:moveTo>
                  <a:lnTo>
                    <a:pt x="70511" y="1133"/>
                  </a:lnTo>
                  <a:lnTo>
                    <a:pt x="70398" y="2417"/>
                  </a:lnTo>
                  <a:lnTo>
                    <a:pt x="70322" y="3116"/>
                  </a:lnTo>
                  <a:lnTo>
                    <a:pt x="70209" y="3852"/>
                  </a:lnTo>
                  <a:lnTo>
                    <a:pt x="70096" y="4626"/>
                  </a:lnTo>
                  <a:lnTo>
                    <a:pt x="69926" y="5438"/>
                  </a:lnTo>
                  <a:lnTo>
                    <a:pt x="69737" y="6268"/>
                  </a:lnTo>
                  <a:lnTo>
                    <a:pt x="69492" y="7137"/>
                  </a:lnTo>
                  <a:lnTo>
                    <a:pt x="69208" y="8043"/>
                  </a:lnTo>
                  <a:lnTo>
                    <a:pt x="68869" y="8968"/>
                  </a:lnTo>
                  <a:lnTo>
                    <a:pt x="68472" y="9931"/>
                  </a:lnTo>
                  <a:lnTo>
                    <a:pt x="68264" y="10421"/>
                  </a:lnTo>
                  <a:lnTo>
                    <a:pt x="68019" y="10931"/>
                  </a:lnTo>
                  <a:lnTo>
                    <a:pt x="67774" y="11422"/>
                  </a:lnTo>
                  <a:lnTo>
                    <a:pt x="67509" y="11932"/>
                  </a:lnTo>
                  <a:lnTo>
                    <a:pt x="67226" y="12460"/>
                  </a:lnTo>
                  <a:lnTo>
                    <a:pt x="66924" y="12989"/>
                  </a:lnTo>
                  <a:lnTo>
                    <a:pt x="66603" y="13518"/>
                  </a:lnTo>
                  <a:lnTo>
                    <a:pt x="66263" y="14046"/>
                  </a:lnTo>
                  <a:lnTo>
                    <a:pt x="65905" y="14594"/>
                  </a:lnTo>
                  <a:lnTo>
                    <a:pt x="65508" y="15141"/>
                  </a:lnTo>
                  <a:lnTo>
                    <a:pt x="65112" y="15689"/>
                  </a:lnTo>
                  <a:lnTo>
                    <a:pt x="64696" y="16255"/>
                  </a:lnTo>
                  <a:lnTo>
                    <a:pt x="64243" y="16821"/>
                  </a:lnTo>
                  <a:lnTo>
                    <a:pt x="63771" y="17388"/>
                  </a:lnTo>
                  <a:lnTo>
                    <a:pt x="63281" y="17973"/>
                  </a:lnTo>
                  <a:lnTo>
                    <a:pt x="62752" y="18558"/>
                  </a:lnTo>
                  <a:lnTo>
                    <a:pt x="62223" y="19143"/>
                  </a:lnTo>
                  <a:lnTo>
                    <a:pt x="61638" y="19729"/>
                  </a:lnTo>
                  <a:lnTo>
                    <a:pt x="61053" y="20333"/>
                  </a:lnTo>
                  <a:lnTo>
                    <a:pt x="60430" y="20937"/>
                  </a:lnTo>
                  <a:lnTo>
                    <a:pt x="59788" y="21541"/>
                  </a:lnTo>
                  <a:lnTo>
                    <a:pt x="59109" y="22145"/>
                  </a:lnTo>
                  <a:lnTo>
                    <a:pt x="58410" y="22768"/>
                  </a:lnTo>
                  <a:lnTo>
                    <a:pt x="57674" y="23391"/>
                  </a:lnTo>
                  <a:lnTo>
                    <a:pt x="56900" y="24014"/>
                  </a:lnTo>
                  <a:lnTo>
                    <a:pt x="56107" y="24637"/>
                  </a:lnTo>
                  <a:lnTo>
                    <a:pt x="55276" y="25260"/>
                  </a:lnTo>
                  <a:lnTo>
                    <a:pt x="54427" y="25902"/>
                  </a:lnTo>
                  <a:lnTo>
                    <a:pt x="53539" y="26544"/>
                  </a:lnTo>
                  <a:lnTo>
                    <a:pt x="52614" y="27185"/>
                  </a:lnTo>
                  <a:lnTo>
                    <a:pt x="51670" y="27827"/>
                  </a:lnTo>
                  <a:lnTo>
                    <a:pt x="50670" y="28469"/>
                  </a:lnTo>
                  <a:lnTo>
                    <a:pt x="49650" y="29130"/>
                  </a:lnTo>
                  <a:lnTo>
                    <a:pt x="48593" y="29772"/>
                  </a:lnTo>
                  <a:lnTo>
                    <a:pt x="47498" y="30433"/>
                  </a:lnTo>
                  <a:lnTo>
                    <a:pt x="46366" y="31093"/>
                  </a:lnTo>
                  <a:lnTo>
                    <a:pt x="45195" y="31754"/>
                  </a:lnTo>
                  <a:lnTo>
                    <a:pt x="44006" y="32415"/>
                  </a:lnTo>
                  <a:lnTo>
                    <a:pt x="43156" y="33396"/>
                  </a:lnTo>
                  <a:lnTo>
                    <a:pt x="42175" y="34510"/>
                  </a:lnTo>
                  <a:lnTo>
                    <a:pt x="40853" y="35983"/>
                  </a:lnTo>
                  <a:lnTo>
                    <a:pt x="39230" y="37757"/>
                  </a:lnTo>
                  <a:lnTo>
                    <a:pt x="37323" y="39758"/>
                  </a:lnTo>
                  <a:lnTo>
                    <a:pt x="36304" y="40816"/>
                  </a:lnTo>
                  <a:lnTo>
                    <a:pt x="35209" y="41930"/>
                  </a:lnTo>
                  <a:lnTo>
                    <a:pt x="34076" y="43062"/>
                  </a:lnTo>
                  <a:lnTo>
                    <a:pt x="32905" y="44214"/>
                  </a:lnTo>
                  <a:lnTo>
                    <a:pt x="32377" y="44667"/>
                  </a:lnTo>
                  <a:lnTo>
                    <a:pt x="31829" y="45101"/>
                  </a:lnTo>
                  <a:lnTo>
                    <a:pt x="31263" y="45535"/>
                  </a:lnTo>
                  <a:lnTo>
                    <a:pt x="30697" y="45932"/>
                  </a:lnTo>
                  <a:lnTo>
                    <a:pt x="30111" y="46328"/>
                  </a:lnTo>
                  <a:lnTo>
                    <a:pt x="29526" y="46706"/>
                  </a:lnTo>
                  <a:lnTo>
                    <a:pt x="28922" y="47083"/>
                  </a:lnTo>
                  <a:lnTo>
                    <a:pt x="28299" y="47423"/>
                  </a:lnTo>
                  <a:lnTo>
                    <a:pt x="27676" y="47763"/>
                  </a:lnTo>
                  <a:lnTo>
                    <a:pt x="27034" y="48084"/>
                  </a:lnTo>
                  <a:lnTo>
                    <a:pt x="26392" y="48405"/>
                  </a:lnTo>
                  <a:lnTo>
                    <a:pt x="25732" y="48688"/>
                  </a:lnTo>
                  <a:lnTo>
                    <a:pt x="25071" y="48971"/>
                  </a:lnTo>
                  <a:lnTo>
                    <a:pt x="24410" y="49254"/>
                  </a:lnTo>
                  <a:lnTo>
                    <a:pt x="23749" y="49519"/>
                  </a:lnTo>
                  <a:lnTo>
                    <a:pt x="23070" y="49764"/>
                  </a:lnTo>
                  <a:lnTo>
                    <a:pt x="22390" y="50009"/>
                  </a:lnTo>
                  <a:lnTo>
                    <a:pt x="21711" y="50236"/>
                  </a:lnTo>
                  <a:lnTo>
                    <a:pt x="20351" y="50651"/>
                  </a:lnTo>
                  <a:lnTo>
                    <a:pt x="18973" y="51029"/>
                  </a:lnTo>
                  <a:lnTo>
                    <a:pt x="17595" y="51369"/>
                  </a:lnTo>
                  <a:lnTo>
                    <a:pt x="16236" y="51671"/>
                  </a:lnTo>
                  <a:lnTo>
                    <a:pt x="14896" y="51935"/>
                  </a:lnTo>
                  <a:lnTo>
                    <a:pt x="13574" y="52180"/>
                  </a:lnTo>
                  <a:lnTo>
                    <a:pt x="12271" y="52369"/>
                  </a:lnTo>
                  <a:lnTo>
                    <a:pt x="11007" y="52558"/>
                  </a:lnTo>
                  <a:lnTo>
                    <a:pt x="9779" y="52709"/>
                  </a:lnTo>
                  <a:lnTo>
                    <a:pt x="8609" y="52822"/>
                  </a:lnTo>
                  <a:lnTo>
                    <a:pt x="7476" y="52917"/>
                  </a:lnTo>
                  <a:lnTo>
                    <a:pt x="6400" y="53011"/>
                  </a:lnTo>
                  <a:lnTo>
                    <a:pt x="5381" y="53068"/>
                  </a:lnTo>
                  <a:lnTo>
                    <a:pt x="4437" y="53106"/>
                  </a:lnTo>
                  <a:lnTo>
                    <a:pt x="3569" y="53143"/>
                  </a:lnTo>
                  <a:lnTo>
                    <a:pt x="2077" y="53181"/>
                  </a:lnTo>
                  <a:lnTo>
                    <a:pt x="944" y="53181"/>
                  </a:lnTo>
                  <a:lnTo>
                    <a:pt x="1" y="53162"/>
                  </a:lnTo>
                  <a:lnTo>
                    <a:pt x="3512" y="60902"/>
                  </a:lnTo>
                  <a:lnTo>
                    <a:pt x="3738" y="60883"/>
                  </a:lnTo>
                  <a:lnTo>
                    <a:pt x="4418" y="60827"/>
                  </a:lnTo>
                  <a:lnTo>
                    <a:pt x="5475" y="60713"/>
                  </a:lnTo>
                  <a:lnTo>
                    <a:pt x="6872" y="60525"/>
                  </a:lnTo>
                  <a:lnTo>
                    <a:pt x="7684" y="60393"/>
                  </a:lnTo>
                  <a:lnTo>
                    <a:pt x="8571" y="60260"/>
                  </a:lnTo>
                  <a:lnTo>
                    <a:pt x="9534" y="60072"/>
                  </a:lnTo>
                  <a:lnTo>
                    <a:pt x="10535" y="59883"/>
                  </a:lnTo>
                  <a:lnTo>
                    <a:pt x="11611" y="59656"/>
                  </a:lnTo>
                  <a:lnTo>
                    <a:pt x="12725" y="59392"/>
                  </a:lnTo>
                  <a:lnTo>
                    <a:pt x="13895" y="59109"/>
                  </a:lnTo>
                  <a:lnTo>
                    <a:pt x="15084" y="58788"/>
                  </a:lnTo>
                  <a:lnTo>
                    <a:pt x="16311" y="58429"/>
                  </a:lnTo>
                  <a:lnTo>
                    <a:pt x="17576" y="58033"/>
                  </a:lnTo>
                  <a:lnTo>
                    <a:pt x="18860" y="57617"/>
                  </a:lnTo>
                  <a:lnTo>
                    <a:pt x="20144" y="57145"/>
                  </a:lnTo>
                  <a:lnTo>
                    <a:pt x="21446" y="56617"/>
                  </a:lnTo>
                  <a:lnTo>
                    <a:pt x="22768" y="56069"/>
                  </a:lnTo>
                  <a:lnTo>
                    <a:pt x="24070" y="55465"/>
                  </a:lnTo>
                  <a:lnTo>
                    <a:pt x="24731" y="55144"/>
                  </a:lnTo>
                  <a:lnTo>
                    <a:pt x="25392" y="54823"/>
                  </a:lnTo>
                  <a:lnTo>
                    <a:pt x="26034" y="54484"/>
                  </a:lnTo>
                  <a:lnTo>
                    <a:pt x="26676" y="54125"/>
                  </a:lnTo>
                  <a:lnTo>
                    <a:pt x="27317" y="53766"/>
                  </a:lnTo>
                  <a:lnTo>
                    <a:pt x="27959" y="53370"/>
                  </a:lnTo>
                  <a:lnTo>
                    <a:pt x="28582" y="52992"/>
                  </a:lnTo>
                  <a:lnTo>
                    <a:pt x="29205" y="52577"/>
                  </a:lnTo>
                  <a:lnTo>
                    <a:pt x="29828" y="52162"/>
                  </a:lnTo>
                  <a:lnTo>
                    <a:pt x="30451" y="51727"/>
                  </a:lnTo>
                  <a:lnTo>
                    <a:pt x="31036" y="51274"/>
                  </a:lnTo>
                  <a:lnTo>
                    <a:pt x="31641" y="50821"/>
                  </a:lnTo>
                  <a:lnTo>
                    <a:pt x="32226" y="50349"/>
                  </a:lnTo>
                  <a:lnTo>
                    <a:pt x="32792" y="49858"/>
                  </a:lnTo>
                  <a:lnTo>
                    <a:pt x="33358" y="49349"/>
                  </a:lnTo>
                  <a:lnTo>
                    <a:pt x="33906" y="48839"/>
                  </a:lnTo>
                  <a:lnTo>
                    <a:pt x="34453" y="48292"/>
                  </a:lnTo>
                  <a:lnTo>
                    <a:pt x="34982" y="47744"/>
                  </a:lnTo>
                  <a:lnTo>
                    <a:pt x="35492" y="47215"/>
                  </a:lnTo>
                  <a:lnTo>
                    <a:pt x="36020" y="46687"/>
                  </a:lnTo>
                  <a:lnTo>
                    <a:pt x="36549" y="46177"/>
                  </a:lnTo>
                  <a:lnTo>
                    <a:pt x="37115" y="45667"/>
                  </a:lnTo>
                  <a:lnTo>
                    <a:pt x="37682" y="45177"/>
                  </a:lnTo>
                  <a:lnTo>
                    <a:pt x="38248" y="44686"/>
                  </a:lnTo>
                  <a:lnTo>
                    <a:pt x="38833" y="44214"/>
                  </a:lnTo>
                  <a:lnTo>
                    <a:pt x="39437" y="43761"/>
                  </a:lnTo>
                  <a:lnTo>
                    <a:pt x="40060" y="43308"/>
                  </a:lnTo>
                  <a:lnTo>
                    <a:pt x="40683" y="42855"/>
                  </a:lnTo>
                  <a:lnTo>
                    <a:pt x="41325" y="42439"/>
                  </a:lnTo>
                  <a:lnTo>
                    <a:pt x="41967" y="42005"/>
                  </a:lnTo>
                  <a:lnTo>
                    <a:pt x="42628" y="41590"/>
                  </a:lnTo>
                  <a:lnTo>
                    <a:pt x="43307" y="41193"/>
                  </a:lnTo>
                  <a:lnTo>
                    <a:pt x="43987" y="40816"/>
                  </a:lnTo>
                  <a:lnTo>
                    <a:pt x="44667" y="40419"/>
                  </a:lnTo>
                  <a:lnTo>
                    <a:pt x="45384" y="40061"/>
                  </a:lnTo>
                  <a:lnTo>
                    <a:pt x="46082" y="39702"/>
                  </a:lnTo>
                  <a:lnTo>
                    <a:pt x="46800" y="39343"/>
                  </a:lnTo>
                  <a:lnTo>
                    <a:pt x="47536" y="39003"/>
                  </a:lnTo>
                  <a:lnTo>
                    <a:pt x="48272" y="38682"/>
                  </a:lnTo>
                  <a:lnTo>
                    <a:pt x="49027" y="38361"/>
                  </a:lnTo>
                  <a:lnTo>
                    <a:pt x="49783" y="38059"/>
                  </a:lnTo>
                  <a:lnTo>
                    <a:pt x="50538" y="37757"/>
                  </a:lnTo>
                  <a:lnTo>
                    <a:pt x="51312" y="37474"/>
                  </a:lnTo>
                  <a:lnTo>
                    <a:pt x="52086" y="37191"/>
                  </a:lnTo>
                  <a:lnTo>
                    <a:pt x="52879" y="36927"/>
                  </a:lnTo>
                  <a:lnTo>
                    <a:pt x="53672" y="36681"/>
                  </a:lnTo>
                  <a:lnTo>
                    <a:pt x="54483" y="36436"/>
                  </a:lnTo>
                  <a:lnTo>
                    <a:pt x="55276" y="36190"/>
                  </a:lnTo>
                  <a:lnTo>
                    <a:pt x="56107" y="35964"/>
                  </a:lnTo>
                  <a:lnTo>
                    <a:pt x="56919" y="35756"/>
                  </a:lnTo>
                  <a:lnTo>
                    <a:pt x="57749" y="35719"/>
                  </a:lnTo>
                  <a:lnTo>
                    <a:pt x="58618" y="35700"/>
                  </a:lnTo>
                  <a:lnTo>
                    <a:pt x="59543" y="35737"/>
                  </a:lnTo>
                  <a:lnTo>
                    <a:pt x="60487" y="35813"/>
                  </a:lnTo>
                  <a:lnTo>
                    <a:pt x="61449" y="35926"/>
                  </a:lnTo>
                  <a:lnTo>
                    <a:pt x="62450" y="36077"/>
                  </a:lnTo>
                  <a:lnTo>
                    <a:pt x="63469" y="36247"/>
                  </a:lnTo>
                  <a:lnTo>
                    <a:pt x="64508" y="36455"/>
                  </a:lnTo>
                  <a:lnTo>
                    <a:pt x="65565" y="36700"/>
                  </a:lnTo>
                  <a:lnTo>
                    <a:pt x="66622" y="36983"/>
                  </a:lnTo>
                  <a:lnTo>
                    <a:pt x="67698" y="37285"/>
                  </a:lnTo>
                  <a:lnTo>
                    <a:pt x="68774" y="37625"/>
                  </a:lnTo>
                  <a:lnTo>
                    <a:pt x="69850" y="37984"/>
                  </a:lnTo>
                  <a:lnTo>
                    <a:pt x="70907" y="38380"/>
                  </a:lnTo>
                  <a:lnTo>
                    <a:pt x="71984" y="38796"/>
                  </a:lnTo>
                  <a:lnTo>
                    <a:pt x="73041" y="39249"/>
                  </a:lnTo>
                  <a:lnTo>
                    <a:pt x="73399" y="39834"/>
                  </a:lnTo>
                  <a:lnTo>
                    <a:pt x="73758" y="40457"/>
                  </a:lnTo>
                  <a:lnTo>
                    <a:pt x="74117" y="41118"/>
                  </a:lnTo>
                  <a:lnTo>
                    <a:pt x="74475" y="41816"/>
                  </a:lnTo>
                  <a:lnTo>
                    <a:pt x="74796" y="42534"/>
                  </a:lnTo>
                  <a:lnTo>
                    <a:pt x="75117" y="43289"/>
                  </a:lnTo>
                  <a:lnTo>
                    <a:pt x="75382" y="44044"/>
                  </a:lnTo>
                  <a:lnTo>
                    <a:pt x="75627" y="44818"/>
                  </a:lnTo>
                  <a:lnTo>
                    <a:pt x="75740" y="45214"/>
                  </a:lnTo>
                  <a:lnTo>
                    <a:pt x="75835" y="45592"/>
                  </a:lnTo>
                  <a:lnTo>
                    <a:pt x="75929" y="45988"/>
                  </a:lnTo>
                  <a:lnTo>
                    <a:pt x="75986" y="46385"/>
                  </a:lnTo>
                  <a:lnTo>
                    <a:pt x="76042" y="46781"/>
                  </a:lnTo>
                  <a:lnTo>
                    <a:pt x="76080" y="47159"/>
                  </a:lnTo>
                  <a:lnTo>
                    <a:pt x="76118" y="47555"/>
                  </a:lnTo>
                  <a:lnTo>
                    <a:pt x="76118" y="47933"/>
                  </a:lnTo>
                  <a:lnTo>
                    <a:pt x="76118" y="48310"/>
                  </a:lnTo>
                  <a:lnTo>
                    <a:pt x="76099" y="48707"/>
                  </a:lnTo>
                  <a:lnTo>
                    <a:pt x="76061" y="49066"/>
                  </a:lnTo>
                  <a:lnTo>
                    <a:pt x="75986" y="49443"/>
                  </a:lnTo>
                  <a:lnTo>
                    <a:pt x="75910" y="49802"/>
                  </a:lnTo>
                  <a:lnTo>
                    <a:pt x="75797" y="50160"/>
                  </a:lnTo>
                  <a:lnTo>
                    <a:pt x="75684" y="50519"/>
                  </a:lnTo>
                  <a:lnTo>
                    <a:pt x="75533" y="50859"/>
                  </a:lnTo>
                  <a:lnTo>
                    <a:pt x="75646" y="50670"/>
                  </a:lnTo>
                  <a:lnTo>
                    <a:pt x="75759" y="50444"/>
                  </a:lnTo>
                  <a:lnTo>
                    <a:pt x="75910" y="50142"/>
                  </a:lnTo>
                  <a:lnTo>
                    <a:pt x="76061" y="49745"/>
                  </a:lnTo>
                  <a:lnTo>
                    <a:pt x="76212" y="49254"/>
                  </a:lnTo>
                  <a:lnTo>
                    <a:pt x="76288" y="48971"/>
                  </a:lnTo>
                  <a:lnTo>
                    <a:pt x="76344" y="48688"/>
                  </a:lnTo>
                  <a:lnTo>
                    <a:pt x="76401" y="48367"/>
                  </a:lnTo>
                  <a:lnTo>
                    <a:pt x="76439" y="48027"/>
                  </a:lnTo>
                  <a:lnTo>
                    <a:pt x="76477" y="47669"/>
                  </a:lnTo>
                  <a:lnTo>
                    <a:pt x="76495" y="47291"/>
                  </a:lnTo>
                  <a:lnTo>
                    <a:pt x="76495" y="46895"/>
                  </a:lnTo>
                  <a:lnTo>
                    <a:pt x="76495" y="46460"/>
                  </a:lnTo>
                  <a:lnTo>
                    <a:pt x="76458" y="46026"/>
                  </a:lnTo>
                  <a:lnTo>
                    <a:pt x="76420" y="45573"/>
                  </a:lnTo>
                  <a:lnTo>
                    <a:pt x="76344" y="45082"/>
                  </a:lnTo>
                  <a:lnTo>
                    <a:pt x="76250" y="44572"/>
                  </a:lnTo>
                  <a:lnTo>
                    <a:pt x="76118" y="44063"/>
                  </a:lnTo>
                  <a:lnTo>
                    <a:pt x="75986" y="43515"/>
                  </a:lnTo>
                  <a:lnTo>
                    <a:pt x="75797" y="42968"/>
                  </a:lnTo>
                  <a:lnTo>
                    <a:pt x="75589" y="42383"/>
                  </a:lnTo>
                  <a:lnTo>
                    <a:pt x="75344" y="41778"/>
                  </a:lnTo>
                  <a:lnTo>
                    <a:pt x="75080" y="41174"/>
                  </a:lnTo>
                  <a:lnTo>
                    <a:pt x="74759" y="40533"/>
                  </a:lnTo>
                  <a:lnTo>
                    <a:pt x="74419" y="39872"/>
                  </a:lnTo>
                  <a:lnTo>
                    <a:pt x="75325" y="40325"/>
                  </a:lnTo>
                  <a:lnTo>
                    <a:pt x="76250" y="40778"/>
                  </a:lnTo>
                  <a:lnTo>
                    <a:pt x="77175" y="41269"/>
                  </a:lnTo>
                  <a:lnTo>
                    <a:pt x="78081" y="41797"/>
                  </a:lnTo>
                  <a:lnTo>
                    <a:pt x="78987" y="42345"/>
                  </a:lnTo>
                  <a:lnTo>
                    <a:pt x="79875" y="42930"/>
                  </a:lnTo>
                  <a:lnTo>
                    <a:pt x="80724" y="43553"/>
                  </a:lnTo>
                  <a:lnTo>
                    <a:pt x="81158" y="43874"/>
                  </a:lnTo>
                  <a:lnTo>
                    <a:pt x="81555" y="44195"/>
                  </a:lnTo>
                  <a:lnTo>
                    <a:pt x="81970" y="44535"/>
                  </a:lnTo>
                  <a:lnTo>
                    <a:pt x="82367" y="44893"/>
                  </a:lnTo>
                  <a:lnTo>
                    <a:pt x="82744" y="45252"/>
                  </a:lnTo>
                  <a:lnTo>
                    <a:pt x="83122" y="45611"/>
                  </a:lnTo>
                  <a:lnTo>
                    <a:pt x="83480" y="45988"/>
                  </a:lnTo>
                  <a:lnTo>
                    <a:pt x="83820" y="46366"/>
                  </a:lnTo>
                  <a:lnTo>
                    <a:pt x="84160" y="46762"/>
                  </a:lnTo>
                  <a:lnTo>
                    <a:pt x="84481" y="47178"/>
                  </a:lnTo>
                  <a:lnTo>
                    <a:pt x="84783" y="47593"/>
                  </a:lnTo>
                  <a:lnTo>
                    <a:pt x="85066" y="48008"/>
                  </a:lnTo>
                  <a:lnTo>
                    <a:pt x="85349" y="48461"/>
                  </a:lnTo>
                  <a:lnTo>
                    <a:pt x="85595" y="48896"/>
                  </a:lnTo>
                  <a:lnTo>
                    <a:pt x="85840" y="49368"/>
                  </a:lnTo>
                  <a:lnTo>
                    <a:pt x="86067" y="49840"/>
                  </a:lnTo>
                  <a:lnTo>
                    <a:pt x="86256" y="50312"/>
                  </a:lnTo>
                  <a:lnTo>
                    <a:pt x="86444" y="50802"/>
                  </a:lnTo>
                  <a:lnTo>
                    <a:pt x="86709" y="51557"/>
                  </a:lnTo>
                  <a:lnTo>
                    <a:pt x="87011" y="52294"/>
                  </a:lnTo>
                  <a:lnTo>
                    <a:pt x="87162" y="52634"/>
                  </a:lnTo>
                  <a:lnTo>
                    <a:pt x="87332" y="52973"/>
                  </a:lnTo>
                  <a:lnTo>
                    <a:pt x="87501" y="53313"/>
                  </a:lnTo>
                  <a:lnTo>
                    <a:pt x="87690" y="53634"/>
                  </a:lnTo>
                  <a:lnTo>
                    <a:pt x="87898" y="53955"/>
                  </a:lnTo>
                  <a:lnTo>
                    <a:pt x="88106" y="54257"/>
                  </a:lnTo>
                  <a:lnTo>
                    <a:pt x="88351" y="54559"/>
                  </a:lnTo>
                  <a:lnTo>
                    <a:pt x="88596" y="54842"/>
                  </a:lnTo>
                  <a:lnTo>
                    <a:pt x="88842" y="55144"/>
                  </a:lnTo>
                  <a:lnTo>
                    <a:pt x="89125" y="55409"/>
                  </a:lnTo>
                  <a:lnTo>
                    <a:pt x="89427" y="55673"/>
                  </a:lnTo>
                  <a:lnTo>
                    <a:pt x="89748" y="55937"/>
                  </a:lnTo>
                  <a:lnTo>
                    <a:pt x="89748" y="55937"/>
                  </a:lnTo>
                  <a:lnTo>
                    <a:pt x="89333" y="55163"/>
                  </a:lnTo>
                  <a:lnTo>
                    <a:pt x="88936" y="54351"/>
                  </a:lnTo>
                  <a:lnTo>
                    <a:pt x="88559" y="53502"/>
                  </a:lnTo>
                  <a:lnTo>
                    <a:pt x="88181" y="52634"/>
                  </a:lnTo>
                  <a:lnTo>
                    <a:pt x="88181" y="52615"/>
                  </a:lnTo>
                  <a:lnTo>
                    <a:pt x="87879" y="51841"/>
                  </a:lnTo>
                  <a:lnTo>
                    <a:pt x="87841" y="51709"/>
                  </a:lnTo>
                  <a:lnTo>
                    <a:pt x="87577" y="50991"/>
                  </a:lnTo>
                  <a:lnTo>
                    <a:pt x="87520" y="50783"/>
                  </a:lnTo>
                  <a:lnTo>
                    <a:pt x="87218" y="49858"/>
                  </a:lnTo>
                  <a:lnTo>
                    <a:pt x="87048" y="49292"/>
                  </a:lnTo>
                  <a:lnTo>
                    <a:pt x="87011" y="49235"/>
                  </a:lnTo>
                  <a:lnTo>
                    <a:pt x="86841" y="48782"/>
                  </a:lnTo>
                  <a:lnTo>
                    <a:pt x="86633" y="48329"/>
                  </a:lnTo>
                  <a:lnTo>
                    <a:pt x="86407" y="47838"/>
                  </a:lnTo>
                  <a:lnTo>
                    <a:pt x="86142" y="47348"/>
                  </a:lnTo>
                  <a:lnTo>
                    <a:pt x="87426" y="48027"/>
                  </a:lnTo>
                  <a:lnTo>
                    <a:pt x="88691" y="48688"/>
                  </a:lnTo>
                  <a:lnTo>
                    <a:pt x="89937" y="49311"/>
                  </a:lnTo>
                  <a:lnTo>
                    <a:pt x="91164" y="49896"/>
                  </a:lnTo>
                  <a:lnTo>
                    <a:pt x="92372" y="50463"/>
                  </a:lnTo>
                  <a:lnTo>
                    <a:pt x="93543" y="51010"/>
                  </a:lnTo>
                  <a:lnTo>
                    <a:pt x="94713" y="51520"/>
                  </a:lnTo>
                  <a:lnTo>
                    <a:pt x="95846" y="51992"/>
                  </a:lnTo>
                  <a:lnTo>
                    <a:pt x="96960" y="52464"/>
                  </a:lnTo>
                  <a:lnTo>
                    <a:pt x="98036" y="52898"/>
                  </a:lnTo>
                  <a:lnTo>
                    <a:pt x="99112" y="53294"/>
                  </a:lnTo>
                  <a:lnTo>
                    <a:pt x="100150" y="53691"/>
                  </a:lnTo>
                  <a:lnTo>
                    <a:pt x="101169" y="54049"/>
                  </a:lnTo>
                  <a:lnTo>
                    <a:pt x="102170" y="54389"/>
                  </a:lnTo>
                  <a:lnTo>
                    <a:pt x="103152" y="54710"/>
                  </a:lnTo>
                  <a:lnTo>
                    <a:pt x="104114" y="54993"/>
                  </a:lnTo>
                  <a:lnTo>
                    <a:pt x="105039" y="55277"/>
                  </a:lnTo>
                  <a:lnTo>
                    <a:pt x="105946" y="55522"/>
                  </a:lnTo>
                  <a:lnTo>
                    <a:pt x="106852" y="55767"/>
                  </a:lnTo>
                  <a:lnTo>
                    <a:pt x="107720" y="55975"/>
                  </a:lnTo>
                  <a:lnTo>
                    <a:pt x="108570" y="56183"/>
                  </a:lnTo>
                  <a:lnTo>
                    <a:pt x="109381" y="56353"/>
                  </a:lnTo>
                  <a:lnTo>
                    <a:pt x="110193" y="56522"/>
                  </a:lnTo>
                  <a:lnTo>
                    <a:pt x="110986" y="56674"/>
                  </a:lnTo>
                  <a:lnTo>
                    <a:pt x="111741" y="56806"/>
                  </a:lnTo>
                  <a:lnTo>
                    <a:pt x="112496" y="56919"/>
                  </a:lnTo>
                  <a:lnTo>
                    <a:pt x="113214" y="57013"/>
                  </a:lnTo>
                  <a:lnTo>
                    <a:pt x="113912" y="57108"/>
                  </a:lnTo>
                  <a:lnTo>
                    <a:pt x="115253" y="57240"/>
                  </a:lnTo>
                  <a:lnTo>
                    <a:pt x="116499" y="57315"/>
                  </a:lnTo>
                  <a:lnTo>
                    <a:pt x="117688" y="57372"/>
                  </a:lnTo>
                  <a:lnTo>
                    <a:pt x="118783" y="57372"/>
                  </a:lnTo>
                  <a:lnTo>
                    <a:pt x="119802" y="57334"/>
                  </a:lnTo>
                  <a:lnTo>
                    <a:pt x="120727" y="57278"/>
                  </a:lnTo>
                  <a:lnTo>
                    <a:pt x="121596" y="57202"/>
                  </a:lnTo>
                  <a:lnTo>
                    <a:pt x="122370" y="57089"/>
                  </a:lnTo>
                  <a:lnTo>
                    <a:pt x="123068" y="56976"/>
                  </a:lnTo>
                  <a:lnTo>
                    <a:pt x="123691" y="56862"/>
                  </a:lnTo>
                  <a:lnTo>
                    <a:pt x="124239" y="56730"/>
                  </a:lnTo>
                  <a:lnTo>
                    <a:pt x="124711" y="56598"/>
                  </a:lnTo>
                  <a:lnTo>
                    <a:pt x="125107" y="56485"/>
                  </a:lnTo>
                  <a:lnTo>
                    <a:pt x="125428" y="56371"/>
                  </a:lnTo>
                  <a:lnTo>
                    <a:pt x="125862" y="56202"/>
                  </a:lnTo>
                  <a:lnTo>
                    <a:pt x="126013" y="56145"/>
                  </a:lnTo>
                  <a:lnTo>
                    <a:pt x="125069" y="56296"/>
                  </a:lnTo>
                  <a:lnTo>
                    <a:pt x="124125" y="56428"/>
                  </a:lnTo>
                  <a:lnTo>
                    <a:pt x="123144" y="56504"/>
                  </a:lnTo>
                  <a:lnTo>
                    <a:pt x="122143" y="56560"/>
                  </a:lnTo>
                  <a:lnTo>
                    <a:pt x="121143" y="56579"/>
                  </a:lnTo>
                  <a:lnTo>
                    <a:pt x="120123" y="56579"/>
                  </a:lnTo>
                  <a:lnTo>
                    <a:pt x="119104" y="56541"/>
                  </a:lnTo>
                  <a:lnTo>
                    <a:pt x="118047" y="56466"/>
                  </a:lnTo>
                  <a:lnTo>
                    <a:pt x="116989" y="56371"/>
                  </a:lnTo>
                  <a:lnTo>
                    <a:pt x="115932" y="56258"/>
                  </a:lnTo>
                  <a:lnTo>
                    <a:pt x="114875" y="56107"/>
                  </a:lnTo>
                  <a:lnTo>
                    <a:pt x="113799" y="55937"/>
                  </a:lnTo>
                  <a:lnTo>
                    <a:pt x="112723" y="55748"/>
                  </a:lnTo>
                  <a:lnTo>
                    <a:pt x="111647" y="55541"/>
                  </a:lnTo>
                  <a:lnTo>
                    <a:pt x="110571" y="55295"/>
                  </a:lnTo>
                  <a:lnTo>
                    <a:pt x="109476" y="55050"/>
                  </a:lnTo>
                  <a:lnTo>
                    <a:pt x="108400" y="54786"/>
                  </a:lnTo>
                  <a:lnTo>
                    <a:pt x="107343" y="54503"/>
                  </a:lnTo>
                  <a:lnTo>
                    <a:pt x="106267" y="54200"/>
                  </a:lnTo>
                  <a:lnTo>
                    <a:pt x="105209" y="53880"/>
                  </a:lnTo>
                  <a:lnTo>
                    <a:pt x="104152" y="53559"/>
                  </a:lnTo>
                  <a:lnTo>
                    <a:pt x="103114" y="53219"/>
                  </a:lnTo>
                  <a:lnTo>
                    <a:pt x="102076" y="52860"/>
                  </a:lnTo>
                  <a:lnTo>
                    <a:pt x="101056" y="52501"/>
                  </a:lnTo>
                  <a:lnTo>
                    <a:pt x="100037" y="52143"/>
                  </a:lnTo>
                  <a:lnTo>
                    <a:pt x="99055" y="51765"/>
                  </a:lnTo>
                  <a:lnTo>
                    <a:pt x="97111" y="51010"/>
                  </a:lnTo>
                  <a:lnTo>
                    <a:pt x="95260" y="50236"/>
                  </a:lnTo>
                  <a:lnTo>
                    <a:pt x="93486" y="49481"/>
                  </a:lnTo>
                  <a:lnTo>
                    <a:pt x="94864" y="49481"/>
                  </a:lnTo>
                  <a:lnTo>
                    <a:pt x="96186" y="49462"/>
                  </a:lnTo>
                  <a:lnTo>
                    <a:pt x="97450" y="49405"/>
                  </a:lnTo>
                  <a:lnTo>
                    <a:pt x="98677" y="49330"/>
                  </a:lnTo>
                  <a:lnTo>
                    <a:pt x="99848" y="49235"/>
                  </a:lnTo>
                  <a:lnTo>
                    <a:pt x="100981" y="49122"/>
                  </a:lnTo>
                  <a:lnTo>
                    <a:pt x="102057" y="48990"/>
                  </a:lnTo>
                  <a:lnTo>
                    <a:pt x="103076" y="48839"/>
                  </a:lnTo>
                  <a:lnTo>
                    <a:pt x="104058" y="48688"/>
                  </a:lnTo>
                  <a:lnTo>
                    <a:pt x="105002" y="48499"/>
                  </a:lnTo>
                  <a:lnTo>
                    <a:pt x="105889" y="48310"/>
                  </a:lnTo>
                  <a:lnTo>
                    <a:pt x="106720" y="48103"/>
                  </a:lnTo>
                  <a:lnTo>
                    <a:pt x="107513" y="47895"/>
                  </a:lnTo>
                  <a:lnTo>
                    <a:pt x="108268" y="47687"/>
                  </a:lnTo>
                  <a:lnTo>
                    <a:pt x="108985" y="47461"/>
                  </a:lnTo>
                  <a:lnTo>
                    <a:pt x="109646" y="47253"/>
                  </a:lnTo>
                  <a:lnTo>
                    <a:pt x="110269" y="47027"/>
                  </a:lnTo>
                  <a:lnTo>
                    <a:pt x="110835" y="46800"/>
                  </a:lnTo>
                  <a:lnTo>
                    <a:pt x="111364" y="46574"/>
                  </a:lnTo>
                  <a:lnTo>
                    <a:pt x="111855" y="46366"/>
                  </a:lnTo>
                  <a:lnTo>
                    <a:pt x="112723" y="45969"/>
                  </a:lnTo>
                  <a:lnTo>
                    <a:pt x="113403" y="45592"/>
                  </a:lnTo>
                  <a:lnTo>
                    <a:pt x="113950" y="45290"/>
                  </a:lnTo>
                  <a:lnTo>
                    <a:pt x="114309" y="45063"/>
                  </a:lnTo>
                  <a:lnTo>
                    <a:pt x="114611" y="44837"/>
                  </a:lnTo>
                  <a:lnTo>
                    <a:pt x="114611" y="44837"/>
                  </a:lnTo>
                  <a:lnTo>
                    <a:pt x="113988" y="45195"/>
                  </a:lnTo>
                  <a:lnTo>
                    <a:pt x="113327" y="45535"/>
                  </a:lnTo>
                  <a:lnTo>
                    <a:pt x="112629" y="45856"/>
                  </a:lnTo>
                  <a:lnTo>
                    <a:pt x="111911" y="46139"/>
                  </a:lnTo>
                  <a:lnTo>
                    <a:pt x="111194" y="46423"/>
                  </a:lnTo>
                  <a:lnTo>
                    <a:pt x="110439" y="46668"/>
                  </a:lnTo>
                  <a:lnTo>
                    <a:pt x="109665" y="46913"/>
                  </a:lnTo>
                  <a:lnTo>
                    <a:pt x="108872" y="47121"/>
                  </a:lnTo>
                  <a:lnTo>
                    <a:pt x="108079" y="47329"/>
                  </a:lnTo>
                  <a:lnTo>
                    <a:pt x="107267" y="47499"/>
                  </a:lnTo>
                  <a:lnTo>
                    <a:pt x="106455" y="47669"/>
                  </a:lnTo>
                  <a:lnTo>
                    <a:pt x="105625" y="47820"/>
                  </a:lnTo>
                  <a:lnTo>
                    <a:pt x="104794" y="47952"/>
                  </a:lnTo>
                  <a:lnTo>
                    <a:pt x="103963" y="48084"/>
                  </a:lnTo>
                  <a:lnTo>
                    <a:pt x="103152" y="48178"/>
                  </a:lnTo>
                  <a:lnTo>
                    <a:pt x="102321" y="48273"/>
                  </a:lnTo>
                  <a:lnTo>
                    <a:pt x="101490" y="48348"/>
                  </a:lnTo>
                  <a:lnTo>
                    <a:pt x="100679" y="48424"/>
                  </a:lnTo>
                  <a:lnTo>
                    <a:pt x="99093" y="48537"/>
                  </a:lnTo>
                  <a:lnTo>
                    <a:pt x="97564" y="48594"/>
                  </a:lnTo>
                  <a:lnTo>
                    <a:pt x="96110" y="48631"/>
                  </a:lnTo>
                  <a:lnTo>
                    <a:pt x="94732" y="48631"/>
                  </a:lnTo>
                  <a:lnTo>
                    <a:pt x="93486" y="48612"/>
                  </a:lnTo>
                  <a:lnTo>
                    <a:pt x="92372" y="48556"/>
                  </a:lnTo>
                  <a:lnTo>
                    <a:pt x="91390" y="48499"/>
                  </a:lnTo>
                  <a:lnTo>
                    <a:pt x="90239" y="47952"/>
                  </a:lnTo>
                  <a:lnTo>
                    <a:pt x="89144" y="47404"/>
                  </a:lnTo>
                  <a:lnTo>
                    <a:pt x="88124" y="46895"/>
                  </a:lnTo>
                  <a:lnTo>
                    <a:pt x="87199" y="46385"/>
                  </a:lnTo>
                  <a:lnTo>
                    <a:pt x="86350" y="45932"/>
                  </a:lnTo>
                  <a:lnTo>
                    <a:pt x="85595" y="45498"/>
                  </a:lnTo>
                  <a:lnTo>
                    <a:pt x="84934" y="45101"/>
                  </a:lnTo>
                  <a:lnTo>
                    <a:pt x="84387" y="44742"/>
                  </a:lnTo>
                  <a:lnTo>
                    <a:pt x="83745" y="43968"/>
                  </a:lnTo>
                  <a:lnTo>
                    <a:pt x="83046" y="43175"/>
                  </a:lnTo>
                  <a:lnTo>
                    <a:pt x="82914" y="43043"/>
                  </a:lnTo>
                  <a:lnTo>
                    <a:pt x="82291" y="42401"/>
                  </a:lnTo>
                  <a:lnTo>
                    <a:pt x="82159" y="42269"/>
                  </a:lnTo>
                  <a:lnTo>
                    <a:pt x="81423" y="41571"/>
                  </a:lnTo>
                  <a:lnTo>
                    <a:pt x="81140" y="41325"/>
                  </a:lnTo>
                  <a:lnTo>
                    <a:pt x="80630" y="40872"/>
                  </a:lnTo>
                  <a:lnTo>
                    <a:pt x="80271" y="40570"/>
                  </a:lnTo>
                  <a:lnTo>
                    <a:pt x="79686" y="40098"/>
                  </a:lnTo>
                  <a:lnTo>
                    <a:pt x="79157" y="39683"/>
                  </a:lnTo>
                  <a:lnTo>
                    <a:pt x="78610" y="39305"/>
                  </a:lnTo>
                  <a:lnTo>
                    <a:pt x="78176" y="38984"/>
                  </a:lnTo>
                  <a:lnTo>
                    <a:pt x="77647" y="38626"/>
                  </a:lnTo>
                  <a:lnTo>
                    <a:pt x="77213" y="38343"/>
                  </a:lnTo>
                  <a:lnTo>
                    <a:pt x="76307" y="37795"/>
                  </a:lnTo>
                  <a:lnTo>
                    <a:pt x="75854" y="37531"/>
                  </a:lnTo>
                  <a:lnTo>
                    <a:pt x="75231" y="37191"/>
                  </a:lnTo>
                  <a:lnTo>
                    <a:pt x="74759" y="36946"/>
                  </a:lnTo>
                  <a:lnTo>
                    <a:pt x="73909" y="36511"/>
                  </a:lnTo>
                  <a:lnTo>
                    <a:pt x="73437" y="36304"/>
                  </a:lnTo>
                  <a:lnTo>
                    <a:pt x="72569" y="35907"/>
                  </a:lnTo>
                  <a:lnTo>
                    <a:pt x="72116" y="35737"/>
                  </a:lnTo>
                  <a:lnTo>
                    <a:pt x="71247" y="35398"/>
                  </a:lnTo>
                  <a:lnTo>
                    <a:pt x="70889" y="35265"/>
                  </a:lnTo>
                  <a:lnTo>
                    <a:pt x="70266" y="35058"/>
                  </a:lnTo>
                  <a:lnTo>
                    <a:pt x="69643" y="34850"/>
                  </a:lnTo>
                  <a:lnTo>
                    <a:pt x="69303" y="34756"/>
                  </a:lnTo>
                  <a:lnTo>
                    <a:pt x="68283" y="34473"/>
                  </a:lnTo>
                  <a:lnTo>
                    <a:pt x="67887" y="34359"/>
                  </a:lnTo>
                  <a:lnTo>
                    <a:pt x="67207" y="34208"/>
                  </a:lnTo>
                  <a:lnTo>
                    <a:pt x="66528" y="34057"/>
                  </a:lnTo>
                  <a:lnTo>
                    <a:pt x="66509" y="34057"/>
                  </a:lnTo>
                  <a:lnTo>
                    <a:pt x="67566" y="33944"/>
                  </a:lnTo>
                  <a:lnTo>
                    <a:pt x="68642" y="33868"/>
                  </a:lnTo>
                  <a:lnTo>
                    <a:pt x="69850" y="33774"/>
                  </a:lnTo>
                  <a:lnTo>
                    <a:pt x="71058" y="33717"/>
                  </a:lnTo>
                  <a:lnTo>
                    <a:pt x="72267" y="33680"/>
                  </a:lnTo>
                  <a:lnTo>
                    <a:pt x="73475" y="33661"/>
                  </a:lnTo>
                  <a:lnTo>
                    <a:pt x="74702" y="33642"/>
                  </a:lnTo>
                  <a:lnTo>
                    <a:pt x="75910" y="33661"/>
                  </a:lnTo>
                  <a:lnTo>
                    <a:pt x="77137" y="33699"/>
                  </a:lnTo>
                  <a:lnTo>
                    <a:pt x="78364" y="33755"/>
                  </a:lnTo>
                  <a:lnTo>
                    <a:pt x="79573" y="33831"/>
                  </a:lnTo>
                  <a:lnTo>
                    <a:pt x="80800" y="33925"/>
                  </a:lnTo>
                  <a:lnTo>
                    <a:pt x="82008" y="34038"/>
                  </a:lnTo>
                  <a:lnTo>
                    <a:pt x="83235" y="34170"/>
                  </a:lnTo>
                  <a:lnTo>
                    <a:pt x="84443" y="34322"/>
                  </a:lnTo>
                  <a:lnTo>
                    <a:pt x="85651" y="34491"/>
                  </a:lnTo>
                  <a:lnTo>
                    <a:pt x="86860" y="34680"/>
                  </a:lnTo>
                  <a:lnTo>
                    <a:pt x="88049" y="34888"/>
                  </a:lnTo>
                  <a:lnTo>
                    <a:pt x="89540" y="35152"/>
                  </a:lnTo>
                  <a:lnTo>
                    <a:pt x="90994" y="35379"/>
                  </a:lnTo>
                  <a:lnTo>
                    <a:pt x="92391" y="35567"/>
                  </a:lnTo>
                  <a:lnTo>
                    <a:pt x="93750" y="35737"/>
                  </a:lnTo>
                  <a:lnTo>
                    <a:pt x="95072" y="35851"/>
                  </a:lnTo>
                  <a:lnTo>
                    <a:pt x="96355" y="35945"/>
                  </a:lnTo>
                  <a:lnTo>
                    <a:pt x="97601" y="36002"/>
                  </a:lnTo>
                  <a:lnTo>
                    <a:pt x="98810" y="36039"/>
                  </a:lnTo>
                  <a:lnTo>
                    <a:pt x="99980" y="36039"/>
                  </a:lnTo>
                  <a:lnTo>
                    <a:pt x="101113" y="36021"/>
                  </a:lnTo>
                  <a:lnTo>
                    <a:pt x="102227" y="35964"/>
                  </a:lnTo>
                  <a:lnTo>
                    <a:pt x="103284" y="35888"/>
                  </a:lnTo>
                  <a:lnTo>
                    <a:pt x="104322" y="35794"/>
                  </a:lnTo>
                  <a:lnTo>
                    <a:pt x="105304" y="35662"/>
                  </a:lnTo>
                  <a:lnTo>
                    <a:pt x="106267" y="35511"/>
                  </a:lnTo>
                  <a:lnTo>
                    <a:pt x="107192" y="35341"/>
                  </a:lnTo>
                  <a:lnTo>
                    <a:pt x="108098" y="35152"/>
                  </a:lnTo>
                  <a:lnTo>
                    <a:pt x="108966" y="34945"/>
                  </a:lnTo>
                  <a:lnTo>
                    <a:pt x="109797" y="34718"/>
                  </a:lnTo>
                  <a:lnTo>
                    <a:pt x="110590" y="34473"/>
                  </a:lnTo>
                  <a:lnTo>
                    <a:pt x="111364" y="34208"/>
                  </a:lnTo>
                  <a:lnTo>
                    <a:pt x="112100" y="33925"/>
                  </a:lnTo>
                  <a:lnTo>
                    <a:pt x="112817" y="33642"/>
                  </a:lnTo>
                  <a:lnTo>
                    <a:pt x="113497" y="33340"/>
                  </a:lnTo>
                  <a:lnTo>
                    <a:pt x="114158" y="33019"/>
                  </a:lnTo>
                  <a:lnTo>
                    <a:pt x="114781" y="32679"/>
                  </a:lnTo>
                  <a:lnTo>
                    <a:pt x="115385" y="32339"/>
                  </a:lnTo>
                  <a:lnTo>
                    <a:pt x="115951" y="31999"/>
                  </a:lnTo>
                  <a:lnTo>
                    <a:pt x="116499" y="31641"/>
                  </a:lnTo>
                  <a:lnTo>
                    <a:pt x="117027" y="31263"/>
                  </a:lnTo>
                  <a:lnTo>
                    <a:pt x="117537" y="30905"/>
                  </a:lnTo>
                  <a:lnTo>
                    <a:pt x="118009" y="30527"/>
                  </a:lnTo>
                  <a:lnTo>
                    <a:pt x="118462" y="30131"/>
                  </a:lnTo>
                  <a:lnTo>
                    <a:pt x="118877" y="29753"/>
                  </a:lnTo>
                  <a:lnTo>
                    <a:pt x="119293" y="29357"/>
                  </a:lnTo>
                  <a:lnTo>
                    <a:pt x="119670" y="28979"/>
                  </a:lnTo>
                  <a:lnTo>
                    <a:pt x="120029" y="28582"/>
                  </a:lnTo>
                  <a:lnTo>
                    <a:pt x="120388" y="28186"/>
                  </a:lnTo>
                  <a:lnTo>
                    <a:pt x="120708" y="27808"/>
                  </a:lnTo>
                  <a:lnTo>
                    <a:pt x="121010" y="27431"/>
                  </a:lnTo>
                  <a:lnTo>
                    <a:pt x="121294" y="27034"/>
                  </a:lnTo>
                  <a:lnTo>
                    <a:pt x="121558" y="26657"/>
                  </a:lnTo>
                  <a:lnTo>
                    <a:pt x="122030" y="25940"/>
                  </a:lnTo>
                  <a:lnTo>
                    <a:pt x="122445" y="25222"/>
                  </a:lnTo>
                  <a:lnTo>
                    <a:pt x="122785" y="24561"/>
                  </a:lnTo>
                  <a:lnTo>
                    <a:pt x="123087" y="23957"/>
                  </a:lnTo>
                  <a:lnTo>
                    <a:pt x="123314" y="23391"/>
                  </a:lnTo>
                  <a:lnTo>
                    <a:pt x="123502" y="22900"/>
                  </a:lnTo>
                  <a:lnTo>
                    <a:pt x="123653" y="22466"/>
                  </a:lnTo>
                  <a:lnTo>
                    <a:pt x="123748" y="22126"/>
                  </a:lnTo>
                  <a:lnTo>
                    <a:pt x="123823" y="21881"/>
                  </a:lnTo>
                  <a:lnTo>
                    <a:pt x="123880" y="21654"/>
                  </a:lnTo>
                  <a:lnTo>
                    <a:pt x="122974" y="23032"/>
                  </a:lnTo>
                  <a:lnTo>
                    <a:pt x="122521" y="23693"/>
                  </a:lnTo>
                  <a:lnTo>
                    <a:pt x="122049" y="24373"/>
                  </a:lnTo>
                  <a:lnTo>
                    <a:pt x="121577" y="25033"/>
                  </a:lnTo>
                  <a:lnTo>
                    <a:pt x="121067" y="25675"/>
                  </a:lnTo>
                  <a:lnTo>
                    <a:pt x="120539" y="26298"/>
                  </a:lnTo>
                  <a:lnTo>
                    <a:pt x="119972" y="26921"/>
                  </a:lnTo>
                  <a:lnTo>
                    <a:pt x="119387" y="27525"/>
                  </a:lnTo>
                  <a:lnTo>
                    <a:pt x="118783" y="28111"/>
                  </a:lnTo>
                  <a:lnTo>
                    <a:pt x="118122" y="28677"/>
                  </a:lnTo>
                  <a:lnTo>
                    <a:pt x="117424" y="29224"/>
                  </a:lnTo>
                  <a:lnTo>
                    <a:pt x="117065" y="29470"/>
                  </a:lnTo>
                  <a:lnTo>
                    <a:pt x="116687" y="29734"/>
                  </a:lnTo>
                  <a:lnTo>
                    <a:pt x="116291" y="29979"/>
                  </a:lnTo>
                  <a:lnTo>
                    <a:pt x="115894" y="30225"/>
                  </a:lnTo>
                  <a:lnTo>
                    <a:pt x="115479" y="30451"/>
                  </a:lnTo>
                  <a:lnTo>
                    <a:pt x="115064" y="30697"/>
                  </a:lnTo>
                  <a:lnTo>
                    <a:pt x="114611" y="30905"/>
                  </a:lnTo>
                  <a:lnTo>
                    <a:pt x="114158" y="31131"/>
                  </a:lnTo>
                  <a:lnTo>
                    <a:pt x="113705" y="31339"/>
                  </a:lnTo>
                  <a:lnTo>
                    <a:pt x="113214" y="31528"/>
                  </a:lnTo>
                  <a:lnTo>
                    <a:pt x="112723" y="31716"/>
                  </a:lnTo>
                  <a:lnTo>
                    <a:pt x="112194" y="31905"/>
                  </a:lnTo>
                  <a:lnTo>
                    <a:pt x="111666" y="32075"/>
                  </a:lnTo>
                  <a:lnTo>
                    <a:pt x="111118" y="32245"/>
                  </a:lnTo>
                  <a:lnTo>
                    <a:pt x="110571" y="32396"/>
                  </a:lnTo>
                  <a:lnTo>
                    <a:pt x="109986" y="32528"/>
                  </a:lnTo>
                  <a:lnTo>
                    <a:pt x="109381" y="32679"/>
                  </a:lnTo>
                  <a:lnTo>
                    <a:pt x="108758" y="32792"/>
                  </a:lnTo>
                  <a:lnTo>
                    <a:pt x="108135" y="32906"/>
                  </a:lnTo>
                  <a:lnTo>
                    <a:pt x="107475" y="33019"/>
                  </a:lnTo>
                  <a:lnTo>
                    <a:pt x="106795" y="33113"/>
                  </a:lnTo>
                  <a:lnTo>
                    <a:pt x="106116" y="33208"/>
                  </a:lnTo>
                  <a:lnTo>
                    <a:pt x="105398" y="33283"/>
                  </a:lnTo>
                  <a:lnTo>
                    <a:pt x="104662" y="33340"/>
                  </a:lnTo>
                  <a:lnTo>
                    <a:pt x="103907" y="33396"/>
                  </a:lnTo>
                  <a:lnTo>
                    <a:pt x="103133" y="33434"/>
                  </a:lnTo>
                  <a:lnTo>
                    <a:pt x="102321" y="33453"/>
                  </a:lnTo>
                  <a:lnTo>
                    <a:pt x="101490" y="33472"/>
                  </a:lnTo>
                  <a:lnTo>
                    <a:pt x="99791" y="33472"/>
                  </a:lnTo>
                  <a:lnTo>
                    <a:pt x="98885" y="33453"/>
                  </a:lnTo>
                  <a:lnTo>
                    <a:pt x="97979" y="33415"/>
                  </a:lnTo>
                  <a:lnTo>
                    <a:pt x="97035" y="33359"/>
                  </a:lnTo>
                  <a:lnTo>
                    <a:pt x="96053" y="33302"/>
                  </a:lnTo>
                  <a:lnTo>
                    <a:pt x="95072" y="33227"/>
                  </a:lnTo>
                  <a:lnTo>
                    <a:pt x="94052" y="33151"/>
                  </a:lnTo>
                  <a:lnTo>
                    <a:pt x="92995" y="33038"/>
                  </a:lnTo>
                  <a:lnTo>
                    <a:pt x="91938" y="32925"/>
                  </a:lnTo>
                  <a:lnTo>
                    <a:pt x="89691" y="32641"/>
                  </a:lnTo>
                  <a:lnTo>
                    <a:pt x="89144" y="32566"/>
                  </a:lnTo>
                  <a:lnTo>
                    <a:pt x="88596" y="32471"/>
                  </a:lnTo>
                  <a:lnTo>
                    <a:pt x="87483" y="32302"/>
                  </a:lnTo>
                  <a:lnTo>
                    <a:pt x="86841" y="32207"/>
                  </a:lnTo>
                  <a:lnTo>
                    <a:pt x="85217" y="31981"/>
                  </a:lnTo>
                  <a:lnTo>
                    <a:pt x="84594" y="31905"/>
                  </a:lnTo>
                  <a:lnTo>
                    <a:pt x="82499" y="31660"/>
                  </a:lnTo>
                  <a:lnTo>
                    <a:pt x="82140" y="31622"/>
                  </a:lnTo>
                  <a:lnTo>
                    <a:pt x="80403" y="31471"/>
                  </a:lnTo>
                  <a:lnTo>
                    <a:pt x="79724" y="31414"/>
                  </a:lnTo>
                  <a:lnTo>
                    <a:pt x="78232" y="31301"/>
                  </a:lnTo>
                  <a:lnTo>
                    <a:pt x="77628" y="31263"/>
                  </a:lnTo>
                  <a:lnTo>
                    <a:pt x="75703" y="31169"/>
                  </a:lnTo>
                  <a:lnTo>
                    <a:pt x="75098" y="31150"/>
                  </a:lnTo>
                  <a:lnTo>
                    <a:pt x="73739" y="31131"/>
                  </a:lnTo>
                  <a:lnTo>
                    <a:pt x="72984" y="31112"/>
                  </a:lnTo>
                  <a:lnTo>
                    <a:pt x="71700" y="31112"/>
                  </a:lnTo>
                  <a:lnTo>
                    <a:pt x="71040" y="31131"/>
                  </a:lnTo>
                  <a:lnTo>
                    <a:pt x="69322" y="31169"/>
                  </a:lnTo>
                  <a:lnTo>
                    <a:pt x="68548" y="31207"/>
                  </a:lnTo>
                  <a:lnTo>
                    <a:pt x="67490" y="31263"/>
                  </a:lnTo>
                  <a:lnTo>
                    <a:pt x="66660" y="31301"/>
                  </a:lnTo>
                  <a:lnTo>
                    <a:pt x="65640" y="31395"/>
                  </a:lnTo>
                  <a:lnTo>
                    <a:pt x="64338" y="31509"/>
                  </a:lnTo>
                  <a:lnTo>
                    <a:pt x="63356" y="31603"/>
                  </a:lnTo>
                  <a:lnTo>
                    <a:pt x="62431" y="31716"/>
                  </a:lnTo>
                  <a:lnTo>
                    <a:pt x="61676" y="31811"/>
                  </a:lnTo>
                  <a:lnTo>
                    <a:pt x="60732" y="31943"/>
                  </a:lnTo>
                  <a:lnTo>
                    <a:pt x="60128" y="32037"/>
                  </a:lnTo>
                  <a:lnTo>
                    <a:pt x="59184" y="32188"/>
                  </a:lnTo>
                  <a:lnTo>
                    <a:pt x="58278" y="32358"/>
                  </a:lnTo>
                  <a:lnTo>
                    <a:pt x="57787" y="32453"/>
                  </a:lnTo>
                  <a:lnTo>
                    <a:pt x="56768" y="32660"/>
                  </a:lnTo>
                  <a:lnTo>
                    <a:pt x="56296" y="32755"/>
                  </a:lnTo>
                  <a:lnTo>
                    <a:pt x="55427" y="32962"/>
                  </a:lnTo>
                  <a:lnTo>
                    <a:pt x="54559" y="33170"/>
                  </a:lnTo>
                  <a:lnTo>
                    <a:pt x="53690" y="33378"/>
                  </a:lnTo>
                  <a:lnTo>
                    <a:pt x="52860" y="33604"/>
                  </a:lnTo>
                  <a:lnTo>
                    <a:pt x="52633" y="33661"/>
                  </a:lnTo>
                  <a:lnTo>
                    <a:pt x="51538" y="33982"/>
                  </a:lnTo>
                  <a:lnTo>
                    <a:pt x="51331" y="34057"/>
                  </a:lnTo>
                  <a:lnTo>
                    <a:pt x="50462" y="34322"/>
                  </a:lnTo>
                  <a:lnTo>
                    <a:pt x="49613" y="34605"/>
                  </a:lnTo>
                  <a:lnTo>
                    <a:pt x="48782" y="34907"/>
                  </a:lnTo>
                  <a:lnTo>
                    <a:pt x="47951" y="35209"/>
                  </a:lnTo>
                  <a:lnTo>
                    <a:pt x="47876" y="35228"/>
                  </a:lnTo>
                  <a:lnTo>
                    <a:pt x="46743" y="35662"/>
                  </a:lnTo>
                  <a:lnTo>
                    <a:pt x="45648" y="36134"/>
                  </a:lnTo>
                  <a:lnTo>
                    <a:pt x="44553" y="36606"/>
                  </a:lnTo>
                  <a:lnTo>
                    <a:pt x="43496" y="37116"/>
                  </a:lnTo>
                  <a:lnTo>
                    <a:pt x="44025" y="36398"/>
                  </a:lnTo>
                  <a:lnTo>
                    <a:pt x="44591" y="35681"/>
                  </a:lnTo>
                  <a:lnTo>
                    <a:pt x="45157" y="34982"/>
                  </a:lnTo>
                  <a:lnTo>
                    <a:pt x="45743" y="34322"/>
                  </a:lnTo>
                  <a:lnTo>
                    <a:pt x="46309" y="33699"/>
                  </a:lnTo>
                  <a:lnTo>
                    <a:pt x="46592" y="33434"/>
                  </a:lnTo>
                  <a:lnTo>
                    <a:pt x="46875" y="33189"/>
                  </a:lnTo>
                  <a:lnTo>
                    <a:pt x="47140" y="32962"/>
                  </a:lnTo>
                  <a:lnTo>
                    <a:pt x="47385" y="32773"/>
                  </a:lnTo>
                  <a:lnTo>
                    <a:pt x="47649" y="32604"/>
                  </a:lnTo>
                  <a:lnTo>
                    <a:pt x="47876" y="32490"/>
                  </a:lnTo>
                  <a:lnTo>
                    <a:pt x="48461" y="32207"/>
                  </a:lnTo>
                  <a:lnTo>
                    <a:pt x="49046" y="31924"/>
                  </a:lnTo>
                  <a:lnTo>
                    <a:pt x="49613" y="31622"/>
                  </a:lnTo>
                  <a:lnTo>
                    <a:pt x="50198" y="31320"/>
                  </a:lnTo>
                  <a:lnTo>
                    <a:pt x="50783" y="30999"/>
                  </a:lnTo>
                  <a:lnTo>
                    <a:pt x="51350" y="30659"/>
                  </a:lnTo>
                  <a:lnTo>
                    <a:pt x="52501" y="29942"/>
                  </a:lnTo>
                  <a:lnTo>
                    <a:pt x="53634" y="29187"/>
                  </a:lnTo>
                  <a:lnTo>
                    <a:pt x="54748" y="28394"/>
                  </a:lnTo>
                  <a:lnTo>
                    <a:pt x="55861" y="27563"/>
                  </a:lnTo>
                  <a:lnTo>
                    <a:pt x="56938" y="26676"/>
                  </a:lnTo>
                  <a:lnTo>
                    <a:pt x="58014" y="25770"/>
                  </a:lnTo>
                  <a:lnTo>
                    <a:pt x="59052" y="24826"/>
                  </a:lnTo>
                  <a:lnTo>
                    <a:pt x="60071" y="23844"/>
                  </a:lnTo>
                  <a:lnTo>
                    <a:pt x="61053" y="22843"/>
                  </a:lnTo>
                  <a:lnTo>
                    <a:pt x="62016" y="21805"/>
                  </a:lnTo>
                  <a:lnTo>
                    <a:pt x="62941" y="20748"/>
                  </a:lnTo>
                  <a:lnTo>
                    <a:pt x="63809" y="19653"/>
                  </a:lnTo>
                  <a:lnTo>
                    <a:pt x="64659" y="18558"/>
                  </a:lnTo>
                  <a:lnTo>
                    <a:pt x="65074" y="17992"/>
                  </a:lnTo>
                  <a:lnTo>
                    <a:pt x="65452" y="17444"/>
                  </a:lnTo>
                  <a:lnTo>
                    <a:pt x="65848" y="16878"/>
                  </a:lnTo>
                  <a:lnTo>
                    <a:pt x="66226" y="16293"/>
                  </a:lnTo>
                  <a:lnTo>
                    <a:pt x="66584" y="15726"/>
                  </a:lnTo>
                  <a:lnTo>
                    <a:pt x="66924" y="15141"/>
                  </a:lnTo>
                  <a:lnTo>
                    <a:pt x="67264" y="14575"/>
                  </a:lnTo>
                  <a:lnTo>
                    <a:pt x="67585" y="13990"/>
                  </a:lnTo>
                  <a:lnTo>
                    <a:pt x="67887" y="13404"/>
                  </a:lnTo>
                  <a:lnTo>
                    <a:pt x="68189" y="12819"/>
                  </a:lnTo>
                  <a:lnTo>
                    <a:pt x="68472" y="12234"/>
                  </a:lnTo>
                  <a:lnTo>
                    <a:pt x="68736" y="11649"/>
                  </a:lnTo>
                  <a:lnTo>
                    <a:pt x="69001" y="11044"/>
                  </a:lnTo>
                  <a:lnTo>
                    <a:pt x="69227" y="10459"/>
                  </a:lnTo>
                  <a:lnTo>
                    <a:pt x="69454" y="9874"/>
                  </a:lnTo>
                  <a:lnTo>
                    <a:pt x="69661" y="9270"/>
                  </a:lnTo>
                  <a:lnTo>
                    <a:pt x="69850" y="8685"/>
                  </a:lnTo>
                  <a:lnTo>
                    <a:pt x="70039" y="8099"/>
                  </a:lnTo>
                  <a:lnTo>
                    <a:pt x="70190" y="7495"/>
                  </a:lnTo>
                  <a:lnTo>
                    <a:pt x="70341" y="6910"/>
                  </a:lnTo>
                  <a:lnTo>
                    <a:pt x="70454" y="6325"/>
                  </a:lnTo>
                  <a:lnTo>
                    <a:pt x="70568" y="5740"/>
                  </a:lnTo>
                  <a:lnTo>
                    <a:pt x="70662" y="5154"/>
                  </a:lnTo>
                  <a:lnTo>
                    <a:pt x="70719" y="4569"/>
                  </a:lnTo>
                  <a:lnTo>
                    <a:pt x="70775" y="3984"/>
                  </a:lnTo>
                  <a:lnTo>
                    <a:pt x="70813" y="3399"/>
                  </a:lnTo>
                  <a:lnTo>
                    <a:pt x="70832" y="2832"/>
                  </a:lnTo>
                  <a:lnTo>
                    <a:pt x="70832" y="2247"/>
                  </a:lnTo>
                  <a:lnTo>
                    <a:pt x="70794" y="1681"/>
                  </a:lnTo>
                  <a:lnTo>
                    <a:pt x="70756" y="1114"/>
                  </a:lnTo>
                  <a:lnTo>
                    <a:pt x="70700" y="548"/>
                  </a:lnTo>
                  <a:lnTo>
                    <a:pt x="706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1" name="Google Shape;911;p13"/>
            <p:cNvGrpSpPr/>
            <p:nvPr/>
          </p:nvGrpSpPr>
          <p:grpSpPr>
            <a:xfrm>
              <a:off x="2464214" y="951103"/>
              <a:ext cx="314426" cy="304947"/>
              <a:chOff x="5013725" y="2633775"/>
              <a:chExt cx="422900" cy="410150"/>
            </a:xfrm>
          </p:grpSpPr>
          <p:sp>
            <p:nvSpPr>
              <p:cNvPr id="912" name="Google Shape;912;p13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13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4" name="Google Shape;914;p13"/>
            <p:cNvGrpSpPr/>
            <p:nvPr/>
          </p:nvGrpSpPr>
          <p:grpSpPr>
            <a:xfrm>
              <a:off x="2497939" y="1763378"/>
              <a:ext cx="314426" cy="304947"/>
              <a:chOff x="5013725" y="2633775"/>
              <a:chExt cx="422900" cy="410150"/>
            </a:xfrm>
          </p:grpSpPr>
          <p:sp>
            <p:nvSpPr>
              <p:cNvPr id="915" name="Google Shape;915;p13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13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7" name="Google Shape;917;p13"/>
            <p:cNvSpPr/>
            <p:nvPr/>
          </p:nvSpPr>
          <p:spPr>
            <a:xfrm rot="5209801">
              <a:off x="1218720" y="419375"/>
              <a:ext cx="192106" cy="240257"/>
            </a:xfrm>
            <a:custGeom>
              <a:avLst/>
              <a:gdLst/>
              <a:ahLst/>
              <a:cxnLst/>
              <a:rect l="l" t="t" r="r" b="b"/>
              <a:pathLst>
                <a:path w="7684" h="9610" extrusionOk="0">
                  <a:moveTo>
                    <a:pt x="5097" y="1"/>
                  </a:moveTo>
                  <a:lnTo>
                    <a:pt x="4588" y="114"/>
                  </a:lnTo>
                  <a:lnTo>
                    <a:pt x="4399" y="2096"/>
                  </a:lnTo>
                  <a:lnTo>
                    <a:pt x="3889" y="246"/>
                  </a:lnTo>
                  <a:lnTo>
                    <a:pt x="2889" y="869"/>
                  </a:lnTo>
                  <a:lnTo>
                    <a:pt x="3681" y="2568"/>
                  </a:lnTo>
                  <a:lnTo>
                    <a:pt x="4229" y="3814"/>
                  </a:lnTo>
                  <a:lnTo>
                    <a:pt x="4399" y="4248"/>
                  </a:lnTo>
                  <a:lnTo>
                    <a:pt x="4512" y="4569"/>
                  </a:lnTo>
                  <a:lnTo>
                    <a:pt x="4550" y="4777"/>
                  </a:lnTo>
                  <a:lnTo>
                    <a:pt x="4550" y="4834"/>
                  </a:lnTo>
                  <a:lnTo>
                    <a:pt x="4531" y="4871"/>
                  </a:lnTo>
                  <a:lnTo>
                    <a:pt x="4512" y="4871"/>
                  </a:lnTo>
                  <a:lnTo>
                    <a:pt x="4455" y="4834"/>
                  </a:lnTo>
                  <a:lnTo>
                    <a:pt x="4304" y="4664"/>
                  </a:lnTo>
                  <a:lnTo>
                    <a:pt x="4097" y="4399"/>
                  </a:lnTo>
                  <a:lnTo>
                    <a:pt x="3832" y="4003"/>
                  </a:lnTo>
                  <a:lnTo>
                    <a:pt x="3077" y="2832"/>
                  </a:lnTo>
                  <a:lnTo>
                    <a:pt x="2077" y="1190"/>
                  </a:lnTo>
                  <a:lnTo>
                    <a:pt x="1322" y="1662"/>
                  </a:lnTo>
                  <a:lnTo>
                    <a:pt x="1548" y="2228"/>
                  </a:lnTo>
                  <a:lnTo>
                    <a:pt x="925" y="2134"/>
                  </a:lnTo>
                  <a:lnTo>
                    <a:pt x="680" y="2436"/>
                  </a:lnTo>
                  <a:lnTo>
                    <a:pt x="548" y="2625"/>
                  </a:lnTo>
                  <a:lnTo>
                    <a:pt x="434" y="2832"/>
                  </a:lnTo>
                  <a:lnTo>
                    <a:pt x="302" y="3116"/>
                  </a:lnTo>
                  <a:lnTo>
                    <a:pt x="208" y="3380"/>
                  </a:lnTo>
                  <a:lnTo>
                    <a:pt x="132" y="3625"/>
                  </a:lnTo>
                  <a:lnTo>
                    <a:pt x="76" y="3833"/>
                  </a:lnTo>
                  <a:lnTo>
                    <a:pt x="1529" y="4362"/>
                  </a:lnTo>
                  <a:lnTo>
                    <a:pt x="0" y="4645"/>
                  </a:lnTo>
                  <a:lnTo>
                    <a:pt x="95" y="5532"/>
                  </a:lnTo>
                  <a:lnTo>
                    <a:pt x="1963" y="5192"/>
                  </a:lnTo>
                  <a:lnTo>
                    <a:pt x="3304" y="4985"/>
                  </a:lnTo>
                  <a:lnTo>
                    <a:pt x="3776" y="4928"/>
                  </a:lnTo>
                  <a:lnTo>
                    <a:pt x="4116" y="4890"/>
                  </a:lnTo>
                  <a:lnTo>
                    <a:pt x="4323" y="4890"/>
                  </a:lnTo>
                  <a:lnTo>
                    <a:pt x="4361" y="4909"/>
                  </a:lnTo>
                  <a:lnTo>
                    <a:pt x="4380" y="4909"/>
                  </a:lnTo>
                  <a:lnTo>
                    <a:pt x="4380" y="4947"/>
                  </a:lnTo>
                  <a:lnTo>
                    <a:pt x="4323" y="4966"/>
                  </a:lnTo>
                  <a:lnTo>
                    <a:pt x="4134" y="5060"/>
                  </a:lnTo>
                  <a:lnTo>
                    <a:pt x="3814" y="5173"/>
                  </a:lnTo>
                  <a:lnTo>
                    <a:pt x="3342" y="5306"/>
                  </a:lnTo>
                  <a:lnTo>
                    <a:pt x="2020" y="5683"/>
                  </a:lnTo>
                  <a:lnTo>
                    <a:pt x="151" y="6174"/>
                  </a:lnTo>
                  <a:lnTo>
                    <a:pt x="378" y="6797"/>
                  </a:lnTo>
                  <a:lnTo>
                    <a:pt x="1322" y="6627"/>
                  </a:lnTo>
                  <a:lnTo>
                    <a:pt x="623" y="7269"/>
                  </a:lnTo>
                  <a:lnTo>
                    <a:pt x="736" y="7458"/>
                  </a:lnTo>
                  <a:lnTo>
                    <a:pt x="869" y="7646"/>
                  </a:lnTo>
                  <a:lnTo>
                    <a:pt x="1038" y="7854"/>
                  </a:lnTo>
                  <a:lnTo>
                    <a:pt x="1208" y="8062"/>
                  </a:lnTo>
                  <a:lnTo>
                    <a:pt x="1378" y="8232"/>
                  </a:lnTo>
                  <a:lnTo>
                    <a:pt x="1548" y="8383"/>
                  </a:lnTo>
                  <a:lnTo>
                    <a:pt x="1869" y="8647"/>
                  </a:lnTo>
                  <a:lnTo>
                    <a:pt x="2851" y="7797"/>
                  </a:lnTo>
                  <a:lnTo>
                    <a:pt x="2473" y="9025"/>
                  </a:lnTo>
                  <a:lnTo>
                    <a:pt x="3115" y="9308"/>
                  </a:lnTo>
                  <a:lnTo>
                    <a:pt x="3644" y="8118"/>
                  </a:lnTo>
                  <a:lnTo>
                    <a:pt x="3946" y="9459"/>
                  </a:lnTo>
                  <a:lnTo>
                    <a:pt x="4739" y="9610"/>
                  </a:lnTo>
                  <a:lnTo>
                    <a:pt x="4569" y="5003"/>
                  </a:lnTo>
                  <a:lnTo>
                    <a:pt x="7684" y="1096"/>
                  </a:lnTo>
                  <a:lnTo>
                    <a:pt x="7684" y="1096"/>
                  </a:lnTo>
                  <a:lnTo>
                    <a:pt x="6475" y="1719"/>
                  </a:lnTo>
                  <a:lnTo>
                    <a:pt x="7117" y="718"/>
                  </a:lnTo>
                  <a:lnTo>
                    <a:pt x="6098" y="76"/>
                  </a:lnTo>
                  <a:lnTo>
                    <a:pt x="5154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8" name="Google Shape;918;p13"/>
            <p:cNvGrpSpPr/>
            <p:nvPr/>
          </p:nvGrpSpPr>
          <p:grpSpPr>
            <a:xfrm>
              <a:off x="1357005" y="1640480"/>
              <a:ext cx="174066" cy="168818"/>
              <a:chOff x="5013725" y="2633775"/>
              <a:chExt cx="422900" cy="410150"/>
            </a:xfrm>
          </p:grpSpPr>
          <p:sp>
            <p:nvSpPr>
              <p:cNvPr id="919" name="Google Shape;919;p13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13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1" name="Google Shape;921;p13"/>
            <p:cNvSpPr/>
            <p:nvPr/>
          </p:nvSpPr>
          <p:spPr>
            <a:xfrm rot="6625155">
              <a:off x="2279667" y="1485809"/>
              <a:ext cx="192107" cy="240259"/>
            </a:xfrm>
            <a:custGeom>
              <a:avLst/>
              <a:gdLst/>
              <a:ahLst/>
              <a:cxnLst/>
              <a:rect l="l" t="t" r="r" b="b"/>
              <a:pathLst>
                <a:path w="7684" h="9610" extrusionOk="0">
                  <a:moveTo>
                    <a:pt x="5097" y="1"/>
                  </a:moveTo>
                  <a:lnTo>
                    <a:pt x="4588" y="114"/>
                  </a:lnTo>
                  <a:lnTo>
                    <a:pt x="4399" y="2096"/>
                  </a:lnTo>
                  <a:lnTo>
                    <a:pt x="3889" y="246"/>
                  </a:lnTo>
                  <a:lnTo>
                    <a:pt x="2889" y="869"/>
                  </a:lnTo>
                  <a:lnTo>
                    <a:pt x="3681" y="2568"/>
                  </a:lnTo>
                  <a:lnTo>
                    <a:pt x="4229" y="3814"/>
                  </a:lnTo>
                  <a:lnTo>
                    <a:pt x="4399" y="4248"/>
                  </a:lnTo>
                  <a:lnTo>
                    <a:pt x="4512" y="4569"/>
                  </a:lnTo>
                  <a:lnTo>
                    <a:pt x="4550" y="4777"/>
                  </a:lnTo>
                  <a:lnTo>
                    <a:pt x="4550" y="4834"/>
                  </a:lnTo>
                  <a:lnTo>
                    <a:pt x="4531" y="4871"/>
                  </a:lnTo>
                  <a:lnTo>
                    <a:pt x="4512" y="4871"/>
                  </a:lnTo>
                  <a:lnTo>
                    <a:pt x="4455" y="4834"/>
                  </a:lnTo>
                  <a:lnTo>
                    <a:pt x="4304" y="4664"/>
                  </a:lnTo>
                  <a:lnTo>
                    <a:pt x="4097" y="4399"/>
                  </a:lnTo>
                  <a:lnTo>
                    <a:pt x="3832" y="4003"/>
                  </a:lnTo>
                  <a:lnTo>
                    <a:pt x="3077" y="2832"/>
                  </a:lnTo>
                  <a:lnTo>
                    <a:pt x="2077" y="1190"/>
                  </a:lnTo>
                  <a:lnTo>
                    <a:pt x="1322" y="1662"/>
                  </a:lnTo>
                  <a:lnTo>
                    <a:pt x="1548" y="2228"/>
                  </a:lnTo>
                  <a:lnTo>
                    <a:pt x="925" y="2134"/>
                  </a:lnTo>
                  <a:lnTo>
                    <a:pt x="680" y="2436"/>
                  </a:lnTo>
                  <a:lnTo>
                    <a:pt x="548" y="2625"/>
                  </a:lnTo>
                  <a:lnTo>
                    <a:pt x="434" y="2832"/>
                  </a:lnTo>
                  <a:lnTo>
                    <a:pt x="302" y="3116"/>
                  </a:lnTo>
                  <a:lnTo>
                    <a:pt x="208" y="3380"/>
                  </a:lnTo>
                  <a:lnTo>
                    <a:pt x="132" y="3625"/>
                  </a:lnTo>
                  <a:lnTo>
                    <a:pt x="76" y="3833"/>
                  </a:lnTo>
                  <a:lnTo>
                    <a:pt x="1529" y="4362"/>
                  </a:lnTo>
                  <a:lnTo>
                    <a:pt x="0" y="4645"/>
                  </a:lnTo>
                  <a:lnTo>
                    <a:pt x="95" y="5532"/>
                  </a:lnTo>
                  <a:lnTo>
                    <a:pt x="1963" y="5192"/>
                  </a:lnTo>
                  <a:lnTo>
                    <a:pt x="3304" y="4985"/>
                  </a:lnTo>
                  <a:lnTo>
                    <a:pt x="3776" y="4928"/>
                  </a:lnTo>
                  <a:lnTo>
                    <a:pt x="4116" y="4890"/>
                  </a:lnTo>
                  <a:lnTo>
                    <a:pt x="4323" y="4890"/>
                  </a:lnTo>
                  <a:lnTo>
                    <a:pt x="4361" y="4909"/>
                  </a:lnTo>
                  <a:lnTo>
                    <a:pt x="4380" y="4909"/>
                  </a:lnTo>
                  <a:lnTo>
                    <a:pt x="4380" y="4947"/>
                  </a:lnTo>
                  <a:lnTo>
                    <a:pt x="4323" y="4966"/>
                  </a:lnTo>
                  <a:lnTo>
                    <a:pt x="4134" y="5060"/>
                  </a:lnTo>
                  <a:lnTo>
                    <a:pt x="3814" y="5173"/>
                  </a:lnTo>
                  <a:lnTo>
                    <a:pt x="3342" y="5306"/>
                  </a:lnTo>
                  <a:lnTo>
                    <a:pt x="2020" y="5683"/>
                  </a:lnTo>
                  <a:lnTo>
                    <a:pt x="151" y="6174"/>
                  </a:lnTo>
                  <a:lnTo>
                    <a:pt x="378" y="6797"/>
                  </a:lnTo>
                  <a:lnTo>
                    <a:pt x="1322" y="6627"/>
                  </a:lnTo>
                  <a:lnTo>
                    <a:pt x="623" y="7269"/>
                  </a:lnTo>
                  <a:lnTo>
                    <a:pt x="736" y="7458"/>
                  </a:lnTo>
                  <a:lnTo>
                    <a:pt x="869" y="7646"/>
                  </a:lnTo>
                  <a:lnTo>
                    <a:pt x="1038" y="7854"/>
                  </a:lnTo>
                  <a:lnTo>
                    <a:pt x="1208" y="8062"/>
                  </a:lnTo>
                  <a:lnTo>
                    <a:pt x="1378" y="8232"/>
                  </a:lnTo>
                  <a:lnTo>
                    <a:pt x="1548" y="8383"/>
                  </a:lnTo>
                  <a:lnTo>
                    <a:pt x="1869" y="8647"/>
                  </a:lnTo>
                  <a:lnTo>
                    <a:pt x="2851" y="7797"/>
                  </a:lnTo>
                  <a:lnTo>
                    <a:pt x="2473" y="9025"/>
                  </a:lnTo>
                  <a:lnTo>
                    <a:pt x="3115" y="9308"/>
                  </a:lnTo>
                  <a:lnTo>
                    <a:pt x="3644" y="8118"/>
                  </a:lnTo>
                  <a:lnTo>
                    <a:pt x="3946" y="9459"/>
                  </a:lnTo>
                  <a:lnTo>
                    <a:pt x="4739" y="9610"/>
                  </a:lnTo>
                  <a:lnTo>
                    <a:pt x="4569" y="5003"/>
                  </a:lnTo>
                  <a:lnTo>
                    <a:pt x="7684" y="1096"/>
                  </a:lnTo>
                  <a:lnTo>
                    <a:pt x="7684" y="1096"/>
                  </a:lnTo>
                  <a:lnTo>
                    <a:pt x="6475" y="1719"/>
                  </a:lnTo>
                  <a:lnTo>
                    <a:pt x="7117" y="718"/>
                  </a:lnTo>
                  <a:lnTo>
                    <a:pt x="6098" y="76"/>
                  </a:lnTo>
                  <a:lnTo>
                    <a:pt x="5154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13"/>
          <p:cNvGrpSpPr/>
          <p:nvPr/>
        </p:nvGrpSpPr>
        <p:grpSpPr>
          <a:xfrm>
            <a:off x="322146" y="1294128"/>
            <a:ext cx="216102" cy="209587"/>
            <a:chOff x="5013725" y="2633775"/>
            <a:chExt cx="422900" cy="410150"/>
          </a:xfrm>
        </p:grpSpPr>
        <p:sp>
          <p:nvSpPr>
            <p:cNvPr id="923" name="Google Shape;923;p13"/>
            <p:cNvSpPr/>
            <p:nvPr/>
          </p:nvSpPr>
          <p:spPr>
            <a:xfrm>
              <a:off x="5013725" y="2633775"/>
              <a:ext cx="422900" cy="410150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3"/>
            <p:cNvSpPr/>
            <p:nvPr/>
          </p:nvSpPr>
          <p:spPr>
            <a:xfrm>
              <a:off x="5179850" y="2778200"/>
              <a:ext cx="79300" cy="78850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13"/>
          <p:cNvSpPr/>
          <p:nvPr/>
        </p:nvSpPr>
        <p:spPr>
          <a:xfrm>
            <a:off x="8447350" y="1812171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6" name="Google Shape;926;p13"/>
          <p:cNvGrpSpPr/>
          <p:nvPr/>
        </p:nvGrpSpPr>
        <p:grpSpPr>
          <a:xfrm>
            <a:off x="8849970" y="2727526"/>
            <a:ext cx="216102" cy="209587"/>
            <a:chOff x="375445" y="3222151"/>
            <a:chExt cx="216102" cy="209587"/>
          </a:xfrm>
        </p:grpSpPr>
        <p:sp>
          <p:nvSpPr>
            <p:cNvPr id="927" name="Google Shape;927;p13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3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13"/>
          <p:cNvGrpSpPr/>
          <p:nvPr/>
        </p:nvGrpSpPr>
        <p:grpSpPr>
          <a:xfrm>
            <a:off x="8500537" y="3565958"/>
            <a:ext cx="156307" cy="151594"/>
            <a:chOff x="375445" y="3222151"/>
            <a:chExt cx="216102" cy="209587"/>
          </a:xfrm>
        </p:grpSpPr>
        <p:sp>
          <p:nvSpPr>
            <p:cNvPr id="930" name="Google Shape;930;p13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3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" name="Google Shape;932;p13"/>
          <p:cNvGrpSpPr/>
          <p:nvPr/>
        </p:nvGrpSpPr>
        <p:grpSpPr>
          <a:xfrm>
            <a:off x="8804081" y="3239808"/>
            <a:ext cx="156328" cy="151594"/>
            <a:chOff x="375445" y="3222151"/>
            <a:chExt cx="216102" cy="209587"/>
          </a:xfrm>
        </p:grpSpPr>
        <p:sp>
          <p:nvSpPr>
            <p:cNvPr id="933" name="Google Shape;933;p13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3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13"/>
          <p:cNvGrpSpPr/>
          <p:nvPr/>
        </p:nvGrpSpPr>
        <p:grpSpPr>
          <a:xfrm>
            <a:off x="8423989" y="-533405"/>
            <a:ext cx="591491" cy="2037135"/>
            <a:chOff x="1395700" y="238125"/>
            <a:chExt cx="1034075" cy="3561425"/>
          </a:xfrm>
        </p:grpSpPr>
        <p:sp>
          <p:nvSpPr>
            <p:cNvPr id="936" name="Google Shape;936;p13"/>
            <p:cNvSpPr/>
            <p:nvPr/>
          </p:nvSpPr>
          <p:spPr>
            <a:xfrm>
              <a:off x="1566525" y="238125"/>
              <a:ext cx="688150" cy="1740125"/>
            </a:xfrm>
            <a:custGeom>
              <a:avLst/>
              <a:gdLst/>
              <a:ahLst/>
              <a:cxnLst/>
              <a:rect l="l" t="t" r="r" b="b"/>
              <a:pathLst>
                <a:path w="27526" h="69605" extrusionOk="0">
                  <a:moveTo>
                    <a:pt x="13763" y="54502"/>
                  </a:moveTo>
                  <a:lnTo>
                    <a:pt x="26242" y="69019"/>
                  </a:lnTo>
                  <a:lnTo>
                    <a:pt x="1304" y="69019"/>
                  </a:lnTo>
                  <a:lnTo>
                    <a:pt x="13763" y="54502"/>
                  </a:lnTo>
                  <a:close/>
                  <a:moveTo>
                    <a:pt x="13405" y="0"/>
                  </a:moveTo>
                  <a:lnTo>
                    <a:pt x="13405" y="54030"/>
                  </a:lnTo>
                  <a:lnTo>
                    <a:pt x="1" y="69605"/>
                  </a:lnTo>
                  <a:lnTo>
                    <a:pt x="27526" y="69605"/>
                  </a:lnTo>
                  <a:lnTo>
                    <a:pt x="14575" y="54426"/>
                  </a:lnTo>
                  <a:lnTo>
                    <a:pt x="1449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extrusionOk="0">
                  <a:moveTo>
                    <a:pt x="1" y="0"/>
                  </a:moveTo>
                  <a:lnTo>
                    <a:pt x="1" y="17425"/>
                  </a:lnTo>
                  <a:lnTo>
                    <a:pt x="624" y="17425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D70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fill="none" extrusionOk="0">
                  <a:moveTo>
                    <a:pt x="1" y="17425"/>
                  </a:moveTo>
                  <a:lnTo>
                    <a:pt x="624" y="17425"/>
                  </a:lnTo>
                  <a:lnTo>
                    <a:pt x="624" y="0"/>
                  </a:lnTo>
                  <a:lnTo>
                    <a:pt x="1" y="0"/>
                  </a:lnTo>
                  <a:lnTo>
                    <a:pt x="1" y="174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extrusionOk="0">
                  <a:moveTo>
                    <a:pt x="1" y="1"/>
                  </a:moveTo>
                  <a:lnTo>
                    <a:pt x="1" y="18067"/>
                  </a:lnTo>
                  <a:lnTo>
                    <a:pt x="1266" y="18067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fill="none" extrusionOk="0">
                  <a:moveTo>
                    <a:pt x="1266" y="18067"/>
                  </a:moveTo>
                  <a:lnTo>
                    <a:pt x="1" y="18067"/>
                  </a:lnTo>
                  <a:lnTo>
                    <a:pt x="1" y="1"/>
                  </a:lnTo>
                  <a:lnTo>
                    <a:pt x="1266" y="1"/>
                  </a:lnTo>
                  <a:lnTo>
                    <a:pt x="1266" y="180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1864825" y="3704175"/>
              <a:ext cx="95825" cy="95375"/>
            </a:xfrm>
            <a:custGeom>
              <a:avLst/>
              <a:gdLst/>
              <a:ahLst/>
              <a:cxnLst/>
              <a:rect l="l" t="t" r="r" b="b"/>
              <a:pathLst>
                <a:path w="3833" h="3815" extrusionOk="0">
                  <a:moveTo>
                    <a:pt x="1718" y="1"/>
                  </a:moveTo>
                  <a:lnTo>
                    <a:pt x="1529" y="39"/>
                  </a:lnTo>
                  <a:lnTo>
                    <a:pt x="1340" y="76"/>
                  </a:lnTo>
                  <a:lnTo>
                    <a:pt x="1171" y="152"/>
                  </a:lnTo>
                  <a:lnTo>
                    <a:pt x="1001" y="227"/>
                  </a:lnTo>
                  <a:lnTo>
                    <a:pt x="850" y="322"/>
                  </a:lnTo>
                  <a:lnTo>
                    <a:pt x="699" y="435"/>
                  </a:lnTo>
                  <a:lnTo>
                    <a:pt x="566" y="548"/>
                  </a:lnTo>
                  <a:lnTo>
                    <a:pt x="434" y="699"/>
                  </a:lnTo>
                  <a:lnTo>
                    <a:pt x="321" y="831"/>
                  </a:lnTo>
                  <a:lnTo>
                    <a:pt x="227" y="1001"/>
                  </a:lnTo>
                  <a:lnTo>
                    <a:pt x="151" y="1171"/>
                  </a:lnTo>
                  <a:lnTo>
                    <a:pt x="94" y="1341"/>
                  </a:lnTo>
                  <a:lnTo>
                    <a:pt x="38" y="1530"/>
                  </a:lnTo>
                  <a:lnTo>
                    <a:pt x="19" y="1719"/>
                  </a:lnTo>
                  <a:lnTo>
                    <a:pt x="0" y="1908"/>
                  </a:lnTo>
                  <a:lnTo>
                    <a:pt x="19" y="2096"/>
                  </a:lnTo>
                  <a:lnTo>
                    <a:pt x="38" y="2304"/>
                  </a:lnTo>
                  <a:lnTo>
                    <a:pt x="94" y="2474"/>
                  </a:lnTo>
                  <a:lnTo>
                    <a:pt x="151" y="2663"/>
                  </a:lnTo>
                  <a:lnTo>
                    <a:pt x="227" y="2814"/>
                  </a:lnTo>
                  <a:lnTo>
                    <a:pt x="321" y="2984"/>
                  </a:lnTo>
                  <a:lnTo>
                    <a:pt x="434" y="3135"/>
                  </a:lnTo>
                  <a:lnTo>
                    <a:pt x="566" y="3267"/>
                  </a:lnTo>
                  <a:lnTo>
                    <a:pt x="699" y="3380"/>
                  </a:lnTo>
                  <a:lnTo>
                    <a:pt x="850" y="3493"/>
                  </a:lnTo>
                  <a:lnTo>
                    <a:pt x="1001" y="3588"/>
                  </a:lnTo>
                  <a:lnTo>
                    <a:pt x="1171" y="3663"/>
                  </a:lnTo>
                  <a:lnTo>
                    <a:pt x="1340" y="3739"/>
                  </a:lnTo>
                  <a:lnTo>
                    <a:pt x="1529" y="3776"/>
                  </a:lnTo>
                  <a:lnTo>
                    <a:pt x="1718" y="3814"/>
                  </a:lnTo>
                  <a:lnTo>
                    <a:pt x="2114" y="3814"/>
                  </a:lnTo>
                  <a:lnTo>
                    <a:pt x="2303" y="3776"/>
                  </a:lnTo>
                  <a:lnTo>
                    <a:pt x="2492" y="3739"/>
                  </a:lnTo>
                  <a:lnTo>
                    <a:pt x="2662" y="3663"/>
                  </a:lnTo>
                  <a:lnTo>
                    <a:pt x="2832" y="3588"/>
                  </a:lnTo>
                  <a:lnTo>
                    <a:pt x="2983" y="3493"/>
                  </a:lnTo>
                  <a:lnTo>
                    <a:pt x="3134" y="3380"/>
                  </a:lnTo>
                  <a:lnTo>
                    <a:pt x="3266" y="3267"/>
                  </a:lnTo>
                  <a:lnTo>
                    <a:pt x="3398" y="3135"/>
                  </a:lnTo>
                  <a:lnTo>
                    <a:pt x="3493" y="2984"/>
                  </a:lnTo>
                  <a:lnTo>
                    <a:pt x="3606" y="2814"/>
                  </a:lnTo>
                  <a:lnTo>
                    <a:pt x="3681" y="2663"/>
                  </a:lnTo>
                  <a:lnTo>
                    <a:pt x="3738" y="2474"/>
                  </a:lnTo>
                  <a:lnTo>
                    <a:pt x="3795" y="2304"/>
                  </a:lnTo>
                  <a:lnTo>
                    <a:pt x="3813" y="2096"/>
                  </a:lnTo>
                  <a:lnTo>
                    <a:pt x="3832" y="1908"/>
                  </a:lnTo>
                  <a:lnTo>
                    <a:pt x="3813" y="1719"/>
                  </a:lnTo>
                  <a:lnTo>
                    <a:pt x="3795" y="1530"/>
                  </a:lnTo>
                  <a:lnTo>
                    <a:pt x="3738" y="1341"/>
                  </a:lnTo>
                  <a:lnTo>
                    <a:pt x="3681" y="1171"/>
                  </a:lnTo>
                  <a:lnTo>
                    <a:pt x="3606" y="1001"/>
                  </a:lnTo>
                  <a:lnTo>
                    <a:pt x="3493" y="831"/>
                  </a:lnTo>
                  <a:lnTo>
                    <a:pt x="3398" y="699"/>
                  </a:lnTo>
                  <a:lnTo>
                    <a:pt x="3266" y="548"/>
                  </a:lnTo>
                  <a:lnTo>
                    <a:pt x="3134" y="435"/>
                  </a:lnTo>
                  <a:lnTo>
                    <a:pt x="2983" y="322"/>
                  </a:lnTo>
                  <a:lnTo>
                    <a:pt x="2832" y="227"/>
                  </a:lnTo>
                  <a:lnTo>
                    <a:pt x="2662" y="152"/>
                  </a:lnTo>
                  <a:lnTo>
                    <a:pt x="2492" y="76"/>
                  </a:lnTo>
                  <a:lnTo>
                    <a:pt x="2303" y="39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fill="none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lnTo>
                    <a:pt x="34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0" y="0"/>
                  </a:moveTo>
                  <a:lnTo>
                    <a:pt x="3455" y="3927"/>
                  </a:lnTo>
                  <a:lnTo>
                    <a:pt x="37908" y="3927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3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5" y="3927"/>
                  </a:lnTo>
                  <a:lnTo>
                    <a:pt x="3455" y="3927"/>
                  </a:lnTo>
                  <a:lnTo>
                    <a:pt x="37908" y="3927"/>
                  </a:lnTo>
                  <a:lnTo>
                    <a:pt x="37908" y="3927"/>
                  </a:lnTo>
                  <a:lnTo>
                    <a:pt x="41362" y="0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3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extrusionOk="0">
                  <a:moveTo>
                    <a:pt x="19" y="1"/>
                  </a:move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3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3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extrusionOk="0">
                  <a:moveTo>
                    <a:pt x="19" y="1"/>
                  </a:move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3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3"/>
            <p:cNvSpPr/>
            <p:nvPr/>
          </p:nvSpPr>
          <p:spPr>
            <a:xfrm>
              <a:off x="1454200" y="2413850"/>
              <a:ext cx="974625" cy="96300"/>
            </a:xfrm>
            <a:custGeom>
              <a:avLst/>
              <a:gdLst/>
              <a:ahLst/>
              <a:cxnLst/>
              <a:rect l="l" t="t" r="r" b="b"/>
              <a:pathLst>
                <a:path w="38985" h="3852" extrusionOk="0">
                  <a:moveTo>
                    <a:pt x="1" y="2606"/>
                  </a:moveTo>
                  <a:lnTo>
                    <a:pt x="1096" y="3852"/>
                  </a:lnTo>
                  <a:lnTo>
                    <a:pt x="1096" y="3852"/>
                  </a:lnTo>
                  <a:lnTo>
                    <a:pt x="1" y="2606"/>
                  </a:lnTo>
                  <a:close/>
                  <a:moveTo>
                    <a:pt x="38985" y="0"/>
                  </a:moveTo>
                  <a:lnTo>
                    <a:pt x="38985" y="0"/>
                  </a:lnTo>
                  <a:lnTo>
                    <a:pt x="38211" y="888"/>
                  </a:lnTo>
                  <a:lnTo>
                    <a:pt x="38985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3"/>
            <p:cNvSpPr/>
            <p:nvPr/>
          </p:nvSpPr>
          <p:spPr>
            <a:xfrm>
              <a:off x="1454200" y="2478975"/>
              <a:ext cx="27400" cy="31175"/>
            </a:xfrm>
            <a:custGeom>
              <a:avLst/>
              <a:gdLst/>
              <a:ahLst/>
              <a:cxnLst/>
              <a:rect l="l" t="t" r="r" b="b"/>
              <a:pathLst>
                <a:path w="1096" h="1247" fill="none" extrusionOk="0">
                  <a:moveTo>
                    <a:pt x="1" y="1"/>
                  </a:moveTo>
                  <a:lnTo>
                    <a:pt x="1096" y="1247"/>
                  </a:lnTo>
                  <a:lnTo>
                    <a:pt x="1096" y="124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3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extrusionOk="0">
                  <a:moveTo>
                    <a:pt x="1" y="0"/>
                  </a:move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3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fill="none" extrusionOk="0">
                  <a:moveTo>
                    <a:pt x="41288" y="0"/>
                  </a:moveTo>
                  <a:lnTo>
                    <a:pt x="1" y="0"/>
                  </a:ln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3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41362" y="1"/>
                  </a:lnTo>
                  <a:lnTo>
                    <a:pt x="37983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3"/>
            <p:cNvSpPr/>
            <p:nvPr/>
          </p:nvSpPr>
          <p:spPr>
            <a:xfrm>
              <a:off x="1395700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3"/>
            <p:cNvSpPr/>
            <p:nvPr/>
          </p:nvSpPr>
          <p:spPr>
            <a:xfrm>
              <a:off x="2345275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3379" y="1"/>
                  </a:moveTo>
                  <a:lnTo>
                    <a:pt x="3379" y="1"/>
                  </a:lnTo>
                  <a:lnTo>
                    <a:pt x="0" y="3852"/>
                  </a:lnTo>
                  <a:lnTo>
                    <a:pt x="0" y="3852"/>
                  </a:lnTo>
                  <a:lnTo>
                    <a:pt x="33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3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3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fill="none" extrusionOk="0">
                  <a:moveTo>
                    <a:pt x="41362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3"/>
            <p:cNvSpPr/>
            <p:nvPr/>
          </p:nvSpPr>
          <p:spPr>
            <a:xfrm>
              <a:off x="1395700" y="2216100"/>
              <a:ext cx="1034075" cy="975"/>
            </a:xfrm>
            <a:custGeom>
              <a:avLst/>
              <a:gdLst/>
              <a:ahLst/>
              <a:cxnLst/>
              <a:rect l="l" t="t" r="r" b="b"/>
              <a:pathLst>
                <a:path w="41363" h="39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  <a:close/>
                  <a:moveTo>
                    <a:pt x="41344" y="0"/>
                  </a:moveTo>
                  <a:lnTo>
                    <a:pt x="41344" y="0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3"/>
            <p:cNvSpPr/>
            <p:nvPr/>
          </p:nvSpPr>
          <p:spPr>
            <a:xfrm>
              <a:off x="1395700" y="2216100"/>
              <a:ext cx="475" cy="975"/>
            </a:xfrm>
            <a:custGeom>
              <a:avLst/>
              <a:gdLst/>
              <a:ahLst/>
              <a:cxnLst/>
              <a:rect l="l" t="t" r="r" b="b"/>
              <a:pathLst>
                <a:path w="19" h="39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3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19" y="0"/>
                  </a:move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3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3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extrusionOk="0">
                  <a:moveTo>
                    <a:pt x="3455" y="0"/>
                  </a:moveTo>
                  <a:lnTo>
                    <a:pt x="0" y="3908"/>
                  </a:lnTo>
                  <a:lnTo>
                    <a:pt x="3455" y="7835"/>
                  </a:lnTo>
                  <a:lnTo>
                    <a:pt x="0" y="11743"/>
                  </a:lnTo>
                  <a:lnTo>
                    <a:pt x="3285" y="15481"/>
                  </a:lnTo>
                  <a:lnTo>
                    <a:pt x="38078" y="15481"/>
                  </a:lnTo>
                  <a:lnTo>
                    <a:pt x="41362" y="11743"/>
                  </a:lnTo>
                  <a:lnTo>
                    <a:pt x="37908" y="7835"/>
                  </a:lnTo>
                  <a:lnTo>
                    <a:pt x="41362" y="3908"/>
                  </a:lnTo>
                  <a:lnTo>
                    <a:pt x="379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3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fill="none" extrusionOk="0">
                  <a:moveTo>
                    <a:pt x="38078" y="15481"/>
                  </a:moveTo>
                  <a:lnTo>
                    <a:pt x="3285" y="15481"/>
                  </a:lnTo>
                  <a:lnTo>
                    <a:pt x="0" y="11743"/>
                  </a:lnTo>
                  <a:lnTo>
                    <a:pt x="3455" y="7835"/>
                  </a:lnTo>
                  <a:lnTo>
                    <a:pt x="0" y="3908"/>
                  </a:lnTo>
                  <a:lnTo>
                    <a:pt x="3455" y="0"/>
                  </a:lnTo>
                  <a:lnTo>
                    <a:pt x="37908" y="0"/>
                  </a:lnTo>
                  <a:lnTo>
                    <a:pt x="41362" y="3908"/>
                  </a:lnTo>
                  <a:lnTo>
                    <a:pt x="37908" y="7835"/>
                  </a:lnTo>
                  <a:lnTo>
                    <a:pt x="41362" y="11743"/>
                  </a:lnTo>
                  <a:lnTo>
                    <a:pt x="38078" y="154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3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  <a:close/>
                  <a:moveTo>
                    <a:pt x="41362" y="0"/>
                  </a:moveTo>
                  <a:lnTo>
                    <a:pt x="41362" y="0"/>
                  </a:lnTo>
                  <a:lnTo>
                    <a:pt x="37983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3"/>
            <p:cNvSpPr/>
            <p:nvPr/>
          </p:nvSpPr>
          <p:spPr>
            <a:xfrm>
              <a:off x="1395700" y="3194475"/>
              <a:ext cx="58525" cy="66100"/>
            </a:xfrm>
            <a:custGeom>
              <a:avLst/>
              <a:gdLst/>
              <a:ahLst/>
              <a:cxnLst/>
              <a:rect l="l" t="t" r="r" b="b"/>
              <a:pathLst>
                <a:path w="2341" h="26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3"/>
            <p:cNvSpPr/>
            <p:nvPr/>
          </p:nvSpPr>
          <p:spPr>
            <a:xfrm>
              <a:off x="2345275" y="3194475"/>
              <a:ext cx="84500" cy="95825"/>
            </a:xfrm>
            <a:custGeom>
              <a:avLst/>
              <a:gdLst/>
              <a:ahLst/>
              <a:cxnLst/>
              <a:rect l="l" t="t" r="r" b="b"/>
              <a:pathLst>
                <a:path w="3380" h="3833" fill="none" extrusionOk="0">
                  <a:moveTo>
                    <a:pt x="3379" y="0"/>
                  </a:moveTo>
                  <a:lnTo>
                    <a:pt x="3379" y="0"/>
                  </a:lnTo>
                  <a:lnTo>
                    <a:pt x="0" y="3832"/>
                  </a:lnTo>
                  <a:lnTo>
                    <a:pt x="0" y="3832"/>
                  </a:lnTo>
                  <a:lnTo>
                    <a:pt x="3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3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3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3"/>
            <p:cNvSpPr/>
            <p:nvPr/>
          </p:nvSpPr>
          <p:spPr>
            <a:xfrm>
              <a:off x="1395700" y="3389850"/>
              <a:ext cx="1034075" cy="97250"/>
            </a:xfrm>
            <a:custGeom>
              <a:avLst/>
              <a:gdLst/>
              <a:ahLst/>
              <a:cxnLst/>
              <a:rect l="l" t="t" r="r" b="b"/>
              <a:pathLst>
                <a:path w="41363" h="3890" extrusionOk="0">
                  <a:moveTo>
                    <a:pt x="0" y="1"/>
                  </a:moveTo>
                  <a:lnTo>
                    <a:pt x="3285" y="3739"/>
                  </a:lnTo>
                  <a:lnTo>
                    <a:pt x="3302" y="3739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38060" y="3739"/>
                  </a:lnTo>
                  <a:lnTo>
                    <a:pt x="38078" y="3739"/>
                  </a:lnTo>
                  <a:lnTo>
                    <a:pt x="41362" y="1"/>
                  </a:lnTo>
                  <a:close/>
                  <a:moveTo>
                    <a:pt x="3302" y="3739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close/>
                  <a:moveTo>
                    <a:pt x="34094" y="3739"/>
                  </a:moveTo>
                  <a:lnTo>
                    <a:pt x="33943" y="3890"/>
                  </a:lnTo>
                  <a:lnTo>
                    <a:pt x="37927" y="3890"/>
                  </a:lnTo>
                  <a:lnTo>
                    <a:pt x="38060" y="3739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3"/>
            <p:cNvSpPr/>
            <p:nvPr/>
          </p:nvSpPr>
          <p:spPr>
            <a:xfrm>
              <a:off x="1395700" y="3389850"/>
              <a:ext cx="180775" cy="97250"/>
            </a:xfrm>
            <a:custGeom>
              <a:avLst/>
              <a:gdLst/>
              <a:ahLst/>
              <a:cxnLst/>
              <a:rect l="l" t="t" r="r" b="b"/>
              <a:pathLst>
                <a:path w="7231" h="3890" fill="none" extrusionOk="0">
                  <a:moveTo>
                    <a:pt x="0" y="1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lnTo>
                    <a:pt x="3285" y="373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244275" y="3389850"/>
              <a:ext cx="185500" cy="97250"/>
            </a:xfrm>
            <a:custGeom>
              <a:avLst/>
              <a:gdLst/>
              <a:ahLst/>
              <a:cxnLst/>
              <a:rect l="l" t="t" r="r" b="b"/>
              <a:pathLst>
                <a:path w="7420" h="3890" fill="none" extrusionOk="0">
                  <a:moveTo>
                    <a:pt x="7419" y="1"/>
                  </a:moveTo>
                  <a:lnTo>
                    <a:pt x="4135" y="3739"/>
                  </a:lnTo>
                  <a:lnTo>
                    <a:pt x="151" y="3739"/>
                  </a:lnTo>
                  <a:lnTo>
                    <a:pt x="0" y="3890"/>
                  </a:lnTo>
                  <a:lnTo>
                    <a:pt x="3984" y="3890"/>
                  </a:lnTo>
                  <a:lnTo>
                    <a:pt x="74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3"/>
            <p:cNvSpPr/>
            <p:nvPr/>
          </p:nvSpPr>
          <p:spPr>
            <a:xfrm>
              <a:off x="1395700" y="3388925"/>
              <a:ext cx="475" cy="950"/>
            </a:xfrm>
            <a:custGeom>
              <a:avLst/>
              <a:gdLst/>
              <a:ahLst/>
              <a:cxnLst/>
              <a:rect l="l" t="t" r="r" b="b"/>
              <a:pathLst>
                <a:path w="19" h="38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3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extrusionOk="0">
                  <a:moveTo>
                    <a:pt x="19" y="0"/>
                  </a:moveTo>
                  <a:lnTo>
                    <a:pt x="0" y="38"/>
                  </a:lnTo>
                  <a:lnTo>
                    <a:pt x="3285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285" y="3776"/>
                  </a:lnTo>
                  <a:lnTo>
                    <a:pt x="7098" y="3776"/>
                  </a:lnTo>
                  <a:lnTo>
                    <a:pt x="34094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" name="Google Shape;978;p13"/>
          <p:cNvGrpSpPr/>
          <p:nvPr/>
        </p:nvGrpSpPr>
        <p:grpSpPr>
          <a:xfrm>
            <a:off x="7766490" y="3770275"/>
            <a:ext cx="1571958" cy="1610184"/>
            <a:chOff x="-3128300" y="3184750"/>
            <a:chExt cx="1745650" cy="1788100"/>
          </a:xfrm>
        </p:grpSpPr>
        <p:sp>
          <p:nvSpPr>
            <p:cNvPr id="979" name="Google Shape;979;p13"/>
            <p:cNvSpPr/>
            <p:nvPr/>
          </p:nvSpPr>
          <p:spPr>
            <a:xfrm>
              <a:off x="-3128300" y="3184750"/>
              <a:ext cx="1745650" cy="1788100"/>
            </a:xfrm>
            <a:custGeom>
              <a:avLst/>
              <a:gdLst/>
              <a:ahLst/>
              <a:cxnLst/>
              <a:rect l="l" t="t" r="r" b="b"/>
              <a:pathLst>
                <a:path w="69826" h="71524" extrusionOk="0">
                  <a:moveTo>
                    <a:pt x="62244" y="1"/>
                  </a:moveTo>
                  <a:lnTo>
                    <a:pt x="61580" y="19"/>
                  </a:lnTo>
                  <a:lnTo>
                    <a:pt x="60934" y="56"/>
                  </a:lnTo>
                  <a:lnTo>
                    <a:pt x="60270" y="130"/>
                  </a:lnTo>
                  <a:lnTo>
                    <a:pt x="59624" y="222"/>
                  </a:lnTo>
                  <a:lnTo>
                    <a:pt x="59034" y="333"/>
                  </a:lnTo>
                  <a:lnTo>
                    <a:pt x="58462" y="481"/>
                  </a:lnTo>
                  <a:lnTo>
                    <a:pt x="57890" y="647"/>
                  </a:lnTo>
                  <a:lnTo>
                    <a:pt x="57337" y="813"/>
                  </a:lnTo>
                  <a:lnTo>
                    <a:pt x="56783" y="1016"/>
                  </a:lnTo>
                  <a:lnTo>
                    <a:pt x="56248" y="1255"/>
                  </a:lnTo>
                  <a:lnTo>
                    <a:pt x="55695" y="1495"/>
                  </a:lnTo>
                  <a:lnTo>
                    <a:pt x="55178" y="1754"/>
                  </a:lnTo>
                  <a:lnTo>
                    <a:pt x="54662" y="2030"/>
                  </a:lnTo>
                  <a:lnTo>
                    <a:pt x="54145" y="2325"/>
                  </a:lnTo>
                  <a:lnTo>
                    <a:pt x="53647" y="2639"/>
                  </a:lnTo>
                  <a:lnTo>
                    <a:pt x="53167" y="2971"/>
                  </a:lnTo>
                  <a:lnTo>
                    <a:pt x="52688" y="3322"/>
                  </a:lnTo>
                  <a:lnTo>
                    <a:pt x="52226" y="3691"/>
                  </a:lnTo>
                  <a:lnTo>
                    <a:pt x="51784" y="4078"/>
                  </a:lnTo>
                  <a:lnTo>
                    <a:pt x="51341" y="4465"/>
                  </a:lnTo>
                  <a:lnTo>
                    <a:pt x="50917" y="4871"/>
                  </a:lnTo>
                  <a:lnTo>
                    <a:pt x="50492" y="5296"/>
                  </a:lnTo>
                  <a:lnTo>
                    <a:pt x="50087" y="5738"/>
                  </a:lnTo>
                  <a:lnTo>
                    <a:pt x="49699" y="6199"/>
                  </a:lnTo>
                  <a:lnTo>
                    <a:pt x="49330" y="6661"/>
                  </a:lnTo>
                  <a:lnTo>
                    <a:pt x="48980" y="7122"/>
                  </a:lnTo>
                  <a:lnTo>
                    <a:pt x="48629" y="7620"/>
                  </a:lnTo>
                  <a:lnTo>
                    <a:pt x="48316" y="8118"/>
                  </a:lnTo>
                  <a:lnTo>
                    <a:pt x="48002" y="8616"/>
                  </a:lnTo>
                  <a:lnTo>
                    <a:pt x="47707" y="9133"/>
                  </a:lnTo>
                  <a:lnTo>
                    <a:pt x="47430" y="9668"/>
                  </a:lnTo>
                  <a:lnTo>
                    <a:pt x="47172" y="10203"/>
                  </a:lnTo>
                  <a:lnTo>
                    <a:pt x="46932" y="10738"/>
                  </a:lnTo>
                  <a:lnTo>
                    <a:pt x="46711" y="11291"/>
                  </a:lnTo>
                  <a:lnTo>
                    <a:pt x="46508" y="11845"/>
                  </a:lnTo>
                  <a:lnTo>
                    <a:pt x="46323" y="12398"/>
                  </a:lnTo>
                  <a:lnTo>
                    <a:pt x="46176" y="12933"/>
                  </a:lnTo>
                  <a:lnTo>
                    <a:pt x="46046" y="13450"/>
                  </a:lnTo>
                  <a:lnTo>
                    <a:pt x="45917" y="13966"/>
                  </a:lnTo>
                  <a:lnTo>
                    <a:pt x="45807" y="14501"/>
                  </a:lnTo>
                  <a:lnTo>
                    <a:pt x="45714" y="15036"/>
                  </a:lnTo>
                  <a:lnTo>
                    <a:pt x="45641" y="15571"/>
                  </a:lnTo>
                  <a:lnTo>
                    <a:pt x="45585" y="16106"/>
                  </a:lnTo>
                  <a:lnTo>
                    <a:pt x="45548" y="16641"/>
                  </a:lnTo>
                  <a:lnTo>
                    <a:pt x="45511" y="17176"/>
                  </a:lnTo>
                  <a:lnTo>
                    <a:pt x="45493" y="17711"/>
                  </a:lnTo>
                  <a:lnTo>
                    <a:pt x="45493" y="18264"/>
                  </a:lnTo>
                  <a:lnTo>
                    <a:pt x="45493" y="18799"/>
                  </a:lnTo>
                  <a:lnTo>
                    <a:pt x="45530" y="19334"/>
                  </a:lnTo>
                  <a:lnTo>
                    <a:pt x="45567" y="19869"/>
                  </a:lnTo>
                  <a:lnTo>
                    <a:pt x="45622" y="20404"/>
                  </a:lnTo>
                  <a:lnTo>
                    <a:pt x="45677" y="20958"/>
                  </a:lnTo>
                  <a:lnTo>
                    <a:pt x="45770" y="21493"/>
                  </a:lnTo>
                  <a:lnTo>
                    <a:pt x="45862" y="22009"/>
                  </a:lnTo>
                  <a:lnTo>
                    <a:pt x="45973" y="22544"/>
                  </a:lnTo>
                  <a:lnTo>
                    <a:pt x="46083" y="23079"/>
                  </a:lnTo>
                  <a:lnTo>
                    <a:pt x="46212" y="23596"/>
                  </a:lnTo>
                  <a:lnTo>
                    <a:pt x="46360" y="24131"/>
                  </a:lnTo>
                  <a:lnTo>
                    <a:pt x="46526" y="24647"/>
                  </a:lnTo>
                  <a:lnTo>
                    <a:pt x="46692" y="25164"/>
                  </a:lnTo>
                  <a:lnTo>
                    <a:pt x="46877" y="25680"/>
                  </a:lnTo>
                  <a:lnTo>
                    <a:pt x="47061" y="26179"/>
                  </a:lnTo>
                  <a:lnTo>
                    <a:pt x="47282" y="26677"/>
                  </a:lnTo>
                  <a:lnTo>
                    <a:pt x="47485" y="27175"/>
                  </a:lnTo>
                  <a:lnTo>
                    <a:pt x="47725" y="27673"/>
                  </a:lnTo>
                  <a:lnTo>
                    <a:pt x="47965" y="28153"/>
                  </a:lnTo>
                  <a:lnTo>
                    <a:pt x="48223" y="28632"/>
                  </a:lnTo>
                  <a:lnTo>
                    <a:pt x="48482" y="29112"/>
                  </a:lnTo>
                  <a:lnTo>
                    <a:pt x="48223" y="28872"/>
                  </a:lnTo>
                  <a:lnTo>
                    <a:pt x="47947" y="28669"/>
                  </a:lnTo>
                  <a:lnTo>
                    <a:pt x="47651" y="28485"/>
                  </a:lnTo>
                  <a:lnTo>
                    <a:pt x="47319" y="28319"/>
                  </a:lnTo>
                  <a:lnTo>
                    <a:pt x="46987" y="28189"/>
                  </a:lnTo>
                  <a:lnTo>
                    <a:pt x="46655" y="28079"/>
                  </a:lnTo>
                  <a:lnTo>
                    <a:pt x="46305" y="27986"/>
                  </a:lnTo>
                  <a:lnTo>
                    <a:pt x="45936" y="27931"/>
                  </a:lnTo>
                  <a:lnTo>
                    <a:pt x="45585" y="27894"/>
                  </a:lnTo>
                  <a:lnTo>
                    <a:pt x="45216" y="27894"/>
                  </a:lnTo>
                  <a:lnTo>
                    <a:pt x="44847" y="27913"/>
                  </a:lnTo>
                  <a:lnTo>
                    <a:pt x="44478" y="27950"/>
                  </a:lnTo>
                  <a:lnTo>
                    <a:pt x="44128" y="28023"/>
                  </a:lnTo>
                  <a:lnTo>
                    <a:pt x="43777" y="28134"/>
                  </a:lnTo>
                  <a:lnTo>
                    <a:pt x="43445" y="28263"/>
                  </a:lnTo>
                  <a:lnTo>
                    <a:pt x="43113" y="28411"/>
                  </a:lnTo>
                  <a:lnTo>
                    <a:pt x="42726" y="28651"/>
                  </a:lnTo>
                  <a:lnTo>
                    <a:pt x="42338" y="28927"/>
                  </a:lnTo>
                  <a:lnTo>
                    <a:pt x="41988" y="29223"/>
                  </a:lnTo>
                  <a:lnTo>
                    <a:pt x="41674" y="29555"/>
                  </a:lnTo>
                  <a:lnTo>
                    <a:pt x="41361" y="29905"/>
                  </a:lnTo>
                  <a:lnTo>
                    <a:pt x="41102" y="30274"/>
                  </a:lnTo>
                  <a:lnTo>
                    <a:pt x="40844" y="30661"/>
                  </a:lnTo>
                  <a:lnTo>
                    <a:pt x="40623" y="31067"/>
                  </a:lnTo>
                  <a:lnTo>
                    <a:pt x="40420" y="31492"/>
                  </a:lnTo>
                  <a:lnTo>
                    <a:pt x="40254" y="31934"/>
                  </a:lnTo>
                  <a:lnTo>
                    <a:pt x="40106" y="32396"/>
                  </a:lnTo>
                  <a:lnTo>
                    <a:pt x="39977" y="32857"/>
                  </a:lnTo>
                  <a:lnTo>
                    <a:pt x="39885" y="33318"/>
                  </a:lnTo>
                  <a:lnTo>
                    <a:pt x="39811" y="33779"/>
                  </a:lnTo>
                  <a:lnTo>
                    <a:pt x="39756" y="34259"/>
                  </a:lnTo>
                  <a:lnTo>
                    <a:pt x="39737" y="34720"/>
                  </a:lnTo>
                  <a:lnTo>
                    <a:pt x="39737" y="35200"/>
                  </a:lnTo>
                  <a:lnTo>
                    <a:pt x="39737" y="35661"/>
                  </a:lnTo>
                  <a:lnTo>
                    <a:pt x="39774" y="36122"/>
                  </a:lnTo>
                  <a:lnTo>
                    <a:pt x="39829" y="36583"/>
                  </a:lnTo>
                  <a:lnTo>
                    <a:pt x="39903" y="37044"/>
                  </a:lnTo>
                  <a:lnTo>
                    <a:pt x="39977" y="37506"/>
                  </a:lnTo>
                  <a:lnTo>
                    <a:pt x="40069" y="37967"/>
                  </a:lnTo>
                  <a:lnTo>
                    <a:pt x="40180" y="38428"/>
                  </a:lnTo>
                  <a:lnTo>
                    <a:pt x="40420" y="39332"/>
                  </a:lnTo>
                  <a:lnTo>
                    <a:pt x="40678" y="40236"/>
                  </a:lnTo>
                  <a:lnTo>
                    <a:pt x="40973" y="41140"/>
                  </a:lnTo>
                  <a:lnTo>
                    <a:pt x="41268" y="42025"/>
                  </a:lnTo>
                  <a:lnTo>
                    <a:pt x="41047" y="41472"/>
                  </a:lnTo>
                  <a:lnTo>
                    <a:pt x="40789" y="40918"/>
                  </a:lnTo>
                  <a:lnTo>
                    <a:pt x="40512" y="40402"/>
                  </a:lnTo>
                  <a:lnTo>
                    <a:pt x="40198" y="39904"/>
                  </a:lnTo>
                  <a:lnTo>
                    <a:pt x="39866" y="39424"/>
                  </a:lnTo>
                  <a:lnTo>
                    <a:pt x="39497" y="38963"/>
                  </a:lnTo>
                  <a:lnTo>
                    <a:pt x="39110" y="38520"/>
                  </a:lnTo>
                  <a:lnTo>
                    <a:pt x="38686" y="38096"/>
                  </a:lnTo>
                  <a:lnTo>
                    <a:pt x="38243" y="37690"/>
                  </a:lnTo>
                  <a:lnTo>
                    <a:pt x="37782" y="37321"/>
                  </a:lnTo>
                  <a:lnTo>
                    <a:pt x="37302" y="36971"/>
                  </a:lnTo>
                  <a:lnTo>
                    <a:pt x="36804" y="36639"/>
                  </a:lnTo>
                  <a:lnTo>
                    <a:pt x="36288" y="36343"/>
                  </a:lnTo>
                  <a:lnTo>
                    <a:pt x="35771" y="36067"/>
                  </a:lnTo>
                  <a:lnTo>
                    <a:pt x="35218" y="35808"/>
                  </a:lnTo>
                  <a:lnTo>
                    <a:pt x="34664" y="35587"/>
                  </a:lnTo>
                  <a:lnTo>
                    <a:pt x="34111" y="35384"/>
                  </a:lnTo>
                  <a:lnTo>
                    <a:pt x="33520" y="35218"/>
                  </a:lnTo>
                  <a:lnTo>
                    <a:pt x="32948" y="35070"/>
                  </a:lnTo>
                  <a:lnTo>
                    <a:pt x="32358" y="34960"/>
                  </a:lnTo>
                  <a:lnTo>
                    <a:pt x="31768" y="34868"/>
                  </a:lnTo>
                  <a:lnTo>
                    <a:pt x="31177" y="34812"/>
                  </a:lnTo>
                  <a:lnTo>
                    <a:pt x="30587" y="34794"/>
                  </a:lnTo>
                  <a:lnTo>
                    <a:pt x="29997" y="34794"/>
                  </a:lnTo>
                  <a:lnTo>
                    <a:pt x="29406" y="34831"/>
                  </a:lnTo>
                  <a:lnTo>
                    <a:pt x="28816" y="34904"/>
                  </a:lnTo>
                  <a:lnTo>
                    <a:pt x="28226" y="35015"/>
                  </a:lnTo>
                  <a:lnTo>
                    <a:pt x="27654" y="35144"/>
                  </a:lnTo>
                  <a:lnTo>
                    <a:pt x="27100" y="35310"/>
                  </a:lnTo>
                  <a:lnTo>
                    <a:pt x="26529" y="35513"/>
                  </a:lnTo>
                  <a:lnTo>
                    <a:pt x="25994" y="35753"/>
                  </a:lnTo>
                  <a:lnTo>
                    <a:pt x="25459" y="36030"/>
                  </a:lnTo>
                  <a:lnTo>
                    <a:pt x="24961" y="36343"/>
                  </a:lnTo>
                  <a:lnTo>
                    <a:pt x="24481" y="36675"/>
                  </a:lnTo>
                  <a:lnTo>
                    <a:pt x="24020" y="37026"/>
                  </a:lnTo>
                  <a:lnTo>
                    <a:pt x="23595" y="37413"/>
                  </a:lnTo>
                  <a:lnTo>
                    <a:pt x="23190" y="37819"/>
                  </a:lnTo>
                  <a:lnTo>
                    <a:pt x="22802" y="38244"/>
                  </a:lnTo>
                  <a:lnTo>
                    <a:pt x="22433" y="38686"/>
                  </a:lnTo>
                  <a:lnTo>
                    <a:pt x="22101" y="39166"/>
                  </a:lnTo>
                  <a:lnTo>
                    <a:pt x="21787" y="39646"/>
                  </a:lnTo>
                  <a:lnTo>
                    <a:pt x="21492" y="40162"/>
                  </a:lnTo>
                  <a:lnTo>
                    <a:pt x="21234" y="40679"/>
                  </a:lnTo>
                  <a:lnTo>
                    <a:pt x="20994" y="41214"/>
                  </a:lnTo>
                  <a:lnTo>
                    <a:pt x="20791" y="41749"/>
                  </a:lnTo>
                  <a:lnTo>
                    <a:pt x="20607" y="42302"/>
                  </a:lnTo>
                  <a:lnTo>
                    <a:pt x="20441" y="42856"/>
                  </a:lnTo>
                  <a:lnTo>
                    <a:pt x="20312" y="43427"/>
                  </a:lnTo>
                  <a:lnTo>
                    <a:pt x="20201" y="43999"/>
                  </a:lnTo>
                  <a:lnTo>
                    <a:pt x="20127" y="44590"/>
                  </a:lnTo>
                  <a:lnTo>
                    <a:pt x="20072" y="45162"/>
                  </a:lnTo>
                  <a:lnTo>
                    <a:pt x="20053" y="45752"/>
                  </a:lnTo>
                  <a:lnTo>
                    <a:pt x="20053" y="46342"/>
                  </a:lnTo>
                  <a:lnTo>
                    <a:pt x="20090" y="46914"/>
                  </a:lnTo>
                  <a:lnTo>
                    <a:pt x="20146" y="47486"/>
                  </a:lnTo>
                  <a:lnTo>
                    <a:pt x="20238" y="48058"/>
                  </a:lnTo>
                  <a:lnTo>
                    <a:pt x="20349" y="48630"/>
                  </a:lnTo>
                  <a:lnTo>
                    <a:pt x="20515" y="49183"/>
                  </a:lnTo>
                  <a:lnTo>
                    <a:pt x="20681" y="49737"/>
                  </a:lnTo>
                  <a:lnTo>
                    <a:pt x="20902" y="50272"/>
                  </a:lnTo>
                  <a:lnTo>
                    <a:pt x="21142" y="50807"/>
                  </a:lnTo>
                  <a:lnTo>
                    <a:pt x="21400" y="51305"/>
                  </a:lnTo>
                  <a:lnTo>
                    <a:pt x="21695" y="51803"/>
                  </a:lnTo>
                  <a:lnTo>
                    <a:pt x="22027" y="52282"/>
                  </a:lnTo>
                  <a:lnTo>
                    <a:pt x="21677" y="51877"/>
                  </a:lnTo>
                  <a:lnTo>
                    <a:pt x="21308" y="51489"/>
                  </a:lnTo>
                  <a:lnTo>
                    <a:pt x="20920" y="51102"/>
                  </a:lnTo>
                  <a:lnTo>
                    <a:pt x="20515" y="50751"/>
                  </a:lnTo>
                  <a:lnTo>
                    <a:pt x="20090" y="50419"/>
                  </a:lnTo>
                  <a:lnTo>
                    <a:pt x="19648" y="50106"/>
                  </a:lnTo>
                  <a:lnTo>
                    <a:pt x="19186" y="49792"/>
                  </a:lnTo>
                  <a:lnTo>
                    <a:pt x="18725" y="49515"/>
                  </a:lnTo>
                  <a:lnTo>
                    <a:pt x="18246" y="49257"/>
                  </a:lnTo>
                  <a:lnTo>
                    <a:pt x="17766" y="49017"/>
                  </a:lnTo>
                  <a:lnTo>
                    <a:pt x="17268" y="48814"/>
                  </a:lnTo>
                  <a:lnTo>
                    <a:pt x="16770" y="48611"/>
                  </a:lnTo>
                  <a:lnTo>
                    <a:pt x="16253" y="48427"/>
                  </a:lnTo>
                  <a:lnTo>
                    <a:pt x="15718" y="48279"/>
                  </a:lnTo>
                  <a:lnTo>
                    <a:pt x="15202" y="48150"/>
                  </a:lnTo>
                  <a:lnTo>
                    <a:pt x="14667" y="48021"/>
                  </a:lnTo>
                  <a:lnTo>
                    <a:pt x="14132" y="47929"/>
                  </a:lnTo>
                  <a:lnTo>
                    <a:pt x="13597" y="47873"/>
                  </a:lnTo>
                  <a:lnTo>
                    <a:pt x="13043" y="47818"/>
                  </a:lnTo>
                  <a:lnTo>
                    <a:pt x="12508" y="47800"/>
                  </a:lnTo>
                  <a:lnTo>
                    <a:pt x="11955" y="47800"/>
                  </a:lnTo>
                  <a:lnTo>
                    <a:pt x="11420" y="47818"/>
                  </a:lnTo>
                  <a:lnTo>
                    <a:pt x="10885" y="47855"/>
                  </a:lnTo>
                  <a:lnTo>
                    <a:pt x="10331" y="47910"/>
                  </a:lnTo>
                  <a:lnTo>
                    <a:pt x="9796" y="48002"/>
                  </a:lnTo>
                  <a:lnTo>
                    <a:pt x="9280" y="48113"/>
                  </a:lnTo>
                  <a:lnTo>
                    <a:pt x="8745" y="48242"/>
                  </a:lnTo>
                  <a:lnTo>
                    <a:pt x="8228" y="48408"/>
                  </a:lnTo>
                  <a:lnTo>
                    <a:pt x="7730" y="48593"/>
                  </a:lnTo>
                  <a:lnTo>
                    <a:pt x="7214" y="48796"/>
                  </a:lnTo>
                  <a:lnTo>
                    <a:pt x="6734" y="49036"/>
                  </a:lnTo>
                  <a:lnTo>
                    <a:pt x="6254" y="49294"/>
                  </a:lnTo>
                  <a:lnTo>
                    <a:pt x="5775" y="49571"/>
                  </a:lnTo>
                  <a:lnTo>
                    <a:pt x="5314" y="49884"/>
                  </a:lnTo>
                  <a:lnTo>
                    <a:pt x="4852" y="50216"/>
                  </a:lnTo>
                  <a:lnTo>
                    <a:pt x="4428" y="50567"/>
                  </a:lnTo>
                  <a:lnTo>
                    <a:pt x="4022" y="50936"/>
                  </a:lnTo>
                  <a:lnTo>
                    <a:pt x="3635" y="51342"/>
                  </a:lnTo>
                  <a:lnTo>
                    <a:pt x="3247" y="51747"/>
                  </a:lnTo>
                  <a:lnTo>
                    <a:pt x="2897" y="52172"/>
                  </a:lnTo>
                  <a:lnTo>
                    <a:pt x="2565" y="52614"/>
                  </a:lnTo>
                  <a:lnTo>
                    <a:pt x="2233" y="53057"/>
                  </a:lnTo>
                  <a:lnTo>
                    <a:pt x="1938" y="53537"/>
                  </a:lnTo>
                  <a:lnTo>
                    <a:pt x="1661" y="54017"/>
                  </a:lnTo>
                  <a:lnTo>
                    <a:pt x="1403" y="54515"/>
                  </a:lnTo>
                  <a:lnTo>
                    <a:pt x="1163" y="55013"/>
                  </a:lnTo>
                  <a:lnTo>
                    <a:pt x="941" y="55529"/>
                  </a:lnTo>
                  <a:lnTo>
                    <a:pt x="757" y="56064"/>
                  </a:lnTo>
                  <a:lnTo>
                    <a:pt x="572" y="56581"/>
                  </a:lnTo>
                  <a:lnTo>
                    <a:pt x="425" y="57116"/>
                  </a:lnTo>
                  <a:lnTo>
                    <a:pt x="296" y="57669"/>
                  </a:lnTo>
                  <a:lnTo>
                    <a:pt x="185" y="58223"/>
                  </a:lnTo>
                  <a:lnTo>
                    <a:pt x="111" y="58758"/>
                  </a:lnTo>
                  <a:lnTo>
                    <a:pt x="37" y="59311"/>
                  </a:lnTo>
                  <a:lnTo>
                    <a:pt x="1" y="59883"/>
                  </a:lnTo>
                  <a:lnTo>
                    <a:pt x="1" y="60436"/>
                  </a:lnTo>
                  <a:lnTo>
                    <a:pt x="19" y="60990"/>
                  </a:lnTo>
                  <a:lnTo>
                    <a:pt x="56" y="61543"/>
                  </a:lnTo>
                  <a:lnTo>
                    <a:pt x="111" y="62097"/>
                  </a:lnTo>
                  <a:lnTo>
                    <a:pt x="204" y="62632"/>
                  </a:lnTo>
                  <a:lnTo>
                    <a:pt x="314" y="63185"/>
                  </a:lnTo>
                  <a:lnTo>
                    <a:pt x="462" y="63720"/>
                  </a:lnTo>
                  <a:lnTo>
                    <a:pt x="628" y="64255"/>
                  </a:lnTo>
                  <a:lnTo>
                    <a:pt x="831" y="64772"/>
                  </a:lnTo>
                  <a:lnTo>
                    <a:pt x="10590" y="65731"/>
                  </a:lnTo>
                  <a:lnTo>
                    <a:pt x="20994" y="66746"/>
                  </a:lnTo>
                  <a:lnTo>
                    <a:pt x="69826" y="71524"/>
                  </a:lnTo>
                  <a:lnTo>
                    <a:pt x="69826" y="2049"/>
                  </a:lnTo>
                  <a:lnTo>
                    <a:pt x="69254" y="1735"/>
                  </a:lnTo>
                  <a:lnTo>
                    <a:pt x="68645" y="1440"/>
                  </a:lnTo>
                  <a:lnTo>
                    <a:pt x="68055" y="1182"/>
                  </a:lnTo>
                  <a:lnTo>
                    <a:pt x="67427" y="942"/>
                  </a:lnTo>
                  <a:lnTo>
                    <a:pt x="66800" y="720"/>
                  </a:lnTo>
                  <a:lnTo>
                    <a:pt x="66173" y="536"/>
                  </a:lnTo>
                  <a:lnTo>
                    <a:pt x="65527" y="388"/>
                  </a:lnTo>
                  <a:lnTo>
                    <a:pt x="64882" y="241"/>
                  </a:lnTo>
                  <a:lnTo>
                    <a:pt x="64218" y="149"/>
                  </a:lnTo>
                  <a:lnTo>
                    <a:pt x="63572" y="75"/>
                  </a:lnTo>
                  <a:lnTo>
                    <a:pt x="62908" y="19"/>
                  </a:lnTo>
                  <a:lnTo>
                    <a:pt x="622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-2670849" y="3653325"/>
              <a:ext cx="1288115" cy="1319439"/>
            </a:xfrm>
            <a:custGeom>
              <a:avLst/>
              <a:gdLst/>
              <a:ahLst/>
              <a:cxnLst/>
              <a:rect l="l" t="t" r="r" b="b"/>
              <a:pathLst>
                <a:path w="69826" h="71524" extrusionOk="0">
                  <a:moveTo>
                    <a:pt x="62244" y="1"/>
                  </a:moveTo>
                  <a:lnTo>
                    <a:pt x="61580" y="19"/>
                  </a:lnTo>
                  <a:lnTo>
                    <a:pt x="60934" y="56"/>
                  </a:lnTo>
                  <a:lnTo>
                    <a:pt x="60270" y="130"/>
                  </a:lnTo>
                  <a:lnTo>
                    <a:pt x="59624" y="222"/>
                  </a:lnTo>
                  <a:lnTo>
                    <a:pt x="59034" y="333"/>
                  </a:lnTo>
                  <a:lnTo>
                    <a:pt x="58462" y="481"/>
                  </a:lnTo>
                  <a:lnTo>
                    <a:pt x="57890" y="647"/>
                  </a:lnTo>
                  <a:lnTo>
                    <a:pt x="57337" y="813"/>
                  </a:lnTo>
                  <a:lnTo>
                    <a:pt x="56783" y="1016"/>
                  </a:lnTo>
                  <a:lnTo>
                    <a:pt x="56248" y="1255"/>
                  </a:lnTo>
                  <a:lnTo>
                    <a:pt x="55695" y="1495"/>
                  </a:lnTo>
                  <a:lnTo>
                    <a:pt x="55178" y="1754"/>
                  </a:lnTo>
                  <a:lnTo>
                    <a:pt x="54662" y="2030"/>
                  </a:lnTo>
                  <a:lnTo>
                    <a:pt x="54145" y="2325"/>
                  </a:lnTo>
                  <a:lnTo>
                    <a:pt x="53647" y="2639"/>
                  </a:lnTo>
                  <a:lnTo>
                    <a:pt x="53167" y="2971"/>
                  </a:lnTo>
                  <a:lnTo>
                    <a:pt x="52688" y="3322"/>
                  </a:lnTo>
                  <a:lnTo>
                    <a:pt x="52226" y="3691"/>
                  </a:lnTo>
                  <a:lnTo>
                    <a:pt x="51784" y="4078"/>
                  </a:lnTo>
                  <a:lnTo>
                    <a:pt x="51341" y="4465"/>
                  </a:lnTo>
                  <a:lnTo>
                    <a:pt x="50917" y="4871"/>
                  </a:lnTo>
                  <a:lnTo>
                    <a:pt x="50492" y="5296"/>
                  </a:lnTo>
                  <a:lnTo>
                    <a:pt x="50087" y="5738"/>
                  </a:lnTo>
                  <a:lnTo>
                    <a:pt x="49699" y="6199"/>
                  </a:lnTo>
                  <a:lnTo>
                    <a:pt x="49330" y="6661"/>
                  </a:lnTo>
                  <a:lnTo>
                    <a:pt x="48980" y="7122"/>
                  </a:lnTo>
                  <a:lnTo>
                    <a:pt x="48629" y="7620"/>
                  </a:lnTo>
                  <a:lnTo>
                    <a:pt x="48316" y="8118"/>
                  </a:lnTo>
                  <a:lnTo>
                    <a:pt x="48002" y="8616"/>
                  </a:lnTo>
                  <a:lnTo>
                    <a:pt x="47707" y="9133"/>
                  </a:lnTo>
                  <a:lnTo>
                    <a:pt x="47430" y="9668"/>
                  </a:lnTo>
                  <a:lnTo>
                    <a:pt x="47172" y="10203"/>
                  </a:lnTo>
                  <a:lnTo>
                    <a:pt x="46932" y="10738"/>
                  </a:lnTo>
                  <a:lnTo>
                    <a:pt x="46711" y="11291"/>
                  </a:lnTo>
                  <a:lnTo>
                    <a:pt x="46508" y="11845"/>
                  </a:lnTo>
                  <a:lnTo>
                    <a:pt x="46323" y="12398"/>
                  </a:lnTo>
                  <a:lnTo>
                    <a:pt x="46176" y="12933"/>
                  </a:lnTo>
                  <a:lnTo>
                    <a:pt x="46046" y="13450"/>
                  </a:lnTo>
                  <a:lnTo>
                    <a:pt x="45917" y="13966"/>
                  </a:lnTo>
                  <a:lnTo>
                    <a:pt x="45807" y="14501"/>
                  </a:lnTo>
                  <a:lnTo>
                    <a:pt x="45714" y="15036"/>
                  </a:lnTo>
                  <a:lnTo>
                    <a:pt x="45641" y="15571"/>
                  </a:lnTo>
                  <a:lnTo>
                    <a:pt x="45585" y="16106"/>
                  </a:lnTo>
                  <a:lnTo>
                    <a:pt x="45548" y="16641"/>
                  </a:lnTo>
                  <a:lnTo>
                    <a:pt x="45511" y="17176"/>
                  </a:lnTo>
                  <a:lnTo>
                    <a:pt x="45493" y="17711"/>
                  </a:lnTo>
                  <a:lnTo>
                    <a:pt x="45493" y="18264"/>
                  </a:lnTo>
                  <a:lnTo>
                    <a:pt x="45493" y="18799"/>
                  </a:lnTo>
                  <a:lnTo>
                    <a:pt x="45530" y="19334"/>
                  </a:lnTo>
                  <a:lnTo>
                    <a:pt x="45567" y="19869"/>
                  </a:lnTo>
                  <a:lnTo>
                    <a:pt x="45622" y="20404"/>
                  </a:lnTo>
                  <a:lnTo>
                    <a:pt x="45677" y="20958"/>
                  </a:lnTo>
                  <a:lnTo>
                    <a:pt x="45770" y="21493"/>
                  </a:lnTo>
                  <a:lnTo>
                    <a:pt x="45862" y="22009"/>
                  </a:lnTo>
                  <a:lnTo>
                    <a:pt x="45973" y="22544"/>
                  </a:lnTo>
                  <a:lnTo>
                    <a:pt x="46083" y="23079"/>
                  </a:lnTo>
                  <a:lnTo>
                    <a:pt x="46212" y="23596"/>
                  </a:lnTo>
                  <a:lnTo>
                    <a:pt x="46360" y="24131"/>
                  </a:lnTo>
                  <a:lnTo>
                    <a:pt x="46526" y="24647"/>
                  </a:lnTo>
                  <a:lnTo>
                    <a:pt x="46692" y="25164"/>
                  </a:lnTo>
                  <a:lnTo>
                    <a:pt x="46877" y="25680"/>
                  </a:lnTo>
                  <a:lnTo>
                    <a:pt x="47061" y="26179"/>
                  </a:lnTo>
                  <a:lnTo>
                    <a:pt x="47282" y="26677"/>
                  </a:lnTo>
                  <a:lnTo>
                    <a:pt x="47485" y="27175"/>
                  </a:lnTo>
                  <a:lnTo>
                    <a:pt x="47725" y="27673"/>
                  </a:lnTo>
                  <a:lnTo>
                    <a:pt x="47965" y="28153"/>
                  </a:lnTo>
                  <a:lnTo>
                    <a:pt x="48223" y="28632"/>
                  </a:lnTo>
                  <a:lnTo>
                    <a:pt x="48482" y="29112"/>
                  </a:lnTo>
                  <a:lnTo>
                    <a:pt x="48223" y="28872"/>
                  </a:lnTo>
                  <a:lnTo>
                    <a:pt x="47947" y="28669"/>
                  </a:lnTo>
                  <a:lnTo>
                    <a:pt x="47651" y="28485"/>
                  </a:lnTo>
                  <a:lnTo>
                    <a:pt x="47319" y="28319"/>
                  </a:lnTo>
                  <a:lnTo>
                    <a:pt x="46987" y="28189"/>
                  </a:lnTo>
                  <a:lnTo>
                    <a:pt x="46655" y="28079"/>
                  </a:lnTo>
                  <a:lnTo>
                    <a:pt x="46305" y="27986"/>
                  </a:lnTo>
                  <a:lnTo>
                    <a:pt x="45936" y="27931"/>
                  </a:lnTo>
                  <a:lnTo>
                    <a:pt x="45585" y="27894"/>
                  </a:lnTo>
                  <a:lnTo>
                    <a:pt x="45216" y="27894"/>
                  </a:lnTo>
                  <a:lnTo>
                    <a:pt x="44847" y="27913"/>
                  </a:lnTo>
                  <a:lnTo>
                    <a:pt x="44478" y="27950"/>
                  </a:lnTo>
                  <a:lnTo>
                    <a:pt x="44128" y="28023"/>
                  </a:lnTo>
                  <a:lnTo>
                    <a:pt x="43777" y="28134"/>
                  </a:lnTo>
                  <a:lnTo>
                    <a:pt x="43445" y="28263"/>
                  </a:lnTo>
                  <a:lnTo>
                    <a:pt x="43113" y="28411"/>
                  </a:lnTo>
                  <a:lnTo>
                    <a:pt x="42726" y="28651"/>
                  </a:lnTo>
                  <a:lnTo>
                    <a:pt x="42338" y="28927"/>
                  </a:lnTo>
                  <a:lnTo>
                    <a:pt x="41988" y="29223"/>
                  </a:lnTo>
                  <a:lnTo>
                    <a:pt x="41674" y="29555"/>
                  </a:lnTo>
                  <a:lnTo>
                    <a:pt x="41361" y="29905"/>
                  </a:lnTo>
                  <a:lnTo>
                    <a:pt x="41102" y="30274"/>
                  </a:lnTo>
                  <a:lnTo>
                    <a:pt x="40844" y="30661"/>
                  </a:lnTo>
                  <a:lnTo>
                    <a:pt x="40623" y="31067"/>
                  </a:lnTo>
                  <a:lnTo>
                    <a:pt x="40420" y="31492"/>
                  </a:lnTo>
                  <a:lnTo>
                    <a:pt x="40254" y="31934"/>
                  </a:lnTo>
                  <a:lnTo>
                    <a:pt x="40106" y="32396"/>
                  </a:lnTo>
                  <a:lnTo>
                    <a:pt x="39977" y="32857"/>
                  </a:lnTo>
                  <a:lnTo>
                    <a:pt x="39885" y="33318"/>
                  </a:lnTo>
                  <a:lnTo>
                    <a:pt x="39811" y="33779"/>
                  </a:lnTo>
                  <a:lnTo>
                    <a:pt x="39756" y="34259"/>
                  </a:lnTo>
                  <a:lnTo>
                    <a:pt x="39737" y="34720"/>
                  </a:lnTo>
                  <a:lnTo>
                    <a:pt x="39737" y="35200"/>
                  </a:lnTo>
                  <a:lnTo>
                    <a:pt x="39737" y="35661"/>
                  </a:lnTo>
                  <a:lnTo>
                    <a:pt x="39774" y="36122"/>
                  </a:lnTo>
                  <a:lnTo>
                    <a:pt x="39829" y="36583"/>
                  </a:lnTo>
                  <a:lnTo>
                    <a:pt x="39903" y="37044"/>
                  </a:lnTo>
                  <a:lnTo>
                    <a:pt x="39977" y="37506"/>
                  </a:lnTo>
                  <a:lnTo>
                    <a:pt x="40069" y="37967"/>
                  </a:lnTo>
                  <a:lnTo>
                    <a:pt x="40180" y="38428"/>
                  </a:lnTo>
                  <a:lnTo>
                    <a:pt x="40420" y="39332"/>
                  </a:lnTo>
                  <a:lnTo>
                    <a:pt x="40678" y="40236"/>
                  </a:lnTo>
                  <a:lnTo>
                    <a:pt x="40973" y="41140"/>
                  </a:lnTo>
                  <a:lnTo>
                    <a:pt x="41268" y="42025"/>
                  </a:lnTo>
                  <a:lnTo>
                    <a:pt x="41047" y="41472"/>
                  </a:lnTo>
                  <a:lnTo>
                    <a:pt x="40789" y="40918"/>
                  </a:lnTo>
                  <a:lnTo>
                    <a:pt x="40512" y="40402"/>
                  </a:lnTo>
                  <a:lnTo>
                    <a:pt x="40198" y="39904"/>
                  </a:lnTo>
                  <a:lnTo>
                    <a:pt x="39866" y="39424"/>
                  </a:lnTo>
                  <a:lnTo>
                    <a:pt x="39497" y="38963"/>
                  </a:lnTo>
                  <a:lnTo>
                    <a:pt x="39110" y="38520"/>
                  </a:lnTo>
                  <a:lnTo>
                    <a:pt x="38686" y="38096"/>
                  </a:lnTo>
                  <a:lnTo>
                    <a:pt x="38243" y="37690"/>
                  </a:lnTo>
                  <a:lnTo>
                    <a:pt x="37782" y="37321"/>
                  </a:lnTo>
                  <a:lnTo>
                    <a:pt x="37302" y="36971"/>
                  </a:lnTo>
                  <a:lnTo>
                    <a:pt x="36804" y="36639"/>
                  </a:lnTo>
                  <a:lnTo>
                    <a:pt x="36288" y="36343"/>
                  </a:lnTo>
                  <a:lnTo>
                    <a:pt x="35771" y="36067"/>
                  </a:lnTo>
                  <a:lnTo>
                    <a:pt x="35218" y="35808"/>
                  </a:lnTo>
                  <a:lnTo>
                    <a:pt x="34664" y="35587"/>
                  </a:lnTo>
                  <a:lnTo>
                    <a:pt x="34111" y="35384"/>
                  </a:lnTo>
                  <a:lnTo>
                    <a:pt x="33520" y="35218"/>
                  </a:lnTo>
                  <a:lnTo>
                    <a:pt x="32948" y="35070"/>
                  </a:lnTo>
                  <a:lnTo>
                    <a:pt x="32358" y="34960"/>
                  </a:lnTo>
                  <a:lnTo>
                    <a:pt x="31768" y="34868"/>
                  </a:lnTo>
                  <a:lnTo>
                    <a:pt x="31177" y="34812"/>
                  </a:lnTo>
                  <a:lnTo>
                    <a:pt x="30587" y="34794"/>
                  </a:lnTo>
                  <a:lnTo>
                    <a:pt x="29997" y="34794"/>
                  </a:lnTo>
                  <a:lnTo>
                    <a:pt x="29406" y="34831"/>
                  </a:lnTo>
                  <a:lnTo>
                    <a:pt x="28816" y="34904"/>
                  </a:lnTo>
                  <a:lnTo>
                    <a:pt x="28226" y="35015"/>
                  </a:lnTo>
                  <a:lnTo>
                    <a:pt x="27654" y="35144"/>
                  </a:lnTo>
                  <a:lnTo>
                    <a:pt x="27100" y="35310"/>
                  </a:lnTo>
                  <a:lnTo>
                    <a:pt x="26529" y="35513"/>
                  </a:lnTo>
                  <a:lnTo>
                    <a:pt x="25994" y="35753"/>
                  </a:lnTo>
                  <a:lnTo>
                    <a:pt x="25459" y="36030"/>
                  </a:lnTo>
                  <a:lnTo>
                    <a:pt x="24961" y="36343"/>
                  </a:lnTo>
                  <a:lnTo>
                    <a:pt x="24481" y="36675"/>
                  </a:lnTo>
                  <a:lnTo>
                    <a:pt x="24020" y="37026"/>
                  </a:lnTo>
                  <a:lnTo>
                    <a:pt x="23595" y="37413"/>
                  </a:lnTo>
                  <a:lnTo>
                    <a:pt x="23190" y="37819"/>
                  </a:lnTo>
                  <a:lnTo>
                    <a:pt x="22802" y="38244"/>
                  </a:lnTo>
                  <a:lnTo>
                    <a:pt x="22433" y="38686"/>
                  </a:lnTo>
                  <a:lnTo>
                    <a:pt x="22101" y="39166"/>
                  </a:lnTo>
                  <a:lnTo>
                    <a:pt x="21787" y="39646"/>
                  </a:lnTo>
                  <a:lnTo>
                    <a:pt x="21492" y="40162"/>
                  </a:lnTo>
                  <a:lnTo>
                    <a:pt x="21234" y="40679"/>
                  </a:lnTo>
                  <a:lnTo>
                    <a:pt x="20994" y="41214"/>
                  </a:lnTo>
                  <a:lnTo>
                    <a:pt x="20791" y="41749"/>
                  </a:lnTo>
                  <a:lnTo>
                    <a:pt x="20607" y="42302"/>
                  </a:lnTo>
                  <a:lnTo>
                    <a:pt x="20441" y="42856"/>
                  </a:lnTo>
                  <a:lnTo>
                    <a:pt x="20312" y="43427"/>
                  </a:lnTo>
                  <a:lnTo>
                    <a:pt x="20201" y="43999"/>
                  </a:lnTo>
                  <a:lnTo>
                    <a:pt x="20127" y="44590"/>
                  </a:lnTo>
                  <a:lnTo>
                    <a:pt x="20072" y="45162"/>
                  </a:lnTo>
                  <a:lnTo>
                    <a:pt x="20053" y="45752"/>
                  </a:lnTo>
                  <a:lnTo>
                    <a:pt x="20053" y="46342"/>
                  </a:lnTo>
                  <a:lnTo>
                    <a:pt x="20090" y="46914"/>
                  </a:lnTo>
                  <a:lnTo>
                    <a:pt x="20146" y="47486"/>
                  </a:lnTo>
                  <a:lnTo>
                    <a:pt x="20238" y="48058"/>
                  </a:lnTo>
                  <a:lnTo>
                    <a:pt x="20349" y="48630"/>
                  </a:lnTo>
                  <a:lnTo>
                    <a:pt x="20515" y="49183"/>
                  </a:lnTo>
                  <a:lnTo>
                    <a:pt x="20681" y="49737"/>
                  </a:lnTo>
                  <a:lnTo>
                    <a:pt x="20902" y="50272"/>
                  </a:lnTo>
                  <a:lnTo>
                    <a:pt x="21142" y="50807"/>
                  </a:lnTo>
                  <a:lnTo>
                    <a:pt x="21400" y="51305"/>
                  </a:lnTo>
                  <a:lnTo>
                    <a:pt x="21695" y="51803"/>
                  </a:lnTo>
                  <a:lnTo>
                    <a:pt x="22027" y="52282"/>
                  </a:lnTo>
                  <a:lnTo>
                    <a:pt x="21677" y="51877"/>
                  </a:lnTo>
                  <a:lnTo>
                    <a:pt x="21308" y="51489"/>
                  </a:lnTo>
                  <a:lnTo>
                    <a:pt x="20920" y="51102"/>
                  </a:lnTo>
                  <a:lnTo>
                    <a:pt x="20515" y="50751"/>
                  </a:lnTo>
                  <a:lnTo>
                    <a:pt x="20090" y="50419"/>
                  </a:lnTo>
                  <a:lnTo>
                    <a:pt x="19648" y="50106"/>
                  </a:lnTo>
                  <a:lnTo>
                    <a:pt x="19186" y="49792"/>
                  </a:lnTo>
                  <a:lnTo>
                    <a:pt x="18725" y="49515"/>
                  </a:lnTo>
                  <a:lnTo>
                    <a:pt x="18246" y="49257"/>
                  </a:lnTo>
                  <a:lnTo>
                    <a:pt x="17766" y="49017"/>
                  </a:lnTo>
                  <a:lnTo>
                    <a:pt x="17268" y="48814"/>
                  </a:lnTo>
                  <a:lnTo>
                    <a:pt x="16770" y="48611"/>
                  </a:lnTo>
                  <a:lnTo>
                    <a:pt x="16253" y="48427"/>
                  </a:lnTo>
                  <a:lnTo>
                    <a:pt x="15718" y="48279"/>
                  </a:lnTo>
                  <a:lnTo>
                    <a:pt x="15202" y="48150"/>
                  </a:lnTo>
                  <a:lnTo>
                    <a:pt x="14667" y="48021"/>
                  </a:lnTo>
                  <a:lnTo>
                    <a:pt x="14132" y="47929"/>
                  </a:lnTo>
                  <a:lnTo>
                    <a:pt x="13597" y="47873"/>
                  </a:lnTo>
                  <a:lnTo>
                    <a:pt x="13043" y="47818"/>
                  </a:lnTo>
                  <a:lnTo>
                    <a:pt x="12508" y="47800"/>
                  </a:lnTo>
                  <a:lnTo>
                    <a:pt x="11955" y="47800"/>
                  </a:lnTo>
                  <a:lnTo>
                    <a:pt x="11420" y="47818"/>
                  </a:lnTo>
                  <a:lnTo>
                    <a:pt x="10885" y="47855"/>
                  </a:lnTo>
                  <a:lnTo>
                    <a:pt x="10331" y="47910"/>
                  </a:lnTo>
                  <a:lnTo>
                    <a:pt x="9796" y="48002"/>
                  </a:lnTo>
                  <a:lnTo>
                    <a:pt x="9280" y="48113"/>
                  </a:lnTo>
                  <a:lnTo>
                    <a:pt x="8745" y="48242"/>
                  </a:lnTo>
                  <a:lnTo>
                    <a:pt x="8228" y="48408"/>
                  </a:lnTo>
                  <a:lnTo>
                    <a:pt x="7730" y="48593"/>
                  </a:lnTo>
                  <a:lnTo>
                    <a:pt x="7214" y="48796"/>
                  </a:lnTo>
                  <a:lnTo>
                    <a:pt x="6734" y="49036"/>
                  </a:lnTo>
                  <a:lnTo>
                    <a:pt x="6254" y="49294"/>
                  </a:lnTo>
                  <a:lnTo>
                    <a:pt x="5775" y="49571"/>
                  </a:lnTo>
                  <a:lnTo>
                    <a:pt x="5314" y="49884"/>
                  </a:lnTo>
                  <a:lnTo>
                    <a:pt x="4852" y="50216"/>
                  </a:lnTo>
                  <a:lnTo>
                    <a:pt x="4428" y="50567"/>
                  </a:lnTo>
                  <a:lnTo>
                    <a:pt x="4022" y="50936"/>
                  </a:lnTo>
                  <a:lnTo>
                    <a:pt x="3635" y="51342"/>
                  </a:lnTo>
                  <a:lnTo>
                    <a:pt x="3247" y="51747"/>
                  </a:lnTo>
                  <a:lnTo>
                    <a:pt x="2897" y="52172"/>
                  </a:lnTo>
                  <a:lnTo>
                    <a:pt x="2565" y="52614"/>
                  </a:lnTo>
                  <a:lnTo>
                    <a:pt x="2233" y="53057"/>
                  </a:lnTo>
                  <a:lnTo>
                    <a:pt x="1938" y="53537"/>
                  </a:lnTo>
                  <a:lnTo>
                    <a:pt x="1661" y="54017"/>
                  </a:lnTo>
                  <a:lnTo>
                    <a:pt x="1403" y="54515"/>
                  </a:lnTo>
                  <a:lnTo>
                    <a:pt x="1163" y="55013"/>
                  </a:lnTo>
                  <a:lnTo>
                    <a:pt x="941" y="55529"/>
                  </a:lnTo>
                  <a:lnTo>
                    <a:pt x="757" y="56064"/>
                  </a:lnTo>
                  <a:lnTo>
                    <a:pt x="572" y="56581"/>
                  </a:lnTo>
                  <a:lnTo>
                    <a:pt x="425" y="57116"/>
                  </a:lnTo>
                  <a:lnTo>
                    <a:pt x="296" y="57669"/>
                  </a:lnTo>
                  <a:lnTo>
                    <a:pt x="185" y="58223"/>
                  </a:lnTo>
                  <a:lnTo>
                    <a:pt x="111" y="58758"/>
                  </a:lnTo>
                  <a:lnTo>
                    <a:pt x="37" y="59311"/>
                  </a:lnTo>
                  <a:lnTo>
                    <a:pt x="1" y="59883"/>
                  </a:lnTo>
                  <a:lnTo>
                    <a:pt x="1" y="60436"/>
                  </a:lnTo>
                  <a:lnTo>
                    <a:pt x="19" y="60990"/>
                  </a:lnTo>
                  <a:lnTo>
                    <a:pt x="56" y="61543"/>
                  </a:lnTo>
                  <a:lnTo>
                    <a:pt x="111" y="62097"/>
                  </a:lnTo>
                  <a:lnTo>
                    <a:pt x="204" y="62632"/>
                  </a:lnTo>
                  <a:lnTo>
                    <a:pt x="314" y="63185"/>
                  </a:lnTo>
                  <a:lnTo>
                    <a:pt x="462" y="63720"/>
                  </a:lnTo>
                  <a:lnTo>
                    <a:pt x="628" y="64255"/>
                  </a:lnTo>
                  <a:lnTo>
                    <a:pt x="831" y="64772"/>
                  </a:lnTo>
                  <a:lnTo>
                    <a:pt x="10590" y="65731"/>
                  </a:lnTo>
                  <a:lnTo>
                    <a:pt x="20994" y="66746"/>
                  </a:lnTo>
                  <a:lnTo>
                    <a:pt x="69826" y="71524"/>
                  </a:lnTo>
                  <a:lnTo>
                    <a:pt x="69826" y="2049"/>
                  </a:lnTo>
                  <a:lnTo>
                    <a:pt x="69254" y="1735"/>
                  </a:lnTo>
                  <a:lnTo>
                    <a:pt x="68645" y="1440"/>
                  </a:lnTo>
                  <a:lnTo>
                    <a:pt x="68055" y="1182"/>
                  </a:lnTo>
                  <a:lnTo>
                    <a:pt x="67427" y="942"/>
                  </a:lnTo>
                  <a:lnTo>
                    <a:pt x="66800" y="720"/>
                  </a:lnTo>
                  <a:lnTo>
                    <a:pt x="66173" y="536"/>
                  </a:lnTo>
                  <a:lnTo>
                    <a:pt x="65527" y="388"/>
                  </a:lnTo>
                  <a:lnTo>
                    <a:pt x="64882" y="241"/>
                  </a:lnTo>
                  <a:lnTo>
                    <a:pt x="64218" y="149"/>
                  </a:lnTo>
                  <a:lnTo>
                    <a:pt x="63572" y="75"/>
                  </a:lnTo>
                  <a:lnTo>
                    <a:pt x="62908" y="19"/>
                  </a:lnTo>
                  <a:lnTo>
                    <a:pt x="622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1" name="Google Shape;981;p13"/>
          <p:cNvSpPr/>
          <p:nvPr/>
        </p:nvSpPr>
        <p:spPr>
          <a:xfrm>
            <a:off x="8481346" y="2532203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13"/>
          <p:cNvSpPr/>
          <p:nvPr/>
        </p:nvSpPr>
        <p:spPr>
          <a:xfrm>
            <a:off x="6416321" y="173453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13"/>
          <p:cNvSpPr/>
          <p:nvPr/>
        </p:nvSpPr>
        <p:spPr>
          <a:xfrm>
            <a:off x="7724221" y="125778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13"/>
          <p:cNvSpPr/>
          <p:nvPr/>
        </p:nvSpPr>
        <p:spPr>
          <a:xfrm>
            <a:off x="0" y="4670750"/>
            <a:ext cx="182650" cy="472750"/>
          </a:xfrm>
          <a:custGeom>
            <a:avLst/>
            <a:gdLst/>
            <a:ahLst/>
            <a:cxnLst/>
            <a:rect l="l" t="t" r="r" b="b"/>
            <a:pathLst>
              <a:path w="7306" h="18910" extrusionOk="0">
                <a:moveTo>
                  <a:pt x="1" y="1"/>
                </a:moveTo>
                <a:lnTo>
                  <a:pt x="296" y="481"/>
                </a:lnTo>
                <a:lnTo>
                  <a:pt x="573" y="979"/>
                </a:lnTo>
                <a:lnTo>
                  <a:pt x="849" y="1495"/>
                </a:lnTo>
                <a:lnTo>
                  <a:pt x="1108" y="2012"/>
                </a:lnTo>
                <a:lnTo>
                  <a:pt x="1624" y="3063"/>
                </a:lnTo>
                <a:lnTo>
                  <a:pt x="2104" y="4170"/>
                </a:lnTo>
                <a:lnTo>
                  <a:pt x="2565" y="5295"/>
                </a:lnTo>
                <a:lnTo>
                  <a:pt x="2989" y="6458"/>
                </a:lnTo>
                <a:lnTo>
                  <a:pt x="3395" y="7638"/>
                </a:lnTo>
                <a:lnTo>
                  <a:pt x="3764" y="8837"/>
                </a:lnTo>
                <a:lnTo>
                  <a:pt x="4096" y="10073"/>
                </a:lnTo>
                <a:lnTo>
                  <a:pt x="4410" y="11309"/>
                </a:lnTo>
                <a:lnTo>
                  <a:pt x="4686" y="12564"/>
                </a:lnTo>
                <a:lnTo>
                  <a:pt x="4945" y="13837"/>
                </a:lnTo>
                <a:lnTo>
                  <a:pt x="5166" y="15091"/>
                </a:lnTo>
                <a:lnTo>
                  <a:pt x="5351" y="16364"/>
                </a:lnTo>
                <a:lnTo>
                  <a:pt x="5517" y="17637"/>
                </a:lnTo>
                <a:lnTo>
                  <a:pt x="5646" y="18910"/>
                </a:lnTo>
                <a:lnTo>
                  <a:pt x="7306" y="18910"/>
                </a:lnTo>
                <a:lnTo>
                  <a:pt x="7066" y="17176"/>
                </a:lnTo>
                <a:lnTo>
                  <a:pt x="6937" y="16309"/>
                </a:lnTo>
                <a:lnTo>
                  <a:pt x="6789" y="15442"/>
                </a:lnTo>
                <a:lnTo>
                  <a:pt x="6623" y="14575"/>
                </a:lnTo>
                <a:lnTo>
                  <a:pt x="6439" y="13708"/>
                </a:lnTo>
                <a:lnTo>
                  <a:pt x="6254" y="12841"/>
                </a:lnTo>
                <a:lnTo>
                  <a:pt x="6052" y="11992"/>
                </a:lnTo>
                <a:lnTo>
                  <a:pt x="5830" y="11180"/>
                </a:lnTo>
                <a:lnTo>
                  <a:pt x="5590" y="10350"/>
                </a:lnTo>
                <a:lnTo>
                  <a:pt x="5332" y="9538"/>
                </a:lnTo>
                <a:lnTo>
                  <a:pt x="5055" y="8745"/>
                </a:lnTo>
                <a:lnTo>
                  <a:pt x="4760" y="7952"/>
                </a:lnTo>
                <a:lnTo>
                  <a:pt x="4447" y="7159"/>
                </a:lnTo>
                <a:lnTo>
                  <a:pt x="4096" y="6384"/>
                </a:lnTo>
                <a:lnTo>
                  <a:pt x="3746" y="5609"/>
                </a:lnTo>
                <a:lnTo>
                  <a:pt x="3358" y="4853"/>
                </a:lnTo>
                <a:lnTo>
                  <a:pt x="2952" y="4115"/>
                </a:lnTo>
                <a:lnTo>
                  <a:pt x="2528" y="3377"/>
                </a:lnTo>
                <a:lnTo>
                  <a:pt x="2067" y="2676"/>
                </a:lnTo>
                <a:lnTo>
                  <a:pt x="1587" y="1975"/>
                </a:lnTo>
                <a:lnTo>
                  <a:pt x="1089" y="1292"/>
                </a:lnTo>
                <a:lnTo>
                  <a:pt x="554" y="647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13"/>
          <p:cNvSpPr/>
          <p:nvPr/>
        </p:nvSpPr>
        <p:spPr>
          <a:xfrm>
            <a:off x="205225" y="4389425"/>
            <a:ext cx="1014675" cy="754075"/>
          </a:xfrm>
          <a:custGeom>
            <a:avLst/>
            <a:gdLst/>
            <a:ahLst/>
            <a:cxnLst/>
            <a:rect l="l" t="t" r="r" b="b"/>
            <a:pathLst>
              <a:path w="40587" h="30163" extrusionOk="0">
                <a:moveTo>
                  <a:pt x="7841" y="10682"/>
                </a:moveTo>
                <a:lnTo>
                  <a:pt x="8247" y="11586"/>
                </a:lnTo>
                <a:lnTo>
                  <a:pt x="8616" y="12508"/>
                </a:lnTo>
                <a:lnTo>
                  <a:pt x="8967" y="13431"/>
                </a:lnTo>
                <a:lnTo>
                  <a:pt x="9299" y="14353"/>
                </a:lnTo>
                <a:lnTo>
                  <a:pt x="9594" y="15294"/>
                </a:lnTo>
                <a:lnTo>
                  <a:pt x="9871" y="16253"/>
                </a:lnTo>
                <a:lnTo>
                  <a:pt x="10110" y="17213"/>
                </a:lnTo>
                <a:lnTo>
                  <a:pt x="10332" y="18172"/>
                </a:lnTo>
                <a:lnTo>
                  <a:pt x="10516" y="19131"/>
                </a:lnTo>
                <a:lnTo>
                  <a:pt x="10682" y="20109"/>
                </a:lnTo>
                <a:lnTo>
                  <a:pt x="10811" y="21087"/>
                </a:lnTo>
                <a:lnTo>
                  <a:pt x="10922" y="22083"/>
                </a:lnTo>
                <a:lnTo>
                  <a:pt x="11014" y="23061"/>
                </a:lnTo>
                <a:lnTo>
                  <a:pt x="11070" y="24038"/>
                </a:lnTo>
                <a:lnTo>
                  <a:pt x="11088" y="25034"/>
                </a:lnTo>
                <a:lnTo>
                  <a:pt x="11088" y="26031"/>
                </a:lnTo>
                <a:lnTo>
                  <a:pt x="10904" y="25440"/>
                </a:lnTo>
                <a:lnTo>
                  <a:pt x="10701" y="24868"/>
                </a:lnTo>
                <a:lnTo>
                  <a:pt x="10479" y="24297"/>
                </a:lnTo>
                <a:lnTo>
                  <a:pt x="10239" y="23743"/>
                </a:lnTo>
                <a:lnTo>
                  <a:pt x="9981" y="23190"/>
                </a:lnTo>
                <a:lnTo>
                  <a:pt x="9704" y="22655"/>
                </a:lnTo>
                <a:lnTo>
                  <a:pt x="9409" y="22120"/>
                </a:lnTo>
                <a:lnTo>
                  <a:pt x="9096" y="21585"/>
                </a:lnTo>
                <a:lnTo>
                  <a:pt x="8764" y="21068"/>
                </a:lnTo>
                <a:lnTo>
                  <a:pt x="8432" y="20570"/>
                </a:lnTo>
                <a:lnTo>
                  <a:pt x="8081" y="20072"/>
                </a:lnTo>
                <a:lnTo>
                  <a:pt x="7712" y="19592"/>
                </a:lnTo>
                <a:lnTo>
                  <a:pt x="7325" y="19113"/>
                </a:lnTo>
                <a:lnTo>
                  <a:pt x="6919" y="18652"/>
                </a:lnTo>
                <a:lnTo>
                  <a:pt x="6495" y="18209"/>
                </a:lnTo>
                <a:lnTo>
                  <a:pt x="6070" y="17784"/>
                </a:lnTo>
                <a:lnTo>
                  <a:pt x="6255" y="16862"/>
                </a:lnTo>
                <a:lnTo>
                  <a:pt x="6439" y="15958"/>
                </a:lnTo>
                <a:lnTo>
                  <a:pt x="6642" y="15054"/>
                </a:lnTo>
                <a:lnTo>
                  <a:pt x="6864" y="14169"/>
                </a:lnTo>
                <a:lnTo>
                  <a:pt x="7085" y="13283"/>
                </a:lnTo>
                <a:lnTo>
                  <a:pt x="7325" y="12398"/>
                </a:lnTo>
                <a:lnTo>
                  <a:pt x="7583" y="11531"/>
                </a:lnTo>
                <a:lnTo>
                  <a:pt x="7841" y="10682"/>
                </a:lnTo>
                <a:close/>
                <a:moveTo>
                  <a:pt x="17250" y="1"/>
                </a:moveTo>
                <a:lnTo>
                  <a:pt x="17822" y="978"/>
                </a:lnTo>
                <a:lnTo>
                  <a:pt x="18393" y="1956"/>
                </a:lnTo>
                <a:lnTo>
                  <a:pt x="18947" y="2952"/>
                </a:lnTo>
                <a:lnTo>
                  <a:pt x="19482" y="3949"/>
                </a:lnTo>
                <a:lnTo>
                  <a:pt x="19998" y="4945"/>
                </a:lnTo>
                <a:lnTo>
                  <a:pt x="20515" y="5959"/>
                </a:lnTo>
                <a:lnTo>
                  <a:pt x="21013" y="6974"/>
                </a:lnTo>
                <a:lnTo>
                  <a:pt x="21511" y="7989"/>
                </a:lnTo>
                <a:lnTo>
                  <a:pt x="21972" y="9003"/>
                </a:lnTo>
                <a:lnTo>
                  <a:pt x="22452" y="10036"/>
                </a:lnTo>
                <a:lnTo>
                  <a:pt x="22895" y="11069"/>
                </a:lnTo>
                <a:lnTo>
                  <a:pt x="23337" y="12121"/>
                </a:lnTo>
                <a:lnTo>
                  <a:pt x="23762" y="13154"/>
                </a:lnTo>
                <a:lnTo>
                  <a:pt x="24186" y="14206"/>
                </a:lnTo>
                <a:lnTo>
                  <a:pt x="24592" y="15276"/>
                </a:lnTo>
                <a:lnTo>
                  <a:pt x="24979" y="16327"/>
                </a:lnTo>
                <a:lnTo>
                  <a:pt x="24721" y="17268"/>
                </a:lnTo>
                <a:lnTo>
                  <a:pt x="24463" y="18227"/>
                </a:lnTo>
                <a:lnTo>
                  <a:pt x="24002" y="20146"/>
                </a:lnTo>
                <a:lnTo>
                  <a:pt x="23559" y="22064"/>
                </a:lnTo>
                <a:lnTo>
                  <a:pt x="23153" y="24001"/>
                </a:lnTo>
                <a:lnTo>
                  <a:pt x="22563" y="23393"/>
                </a:lnTo>
                <a:lnTo>
                  <a:pt x="22766" y="22747"/>
                </a:lnTo>
                <a:lnTo>
                  <a:pt x="22987" y="22101"/>
                </a:lnTo>
                <a:lnTo>
                  <a:pt x="23208" y="21456"/>
                </a:lnTo>
                <a:lnTo>
                  <a:pt x="23448" y="20810"/>
                </a:lnTo>
                <a:lnTo>
                  <a:pt x="23098" y="21345"/>
                </a:lnTo>
                <a:lnTo>
                  <a:pt x="22766" y="21880"/>
                </a:lnTo>
                <a:lnTo>
                  <a:pt x="22434" y="22415"/>
                </a:lnTo>
                <a:lnTo>
                  <a:pt x="22120" y="22968"/>
                </a:lnTo>
                <a:lnTo>
                  <a:pt x="21677" y="22544"/>
                </a:lnTo>
                <a:lnTo>
                  <a:pt x="21216" y="22120"/>
                </a:lnTo>
                <a:lnTo>
                  <a:pt x="20755" y="21732"/>
                </a:lnTo>
                <a:lnTo>
                  <a:pt x="20275" y="21326"/>
                </a:lnTo>
                <a:lnTo>
                  <a:pt x="19795" y="20939"/>
                </a:lnTo>
                <a:lnTo>
                  <a:pt x="19297" y="20570"/>
                </a:lnTo>
                <a:lnTo>
                  <a:pt x="18799" y="20201"/>
                </a:lnTo>
                <a:lnTo>
                  <a:pt x="18301" y="19832"/>
                </a:lnTo>
                <a:lnTo>
                  <a:pt x="18449" y="18412"/>
                </a:lnTo>
                <a:lnTo>
                  <a:pt x="18633" y="16973"/>
                </a:lnTo>
                <a:lnTo>
                  <a:pt x="18172" y="18209"/>
                </a:lnTo>
                <a:lnTo>
                  <a:pt x="17729" y="19445"/>
                </a:lnTo>
                <a:lnTo>
                  <a:pt x="16825" y="18854"/>
                </a:lnTo>
                <a:lnTo>
                  <a:pt x="15866" y="18301"/>
                </a:lnTo>
                <a:lnTo>
                  <a:pt x="14907" y="17766"/>
                </a:lnTo>
                <a:lnTo>
                  <a:pt x="13929" y="17268"/>
                </a:lnTo>
                <a:lnTo>
                  <a:pt x="14815" y="18061"/>
                </a:lnTo>
                <a:lnTo>
                  <a:pt x="15700" y="18891"/>
                </a:lnTo>
                <a:lnTo>
                  <a:pt x="16549" y="19721"/>
                </a:lnTo>
                <a:lnTo>
                  <a:pt x="17360" y="20589"/>
                </a:lnTo>
                <a:lnTo>
                  <a:pt x="17010" y="21751"/>
                </a:lnTo>
                <a:lnTo>
                  <a:pt x="16678" y="22913"/>
                </a:lnTo>
                <a:lnTo>
                  <a:pt x="16364" y="24075"/>
                </a:lnTo>
                <a:lnTo>
                  <a:pt x="16069" y="25237"/>
                </a:lnTo>
                <a:lnTo>
                  <a:pt x="15792" y="26418"/>
                </a:lnTo>
                <a:lnTo>
                  <a:pt x="15552" y="27599"/>
                </a:lnTo>
                <a:lnTo>
                  <a:pt x="15331" y="28798"/>
                </a:lnTo>
                <a:lnTo>
                  <a:pt x="15110" y="29979"/>
                </a:lnTo>
                <a:lnTo>
                  <a:pt x="15202" y="29314"/>
                </a:lnTo>
                <a:lnTo>
                  <a:pt x="15276" y="28632"/>
                </a:lnTo>
                <a:lnTo>
                  <a:pt x="15313" y="27949"/>
                </a:lnTo>
                <a:lnTo>
                  <a:pt x="15331" y="27267"/>
                </a:lnTo>
                <a:lnTo>
                  <a:pt x="15331" y="26584"/>
                </a:lnTo>
                <a:lnTo>
                  <a:pt x="15294" y="25920"/>
                </a:lnTo>
                <a:lnTo>
                  <a:pt x="15257" y="25237"/>
                </a:lnTo>
                <a:lnTo>
                  <a:pt x="15184" y="24555"/>
                </a:lnTo>
                <a:lnTo>
                  <a:pt x="15110" y="23891"/>
                </a:lnTo>
                <a:lnTo>
                  <a:pt x="14999" y="23208"/>
                </a:lnTo>
                <a:lnTo>
                  <a:pt x="14870" y="22544"/>
                </a:lnTo>
                <a:lnTo>
                  <a:pt x="14722" y="21880"/>
                </a:lnTo>
                <a:lnTo>
                  <a:pt x="14556" y="21216"/>
                </a:lnTo>
                <a:lnTo>
                  <a:pt x="14372" y="20570"/>
                </a:lnTo>
                <a:lnTo>
                  <a:pt x="14169" y="19906"/>
                </a:lnTo>
                <a:lnTo>
                  <a:pt x="13948" y="19279"/>
                </a:lnTo>
                <a:lnTo>
                  <a:pt x="13708" y="18633"/>
                </a:lnTo>
                <a:lnTo>
                  <a:pt x="13449" y="18006"/>
                </a:lnTo>
                <a:lnTo>
                  <a:pt x="13173" y="17379"/>
                </a:lnTo>
                <a:lnTo>
                  <a:pt x="12878" y="16770"/>
                </a:lnTo>
                <a:lnTo>
                  <a:pt x="12545" y="16161"/>
                </a:lnTo>
                <a:lnTo>
                  <a:pt x="12213" y="15571"/>
                </a:lnTo>
                <a:lnTo>
                  <a:pt x="11863" y="14999"/>
                </a:lnTo>
                <a:lnTo>
                  <a:pt x="11494" y="14427"/>
                </a:lnTo>
                <a:lnTo>
                  <a:pt x="11125" y="13855"/>
                </a:lnTo>
                <a:lnTo>
                  <a:pt x="10719" y="13302"/>
                </a:lnTo>
                <a:lnTo>
                  <a:pt x="10295" y="12767"/>
                </a:lnTo>
                <a:lnTo>
                  <a:pt x="9871" y="12250"/>
                </a:lnTo>
                <a:lnTo>
                  <a:pt x="9409" y="11734"/>
                </a:lnTo>
                <a:lnTo>
                  <a:pt x="8948" y="11254"/>
                </a:lnTo>
                <a:lnTo>
                  <a:pt x="8468" y="10774"/>
                </a:lnTo>
                <a:lnTo>
                  <a:pt x="7970" y="10295"/>
                </a:lnTo>
                <a:lnTo>
                  <a:pt x="8395" y="9040"/>
                </a:lnTo>
                <a:lnTo>
                  <a:pt x="8837" y="7804"/>
                </a:lnTo>
                <a:lnTo>
                  <a:pt x="9317" y="6605"/>
                </a:lnTo>
                <a:lnTo>
                  <a:pt x="9834" y="5443"/>
                </a:lnTo>
                <a:lnTo>
                  <a:pt x="9372" y="5978"/>
                </a:lnTo>
                <a:lnTo>
                  <a:pt x="8930" y="6513"/>
                </a:lnTo>
                <a:lnTo>
                  <a:pt x="8487" y="7048"/>
                </a:lnTo>
                <a:lnTo>
                  <a:pt x="8063" y="7601"/>
                </a:lnTo>
                <a:lnTo>
                  <a:pt x="7657" y="8173"/>
                </a:lnTo>
                <a:lnTo>
                  <a:pt x="7251" y="8745"/>
                </a:lnTo>
                <a:lnTo>
                  <a:pt x="6864" y="9335"/>
                </a:lnTo>
                <a:lnTo>
                  <a:pt x="6476" y="9926"/>
                </a:lnTo>
                <a:lnTo>
                  <a:pt x="6126" y="10516"/>
                </a:lnTo>
                <a:lnTo>
                  <a:pt x="5775" y="11125"/>
                </a:lnTo>
                <a:lnTo>
                  <a:pt x="5425" y="11734"/>
                </a:lnTo>
                <a:lnTo>
                  <a:pt x="5111" y="12361"/>
                </a:lnTo>
                <a:lnTo>
                  <a:pt x="4797" y="12988"/>
                </a:lnTo>
                <a:lnTo>
                  <a:pt x="4502" y="13615"/>
                </a:lnTo>
                <a:lnTo>
                  <a:pt x="4207" y="14261"/>
                </a:lnTo>
                <a:lnTo>
                  <a:pt x="3949" y="14907"/>
                </a:lnTo>
                <a:lnTo>
                  <a:pt x="4023" y="14113"/>
                </a:lnTo>
                <a:lnTo>
                  <a:pt x="4078" y="13338"/>
                </a:lnTo>
                <a:lnTo>
                  <a:pt x="4115" y="12564"/>
                </a:lnTo>
                <a:lnTo>
                  <a:pt x="4152" y="11770"/>
                </a:lnTo>
                <a:lnTo>
                  <a:pt x="4170" y="10996"/>
                </a:lnTo>
                <a:lnTo>
                  <a:pt x="4170" y="10202"/>
                </a:lnTo>
                <a:lnTo>
                  <a:pt x="4152" y="9428"/>
                </a:lnTo>
                <a:lnTo>
                  <a:pt x="4133" y="8653"/>
                </a:lnTo>
                <a:lnTo>
                  <a:pt x="4078" y="7859"/>
                </a:lnTo>
                <a:lnTo>
                  <a:pt x="4041" y="7085"/>
                </a:lnTo>
                <a:lnTo>
                  <a:pt x="3967" y="6310"/>
                </a:lnTo>
                <a:lnTo>
                  <a:pt x="3875" y="5535"/>
                </a:lnTo>
                <a:lnTo>
                  <a:pt x="3783" y="4760"/>
                </a:lnTo>
                <a:lnTo>
                  <a:pt x="3672" y="3985"/>
                </a:lnTo>
                <a:lnTo>
                  <a:pt x="3561" y="3211"/>
                </a:lnTo>
                <a:lnTo>
                  <a:pt x="3432" y="2436"/>
                </a:lnTo>
                <a:lnTo>
                  <a:pt x="3395" y="3727"/>
                </a:lnTo>
                <a:lnTo>
                  <a:pt x="3358" y="5000"/>
                </a:lnTo>
                <a:lnTo>
                  <a:pt x="3303" y="6291"/>
                </a:lnTo>
                <a:lnTo>
                  <a:pt x="3248" y="7583"/>
                </a:lnTo>
                <a:lnTo>
                  <a:pt x="3156" y="8856"/>
                </a:lnTo>
                <a:lnTo>
                  <a:pt x="3063" y="10147"/>
                </a:lnTo>
                <a:lnTo>
                  <a:pt x="2971" y="11420"/>
                </a:lnTo>
                <a:lnTo>
                  <a:pt x="2842" y="12711"/>
                </a:lnTo>
                <a:lnTo>
                  <a:pt x="2713" y="13984"/>
                </a:lnTo>
                <a:lnTo>
                  <a:pt x="2584" y="15257"/>
                </a:lnTo>
                <a:lnTo>
                  <a:pt x="2418" y="16530"/>
                </a:lnTo>
                <a:lnTo>
                  <a:pt x="2252" y="17821"/>
                </a:lnTo>
                <a:lnTo>
                  <a:pt x="2067" y="19094"/>
                </a:lnTo>
                <a:lnTo>
                  <a:pt x="1883" y="20349"/>
                </a:lnTo>
                <a:lnTo>
                  <a:pt x="1680" y="21622"/>
                </a:lnTo>
                <a:lnTo>
                  <a:pt x="1458" y="22895"/>
                </a:lnTo>
                <a:lnTo>
                  <a:pt x="1" y="13006"/>
                </a:lnTo>
                <a:lnTo>
                  <a:pt x="149" y="15146"/>
                </a:lnTo>
                <a:lnTo>
                  <a:pt x="241" y="17286"/>
                </a:lnTo>
                <a:lnTo>
                  <a:pt x="315" y="19426"/>
                </a:lnTo>
                <a:lnTo>
                  <a:pt x="351" y="21585"/>
                </a:lnTo>
                <a:lnTo>
                  <a:pt x="370" y="23725"/>
                </a:lnTo>
                <a:lnTo>
                  <a:pt x="351" y="25883"/>
                </a:lnTo>
                <a:lnTo>
                  <a:pt x="296" y="28023"/>
                </a:lnTo>
                <a:lnTo>
                  <a:pt x="204" y="30163"/>
                </a:lnTo>
                <a:lnTo>
                  <a:pt x="4779" y="30163"/>
                </a:lnTo>
                <a:lnTo>
                  <a:pt x="4816" y="28687"/>
                </a:lnTo>
                <a:lnTo>
                  <a:pt x="4908" y="27211"/>
                </a:lnTo>
                <a:lnTo>
                  <a:pt x="5019" y="25717"/>
                </a:lnTo>
                <a:lnTo>
                  <a:pt x="5148" y="24223"/>
                </a:lnTo>
                <a:lnTo>
                  <a:pt x="5314" y="22710"/>
                </a:lnTo>
                <a:lnTo>
                  <a:pt x="5517" y="21216"/>
                </a:lnTo>
                <a:lnTo>
                  <a:pt x="5738" y="19740"/>
                </a:lnTo>
                <a:lnTo>
                  <a:pt x="5978" y="18264"/>
                </a:lnTo>
                <a:lnTo>
                  <a:pt x="6292" y="18910"/>
                </a:lnTo>
                <a:lnTo>
                  <a:pt x="6605" y="19574"/>
                </a:lnTo>
                <a:lnTo>
                  <a:pt x="6882" y="20275"/>
                </a:lnTo>
                <a:lnTo>
                  <a:pt x="7159" y="20976"/>
                </a:lnTo>
                <a:lnTo>
                  <a:pt x="7435" y="21677"/>
                </a:lnTo>
                <a:lnTo>
                  <a:pt x="7675" y="22415"/>
                </a:lnTo>
                <a:lnTo>
                  <a:pt x="7915" y="23153"/>
                </a:lnTo>
                <a:lnTo>
                  <a:pt x="8155" y="23909"/>
                </a:lnTo>
                <a:lnTo>
                  <a:pt x="8358" y="24666"/>
                </a:lnTo>
                <a:lnTo>
                  <a:pt x="8561" y="25440"/>
                </a:lnTo>
                <a:lnTo>
                  <a:pt x="8764" y="26215"/>
                </a:lnTo>
                <a:lnTo>
                  <a:pt x="8930" y="27008"/>
                </a:lnTo>
                <a:lnTo>
                  <a:pt x="9096" y="27783"/>
                </a:lnTo>
                <a:lnTo>
                  <a:pt x="9243" y="28576"/>
                </a:lnTo>
                <a:lnTo>
                  <a:pt x="9372" y="29370"/>
                </a:lnTo>
                <a:lnTo>
                  <a:pt x="9502" y="30163"/>
                </a:lnTo>
                <a:lnTo>
                  <a:pt x="17803" y="30163"/>
                </a:lnTo>
                <a:lnTo>
                  <a:pt x="17803" y="29075"/>
                </a:lnTo>
                <a:lnTo>
                  <a:pt x="17822" y="27986"/>
                </a:lnTo>
                <a:lnTo>
                  <a:pt x="17840" y="26898"/>
                </a:lnTo>
                <a:lnTo>
                  <a:pt x="17877" y="25809"/>
                </a:lnTo>
                <a:lnTo>
                  <a:pt x="17932" y="24721"/>
                </a:lnTo>
                <a:lnTo>
                  <a:pt x="17988" y="23632"/>
                </a:lnTo>
                <a:lnTo>
                  <a:pt x="18061" y="22544"/>
                </a:lnTo>
                <a:lnTo>
                  <a:pt x="18154" y="21456"/>
                </a:lnTo>
                <a:lnTo>
                  <a:pt x="18910" y="22323"/>
                </a:lnTo>
                <a:lnTo>
                  <a:pt x="19648" y="23208"/>
                </a:lnTo>
                <a:lnTo>
                  <a:pt x="20367" y="24112"/>
                </a:lnTo>
                <a:lnTo>
                  <a:pt x="21050" y="25034"/>
                </a:lnTo>
                <a:lnTo>
                  <a:pt x="20773" y="25662"/>
                </a:lnTo>
                <a:lnTo>
                  <a:pt x="20496" y="26289"/>
                </a:lnTo>
                <a:lnTo>
                  <a:pt x="20238" y="26916"/>
                </a:lnTo>
                <a:lnTo>
                  <a:pt x="19998" y="27562"/>
                </a:lnTo>
                <a:lnTo>
                  <a:pt x="19759" y="28208"/>
                </a:lnTo>
                <a:lnTo>
                  <a:pt x="19556" y="28853"/>
                </a:lnTo>
                <a:lnTo>
                  <a:pt x="19353" y="29517"/>
                </a:lnTo>
                <a:lnTo>
                  <a:pt x="19150" y="30163"/>
                </a:lnTo>
                <a:lnTo>
                  <a:pt x="21179" y="30163"/>
                </a:lnTo>
                <a:lnTo>
                  <a:pt x="21308" y="29167"/>
                </a:lnTo>
                <a:lnTo>
                  <a:pt x="21456" y="28152"/>
                </a:lnTo>
                <a:lnTo>
                  <a:pt x="21640" y="27156"/>
                </a:lnTo>
                <a:lnTo>
                  <a:pt x="21843" y="26160"/>
                </a:lnTo>
                <a:lnTo>
                  <a:pt x="22194" y="26676"/>
                </a:lnTo>
                <a:lnTo>
                  <a:pt x="22544" y="27211"/>
                </a:lnTo>
                <a:lnTo>
                  <a:pt x="22286" y="28687"/>
                </a:lnTo>
                <a:lnTo>
                  <a:pt x="22028" y="30163"/>
                </a:lnTo>
                <a:lnTo>
                  <a:pt x="27802" y="30163"/>
                </a:lnTo>
                <a:lnTo>
                  <a:pt x="27304" y="29370"/>
                </a:lnTo>
                <a:lnTo>
                  <a:pt x="26806" y="28576"/>
                </a:lnTo>
                <a:lnTo>
                  <a:pt x="26271" y="27783"/>
                </a:lnTo>
                <a:lnTo>
                  <a:pt x="25717" y="27027"/>
                </a:lnTo>
                <a:lnTo>
                  <a:pt x="25846" y="25348"/>
                </a:lnTo>
                <a:lnTo>
                  <a:pt x="25976" y="23669"/>
                </a:lnTo>
                <a:lnTo>
                  <a:pt x="26142" y="21991"/>
                </a:lnTo>
                <a:lnTo>
                  <a:pt x="26326" y="20312"/>
                </a:lnTo>
                <a:lnTo>
                  <a:pt x="26695" y="21529"/>
                </a:lnTo>
                <a:lnTo>
                  <a:pt x="27064" y="22747"/>
                </a:lnTo>
                <a:lnTo>
                  <a:pt x="27396" y="23965"/>
                </a:lnTo>
                <a:lnTo>
                  <a:pt x="27728" y="25201"/>
                </a:lnTo>
                <a:lnTo>
                  <a:pt x="28042" y="26437"/>
                </a:lnTo>
                <a:lnTo>
                  <a:pt x="28337" y="27673"/>
                </a:lnTo>
                <a:lnTo>
                  <a:pt x="28614" y="28927"/>
                </a:lnTo>
                <a:lnTo>
                  <a:pt x="28872" y="30163"/>
                </a:lnTo>
                <a:lnTo>
                  <a:pt x="33650" y="30163"/>
                </a:lnTo>
                <a:lnTo>
                  <a:pt x="32893" y="28318"/>
                </a:lnTo>
                <a:lnTo>
                  <a:pt x="32119" y="26492"/>
                </a:lnTo>
                <a:lnTo>
                  <a:pt x="31307" y="24666"/>
                </a:lnTo>
                <a:lnTo>
                  <a:pt x="30477" y="22839"/>
                </a:lnTo>
                <a:lnTo>
                  <a:pt x="29628" y="21050"/>
                </a:lnTo>
                <a:lnTo>
                  <a:pt x="28743" y="19242"/>
                </a:lnTo>
                <a:lnTo>
                  <a:pt x="27857" y="17471"/>
                </a:lnTo>
                <a:lnTo>
                  <a:pt x="26916" y="15700"/>
                </a:lnTo>
                <a:lnTo>
                  <a:pt x="27248" y="13541"/>
                </a:lnTo>
                <a:lnTo>
                  <a:pt x="27617" y="11401"/>
                </a:lnTo>
                <a:lnTo>
                  <a:pt x="28392" y="12435"/>
                </a:lnTo>
                <a:lnTo>
                  <a:pt x="29130" y="13486"/>
                </a:lnTo>
                <a:lnTo>
                  <a:pt x="29831" y="14575"/>
                </a:lnTo>
                <a:lnTo>
                  <a:pt x="30495" y="15681"/>
                </a:lnTo>
                <a:lnTo>
                  <a:pt x="31141" y="16807"/>
                </a:lnTo>
                <a:lnTo>
                  <a:pt x="31731" y="17932"/>
                </a:lnTo>
                <a:lnTo>
                  <a:pt x="32303" y="19094"/>
                </a:lnTo>
                <a:lnTo>
                  <a:pt x="32820" y="20275"/>
                </a:lnTo>
                <a:lnTo>
                  <a:pt x="33318" y="21474"/>
                </a:lnTo>
                <a:lnTo>
                  <a:pt x="33760" y="22673"/>
                </a:lnTo>
                <a:lnTo>
                  <a:pt x="34185" y="23909"/>
                </a:lnTo>
                <a:lnTo>
                  <a:pt x="34554" y="25127"/>
                </a:lnTo>
                <a:lnTo>
                  <a:pt x="34904" y="26381"/>
                </a:lnTo>
                <a:lnTo>
                  <a:pt x="35199" y="27636"/>
                </a:lnTo>
                <a:lnTo>
                  <a:pt x="35458" y="28890"/>
                </a:lnTo>
                <a:lnTo>
                  <a:pt x="35679" y="30163"/>
                </a:lnTo>
                <a:lnTo>
                  <a:pt x="40586" y="30163"/>
                </a:lnTo>
                <a:lnTo>
                  <a:pt x="40383" y="29462"/>
                </a:lnTo>
                <a:lnTo>
                  <a:pt x="40162" y="28779"/>
                </a:lnTo>
                <a:lnTo>
                  <a:pt x="39922" y="28097"/>
                </a:lnTo>
                <a:lnTo>
                  <a:pt x="39664" y="27414"/>
                </a:lnTo>
                <a:lnTo>
                  <a:pt x="39406" y="26732"/>
                </a:lnTo>
                <a:lnTo>
                  <a:pt x="39129" y="26049"/>
                </a:lnTo>
                <a:lnTo>
                  <a:pt x="38834" y="25385"/>
                </a:lnTo>
                <a:lnTo>
                  <a:pt x="38538" y="24721"/>
                </a:lnTo>
                <a:lnTo>
                  <a:pt x="38225" y="24075"/>
                </a:lnTo>
                <a:lnTo>
                  <a:pt x="37893" y="23430"/>
                </a:lnTo>
                <a:lnTo>
                  <a:pt x="37542" y="22784"/>
                </a:lnTo>
                <a:lnTo>
                  <a:pt x="37192" y="22157"/>
                </a:lnTo>
                <a:lnTo>
                  <a:pt x="36823" y="21529"/>
                </a:lnTo>
                <a:lnTo>
                  <a:pt x="36435" y="20902"/>
                </a:lnTo>
                <a:lnTo>
                  <a:pt x="36048" y="20293"/>
                </a:lnTo>
                <a:lnTo>
                  <a:pt x="35642" y="19685"/>
                </a:lnTo>
                <a:lnTo>
                  <a:pt x="35218" y="19094"/>
                </a:lnTo>
                <a:lnTo>
                  <a:pt x="34794" y="18504"/>
                </a:lnTo>
                <a:lnTo>
                  <a:pt x="34351" y="17932"/>
                </a:lnTo>
                <a:lnTo>
                  <a:pt x="33908" y="17360"/>
                </a:lnTo>
                <a:lnTo>
                  <a:pt x="33447" y="16807"/>
                </a:lnTo>
                <a:lnTo>
                  <a:pt x="32967" y="16253"/>
                </a:lnTo>
                <a:lnTo>
                  <a:pt x="32469" y="15700"/>
                </a:lnTo>
                <a:lnTo>
                  <a:pt x="31971" y="15183"/>
                </a:lnTo>
                <a:lnTo>
                  <a:pt x="31473" y="14648"/>
                </a:lnTo>
                <a:lnTo>
                  <a:pt x="30956" y="14150"/>
                </a:lnTo>
                <a:lnTo>
                  <a:pt x="30421" y="13652"/>
                </a:lnTo>
                <a:lnTo>
                  <a:pt x="29886" y="13154"/>
                </a:lnTo>
                <a:lnTo>
                  <a:pt x="29333" y="12693"/>
                </a:lnTo>
                <a:lnTo>
                  <a:pt x="28780" y="12213"/>
                </a:lnTo>
                <a:lnTo>
                  <a:pt x="28208" y="11770"/>
                </a:lnTo>
                <a:lnTo>
                  <a:pt x="27636" y="11328"/>
                </a:lnTo>
                <a:lnTo>
                  <a:pt x="27857" y="10073"/>
                </a:lnTo>
                <a:lnTo>
                  <a:pt x="28097" y="8819"/>
                </a:lnTo>
                <a:lnTo>
                  <a:pt x="28577" y="6365"/>
                </a:lnTo>
                <a:lnTo>
                  <a:pt x="28189" y="7251"/>
                </a:lnTo>
                <a:lnTo>
                  <a:pt x="27802" y="8136"/>
                </a:lnTo>
                <a:lnTo>
                  <a:pt x="27433" y="9040"/>
                </a:lnTo>
                <a:lnTo>
                  <a:pt x="27082" y="9944"/>
                </a:lnTo>
                <a:lnTo>
                  <a:pt x="26732" y="10866"/>
                </a:lnTo>
                <a:lnTo>
                  <a:pt x="26400" y="11770"/>
                </a:lnTo>
                <a:lnTo>
                  <a:pt x="26086" y="12693"/>
                </a:lnTo>
                <a:lnTo>
                  <a:pt x="25791" y="13615"/>
                </a:lnTo>
                <a:lnTo>
                  <a:pt x="24813" y="11863"/>
                </a:lnTo>
                <a:lnTo>
                  <a:pt x="23799" y="10129"/>
                </a:lnTo>
                <a:lnTo>
                  <a:pt x="22766" y="8413"/>
                </a:lnTo>
                <a:lnTo>
                  <a:pt x="21714" y="6697"/>
                </a:lnTo>
                <a:lnTo>
                  <a:pt x="20626" y="5000"/>
                </a:lnTo>
                <a:lnTo>
                  <a:pt x="19537" y="3321"/>
                </a:lnTo>
                <a:lnTo>
                  <a:pt x="18412" y="1661"/>
                </a:lnTo>
                <a:lnTo>
                  <a:pt x="1725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13"/>
          <p:cNvSpPr/>
          <p:nvPr/>
        </p:nvSpPr>
        <p:spPr>
          <a:xfrm>
            <a:off x="908100" y="4335925"/>
            <a:ext cx="686750" cy="807575"/>
          </a:xfrm>
          <a:custGeom>
            <a:avLst/>
            <a:gdLst/>
            <a:ahLst/>
            <a:cxnLst/>
            <a:rect l="l" t="t" r="r" b="b"/>
            <a:pathLst>
              <a:path w="27470" h="32303" extrusionOk="0">
                <a:moveTo>
                  <a:pt x="0" y="1"/>
                </a:moveTo>
                <a:lnTo>
                  <a:pt x="812" y="794"/>
                </a:lnTo>
                <a:lnTo>
                  <a:pt x="1587" y="1606"/>
                </a:lnTo>
                <a:lnTo>
                  <a:pt x="2362" y="2436"/>
                </a:lnTo>
                <a:lnTo>
                  <a:pt x="3100" y="3284"/>
                </a:lnTo>
                <a:lnTo>
                  <a:pt x="3819" y="4151"/>
                </a:lnTo>
                <a:lnTo>
                  <a:pt x="4502" y="5037"/>
                </a:lnTo>
                <a:lnTo>
                  <a:pt x="5184" y="5941"/>
                </a:lnTo>
                <a:lnTo>
                  <a:pt x="5830" y="6863"/>
                </a:lnTo>
                <a:lnTo>
                  <a:pt x="6457" y="7786"/>
                </a:lnTo>
                <a:lnTo>
                  <a:pt x="7066" y="8745"/>
                </a:lnTo>
                <a:lnTo>
                  <a:pt x="7638" y="9723"/>
                </a:lnTo>
                <a:lnTo>
                  <a:pt x="8191" y="10700"/>
                </a:lnTo>
                <a:lnTo>
                  <a:pt x="8708" y="11697"/>
                </a:lnTo>
                <a:lnTo>
                  <a:pt x="9224" y="12693"/>
                </a:lnTo>
                <a:lnTo>
                  <a:pt x="9704" y="13726"/>
                </a:lnTo>
                <a:lnTo>
                  <a:pt x="10147" y="14759"/>
                </a:lnTo>
                <a:lnTo>
                  <a:pt x="10571" y="15792"/>
                </a:lnTo>
                <a:lnTo>
                  <a:pt x="10977" y="16862"/>
                </a:lnTo>
                <a:lnTo>
                  <a:pt x="11346" y="17914"/>
                </a:lnTo>
                <a:lnTo>
                  <a:pt x="11696" y="18984"/>
                </a:lnTo>
                <a:lnTo>
                  <a:pt x="12028" y="20072"/>
                </a:lnTo>
                <a:lnTo>
                  <a:pt x="12324" y="21160"/>
                </a:lnTo>
                <a:lnTo>
                  <a:pt x="12582" y="22249"/>
                </a:lnTo>
                <a:lnTo>
                  <a:pt x="12822" y="23356"/>
                </a:lnTo>
                <a:lnTo>
                  <a:pt x="13043" y="24463"/>
                </a:lnTo>
                <a:lnTo>
                  <a:pt x="13228" y="25570"/>
                </a:lnTo>
                <a:lnTo>
                  <a:pt x="13375" y="26695"/>
                </a:lnTo>
                <a:lnTo>
                  <a:pt x="13504" y="27802"/>
                </a:lnTo>
                <a:lnTo>
                  <a:pt x="13615" y="28927"/>
                </a:lnTo>
                <a:lnTo>
                  <a:pt x="13670" y="30052"/>
                </a:lnTo>
                <a:lnTo>
                  <a:pt x="13726" y="31178"/>
                </a:lnTo>
                <a:lnTo>
                  <a:pt x="13726" y="32303"/>
                </a:lnTo>
                <a:lnTo>
                  <a:pt x="26639" y="32303"/>
                </a:lnTo>
                <a:lnTo>
                  <a:pt x="26639" y="30661"/>
                </a:lnTo>
                <a:lnTo>
                  <a:pt x="26676" y="29001"/>
                </a:lnTo>
                <a:lnTo>
                  <a:pt x="26750" y="27341"/>
                </a:lnTo>
                <a:lnTo>
                  <a:pt x="26842" y="25699"/>
                </a:lnTo>
                <a:lnTo>
                  <a:pt x="26953" y="24057"/>
                </a:lnTo>
                <a:lnTo>
                  <a:pt x="27100" y="22396"/>
                </a:lnTo>
                <a:lnTo>
                  <a:pt x="27266" y="20755"/>
                </a:lnTo>
                <a:lnTo>
                  <a:pt x="27469" y="19113"/>
                </a:lnTo>
                <a:lnTo>
                  <a:pt x="26879" y="20699"/>
                </a:lnTo>
                <a:lnTo>
                  <a:pt x="26344" y="22286"/>
                </a:lnTo>
                <a:lnTo>
                  <a:pt x="25846" y="23909"/>
                </a:lnTo>
                <a:lnTo>
                  <a:pt x="25385" y="25533"/>
                </a:lnTo>
                <a:lnTo>
                  <a:pt x="24960" y="27156"/>
                </a:lnTo>
                <a:lnTo>
                  <a:pt x="24591" y="28816"/>
                </a:lnTo>
                <a:lnTo>
                  <a:pt x="24241" y="30458"/>
                </a:lnTo>
                <a:lnTo>
                  <a:pt x="23964" y="32119"/>
                </a:lnTo>
                <a:lnTo>
                  <a:pt x="24038" y="31418"/>
                </a:lnTo>
                <a:lnTo>
                  <a:pt x="24112" y="30735"/>
                </a:lnTo>
                <a:lnTo>
                  <a:pt x="24149" y="30034"/>
                </a:lnTo>
                <a:lnTo>
                  <a:pt x="24167" y="29314"/>
                </a:lnTo>
                <a:lnTo>
                  <a:pt x="24167" y="28613"/>
                </a:lnTo>
                <a:lnTo>
                  <a:pt x="24130" y="27912"/>
                </a:lnTo>
                <a:lnTo>
                  <a:pt x="24075" y="27211"/>
                </a:lnTo>
                <a:lnTo>
                  <a:pt x="24020" y="26529"/>
                </a:lnTo>
                <a:lnTo>
                  <a:pt x="23909" y="25828"/>
                </a:lnTo>
                <a:lnTo>
                  <a:pt x="23798" y="25127"/>
                </a:lnTo>
                <a:lnTo>
                  <a:pt x="23669" y="24444"/>
                </a:lnTo>
                <a:lnTo>
                  <a:pt x="23503" y="23762"/>
                </a:lnTo>
                <a:lnTo>
                  <a:pt x="23319" y="23079"/>
                </a:lnTo>
                <a:lnTo>
                  <a:pt x="23134" y="22415"/>
                </a:lnTo>
                <a:lnTo>
                  <a:pt x="22913" y="21732"/>
                </a:lnTo>
                <a:lnTo>
                  <a:pt x="22673" y="21087"/>
                </a:lnTo>
                <a:lnTo>
                  <a:pt x="22396" y="20423"/>
                </a:lnTo>
                <a:lnTo>
                  <a:pt x="22119" y="19777"/>
                </a:lnTo>
                <a:lnTo>
                  <a:pt x="21824" y="19150"/>
                </a:lnTo>
                <a:lnTo>
                  <a:pt x="21511" y="18522"/>
                </a:lnTo>
                <a:lnTo>
                  <a:pt x="21160" y="17895"/>
                </a:lnTo>
                <a:lnTo>
                  <a:pt x="20810" y="17305"/>
                </a:lnTo>
                <a:lnTo>
                  <a:pt x="20441" y="16696"/>
                </a:lnTo>
                <a:lnTo>
                  <a:pt x="20035" y="16124"/>
                </a:lnTo>
                <a:lnTo>
                  <a:pt x="19629" y="15552"/>
                </a:lnTo>
                <a:lnTo>
                  <a:pt x="19205" y="14999"/>
                </a:lnTo>
                <a:lnTo>
                  <a:pt x="18762" y="14464"/>
                </a:lnTo>
                <a:lnTo>
                  <a:pt x="18301" y="13929"/>
                </a:lnTo>
                <a:lnTo>
                  <a:pt x="17821" y="13412"/>
                </a:lnTo>
                <a:lnTo>
                  <a:pt x="17323" y="12914"/>
                </a:lnTo>
                <a:lnTo>
                  <a:pt x="16806" y="12435"/>
                </a:lnTo>
                <a:lnTo>
                  <a:pt x="16271" y="11973"/>
                </a:lnTo>
                <a:lnTo>
                  <a:pt x="16271" y="11973"/>
                </a:lnTo>
                <a:lnTo>
                  <a:pt x="16714" y="12933"/>
                </a:lnTo>
                <a:lnTo>
                  <a:pt x="17139" y="13892"/>
                </a:lnTo>
                <a:lnTo>
                  <a:pt x="17544" y="14851"/>
                </a:lnTo>
                <a:lnTo>
                  <a:pt x="17895" y="15829"/>
                </a:lnTo>
                <a:lnTo>
                  <a:pt x="18245" y="16825"/>
                </a:lnTo>
                <a:lnTo>
                  <a:pt x="18541" y="17821"/>
                </a:lnTo>
                <a:lnTo>
                  <a:pt x="18817" y="18836"/>
                </a:lnTo>
                <a:lnTo>
                  <a:pt x="19057" y="19851"/>
                </a:lnTo>
                <a:lnTo>
                  <a:pt x="19278" y="20884"/>
                </a:lnTo>
                <a:lnTo>
                  <a:pt x="19463" y="21917"/>
                </a:lnTo>
                <a:lnTo>
                  <a:pt x="19611" y="22950"/>
                </a:lnTo>
                <a:lnTo>
                  <a:pt x="19740" y="23983"/>
                </a:lnTo>
                <a:lnTo>
                  <a:pt x="19832" y="25035"/>
                </a:lnTo>
                <a:lnTo>
                  <a:pt x="19906" y="26068"/>
                </a:lnTo>
                <a:lnTo>
                  <a:pt x="19924" y="27119"/>
                </a:lnTo>
                <a:lnTo>
                  <a:pt x="19924" y="28171"/>
                </a:lnTo>
                <a:lnTo>
                  <a:pt x="19647" y="27341"/>
                </a:lnTo>
                <a:lnTo>
                  <a:pt x="19352" y="26529"/>
                </a:lnTo>
                <a:lnTo>
                  <a:pt x="19002" y="25736"/>
                </a:lnTo>
                <a:lnTo>
                  <a:pt x="18614" y="24961"/>
                </a:lnTo>
                <a:lnTo>
                  <a:pt x="18208" y="24186"/>
                </a:lnTo>
                <a:lnTo>
                  <a:pt x="17747" y="23448"/>
                </a:lnTo>
                <a:lnTo>
                  <a:pt x="17268" y="22729"/>
                </a:lnTo>
                <a:lnTo>
                  <a:pt x="16770" y="22028"/>
                </a:lnTo>
                <a:lnTo>
                  <a:pt x="16493" y="21179"/>
                </a:lnTo>
                <a:lnTo>
                  <a:pt x="16198" y="20349"/>
                </a:lnTo>
                <a:lnTo>
                  <a:pt x="15884" y="19537"/>
                </a:lnTo>
                <a:lnTo>
                  <a:pt x="15552" y="18707"/>
                </a:lnTo>
                <a:lnTo>
                  <a:pt x="15201" y="17895"/>
                </a:lnTo>
                <a:lnTo>
                  <a:pt x="14833" y="17102"/>
                </a:lnTo>
                <a:lnTo>
                  <a:pt x="14445" y="16309"/>
                </a:lnTo>
                <a:lnTo>
                  <a:pt x="14058" y="15515"/>
                </a:lnTo>
                <a:lnTo>
                  <a:pt x="13633" y="14741"/>
                </a:lnTo>
                <a:lnTo>
                  <a:pt x="13209" y="13966"/>
                </a:lnTo>
                <a:lnTo>
                  <a:pt x="12748" y="13209"/>
                </a:lnTo>
                <a:lnTo>
                  <a:pt x="12287" y="12453"/>
                </a:lnTo>
                <a:lnTo>
                  <a:pt x="11807" y="11715"/>
                </a:lnTo>
                <a:lnTo>
                  <a:pt x="11309" y="10996"/>
                </a:lnTo>
                <a:lnTo>
                  <a:pt x="10811" y="10276"/>
                </a:lnTo>
                <a:lnTo>
                  <a:pt x="10276" y="9557"/>
                </a:lnTo>
                <a:lnTo>
                  <a:pt x="9741" y="8874"/>
                </a:lnTo>
                <a:lnTo>
                  <a:pt x="9187" y="8173"/>
                </a:lnTo>
                <a:lnTo>
                  <a:pt x="8616" y="7509"/>
                </a:lnTo>
                <a:lnTo>
                  <a:pt x="8025" y="6845"/>
                </a:lnTo>
                <a:lnTo>
                  <a:pt x="7435" y="6199"/>
                </a:lnTo>
                <a:lnTo>
                  <a:pt x="6826" y="5554"/>
                </a:lnTo>
                <a:lnTo>
                  <a:pt x="6199" y="4945"/>
                </a:lnTo>
                <a:lnTo>
                  <a:pt x="5553" y="4336"/>
                </a:lnTo>
                <a:lnTo>
                  <a:pt x="4908" y="3746"/>
                </a:lnTo>
                <a:lnTo>
                  <a:pt x="4243" y="3155"/>
                </a:lnTo>
                <a:lnTo>
                  <a:pt x="3561" y="2602"/>
                </a:lnTo>
                <a:lnTo>
                  <a:pt x="2878" y="2048"/>
                </a:lnTo>
                <a:lnTo>
                  <a:pt x="2177" y="1513"/>
                </a:lnTo>
                <a:lnTo>
                  <a:pt x="1458" y="997"/>
                </a:lnTo>
                <a:lnTo>
                  <a:pt x="738" y="499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13"/>
          <p:cNvSpPr/>
          <p:nvPr/>
        </p:nvSpPr>
        <p:spPr>
          <a:xfrm>
            <a:off x="1699500" y="4474750"/>
            <a:ext cx="176225" cy="668750"/>
          </a:xfrm>
          <a:custGeom>
            <a:avLst/>
            <a:gdLst/>
            <a:ahLst/>
            <a:cxnLst/>
            <a:rect l="l" t="t" r="r" b="b"/>
            <a:pathLst>
              <a:path w="7049" h="26750" extrusionOk="0">
                <a:moveTo>
                  <a:pt x="1" y="1"/>
                </a:moveTo>
                <a:lnTo>
                  <a:pt x="278" y="738"/>
                </a:lnTo>
                <a:lnTo>
                  <a:pt x="573" y="1476"/>
                </a:lnTo>
                <a:lnTo>
                  <a:pt x="831" y="2214"/>
                </a:lnTo>
                <a:lnTo>
                  <a:pt x="1089" y="2989"/>
                </a:lnTo>
                <a:lnTo>
                  <a:pt x="1329" y="3764"/>
                </a:lnTo>
                <a:lnTo>
                  <a:pt x="1551" y="4539"/>
                </a:lnTo>
                <a:lnTo>
                  <a:pt x="1772" y="5332"/>
                </a:lnTo>
                <a:lnTo>
                  <a:pt x="1975" y="6144"/>
                </a:lnTo>
                <a:lnTo>
                  <a:pt x="2159" y="6955"/>
                </a:lnTo>
                <a:lnTo>
                  <a:pt x="2344" y="7786"/>
                </a:lnTo>
                <a:lnTo>
                  <a:pt x="2510" y="8616"/>
                </a:lnTo>
                <a:lnTo>
                  <a:pt x="2657" y="9446"/>
                </a:lnTo>
                <a:lnTo>
                  <a:pt x="2787" y="10294"/>
                </a:lnTo>
                <a:lnTo>
                  <a:pt x="2916" y="11143"/>
                </a:lnTo>
                <a:lnTo>
                  <a:pt x="3026" y="11992"/>
                </a:lnTo>
                <a:lnTo>
                  <a:pt x="3137" y="12859"/>
                </a:lnTo>
                <a:lnTo>
                  <a:pt x="3211" y="13726"/>
                </a:lnTo>
                <a:lnTo>
                  <a:pt x="3303" y="14593"/>
                </a:lnTo>
                <a:lnTo>
                  <a:pt x="3358" y="15460"/>
                </a:lnTo>
                <a:lnTo>
                  <a:pt x="3414" y="16327"/>
                </a:lnTo>
                <a:lnTo>
                  <a:pt x="3451" y="17212"/>
                </a:lnTo>
                <a:lnTo>
                  <a:pt x="3469" y="18079"/>
                </a:lnTo>
                <a:lnTo>
                  <a:pt x="3488" y="18965"/>
                </a:lnTo>
                <a:lnTo>
                  <a:pt x="3469" y="19832"/>
                </a:lnTo>
                <a:lnTo>
                  <a:pt x="3469" y="20718"/>
                </a:lnTo>
                <a:lnTo>
                  <a:pt x="3432" y="21585"/>
                </a:lnTo>
                <a:lnTo>
                  <a:pt x="3395" y="22452"/>
                </a:lnTo>
                <a:lnTo>
                  <a:pt x="3340" y="23319"/>
                </a:lnTo>
                <a:lnTo>
                  <a:pt x="3285" y="24186"/>
                </a:lnTo>
                <a:lnTo>
                  <a:pt x="3211" y="25053"/>
                </a:lnTo>
                <a:lnTo>
                  <a:pt x="3119" y="25901"/>
                </a:lnTo>
                <a:lnTo>
                  <a:pt x="3008" y="26750"/>
                </a:lnTo>
                <a:lnTo>
                  <a:pt x="7048" y="26750"/>
                </a:lnTo>
                <a:lnTo>
                  <a:pt x="7030" y="25403"/>
                </a:lnTo>
                <a:lnTo>
                  <a:pt x="6974" y="24075"/>
                </a:lnTo>
                <a:lnTo>
                  <a:pt x="6919" y="22728"/>
                </a:lnTo>
                <a:lnTo>
                  <a:pt x="6845" y="21400"/>
                </a:lnTo>
                <a:lnTo>
                  <a:pt x="6734" y="20053"/>
                </a:lnTo>
                <a:lnTo>
                  <a:pt x="6605" y="18725"/>
                </a:lnTo>
                <a:lnTo>
                  <a:pt x="6458" y="17397"/>
                </a:lnTo>
                <a:lnTo>
                  <a:pt x="6255" y="16069"/>
                </a:lnTo>
                <a:lnTo>
                  <a:pt x="6089" y="14980"/>
                </a:lnTo>
                <a:lnTo>
                  <a:pt x="5886" y="13910"/>
                </a:lnTo>
                <a:lnTo>
                  <a:pt x="5646" y="12840"/>
                </a:lnTo>
                <a:lnTo>
                  <a:pt x="5406" y="11789"/>
                </a:lnTo>
                <a:lnTo>
                  <a:pt x="5111" y="10737"/>
                </a:lnTo>
                <a:lnTo>
                  <a:pt x="4816" y="9686"/>
                </a:lnTo>
                <a:lnTo>
                  <a:pt x="4465" y="8653"/>
                </a:lnTo>
                <a:lnTo>
                  <a:pt x="4096" y="7620"/>
                </a:lnTo>
                <a:lnTo>
                  <a:pt x="3709" y="6605"/>
                </a:lnTo>
                <a:lnTo>
                  <a:pt x="3285" y="5609"/>
                </a:lnTo>
                <a:lnTo>
                  <a:pt x="2823" y="4631"/>
                </a:lnTo>
                <a:lnTo>
                  <a:pt x="2325" y="3672"/>
                </a:lnTo>
                <a:lnTo>
                  <a:pt x="1790" y="2712"/>
                </a:lnTo>
                <a:lnTo>
                  <a:pt x="1237" y="1790"/>
                </a:lnTo>
                <a:lnTo>
                  <a:pt x="628" y="886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13"/>
          <p:cNvSpPr/>
          <p:nvPr/>
        </p:nvSpPr>
        <p:spPr>
          <a:xfrm>
            <a:off x="1902450" y="4708575"/>
            <a:ext cx="70575" cy="434925"/>
          </a:xfrm>
          <a:custGeom>
            <a:avLst/>
            <a:gdLst/>
            <a:ahLst/>
            <a:cxnLst/>
            <a:rect l="l" t="t" r="r" b="b"/>
            <a:pathLst>
              <a:path w="2823" h="17397" extrusionOk="0">
                <a:moveTo>
                  <a:pt x="2823" y="1"/>
                </a:moveTo>
                <a:lnTo>
                  <a:pt x="0" y="17397"/>
                </a:lnTo>
                <a:lnTo>
                  <a:pt x="1254" y="17397"/>
                </a:lnTo>
                <a:lnTo>
                  <a:pt x="1365" y="15220"/>
                </a:lnTo>
                <a:lnTo>
                  <a:pt x="1513" y="13043"/>
                </a:lnTo>
                <a:lnTo>
                  <a:pt x="1679" y="10866"/>
                </a:lnTo>
                <a:lnTo>
                  <a:pt x="1863" y="8690"/>
                </a:lnTo>
                <a:lnTo>
                  <a:pt x="2066" y="6513"/>
                </a:lnTo>
                <a:lnTo>
                  <a:pt x="2306" y="4336"/>
                </a:lnTo>
                <a:lnTo>
                  <a:pt x="2546" y="2159"/>
                </a:lnTo>
                <a:lnTo>
                  <a:pt x="282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13"/>
          <p:cNvSpPr/>
          <p:nvPr/>
        </p:nvSpPr>
        <p:spPr>
          <a:xfrm>
            <a:off x="1953625" y="4748250"/>
            <a:ext cx="185425" cy="395250"/>
          </a:xfrm>
          <a:custGeom>
            <a:avLst/>
            <a:gdLst/>
            <a:ahLst/>
            <a:cxnLst/>
            <a:rect l="l" t="t" r="r" b="b"/>
            <a:pathLst>
              <a:path w="7417" h="15810" extrusionOk="0">
                <a:moveTo>
                  <a:pt x="7417" y="0"/>
                </a:moveTo>
                <a:lnTo>
                  <a:pt x="6974" y="590"/>
                </a:lnTo>
                <a:lnTo>
                  <a:pt x="6365" y="1439"/>
                </a:lnTo>
                <a:lnTo>
                  <a:pt x="5775" y="2325"/>
                </a:lnTo>
                <a:lnTo>
                  <a:pt x="5221" y="3210"/>
                </a:lnTo>
                <a:lnTo>
                  <a:pt x="4686" y="4114"/>
                </a:lnTo>
                <a:lnTo>
                  <a:pt x="4152" y="5036"/>
                </a:lnTo>
                <a:lnTo>
                  <a:pt x="3672" y="5959"/>
                </a:lnTo>
                <a:lnTo>
                  <a:pt x="3192" y="6900"/>
                </a:lnTo>
                <a:lnTo>
                  <a:pt x="2749" y="7859"/>
                </a:lnTo>
                <a:lnTo>
                  <a:pt x="2307" y="8818"/>
                </a:lnTo>
                <a:lnTo>
                  <a:pt x="1919" y="9796"/>
                </a:lnTo>
                <a:lnTo>
                  <a:pt x="1532" y="10774"/>
                </a:lnTo>
                <a:lnTo>
                  <a:pt x="1181" y="11770"/>
                </a:lnTo>
                <a:lnTo>
                  <a:pt x="849" y="12766"/>
                </a:lnTo>
                <a:lnTo>
                  <a:pt x="536" y="13781"/>
                </a:lnTo>
                <a:lnTo>
                  <a:pt x="259" y="14795"/>
                </a:lnTo>
                <a:lnTo>
                  <a:pt x="1" y="15810"/>
                </a:lnTo>
                <a:lnTo>
                  <a:pt x="3063" y="15810"/>
                </a:lnTo>
                <a:lnTo>
                  <a:pt x="3211" y="14869"/>
                </a:lnTo>
                <a:lnTo>
                  <a:pt x="3358" y="13928"/>
                </a:lnTo>
                <a:lnTo>
                  <a:pt x="3524" y="12987"/>
                </a:lnTo>
                <a:lnTo>
                  <a:pt x="3709" y="12047"/>
                </a:lnTo>
                <a:lnTo>
                  <a:pt x="3912" y="11106"/>
                </a:lnTo>
                <a:lnTo>
                  <a:pt x="4115" y="10165"/>
                </a:lnTo>
                <a:lnTo>
                  <a:pt x="4336" y="9243"/>
                </a:lnTo>
                <a:lnTo>
                  <a:pt x="4576" y="8320"/>
                </a:lnTo>
                <a:lnTo>
                  <a:pt x="4834" y="7398"/>
                </a:lnTo>
                <a:lnTo>
                  <a:pt x="5092" y="6475"/>
                </a:lnTo>
                <a:lnTo>
                  <a:pt x="5369" y="5553"/>
                </a:lnTo>
                <a:lnTo>
                  <a:pt x="5664" y="4649"/>
                </a:lnTo>
                <a:lnTo>
                  <a:pt x="5978" y="3745"/>
                </a:lnTo>
                <a:lnTo>
                  <a:pt x="6291" y="2841"/>
                </a:lnTo>
                <a:lnTo>
                  <a:pt x="6624" y="1956"/>
                </a:lnTo>
                <a:lnTo>
                  <a:pt x="6974" y="1052"/>
                </a:lnTo>
                <a:lnTo>
                  <a:pt x="741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0" name="Google Shape;990;p13"/>
          <p:cNvGrpSpPr/>
          <p:nvPr/>
        </p:nvGrpSpPr>
        <p:grpSpPr>
          <a:xfrm>
            <a:off x="2178200" y="4283350"/>
            <a:ext cx="4552475" cy="860150"/>
            <a:chOff x="1262800" y="4616725"/>
            <a:chExt cx="4552475" cy="860150"/>
          </a:xfrm>
        </p:grpSpPr>
        <p:sp>
          <p:nvSpPr>
            <p:cNvPr id="991" name="Google Shape;991;p13"/>
            <p:cNvSpPr/>
            <p:nvPr/>
          </p:nvSpPr>
          <p:spPr>
            <a:xfrm>
              <a:off x="1413150" y="5126825"/>
              <a:ext cx="65050" cy="350050"/>
            </a:xfrm>
            <a:custGeom>
              <a:avLst/>
              <a:gdLst/>
              <a:ahLst/>
              <a:cxnLst/>
              <a:rect l="l" t="t" r="r" b="b"/>
              <a:pathLst>
                <a:path w="2602" h="14002" extrusionOk="0">
                  <a:moveTo>
                    <a:pt x="2601" y="0"/>
                  </a:moveTo>
                  <a:lnTo>
                    <a:pt x="2343" y="849"/>
                  </a:lnTo>
                  <a:lnTo>
                    <a:pt x="2085" y="1697"/>
                  </a:lnTo>
                  <a:lnTo>
                    <a:pt x="1845" y="2546"/>
                  </a:lnTo>
                  <a:lnTo>
                    <a:pt x="1623" y="3413"/>
                  </a:lnTo>
                  <a:lnTo>
                    <a:pt x="1402" y="4280"/>
                  </a:lnTo>
                  <a:lnTo>
                    <a:pt x="1199" y="5147"/>
                  </a:lnTo>
                  <a:lnTo>
                    <a:pt x="1015" y="6014"/>
                  </a:lnTo>
                  <a:lnTo>
                    <a:pt x="849" y="6900"/>
                  </a:lnTo>
                  <a:lnTo>
                    <a:pt x="701" y="7785"/>
                  </a:lnTo>
                  <a:lnTo>
                    <a:pt x="553" y="8671"/>
                  </a:lnTo>
                  <a:lnTo>
                    <a:pt x="424" y="9556"/>
                  </a:lnTo>
                  <a:lnTo>
                    <a:pt x="314" y="10442"/>
                  </a:lnTo>
                  <a:lnTo>
                    <a:pt x="221" y="11327"/>
                  </a:lnTo>
                  <a:lnTo>
                    <a:pt x="129" y="12213"/>
                  </a:lnTo>
                  <a:lnTo>
                    <a:pt x="55" y="13117"/>
                  </a:lnTo>
                  <a:lnTo>
                    <a:pt x="0" y="14002"/>
                  </a:lnTo>
                  <a:lnTo>
                    <a:pt x="701" y="14002"/>
                  </a:lnTo>
                  <a:lnTo>
                    <a:pt x="701" y="13117"/>
                  </a:lnTo>
                  <a:lnTo>
                    <a:pt x="719" y="12231"/>
                  </a:lnTo>
                  <a:lnTo>
                    <a:pt x="756" y="11346"/>
                  </a:lnTo>
                  <a:lnTo>
                    <a:pt x="793" y="10460"/>
                  </a:lnTo>
                  <a:lnTo>
                    <a:pt x="867" y="9575"/>
                  </a:lnTo>
                  <a:lnTo>
                    <a:pt x="941" y="8689"/>
                  </a:lnTo>
                  <a:lnTo>
                    <a:pt x="1033" y="7804"/>
                  </a:lnTo>
                  <a:lnTo>
                    <a:pt x="1144" y="6936"/>
                  </a:lnTo>
                  <a:lnTo>
                    <a:pt x="1273" y="6051"/>
                  </a:lnTo>
                  <a:lnTo>
                    <a:pt x="1420" y="5184"/>
                  </a:lnTo>
                  <a:lnTo>
                    <a:pt x="1568" y="4317"/>
                  </a:lnTo>
                  <a:lnTo>
                    <a:pt x="1753" y="3431"/>
                  </a:lnTo>
                  <a:lnTo>
                    <a:pt x="1937" y="2564"/>
                  </a:lnTo>
                  <a:lnTo>
                    <a:pt x="2140" y="1716"/>
                  </a:lnTo>
                  <a:lnTo>
                    <a:pt x="2361" y="849"/>
                  </a:lnTo>
                  <a:lnTo>
                    <a:pt x="26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3"/>
            <p:cNvSpPr/>
            <p:nvPr/>
          </p:nvSpPr>
          <p:spPr>
            <a:xfrm>
              <a:off x="1504450" y="5271625"/>
              <a:ext cx="59050" cy="205250"/>
            </a:xfrm>
            <a:custGeom>
              <a:avLst/>
              <a:gdLst/>
              <a:ahLst/>
              <a:cxnLst/>
              <a:rect l="l" t="t" r="r" b="b"/>
              <a:pathLst>
                <a:path w="2362" h="8210" extrusionOk="0">
                  <a:moveTo>
                    <a:pt x="2362" y="1"/>
                  </a:moveTo>
                  <a:lnTo>
                    <a:pt x="1200" y="4096"/>
                  </a:lnTo>
                  <a:lnTo>
                    <a:pt x="1" y="8210"/>
                  </a:lnTo>
                  <a:lnTo>
                    <a:pt x="1384" y="8210"/>
                  </a:lnTo>
                  <a:lnTo>
                    <a:pt x="1716" y="6088"/>
                  </a:lnTo>
                  <a:lnTo>
                    <a:pt x="1845" y="5037"/>
                  </a:lnTo>
                  <a:lnTo>
                    <a:pt x="1975" y="4004"/>
                  </a:lnTo>
                  <a:lnTo>
                    <a:pt x="2104" y="2971"/>
                  </a:lnTo>
                  <a:lnTo>
                    <a:pt x="2196" y="1956"/>
                  </a:lnTo>
                  <a:lnTo>
                    <a:pt x="2288" y="978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3"/>
            <p:cNvSpPr/>
            <p:nvPr/>
          </p:nvSpPr>
          <p:spPr>
            <a:xfrm>
              <a:off x="3274975" y="4808125"/>
              <a:ext cx="176225" cy="668750"/>
            </a:xfrm>
            <a:custGeom>
              <a:avLst/>
              <a:gdLst/>
              <a:ahLst/>
              <a:cxnLst/>
              <a:rect l="l" t="t" r="r" b="b"/>
              <a:pathLst>
                <a:path w="7049" h="26750" extrusionOk="0">
                  <a:moveTo>
                    <a:pt x="1" y="1"/>
                  </a:moveTo>
                  <a:lnTo>
                    <a:pt x="278" y="738"/>
                  </a:lnTo>
                  <a:lnTo>
                    <a:pt x="554" y="1476"/>
                  </a:lnTo>
                  <a:lnTo>
                    <a:pt x="831" y="2214"/>
                  </a:lnTo>
                  <a:lnTo>
                    <a:pt x="1089" y="2989"/>
                  </a:lnTo>
                  <a:lnTo>
                    <a:pt x="1329" y="3764"/>
                  </a:lnTo>
                  <a:lnTo>
                    <a:pt x="1551" y="4539"/>
                  </a:lnTo>
                  <a:lnTo>
                    <a:pt x="1772" y="5332"/>
                  </a:lnTo>
                  <a:lnTo>
                    <a:pt x="1975" y="6144"/>
                  </a:lnTo>
                  <a:lnTo>
                    <a:pt x="2159" y="6955"/>
                  </a:lnTo>
                  <a:lnTo>
                    <a:pt x="2344" y="7786"/>
                  </a:lnTo>
                  <a:lnTo>
                    <a:pt x="2510" y="8616"/>
                  </a:lnTo>
                  <a:lnTo>
                    <a:pt x="2657" y="9446"/>
                  </a:lnTo>
                  <a:lnTo>
                    <a:pt x="2787" y="10294"/>
                  </a:lnTo>
                  <a:lnTo>
                    <a:pt x="2916" y="11143"/>
                  </a:lnTo>
                  <a:lnTo>
                    <a:pt x="3026" y="11992"/>
                  </a:lnTo>
                  <a:lnTo>
                    <a:pt x="3137" y="12859"/>
                  </a:lnTo>
                  <a:lnTo>
                    <a:pt x="3211" y="13726"/>
                  </a:lnTo>
                  <a:lnTo>
                    <a:pt x="3285" y="14593"/>
                  </a:lnTo>
                  <a:lnTo>
                    <a:pt x="3359" y="15460"/>
                  </a:lnTo>
                  <a:lnTo>
                    <a:pt x="3414" y="16327"/>
                  </a:lnTo>
                  <a:lnTo>
                    <a:pt x="3451" y="17212"/>
                  </a:lnTo>
                  <a:lnTo>
                    <a:pt x="3469" y="18079"/>
                  </a:lnTo>
                  <a:lnTo>
                    <a:pt x="3488" y="18965"/>
                  </a:lnTo>
                  <a:lnTo>
                    <a:pt x="3469" y="19832"/>
                  </a:lnTo>
                  <a:lnTo>
                    <a:pt x="3469" y="20718"/>
                  </a:lnTo>
                  <a:lnTo>
                    <a:pt x="3432" y="21585"/>
                  </a:lnTo>
                  <a:lnTo>
                    <a:pt x="3395" y="22452"/>
                  </a:lnTo>
                  <a:lnTo>
                    <a:pt x="3340" y="23319"/>
                  </a:lnTo>
                  <a:lnTo>
                    <a:pt x="3285" y="24186"/>
                  </a:lnTo>
                  <a:lnTo>
                    <a:pt x="3211" y="25053"/>
                  </a:lnTo>
                  <a:lnTo>
                    <a:pt x="3119" y="25901"/>
                  </a:lnTo>
                  <a:lnTo>
                    <a:pt x="3008" y="26750"/>
                  </a:lnTo>
                  <a:lnTo>
                    <a:pt x="7048" y="26750"/>
                  </a:lnTo>
                  <a:lnTo>
                    <a:pt x="7011" y="25422"/>
                  </a:lnTo>
                  <a:lnTo>
                    <a:pt x="6974" y="24075"/>
                  </a:lnTo>
                  <a:lnTo>
                    <a:pt x="6919" y="22728"/>
                  </a:lnTo>
                  <a:lnTo>
                    <a:pt x="6845" y="21400"/>
                  </a:lnTo>
                  <a:lnTo>
                    <a:pt x="6734" y="20053"/>
                  </a:lnTo>
                  <a:lnTo>
                    <a:pt x="6605" y="18725"/>
                  </a:lnTo>
                  <a:lnTo>
                    <a:pt x="6439" y="17397"/>
                  </a:lnTo>
                  <a:lnTo>
                    <a:pt x="6255" y="16069"/>
                  </a:lnTo>
                  <a:lnTo>
                    <a:pt x="6089" y="14980"/>
                  </a:lnTo>
                  <a:lnTo>
                    <a:pt x="5886" y="13910"/>
                  </a:lnTo>
                  <a:lnTo>
                    <a:pt x="5646" y="12840"/>
                  </a:lnTo>
                  <a:lnTo>
                    <a:pt x="5388" y="11789"/>
                  </a:lnTo>
                  <a:lnTo>
                    <a:pt x="5111" y="10737"/>
                  </a:lnTo>
                  <a:lnTo>
                    <a:pt x="4816" y="9686"/>
                  </a:lnTo>
                  <a:lnTo>
                    <a:pt x="4465" y="8653"/>
                  </a:lnTo>
                  <a:lnTo>
                    <a:pt x="4096" y="7620"/>
                  </a:lnTo>
                  <a:lnTo>
                    <a:pt x="3709" y="6605"/>
                  </a:lnTo>
                  <a:lnTo>
                    <a:pt x="3266" y="5609"/>
                  </a:lnTo>
                  <a:lnTo>
                    <a:pt x="2805" y="4631"/>
                  </a:lnTo>
                  <a:lnTo>
                    <a:pt x="2325" y="3672"/>
                  </a:lnTo>
                  <a:lnTo>
                    <a:pt x="1790" y="2712"/>
                  </a:lnTo>
                  <a:lnTo>
                    <a:pt x="1219" y="1790"/>
                  </a:lnTo>
                  <a:lnTo>
                    <a:pt x="628" y="8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3"/>
            <p:cNvSpPr/>
            <p:nvPr/>
          </p:nvSpPr>
          <p:spPr>
            <a:xfrm>
              <a:off x="3477925" y="5041950"/>
              <a:ext cx="70575" cy="434925"/>
            </a:xfrm>
            <a:custGeom>
              <a:avLst/>
              <a:gdLst/>
              <a:ahLst/>
              <a:cxnLst/>
              <a:rect l="l" t="t" r="r" b="b"/>
              <a:pathLst>
                <a:path w="2823" h="17397" extrusionOk="0">
                  <a:moveTo>
                    <a:pt x="2823" y="1"/>
                  </a:moveTo>
                  <a:lnTo>
                    <a:pt x="0" y="17397"/>
                  </a:lnTo>
                  <a:lnTo>
                    <a:pt x="1255" y="17397"/>
                  </a:lnTo>
                  <a:lnTo>
                    <a:pt x="1365" y="15220"/>
                  </a:lnTo>
                  <a:lnTo>
                    <a:pt x="1513" y="13043"/>
                  </a:lnTo>
                  <a:lnTo>
                    <a:pt x="1679" y="10866"/>
                  </a:lnTo>
                  <a:lnTo>
                    <a:pt x="1863" y="8690"/>
                  </a:lnTo>
                  <a:lnTo>
                    <a:pt x="2066" y="6513"/>
                  </a:lnTo>
                  <a:lnTo>
                    <a:pt x="2306" y="4336"/>
                  </a:lnTo>
                  <a:lnTo>
                    <a:pt x="2546" y="2159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3"/>
            <p:cNvSpPr/>
            <p:nvPr/>
          </p:nvSpPr>
          <p:spPr>
            <a:xfrm>
              <a:off x="3529100" y="5081625"/>
              <a:ext cx="184975" cy="395250"/>
            </a:xfrm>
            <a:custGeom>
              <a:avLst/>
              <a:gdLst/>
              <a:ahLst/>
              <a:cxnLst/>
              <a:rect l="l" t="t" r="r" b="b"/>
              <a:pathLst>
                <a:path w="7399" h="15810" extrusionOk="0">
                  <a:moveTo>
                    <a:pt x="7398" y="0"/>
                  </a:moveTo>
                  <a:lnTo>
                    <a:pt x="6753" y="886"/>
                  </a:lnTo>
                  <a:lnTo>
                    <a:pt x="6144" y="1790"/>
                  </a:lnTo>
                  <a:lnTo>
                    <a:pt x="5535" y="2712"/>
                  </a:lnTo>
                  <a:lnTo>
                    <a:pt x="4963" y="3653"/>
                  </a:lnTo>
                  <a:lnTo>
                    <a:pt x="4410" y="4594"/>
                  </a:lnTo>
                  <a:lnTo>
                    <a:pt x="3875" y="5553"/>
                  </a:lnTo>
                  <a:lnTo>
                    <a:pt x="3377" y="6531"/>
                  </a:lnTo>
                  <a:lnTo>
                    <a:pt x="2897" y="7527"/>
                  </a:lnTo>
                  <a:lnTo>
                    <a:pt x="2436" y="8523"/>
                  </a:lnTo>
                  <a:lnTo>
                    <a:pt x="2012" y="9538"/>
                  </a:lnTo>
                  <a:lnTo>
                    <a:pt x="1606" y="10571"/>
                  </a:lnTo>
                  <a:lnTo>
                    <a:pt x="1237" y="11604"/>
                  </a:lnTo>
                  <a:lnTo>
                    <a:pt x="886" y="12637"/>
                  </a:lnTo>
                  <a:lnTo>
                    <a:pt x="554" y="13688"/>
                  </a:lnTo>
                  <a:lnTo>
                    <a:pt x="259" y="14758"/>
                  </a:lnTo>
                  <a:lnTo>
                    <a:pt x="1" y="15810"/>
                  </a:lnTo>
                  <a:lnTo>
                    <a:pt x="3063" y="15810"/>
                  </a:lnTo>
                  <a:lnTo>
                    <a:pt x="3211" y="14795"/>
                  </a:lnTo>
                  <a:lnTo>
                    <a:pt x="3377" y="13781"/>
                  </a:lnTo>
                  <a:lnTo>
                    <a:pt x="3561" y="12766"/>
                  </a:lnTo>
                  <a:lnTo>
                    <a:pt x="3764" y="11770"/>
                  </a:lnTo>
                  <a:lnTo>
                    <a:pt x="3986" y="10755"/>
                  </a:lnTo>
                  <a:lnTo>
                    <a:pt x="4207" y="9759"/>
                  </a:lnTo>
                  <a:lnTo>
                    <a:pt x="4465" y="8763"/>
                  </a:lnTo>
                  <a:lnTo>
                    <a:pt x="4723" y="7767"/>
                  </a:lnTo>
                  <a:lnTo>
                    <a:pt x="5000" y="6771"/>
                  </a:lnTo>
                  <a:lnTo>
                    <a:pt x="5295" y="5793"/>
                  </a:lnTo>
                  <a:lnTo>
                    <a:pt x="5609" y="4815"/>
                  </a:lnTo>
                  <a:lnTo>
                    <a:pt x="5941" y="3837"/>
                  </a:lnTo>
                  <a:lnTo>
                    <a:pt x="6291" y="2878"/>
                  </a:lnTo>
                  <a:lnTo>
                    <a:pt x="6642" y="1900"/>
                  </a:lnTo>
                  <a:lnTo>
                    <a:pt x="7011" y="941"/>
                  </a:lnTo>
                  <a:lnTo>
                    <a:pt x="73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3"/>
            <p:cNvSpPr/>
            <p:nvPr/>
          </p:nvSpPr>
          <p:spPr>
            <a:xfrm>
              <a:off x="3676225" y="5004125"/>
              <a:ext cx="182650" cy="472750"/>
            </a:xfrm>
            <a:custGeom>
              <a:avLst/>
              <a:gdLst/>
              <a:ahLst/>
              <a:cxnLst/>
              <a:rect l="l" t="t" r="r" b="b"/>
              <a:pathLst>
                <a:path w="7306" h="18910" extrusionOk="0">
                  <a:moveTo>
                    <a:pt x="1" y="1"/>
                  </a:moveTo>
                  <a:lnTo>
                    <a:pt x="296" y="481"/>
                  </a:lnTo>
                  <a:lnTo>
                    <a:pt x="573" y="979"/>
                  </a:lnTo>
                  <a:lnTo>
                    <a:pt x="849" y="1495"/>
                  </a:lnTo>
                  <a:lnTo>
                    <a:pt x="1108" y="2012"/>
                  </a:lnTo>
                  <a:lnTo>
                    <a:pt x="1624" y="3063"/>
                  </a:lnTo>
                  <a:lnTo>
                    <a:pt x="2104" y="4170"/>
                  </a:lnTo>
                  <a:lnTo>
                    <a:pt x="2565" y="5295"/>
                  </a:lnTo>
                  <a:lnTo>
                    <a:pt x="2989" y="6458"/>
                  </a:lnTo>
                  <a:lnTo>
                    <a:pt x="3395" y="7638"/>
                  </a:lnTo>
                  <a:lnTo>
                    <a:pt x="3764" y="8837"/>
                  </a:lnTo>
                  <a:lnTo>
                    <a:pt x="4096" y="10073"/>
                  </a:lnTo>
                  <a:lnTo>
                    <a:pt x="4410" y="11309"/>
                  </a:lnTo>
                  <a:lnTo>
                    <a:pt x="4686" y="12564"/>
                  </a:lnTo>
                  <a:lnTo>
                    <a:pt x="4945" y="13837"/>
                  </a:lnTo>
                  <a:lnTo>
                    <a:pt x="5166" y="15091"/>
                  </a:lnTo>
                  <a:lnTo>
                    <a:pt x="5351" y="16364"/>
                  </a:lnTo>
                  <a:lnTo>
                    <a:pt x="5517" y="17637"/>
                  </a:lnTo>
                  <a:lnTo>
                    <a:pt x="5646" y="18910"/>
                  </a:lnTo>
                  <a:lnTo>
                    <a:pt x="7306" y="18910"/>
                  </a:lnTo>
                  <a:lnTo>
                    <a:pt x="7066" y="17176"/>
                  </a:lnTo>
                  <a:lnTo>
                    <a:pt x="6937" y="16309"/>
                  </a:lnTo>
                  <a:lnTo>
                    <a:pt x="6789" y="15442"/>
                  </a:lnTo>
                  <a:lnTo>
                    <a:pt x="6623" y="14575"/>
                  </a:lnTo>
                  <a:lnTo>
                    <a:pt x="6439" y="13708"/>
                  </a:lnTo>
                  <a:lnTo>
                    <a:pt x="6254" y="12841"/>
                  </a:lnTo>
                  <a:lnTo>
                    <a:pt x="6052" y="11992"/>
                  </a:lnTo>
                  <a:lnTo>
                    <a:pt x="5830" y="11180"/>
                  </a:lnTo>
                  <a:lnTo>
                    <a:pt x="5590" y="10350"/>
                  </a:lnTo>
                  <a:lnTo>
                    <a:pt x="5332" y="9538"/>
                  </a:lnTo>
                  <a:lnTo>
                    <a:pt x="5055" y="8745"/>
                  </a:lnTo>
                  <a:lnTo>
                    <a:pt x="4760" y="7952"/>
                  </a:lnTo>
                  <a:lnTo>
                    <a:pt x="4447" y="7159"/>
                  </a:lnTo>
                  <a:lnTo>
                    <a:pt x="4096" y="6384"/>
                  </a:lnTo>
                  <a:lnTo>
                    <a:pt x="3746" y="5609"/>
                  </a:lnTo>
                  <a:lnTo>
                    <a:pt x="3358" y="4853"/>
                  </a:lnTo>
                  <a:lnTo>
                    <a:pt x="2952" y="4115"/>
                  </a:lnTo>
                  <a:lnTo>
                    <a:pt x="2528" y="3377"/>
                  </a:lnTo>
                  <a:lnTo>
                    <a:pt x="2067" y="2676"/>
                  </a:lnTo>
                  <a:lnTo>
                    <a:pt x="1587" y="1975"/>
                  </a:lnTo>
                  <a:lnTo>
                    <a:pt x="1089" y="1292"/>
                  </a:lnTo>
                  <a:lnTo>
                    <a:pt x="554" y="6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3"/>
            <p:cNvSpPr/>
            <p:nvPr/>
          </p:nvSpPr>
          <p:spPr>
            <a:xfrm>
              <a:off x="2913400" y="4695600"/>
              <a:ext cx="286425" cy="781275"/>
            </a:xfrm>
            <a:custGeom>
              <a:avLst/>
              <a:gdLst/>
              <a:ahLst/>
              <a:cxnLst/>
              <a:rect l="l" t="t" r="r" b="b"/>
              <a:pathLst>
                <a:path w="11457" h="31251" extrusionOk="0">
                  <a:moveTo>
                    <a:pt x="8487" y="0"/>
                  </a:moveTo>
                  <a:lnTo>
                    <a:pt x="7860" y="1716"/>
                  </a:lnTo>
                  <a:lnTo>
                    <a:pt x="7269" y="3450"/>
                  </a:lnTo>
                  <a:lnTo>
                    <a:pt x="6716" y="5203"/>
                  </a:lnTo>
                  <a:lnTo>
                    <a:pt x="6199" y="6955"/>
                  </a:lnTo>
                  <a:lnTo>
                    <a:pt x="5738" y="8726"/>
                  </a:lnTo>
                  <a:lnTo>
                    <a:pt x="5314" y="10497"/>
                  </a:lnTo>
                  <a:lnTo>
                    <a:pt x="4926" y="12287"/>
                  </a:lnTo>
                  <a:lnTo>
                    <a:pt x="4576" y="14094"/>
                  </a:lnTo>
                  <a:lnTo>
                    <a:pt x="4262" y="15902"/>
                  </a:lnTo>
                  <a:lnTo>
                    <a:pt x="4004" y="17710"/>
                  </a:lnTo>
                  <a:lnTo>
                    <a:pt x="3783" y="19518"/>
                  </a:lnTo>
                  <a:lnTo>
                    <a:pt x="3598" y="21344"/>
                  </a:lnTo>
                  <a:lnTo>
                    <a:pt x="3451" y="23171"/>
                  </a:lnTo>
                  <a:lnTo>
                    <a:pt x="3358" y="24997"/>
                  </a:lnTo>
                  <a:lnTo>
                    <a:pt x="3285" y="26824"/>
                  </a:lnTo>
                  <a:lnTo>
                    <a:pt x="3266" y="28668"/>
                  </a:lnTo>
                  <a:lnTo>
                    <a:pt x="1" y="23466"/>
                  </a:lnTo>
                  <a:lnTo>
                    <a:pt x="1" y="23466"/>
                  </a:lnTo>
                  <a:lnTo>
                    <a:pt x="204" y="23872"/>
                  </a:lnTo>
                  <a:lnTo>
                    <a:pt x="388" y="24278"/>
                  </a:lnTo>
                  <a:lnTo>
                    <a:pt x="776" y="25145"/>
                  </a:lnTo>
                  <a:lnTo>
                    <a:pt x="1126" y="26086"/>
                  </a:lnTo>
                  <a:lnTo>
                    <a:pt x="1477" y="27045"/>
                  </a:lnTo>
                  <a:lnTo>
                    <a:pt x="1790" y="28060"/>
                  </a:lnTo>
                  <a:lnTo>
                    <a:pt x="2104" y="29111"/>
                  </a:lnTo>
                  <a:lnTo>
                    <a:pt x="2381" y="30181"/>
                  </a:lnTo>
                  <a:lnTo>
                    <a:pt x="2639" y="31251"/>
                  </a:lnTo>
                  <a:lnTo>
                    <a:pt x="8524" y="31251"/>
                  </a:lnTo>
                  <a:lnTo>
                    <a:pt x="8561" y="30144"/>
                  </a:lnTo>
                  <a:lnTo>
                    <a:pt x="8598" y="29037"/>
                  </a:lnTo>
                  <a:lnTo>
                    <a:pt x="8671" y="27912"/>
                  </a:lnTo>
                  <a:lnTo>
                    <a:pt x="8764" y="26805"/>
                  </a:lnTo>
                  <a:lnTo>
                    <a:pt x="8874" y="25698"/>
                  </a:lnTo>
                  <a:lnTo>
                    <a:pt x="9003" y="24591"/>
                  </a:lnTo>
                  <a:lnTo>
                    <a:pt x="9169" y="23503"/>
                  </a:lnTo>
                  <a:lnTo>
                    <a:pt x="9335" y="22396"/>
                  </a:lnTo>
                  <a:lnTo>
                    <a:pt x="9520" y="21308"/>
                  </a:lnTo>
                  <a:lnTo>
                    <a:pt x="9741" y="20201"/>
                  </a:lnTo>
                  <a:lnTo>
                    <a:pt x="9981" y="19131"/>
                  </a:lnTo>
                  <a:lnTo>
                    <a:pt x="10239" y="18042"/>
                  </a:lnTo>
                  <a:lnTo>
                    <a:pt x="10516" y="16954"/>
                  </a:lnTo>
                  <a:lnTo>
                    <a:pt x="10811" y="15884"/>
                  </a:lnTo>
                  <a:lnTo>
                    <a:pt x="11125" y="14814"/>
                  </a:lnTo>
                  <a:lnTo>
                    <a:pt x="11457" y="13762"/>
                  </a:lnTo>
                  <a:lnTo>
                    <a:pt x="11070" y="14519"/>
                  </a:lnTo>
                  <a:lnTo>
                    <a:pt x="10701" y="15275"/>
                  </a:lnTo>
                  <a:lnTo>
                    <a:pt x="10350" y="16031"/>
                  </a:lnTo>
                  <a:lnTo>
                    <a:pt x="10000" y="16806"/>
                  </a:lnTo>
                  <a:lnTo>
                    <a:pt x="9649" y="17581"/>
                  </a:lnTo>
                  <a:lnTo>
                    <a:pt x="9317" y="18356"/>
                  </a:lnTo>
                  <a:lnTo>
                    <a:pt x="9003" y="19149"/>
                  </a:lnTo>
                  <a:lnTo>
                    <a:pt x="8690" y="19924"/>
                  </a:lnTo>
                  <a:lnTo>
                    <a:pt x="8395" y="20717"/>
                  </a:lnTo>
                  <a:lnTo>
                    <a:pt x="8099" y="21511"/>
                  </a:lnTo>
                  <a:lnTo>
                    <a:pt x="7823" y="22304"/>
                  </a:lnTo>
                  <a:lnTo>
                    <a:pt x="7564" y="23115"/>
                  </a:lnTo>
                  <a:lnTo>
                    <a:pt x="7306" y="23927"/>
                  </a:lnTo>
                  <a:lnTo>
                    <a:pt x="7066" y="24739"/>
                  </a:lnTo>
                  <a:lnTo>
                    <a:pt x="6845" y="25551"/>
                  </a:lnTo>
                  <a:lnTo>
                    <a:pt x="6624" y="26362"/>
                  </a:lnTo>
                  <a:lnTo>
                    <a:pt x="6550" y="24702"/>
                  </a:lnTo>
                  <a:lnTo>
                    <a:pt x="6513" y="23060"/>
                  </a:lnTo>
                  <a:lnTo>
                    <a:pt x="6476" y="21400"/>
                  </a:lnTo>
                  <a:lnTo>
                    <a:pt x="6495" y="19740"/>
                  </a:lnTo>
                  <a:lnTo>
                    <a:pt x="6513" y="18079"/>
                  </a:lnTo>
                  <a:lnTo>
                    <a:pt x="6568" y="16419"/>
                  </a:lnTo>
                  <a:lnTo>
                    <a:pt x="6661" y="14777"/>
                  </a:lnTo>
                  <a:lnTo>
                    <a:pt x="6753" y="13117"/>
                  </a:lnTo>
                  <a:lnTo>
                    <a:pt x="6882" y="11475"/>
                  </a:lnTo>
                  <a:lnTo>
                    <a:pt x="7048" y="9815"/>
                  </a:lnTo>
                  <a:lnTo>
                    <a:pt x="7214" y="8173"/>
                  </a:lnTo>
                  <a:lnTo>
                    <a:pt x="7417" y="6531"/>
                  </a:lnTo>
                  <a:lnTo>
                    <a:pt x="7657" y="4889"/>
                  </a:lnTo>
                  <a:lnTo>
                    <a:pt x="7897" y="3247"/>
                  </a:lnTo>
                  <a:lnTo>
                    <a:pt x="8173" y="1624"/>
                  </a:lnTo>
                  <a:lnTo>
                    <a:pt x="84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3"/>
            <p:cNvSpPr/>
            <p:nvPr/>
          </p:nvSpPr>
          <p:spPr>
            <a:xfrm>
              <a:off x="3135250" y="5282225"/>
              <a:ext cx="44300" cy="194650"/>
            </a:xfrm>
            <a:custGeom>
              <a:avLst/>
              <a:gdLst/>
              <a:ahLst/>
              <a:cxnLst/>
              <a:rect l="l" t="t" r="r" b="b"/>
              <a:pathLst>
                <a:path w="1772" h="7786" extrusionOk="0">
                  <a:moveTo>
                    <a:pt x="1771" y="1"/>
                  </a:moveTo>
                  <a:lnTo>
                    <a:pt x="0" y="7786"/>
                  </a:lnTo>
                  <a:lnTo>
                    <a:pt x="960" y="7786"/>
                  </a:lnTo>
                  <a:lnTo>
                    <a:pt x="1126" y="5720"/>
                  </a:lnTo>
                  <a:lnTo>
                    <a:pt x="1329" y="3709"/>
                  </a:lnTo>
                  <a:lnTo>
                    <a:pt x="1531" y="1790"/>
                  </a:lnTo>
                  <a:lnTo>
                    <a:pt x="17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3"/>
            <p:cNvSpPr/>
            <p:nvPr/>
          </p:nvSpPr>
          <p:spPr>
            <a:xfrm>
              <a:off x="3881450" y="4722800"/>
              <a:ext cx="1014675" cy="754075"/>
            </a:xfrm>
            <a:custGeom>
              <a:avLst/>
              <a:gdLst/>
              <a:ahLst/>
              <a:cxnLst/>
              <a:rect l="l" t="t" r="r" b="b"/>
              <a:pathLst>
                <a:path w="40587" h="30163" extrusionOk="0">
                  <a:moveTo>
                    <a:pt x="7841" y="10682"/>
                  </a:moveTo>
                  <a:lnTo>
                    <a:pt x="8247" y="11586"/>
                  </a:lnTo>
                  <a:lnTo>
                    <a:pt x="8616" y="12508"/>
                  </a:lnTo>
                  <a:lnTo>
                    <a:pt x="8967" y="13431"/>
                  </a:lnTo>
                  <a:lnTo>
                    <a:pt x="9299" y="14353"/>
                  </a:lnTo>
                  <a:lnTo>
                    <a:pt x="9594" y="15294"/>
                  </a:lnTo>
                  <a:lnTo>
                    <a:pt x="9871" y="16253"/>
                  </a:lnTo>
                  <a:lnTo>
                    <a:pt x="10110" y="17213"/>
                  </a:lnTo>
                  <a:lnTo>
                    <a:pt x="10332" y="18172"/>
                  </a:lnTo>
                  <a:lnTo>
                    <a:pt x="10516" y="19131"/>
                  </a:lnTo>
                  <a:lnTo>
                    <a:pt x="10682" y="20109"/>
                  </a:lnTo>
                  <a:lnTo>
                    <a:pt x="10811" y="21087"/>
                  </a:lnTo>
                  <a:lnTo>
                    <a:pt x="10922" y="22083"/>
                  </a:lnTo>
                  <a:lnTo>
                    <a:pt x="11014" y="23061"/>
                  </a:lnTo>
                  <a:lnTo>
                    <a:pt x="11070" y="24038"/>
                  </a:lnTo>
                  <a:lnTo>
                    <a:pt x="11088" y="25034"/>
                  </a:lnTo>
                  <a:lnTo>
                    <a:pt x="11088" y="26031"/>
                  </a:lnTo>
                  <a:lnTo>
                    <a:pt x="10904" y="25440"/>
                  </a:lnTo>
                  <a:lnTo>
                    <a:pt x="10701" y="24868"/>
                  </a:lnTo>
                  <a:lnTo>
                    <a:pt x="10479" y="24297"/>
                  </a:lnTo>
                  <a:lnTo>
                    <a:pt x="10239" y="23743"/>
                  </a:lnTo>
                  <a:lnTo>
                    <a:pt x="9981" y="23190"/>
                  </a:lnTo>
                  <a:lnTo>
                    <a:pt x="9704" y="22655"/>
                  </a:lnTo>
                  <a:lnTo>
                    <a:pt x="9409" y="22120"/>
                  </a:lnTo>
                  <a:lnTo>
                    <a:pt x="9096" y="21585"/>
                  </a:lnTo>
                  <a:lnTo>
                    <a:pt x="8764" y="21068"/>
                  </a:lnTo>
                  <a:lnTo>
                    <a:pt x="8432" y="20570"/>
                  </a:lnTo>
                  <a:lnTo>
                    <a:pt x="8081" y="20072"/>
                  </a:lnTo>
                  <a:lnTo>
                    <a:pt x="7712" y="19592"/>
                  </a:lnTo>
                  <a:lnTo>
                    <a:pt x="7325" y="19113"/>
                  </a:lnTo>
                  <a:lnTo>
                    <a:pt x="6919" y="18652"/>
                  </a:lnTo>
                  <a:lnTo>
                    <a:pt x="6495" y="18209"/>
                  </a:lnTo>
                  <a:lnTo>
                    <a:pt x="6070" y="17784"/>
                  </a:lnTo>
                  <a:lnTo>
                    <a:pt x="6255" y="16862"/>
                  </a:lnTo>
                  <a:lnTo>
                    <a:pt x="6439" y="15958"/>
                  </a:lnTo>
                  <a:lnTo>
                    <a:pt x="6642" y="15054"/>
                  </a:lnTo>
                  <a:lnTo>
                    <a:pt x="6864" y="14169"/>
                  </a:lnTo>
                  <a:lnTo>
                    <a:pt x="7085" y="13283"/>
                  </a:lnTo>
                  <a:lnTo>
                    <a:pt x="7325" y="12398"/>
                  </a:lnTo>
                  <a:lnTo>
                    <a:pt x="7583" y="11531"/>
                  </a:lnTo>
                  <a:lnTo>
                    <a:pt x="7841" y="10682"/>
                  </a:lnTo>
                  <a:close/>
                  <a:moveTo>
                    <a:pt x="17250" y="1"/>
                  </a:moveTo>
                  <a:lnTo>
                    <a:pt x="17822" y="978"/>
                  </a:lnTo>
                  <a:lnTo>
                    <a:pt x="18393" y="1956"/>
                  </a:lnTo>
                  <a:lnTo>
                    <a:pt x="18947" y="2952"/>
                  </a:lnTo>
                  <a:lnTo>
                    <a:pt x="19482" y="3949"/>
                  </a:lnTo>
                  <a:lnTo>
                    <a:pt x="19998" y="4945"/>
                  </a:lnTo>
                  <a:lnTo>
                    <a:pt x="20515" y="5959"/>
                  </a:lnTo>
                  <a:lnTo>
                    <a:pt x="21013" y="6974"/>
                  </a:lnTo>
                  <a:lnTo>
                    <a:pt x="21511" y="7989"/>
                  </a:lnTo>
                  <a:lnTo>
                    <a:pt x="21972" y="9003"/>
                  </a:lnTo>
                  <a:lnTo>
                    <a:pt x="22452" y="10036"/>
                  </a:lnTo>
                  <a:lnTo>
                    <a:pt x="22895" y="11069"/>
                  </a:lnTo>
                  <a:lnTo>
                    <a:pt x="23337" y="12121"/>
                  </a:lnTo>
                  <a:lnTo>
                    <a:pt x="23762" y="13154"/>
                  </a:lnTo>
                  <a:lnTo>
                    <a:pt x="24186" y="14206"/>
                  </a:lnTo>
                  <a:lnTo>
                    <a:pt x="24592" y="15276"/>
                  </a:lnTo>
                  <a:lnTo>
                    <a:pt x="24979" y="16327"/>
                  </a:lnTo>
                  <a:lnTo>
                    <a:pt x="24721" y="17268"/>
                  </a:lnTo>
                  <a:lnTo>
                    <a:pt x="24463" y="18227"/>
                  </a:lnTo>
                  <a:lnTo>
                    <a:pt x="24002" y="20146"/>
                  </a:lnTo>
                  <a:lnTo>
                    <a:pt x="23559" y="22064"/>
                  </a:lnTo>
                  <a:lnTo>
                    <a:pt x="23153" y="24001"/>
                  </a:lnTo>
                  <a:lnTo>
                    <a:pt x="22563" y="23393"/>
                  </a:lnTo>
                  <a:lnTo>
                    <a:pt x="22766" y="22747"/>
                  </a:lnTo>
                  <a:lnTo>
                    <a:pt x="22987" y="22101"/>
                  </a:lnTo>
                  <a:lnTo>
                    <a:pt x="23208" y="21456"/>
                  </a:lnTo>
                  <a:lnTo>
                    <a:pt x="23448" y="20810"/>
                  </a:lnTo>
                  <a:lnTo>
                    <a:pt x="23098" y="21345"/>
                  </a:lnTo>
                  <a:lnTo>
                    <a:pt x="22766" y="21880"/>
                  </a:lnTo>
                  <a:lnTo>
                    <a:pt x="22434" y="22415"/>
                  </a:lnTo>
                  <a:lnTo>
                    <a:pt x="22120" y="22968"/>
                  </a:lnTo>
                  <a:lnTo>
                    <a:pt x="21677" y="22544"/>
                  </a:lnTo>
                  <a:lnTo>
                    <a:pt x="21216" y="22120"/>
                  </a:lnTo>
                  <a:lnTo>
                    <a:pt x="20755" y="21732"/>
                  </a:lnTo>
                  <a:lnTo>
                    <a:pt x="20275" y="21326"/>
                  </a:lnTo>
                  <a:lnTo>
                    <a:pt x="19795" y="20939"/>
                  </a:lnTo>
                  <a:lnTo>
                    <a:pt x="19297" y="20570"/>
                  </a:lnTo>
                  <a:lnTo>
                    <a:pt x="18799" y="20201"/>
                  </a:lnTo>
                  <a:lnTo>
                    <a:pt x="18301" y="19832"/>
                  </a:lnTo>
                  <a:lnTo>
                    <a:pt x="18449" y="18412"/>
                  </a:lnTo>
                  <a:lnTo>
                    <a:pt x="18633" y="16973"/>
                  </a:lnTo>
                  <a:lnTo>
                    <a:pt x="18172" y="18209"/>
                  </a:lnTo>
                  <a:lnTo>
                    <a:pt x="17729" y="19445"/>
                  </a:lnTo>
                  <a:lnTo>
                    <a:pt x="16825" y="18854"/>
                  </a:lnTo>
                  <a:lnTo>
                    <a:pt x="15866" y="18301"/>
                  </a:lnTo>
                  <a:lnTo>
                    <a:pt x="14907" y="17766"/>
                  </a:lnTo>
                  <a:lnTo>
                    <a:pt x="13929" y="17268"/>
                  </a:lnTo>
                  <a:lnTo>
                    <a:pt x="14815" y="18061"/>
                  </a:lnTo>
                  <a:lnTo>
                    <a:pt x="15700" y="18891"/>
                  </a:lnTo>
                  <a:lnTo>
                    <a:pt x="16549" y="19721"/>
                  </a:lnTo>
                  <a:lnTo>
                    <a:pt x="17360" y="20589"/>
                  </a:lnTo>
                  <a:lnTo>
                    <a:pt x="17010" y="21751"/>
                  </a:lnTo>
                  <a:lnTo>
                    <a:pt x="16678" y="22913"/>
                  </a:lnTo>
                  <a:lnTo>
                    <a:pt x="16364" y="24075"/>
                  </a:lnTo>
                  <a:lnTo>
                    <a:pt x="16069" y="25237"/>
                  </a:lnTo>
                  <a:lnTo>
                    <a:pt x="15792" y="26418"/>
                  </a:lnTo>
                  <a:lnTo>
                    <a:pt x="15552" y="27599"/>
                  </a:lnTo>
                  <a:lnTo>
                    <a:pt x="15331" y="28798"/>
                  </a:lnTo>
                  <a:lnTo>
                    <a:pt x="15110" y="29979"/>
                  </a:lnTo>
                  <a:lnTo>
                    <a:pt x="15202" y="29314"/>
                  </a:lnTo>
                  <a:lnTo>
                    <a:pt x="15276" y="28632"/>
                  </a:lnTo>
                  <a:lnTo>
                    <a:pt x="15313" y="27949"/>
                  </a:lnTo>
                  <a:lnTo>
                    <a:pt x="15331" y="27267"/>
                  </a:lnTo>
                  <a:lnTo>
                    <a:pt x="15331" y="26584"/>
                  </a:lnTo>
                  <a:lnTo>
                    <a:pt x="15294" y="25920"/>
                  </a:lnTo>
                  <a:lnTo>
                    <a:pt x="15257" y="25237"/>
                  </a:lnTo>
                  <a:lnTo>
                    <a:pt x="15184" y="24555"/>
                  </a:lnTo>
                  <a:lnTo>
                    <a:pt x="15110" y="23891"/>
                  </a:lnTo>
                  <a:lnTo>
                    <a:pt x="14999" y="23208"/>
                  </a:lnTo>
                  <a:lnTo>
                    <a:pt x="14870" y="22544"/>
                  </a:lnTo>
                  <a:lnTo>
                    <a:pt x="14722" y="21880"/>
                  </a:lnTo>
                  <a:lnTo>
                    <a:pt x="14556" y="21216"/>
                  </a:lnTo>
                  <a:lnTo>
                    <a:pt x="14372" y="20570"/>
                  </a:lnTo>
                  <a:lnTo>
                    <a:pt x="14169" y="19906"/>
                  </a:lnTo>
                  <a:lnTo>
                    <a:pt x="13948" y="19279"/>
                  </a:lnTo>
                  <a:lnTo>
                    <a:pt x="13708" y="18633"/>
                  </a:lnTo>
                  <a:lnTo>
                    <a:pt x="13449" y="18006"/>
                  </a:lnTo>
                  <a:lnTo>
                    <a:pt x="13173" y="17379"/>
                  </a:lnTo>
                  <a:lnTo>
                    <a:pt x="12878" y="16770"/>
                  </a:lnTo>
                  <a:lnTo>
                    <a:pt x="12545" y="16161"/>
                  </a:lnTo>
                  <a:lnTo>
                    <a:pt x="12213" y="15571"/>
                  </a:lnTo>
                  <a:lnTo>
                    <a:pt x="11863" y="14999"/>
                  </a:lnTo>
                  <a:lnTo>
                    <a:pt x="11494" y="14427"/>
                  </a:lnTo>
                  <a:lnTo>
                    <a:pt x="11125" y="13855"/>
                  </a:lnTo>
                  <a:lnTo>
                    <a:pt x="10719" y="13302"/>
                  </a:lnTo>
                  <a:lnTo>
                    <a:pt x="10295" y="12767"/>
                  </a:lnTo>
                  <a:lnTo>
                    <a:pt x="9871" y="12250"/>
                  </a:lnTo>
                  <a:lnTo>
                    <a:pt x="9409" y="11734"/>
                  </a:lnTo>
                  <a:lnTo>
                    <a:pt x="8948" y="11254"/>
                  </a:lnTo>
                  <a:lnTo>
                    <a:pt x="8468" y="10774"/>
                  </a:lnTo>
                  <a:lnTo>
                    <a:pt x="7970" y="10295"/>
                  </a:lnTo>
                  <a:lnTo>
                    <a:pt x="8395" y="9040"/>
                  </a:lnTo>
                  <a:lnTo>
                    <a:pt x="8837" y="7804"/>
                  </a:lnTo>
                  <a:lnTo>
                    <a:pt x="9317" y="6605"/>
                  </a:lnTo>
                  <a:lnTo>
                    <a:pt x="9834" y="5443"/>
                  </a:lnTo>
                  <a:lnTo>
                    <a:pt x="9372" y="5978"/>
                  </a:lnTo>
                  <a:lnTo>
                    <a:pt x="8930" y="6513"/>
                  </a:lnTo>
                  <a:lnTo>
                    <a:pt x="8487" y="7048"/>
                  </a:lnTo>
                  <a:lnTo>
                    <a:pt x="8063" y="7601"/>
                  </a:lnTo>
                  <a:lnTo>
                    <a:pt x="7657" y="8173"/>
                  </a:lnTo>
                  <a:lnTo>
                    <a:pt x="7251" y="8745"/>
                  </a:lnTo>
                  <a:lnTo>
                    <a:pt x="6864" y="9335"/>
                  </a:lnTo>
                  <a:lnTo>
                    <a:pt x="6476" y="9926"/>
                  </a:lnTo>
                  <a:lnTo>
                    <a:pt x="6126" y="10516"/>
                  </a:lnTo>
                  <a:lnTo>
                    <a:pt x="5775" y="11125"/>
                  </a:lnTo>
                  <a:lnTo>
                    <a:pt x="5425" y="11734"/>
                  </a:lnTo>
                  <a:lnTo>
                    <a:pt x="5111" y="12361"/>
                  </a:lnTo>
                  <a:lnTo>
                    <a:pt x="4797" y="12988"/>
                  </a:lnTo>
                  <a:lnTo>
                    <a:pt x="4502" y="13615"/>
                  </a:lnTo>
                  <a:lnTo>
                    <a:pt x="4207" y="14261"/>
                  </a:lnTo>
                  <a:lnTo>
                    <a:pt x="3949" y="14907"/>
                  </a:lnTo>
                  <a:lnTo>
                    <a:pt x="4023" y="14113"/>
                  </a:lnTo>
                  <a:lnTo>
                    <a:pt x="4078" y="13338"/>
                  </a:lnTo>
                  <a:lnTo>
                    <a:pt x="4115" y="12564"/>
                  </a:lnTo>
                  <a:lnTo>
                    <a:pt x="4152" y="11770"/>
                  </a:lnTo>
                  <a:lnTo>
                    <a:pt x="4170" y="10996"/>
                  </a:lnTo>
                  <a:lnTo>
                    <a:pt x="4170" y="10202"/>
                  </a:lnTo>
                  <a:lnTo>
                    <a:pt x="4152" y="9428"/>
                  </a:lnTo>
                  <a:lnTo>
                    <a:pt x="4133" y="8653"/>
                  </a:lnTo>
                  <a:lnTo>
                    <a:pt x="4078" y="7859"/>
                  </a:lnTo>
                  <a:lnTo>
                    <a:pt x="4041" y="7085"/>
                  </a:lnTo>
                  <a:lnTo>
                    <a:pt x="3967" y="6310"/>
                  </a:lnTo>
                  <a:lnTo>
                    <a:pt x="3875" y="5535"/>
                  </a:lnTo>
                  <a:lnTo>
                    <a:pt x="3783" y="4760"/>
                  </a:lnTo>
                  <a:lnTo>
                    <a:pt x="3672" y="3985"/>
                  </a:lnTo>
                  <a:lnTo>
                    <a:pt x="3561" y="3211"/>
                  </a:lnTo>
                  <a:lnTo>
                    <a:pt x="3432" y="2436"/>
                  </a:lnTo>
                  <a:lnTo>
                    <a:pt x="3395" y="3727"/>
                  </a:lnTo>
                  <a:lnTo>
                    <a:pt x="3358" y="5000"/>
                  </a:lnTo>
                  <a:lnTo>
                    <a:pt x="3303" y="6291"/>
                  </a:lnTo>
                  <a:lnTo>
                    <a:pt x="3248" y="7583"/>
                  </a:lnTo>
                  <a:lnTo>
                    <a:pt x="3156" y="8856"/>
                  </a:lnTo>
                  <a:lnTo>
                    <a:pt x="3063" y="10147"/>
                  </a:lnTo>
                  <a:lnTo>
                    <a:pt x="2971" y="11420"/>
                  </a:lnTo>
                  <a:lnTo>
                    <a:pt x="2842" y="12711"/>
                  </a:lnTo>
                  <a:lnTo>
                    <a:pt x="2713" y="13984"/>
                  </a:lnTo>
                  <a:lnTo>
                    <a:pt x="2584" y="15257"/>
                  </a:lnTo>
                  <a:lnTo>
                    <a:pt x="2418" y="16530"/>
                  </a:lnTo>
                  <a:lnTo>
                    <a:pt x="2252" y="17821"/>
                  </a:lnTo>
                  <a:lnTo>
                    <a:pt x="2067" y="19094"/>
                  </a:lnTo>
                  <a:lnTo>
                    <a:pt x="1883" y="20349"/>
                  </a:lnTo>
                  <a:lnTo>
                    <a:pt x="1680" y="21622"/>
                  </a:lnTo>
                  <a:lnTo>
                    <a:pt x="1458" y="22895"/>
                  </a:lnTo>
                  <a:lnTo>
                    <a:pt x="1" y="13006"/>
                  </a:lnTo>
                  <a:lnTo>
                    <a:pt x="149" y="15146"/>
                  </a:lnTo>
                  <a:lnTo>
                    <a:pt x="241" y="17286"/>
                  </a:lnTo>
                  <a:lnTo>
                    <a:pt x="315" y="19426"/>
                  </a:lnTo>
                  <a:lnTo>
                    <a:pt x="351" y="21585"/>
                  </a:lnTo>
                  <a:lnTo>
                    <a:pt x="370" y="23725"/>
                  </a:lnTo>
                  <a:lnTo>
                    <a:pt x="351" y="25883"/>
                  </a:lnTo>
                  <a:lnTo>
                    <a:pt x="296" y="28023"/>
                  </a:lnTo>
                  <a:lnTo>
                    <a:pt x="204" y="30163"/>
                  </a:lnTo>
                  <a:lnTo>
                    <a:pt x="4779" y="30163"/>
                  </a:lnTo>
                  <a:lnTo>
                    <a:pt x="4816" y="28687"/>
                  </a:lnTo>
                  <a:lnTo>
                    <a:pt x="4908" y="27211"/>
                  </a:lnTo>
                  <a:lnTo>
                    <a:pt x="5019" y="25717"/>
                  </a:lnTo>
                  <a:lnTo>
                    <a:pt x="5148" y="24223"/>
                  </a:lnTo>
                  <a:lnTo>
                    <a:pt x="5314" y="22710"/>
                  </a:lnTo>
                  <a:lnTo>
                    <a:pt x="5517" y="21216"/>
                  </a:lnTo>
                  <a:lnTo>
                    <a:pt x="5738" y="19740"/>
                  </a:lnTo>
                  <a:lnTo>
                    <a:pt x="5978" y="18264"/>
                  </a:lnTo>
                  <a:lnTo>
                    <a:pt x="6292" y="18910"/>
                  </a:lnTo>
                  <a:lnTo>
                    <a:pt x="6605" y="19574"/>
                  </a:lnTo>
                  <a:lnTo>
                    <a:pt x="6882" y="20275"/>
                  </a:lnTo>
                  <a:lnTo>
                    <a:pt x="7159" y="20976"/>
                  </a:lnTo>
                  <a:lnTo>
                    <a:pt x="7435" y="21677"/>
                  </a:lnTo>
                  <a:lnTo>
                    <a:pt x="7675" y="22415"/>
                  </a:lnTo>
                  <a:lnTo>
                    <a:pt x="7915" y="23153"/>
                  </a:lnTo>
                  <a:lnTo>
                    <a:pt x="8155" y="23909"/>
                  </a:lnTo>
                  <a:lnTo>
                    <a:pt x="8358" y="24666"/>
                  </a:lnTo>
                  <a:lnTo>
                    <a:pt x="8561" y="25440"/>
                  </a:lnTo>
                  <a:lnTo>
                    <a:pt x="8764" y="26215"/>
                  </a:lnTo>
                  <a:lnTo>
                    <a:pt x="8930" y="27008"/>
                  </a:lnTo>
                  <a:lnTo>
                    <a:pt x="9096" y="27783"/>
                  </a:lnTo>
                  <a:lnTo>
                    <a:pt x="9243" y="28576"/>
                  </a:lnTo>
                  <a:lnTo>
                    <a:pt x="9372" y="29370"/>
                  </a:lnTo>
                  <a:lnTo>
                    <a:pt x="9502" y="30163"/>
                  </a:lnTo>
                  <a:lnTo>
                    <a:pt x="17803" y="30163"/>
                  </a:lnTo>
                  <a:lnTo>
                    <a:pt x="17803" y="29075"/>
                  </a:lnTo>
                  <a:lnTo>
                    <a:pt x="17822" y="27986"/>
                  </a:lnTo>
                  <a:lnTo>
                    <a:pt x="17840" y="26898"/>
                  </a:lnTo>
                  <a:lnTo>
                    <a:pt x="17877" y="25809"/>
                  </a:lnTo>
                  <a:lnTo>
                    <a:pt x="17932" y="24721"/>
                  </a:lnTo>
                  <a:lnTo>
                    <a:pt x="17988" y="23632"/>
                  </a:lnTo>
                  <a:lnTo>
                    <a:pt x="18061" y="22544"/>
                  </a:lnTo>
                  <a:lnTo>
                    <a:pt x="18154" y="21456"/>
                  </a:lnTo>
                  <a:lnTo>
                    <a:pt x="18910" y="22323"/>
                  </a:lnTo>
                  <a:lnTo>
                    <a:pt x="19648" y="23208"/>
                  </a:lnTo>
                  <a:lnTo>
                    <a:pt x="20367" y="24112"/>
                  </a:lnTo>
                  <a:lnTo>
                    <a:pt x="21050" y="25034"/>
                  </a:lnTo>
                  <a:lnTo>
                    <a:pt x="20773" y="25662"/>
                  </a:lnTo>
                  <a:lnTo>
                    <a:pt x="20496" y="26289"/>
                  </a:lnTo>
                  <a:lnTo>
                    <a:pt x="20238" y="26916"/>
                  </a:lnTo>
                  <a:lnTo>
                    <a:pt x="19998" y="27562"/>
                  </a:lnTo>
                  <a:lnTo>
                    <a:pt x="19759" y="28208"/>
                  </a:lnTo>
                  <a:lnTo>
                    <a:pt x="19556" y="28853"/>
                  </a:lnTo>
                  <a:lnTo>
                    <a:pt x="19353" y="29517"/>
                  </a:lnTo>
                  <a:lnTo>
                    <a:pt x="19150" y="30163"/>
                  </a:lnTo>
                  <a:lnTo>
                    <a:pt x="21179" y="30163"/>
                  </a:lnTo>
                  <a:lnTo>
                    <a:pt x="21308" y="29167"/>
                  </a:lnTo>
                  <a:lnTo>
                    <a:pt x="21456" y="28152"/>
                  </a:lnTo>
                  <a:lnTo>
                    <a:pt x="21640" y="27156"/>
                  </a:lnTo>
                  <a:lnTo>
                    <a:pt x="21843" y="26160"/>
                  </a:lnTo>
                  <a:lnTo>
                    <a:pt x="22194" y="26676"/>
                  </a:lnTo>
                  <a:lnTo>
                    <a:pt x="22544" y="27211"/>
                  </a:lnTo>
                  <a:lnTo>
                    <a:pt x="22286" y="28687"/>
                  </a:lnTo>
                  <a:lnTo>
                    <a:pt x="22028" y="30163"/>
                  </a:lnTo>
                  <a:lnTo>
                    <a:pt x="27802" y="30163"/>
                  </a:lnTo>
                  <a:lnTo>
                    <a:pt x="27304" y="29370"/>
                  </a:lnTo>
                  <a:lnTo>
                    <a:pt x="26806" y="28576"/>
                  </a:lnTo>
                  <a:lnTo>
                    <a:pt x="26271" y="27783"/>
                  </a:lnTo>
                  <a:lnTo>
                    <a:pt x="25717" y="27027"/>
                  </a:lnTo>
                  <a:lnTo>
                    <a:pt x="25846" y="25348"/>
                  </a:lnTo>
                  <a:lnTo>
                    <a:pt x="25976" y="23669"/>
                  </a:lnTo>
                  <a:lnTo>
                    <a:pt x="26142" y="21991"/>
                  </a:lnTo>
                  <a:lnTo>
                    <a:pt x="26326" y="20312"/>
                  </a:lnTo>
                  <a:lnTo>
                    <a:pt x="26695" y="21529"/>
                  </a:lnTo>
                  <a:lnTo>
                    <a:pt x="27064" y="22747"/>
                  </a:lnTo>
                  <a:lnTo>
                    <a:pt x="27396" y="23965"/>
                  </a:lnTo>
                  <a:lnTo>
                    <a:pt x="27728" y="25201"/>
                  </a:lnTo>
                  <a:lnTo>
                    <a:pt x="28042" y="26437"/>
                  </a:lnTo>
                  <a:lnTo>
                    <a:pt x="28337" y="27673"/>
                  </a:lnTo>
                  <a:lnTo>
                    <a:pt x="28614" y="28927"/>
                  </a:lnTo>
                  <a:lnTo>
                    <a:pt x="28872" y="30163"/>
                  </a:lnTo>
                  <a:lnTo>
                    <a:pt x="33650" y="30163"/>
                  </a:lnTo>
                  <a:lnTo>
                    <a:pt x="32893" y="28318"/>
                  </a:lnTo>
                  <a:lnTo>
                    <a:pt x="32119" y="26492"/>
                  </a:lnTo>
                  <a:lnTo>
                    <a:pt x="31307" y="24666"/>
                  </a:lnTo>
                  <a:lnTo>
                    <a:pt x="30477" y="22839"/>
                  </a:lnTo>
                  <a:lnTo>
                    <a:pt x="29628" y="21050"/>
                  </a:lnTo>
                  <a:lnTo>
                    <a:pt x="28743" y="19242"/>
                  </a:lnTo>
                  <a:lnTo>
                    <a:pt x="27857" y="17471"/>
                  </a:lnTo>
                  <a:lnTo>
                    <a:pt x="26916" y="15700"/>
                  </a:lnTo>
                  <a:lnTo>
                    <a:pt x="27248" y="13541"/>
                  </a:lnTo>
                  <a:lnTo>
                    <a:pt x="27617" y="11401"/>
                  </a:lnTo>
                  <a:lnTo>
                    <a:pt x="28392" y="12435"/>
                  </a:lnTo>
                  <a:lnTo>
                    <a:pt x="29130" y="13486"/>
                  </a:lnTo>
                  <a:lnTo>
                    <a:pt x="29831" y="14575"/>
                  </a:lnTo>
                  <a:lnTo>
                    <a:pt x="30495" y="15681"/>
                  </a:lnTo>
                  <a:lnTo>
                    <a:pt x="31141" y="16807"/>
                  </a:lnTo>
                  <a:lnTo>
                    <a:pt x="31731" y="17932"/>
                  </a:lnTo>
                  <a:lnTo>
                    <a:pt x="32303" y="19094"/>
                  </a:lnTo>
                  <a:lnTo>
                    <a:pt x="32820" y="20275"/>
                  </a:lnTo>
                  <a:lnTo>
                    <a:pt x="33318" y="21474"/>
                  </a:lnTo>
                  <a:lnTo>
                    <a:pt x="33760" y="22673"/>
                  </a:lnTo>
                  <a:lnTo>
                    <a:pt x="34185" y="23909"/>
                  </a:lnTo>
                  <a:lnTo>
                    <a:pt x="34554" y="25127"/>
                  </a:lnTo>
                  <a:lnTo>
                    <a:pt x="34904" y="26381"/>
                  </a:lnTo>
                  <a:lnTo>
                    <a:pt x="35199" y="27636"/>
                  </a:lnTo>
                  <a:lnTo>
                    <a:pt x="35458" y="28890"/>
                  </a:lnTo>
                  <a:lnTo>
                    <a:pt x="35679" y="30163"/>
                  </a:lnTo>
                  <a:lnTo>
                    <a:pt x="40586" y="30163"/>
                  </a:lnTo>
                  <a:lnTo>
                    <a:pt x="40383" y="29462"/>
                  </a:lnTo>
                  <a:lnTo>
                    <a:pt x="40162" y="28779"/>
                  </a:lnTo>
                  <a:lnTo>
                    <a:pt x="39922" y="28097"/>
                  </a:lnTo>
                  <a:lnTo>
                    <a:pt x="39664" y="27414"/>
                  </a:lnTo>
                  <a:lnTo>
                    <a:pt x="39406" y="26732"/>
                  </a:lnTo>
                  <a:lnTo>
                    <a:pt x="39129" y="26049"/>
                  </a:lnTo>
                  <a:lnTo>
                    <a:pt x="38834" y="25385"/>
                  </a:lnTo>
                  <a:lnTo>
                    <a:pt x="38538" y="24721"/>
                  </a:lnTo>
                  <a:lnTo>
                    <a:pt x="38225" y="24075"/>
                  </a:lnTo>
                  <a:lnTo>
                    <a:pt x="37893" y="23430"/>
                  </a:lnTo>
                  <a:lnTo>
                    <a:pt x="37542" y="22784"/>
                  </a:lnTo>
                  <a:lnTo>
                    <a:pt x="37192" y="22157"/>
                  </a:lnTo>
                  <a:lnTo>
                    <a:pt x="36823" y="21529"/>
                  </a:lnTo>
                  <a:lnTo>
                    <a:pt x="36435" y="20902"/>
                  </a:lnTo>
                  <a:lnTo>
                    <a:pt x="36048" y="20293"/>
                  </a:lnTo>
                  <a:lnTo>
                    <a:pt x="35642" y="19685"/>
                  </a:lnTo>
                  <a:lnTo>
                    <a:pt x="35218" y="19094"/>
                  </a:lnTo>
                  <a:lnTo>
                    <a:pt x="34794" y="18504"/>
                  </a:lnTo>
                  <a:lnTo>
                    <a:pt x="34351" y="17932"/>
                  </a:lnTo>
                  <a:lnTo>
                    <a:pt x="33908" y="17360"/>
                  </a:lnTo>
                  <a:lnTo>
                    <a:pt x="33447" y="16807"/>
                  </a:lnTo>
                  <a:lnTo>
                    <a:pt x="32967" y="16253"/>
                  </a:lnTo>
                  <a:lnTo>
                    <a:pt x="32469" y="15700"/>
                  </a:lnTo>
                  <a:lnTo>
                    <a:pt x="31971" y="15183"/>
                  </a:lnTo>
                  <a:lnTo>
                    <a:pt x="31473" y="14648"/>
                  </a:lnTo>
                  <a:lnTo>
                    <a:pt x="30956" y="14150"/>
                  </a:lnTo>
                  <a:lnTo>
                    <a:pt x="30421" y="13652"/>
                  </a:lnTo>
                  <a:lnTo>
                    <a:pt x="29886" y="13154"/>
                  </a:lnTo>
                  <a:lnTo>
                    <a:pt x="29333" y="12693"/>
                  </a:lnTo>
                  <a:lnTo>
                    <a:pt x="28780" y="12213"/>
                  </a:lnTo>
                  <a:lnTo>
                    <a:pt x="28208" y="11770"/>
                  </a:lnTo>
                  <a:lnTo>
                    <a:pt x="27636" y="11328"/>
                  </a:lnTo>
                  <a:lnTo>
                    <a:pt x="27857" y="10073"/>
                  </a:lnTo>
                  <a:lnTo>
                    <a:pt x="28097" y="8819"/>
                  </a:lnTo>
                  <a:lnTo>
                    <a:pt x="28577" y="6365"/>
                  </a:lnTo>
                  <a:lnTo>
                    <a:pt x="28189" y="7251"/>
                  </a:lnTo>
                  <a:lnTo>
                    <a:pt x="27802" y="8136"/>
                  </a:lnTo>
                  <a:lnTo>
                    <a:pt x="27433" y="9040"/>
                  </a:lnTo>
                  <a:lnTo>
                    <a:pt x="27082" y="9944"/>
                  </a:lnTo>
                  <a:lnTo>
                    <a:pt x="26732" y="10866"/>
                  </a:lnTo>
                  <a:lnTo>
                    <a:pt x="26400" y="11770"/>
                  </a:lnTo>
                  <a:lnTo>
                    <a:pt x="26086" y="12693"/>
                  </a:lnTo>
                  <a:lnTo>
                    <a:pt x="25791" y="13615"/>
                  </a:lnTo>
                  <a:lnTo>
                    <a:pt x="24813" y="11863"/>
                  </a:lnTo>
                  <a:lnTo>
                    <a:pt x="23799" y="10129"/>
                  </a:lnTo>
                  <a:lnTo>
                    <a:pt x="22766" y="8413"/>
                  </a:lnTo>
                  <a:lnTo>
                    <a:pt x="21714" y="6697"/>
                  </a:lnTo>
                  <a:lnTo>
                    <a:pt x="20626" y="5000"/>
                  </a:lnTo>
                  <a:lnTo>
                    <a:pt x="19537" y="3321"/>
                  </a:lnTo>
                  <a:lnTo>
                    <a:pt x="18412" y="1661"/>
                  </a:lnTo>
                  <a:lnTo>
                    <a:pt x="172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3"/>
            <p:cNvSpPr/>
            <p:nvPr/>
          </p:nvSpPr>
          <p:spPr>
            <a:xfrm>
              <a:off x="4584325" y="4669300"/>
              <a:ext cx="686750" cy="807575"/>
            </a:xfrm>
            <a:custGeom>
              <a:avLst/>
              <a:gdLst/>
              <a:ahLst/>
              <a:cxnLst/>
              <a:rect l="l" t="t" r="r" b="b"/>
              <a:pathLst>
                <a:path w="27470" h="32303" extrusionOk="0">
                  <a:moveTo>
                    <a:pt x="0" y="1"/>
                  </a:moveTo>
                  <a:lnTo>
                    <a:pt x="812" y="794"/>
                  </a:lnTo>
                  <a:lnTo>
                    <a:pt x="1587" y="1606"/>
                  </a:lnTo>
                  <a:lnTo>
                    <a:pt x="2362" y="2436"/>
                  </a:lnTo>
                  <a:lnTo>
                    <a:pt x="3100" y="3284"/>
                  </a:lnTo>
                  <a:lnTo>
                    <a:pt x="3819" y="4151"/>
                  </a:lnTo>
                  <a:lnTo>
                    <a:pt x="4502" y="5037"/>
                  </a:lnTo>
                  <a:lnTo>
                    <a:pt x="5184" y="5941"/>
                  </a:lnTo>
                  <a:lnTo>
                    <a:pt x="5830" y="6863"/>
                  </a:lnTo>
                  <a:lnTo>
                    <a:pt x="6457" y="7786"/>
                  </a:lnTo>
                  <a:lnTo>
                    <a:pt x="7066" y="8745"/>
                  </a:lnTo>
                  <a:lnTo>
                    <a:pt x="7638" y="9723"/>
                  </a:lnTo>
                  <a:lnTo>
                    <a:pt x="8191" y="10700"/>
                  </a:lnTo>
                  <a:lnTo>
                    <a:pt x="8708" y="11697"/>
                  </a:lnTo>
                  <a:lnTo>
                    <a:pt x="9224" y="12693"/>
                  </a:lnTo>
                  <a:lnTo>
                    <a:pt x="9704" y="13726"/>
                  </a:lnTo>
                  <a:lnTo>
                    <a:pt x="10147" y="14759"/>
                  </a:lnTo>
                  <a:lnTo>
                    <a:pt x="10571" y="15792"/>
                  </a:lnTo>
                  <a:lnTo>
                    <a:pt x="10977" y="16862"/>
                  </a:lnTo>
                  <a:lnTo>
                    <a:pt x="11346" y="17914"/>
                  </a:lnTo>
                  <a:lnTo>
                    <a:pt x="11696" y="18984"/>
                  </a:lnTo>
                  <a:lnTo>
                    <a:pt x="12028" y="20072"/>
                  </a:lnTo>
                  <a:lnTo>
                    <a:pt x="12324" y="21160"/>
                  </a:lnTo>
                  <a:lnTo>
                    <a:pt x="12582" y="22249"/>
                  </a:lnTo>
                  <a:lnTo>
                    <a:pt x="12822" y="23356"/>
                  </a:lnTo>
                  <a:lnTo>
                    <a:pt x="13043" y="24463"/>
                  </a:lnTo>
                  <a:lnTo>
                    <a:pt x="13228" y="25570"/>
                  </a:lnTo>
                  <a:lnTo>
                    <a:pt x="13375" y="26695"/>
                  </a:lnTo>
                  <a:lnTo>
                    <a:pt x="13504" y="27802"/>
                  </a:lnTo>
                  <a:lnTo>
                    <a:pt x="13615" y="28927"/>
                  </a:lnTo>
                  <a:lnTo>
                    <a:pt x="13670" y="30052"/>
                  </a:lnTo>
                  <a:lnTo>
                    <a:pt x="13726" y="31178"/>
                  </a:lnTo>
                  <a:lnTo>
                    <a:pt x="13726" y="32303"/>
                  </a:lnTo>
                  <a:lnTo>
                    <a:pt x="26639" y="32303"/>
                  </a:lnTo>
                  <a:lnTo>
                    <a:pt x="26639" y="30661"/>
                  </a:lnTo>
                  <a:lnTo>
                    <a:pt x="26676" y="29001"/>
                  </a:lnTo>
                  <a:lnTo>
                    <a:pt x="26750" y="27341"/>
                  </a:lnTo>
                  <a:lnTo>
                    <a:pt x="26842" y="25699"/>
                  </a:lnTo>
                  <a:lnTo>
                    <a:pt x="26953" y="24057"/>
                  </a:lnTo>
                  <a:lnTo>
                    <a:pt x="27100" y="22396"/>
                  </a:lnTo>
                  <a:lnTo>
                    <a:pt x="27266" y="20755"/>
                  </a:lnTo>
                  <a:lnTo>
                    <a:pt x="27469" y="19113"/>
                  </a:lnTo>
                  <a:lnTo>
                    <a:pt x="26879" y="20699"/>
                  </a:lnTo>
                  <a:lnTo>
                    <a:pt x="26344" y="22286"/>
                  </a:lnTo>
                  <a:lnTo>
                    <a:pt x="25846" y="23909"/>
                  </a:lnTo>
                  <a:lnTo>
                    <a:pt x="25385" y="25533"/>
                  </a:lnTo>
                  <a:lnTo>
                    <a:pt x="24960" y="27156"/>
                  </a:lnTo>
                  <a:lnTo>
                    <a:pt x="24591" y="28816"/>
                  </a:lnTo>
                  <a:lnTo>
                    <a:pt x="24241" y="30458"/>
                  </a:lnTo>
                  <a:lnTo>
                    <a:pt x="23964" y="32119"/>
                  </a:lnTo>
                  <a:lnTo>
                    <a:pt x="24038" y="31418"/>
                  </a:lnTo>
                  <a:lnTo>
                    <a:pt x="24112" y="30735"/>
                  </a:lnTo>
                  <a:lnTo>
                    <a:pt x="24149" y="30034"/>
                  </a:lnTo>
                  <a:lnTo>
                    <a:pt x="24167" y="29314"/>
                  </a:lnTo>
                  <a:lnTo>
                    <a:pt x="24167" y="28613"/>
                  </a:lnTo>
                  <a:lnTo>
                    <a:pt x="24130" y="27912"/>
                  </a:lnTo>
                  <a:lnTo>
                    <a:pt x="24075" y="27211"/>
                  </a:lnTo>
                  <a:lnTo>
                    <a:pt x="24020" y="26529"/>
                  </a:lnTo>
                  <a:lnTo>
                    <a:pt x="23909" y="25828"/>
                  </a:lnTo>
                  <a:lnTo>
                    <a:pt x="23798" y="25127"/>
                  </a:lnTo>
                  <a:lnTo>
                    <a:pt x="23669" y="24444"/>
                  </a:lnTo>
                  <a:lnTo>
                    <a:pt x="23503" y="23762"/>
                  </a:lnTo>
                  <a:lnTo>
                    <a:pt x="23319" y="23079"/>
                  </a:lnTo>
                  <a:lnTo>
                    <a:pt x="23134" y="22415"/>
                  </a:lnTo>
                  <a:lnTo>
                    <a:pt x="22913" y="21732"/>
                  </a:lnTo>
                  <a:lnTo>
                    <a:pt x="22673" y="21087"/>
                  </a:lnTo>
                  <a:lnTo>
                    <a:pt x="22396" y="20423"/>
                  </a:lnTo>
                  <a:lnTo>
                    <a:pt x="22119" y="19777"/>
                  </a:lnTo>
                  <a:lnTo>
                    <a:pt x="21824" y="19150"/>
                  </a:lnTo>
                  <a:lnTo>
                    <a:pt x="21511" y="18522"/>
                  </a:lnTo>
                  <a:lnTo>
                    <a:pt x="21160" y="17895"/>
                  </a:lnTo>
                  <a:lnTo>
                    <a:pt x="20810" y="17305"/>
                  </a:lnTo>
                  <a:lnTo>
                    <a:pt x="20441" y="16696"/>
                  </a:lnTo>
                  <a:lnTo>
                    <a:pt x="20035" y="16124"/>
                  </a:lnTo>
                  <a:lnTo>
                    <a:pt x="19629" y="15552"/>
                  </a:lnTo>
                  <a:lnTo>
                    <a:pt x="19205" y="14999"/>
                  </a:lnTo>
                  <a:lnTo>
                    <a:pt x="18762" y="14464"/>
                  </a:lnTo>
                  <a:lnTo>
                    <a:pt x="18301" y="13929"/>
                  </a:lnTo>
                  <a:lnTo>
                    <a:pt x="17821" y="13412"/>
                  </a:lnTo>
                  <a:lnTo>
                    <a:pt x="17323" y="12914"/>
                  </a:lnTo>
                  <a:lnTo>
                    <a:pt x="16806" y="12435"/>
                  </a:lnTo>
                  <a:lnTo>
                    <a:pt x="16271" y="11973"/>
                  </a:lnTo>
                  <a:lnTo>
                    <a:pt x="16271" y="11973"/>
                  </a:lnTo>
                  <a:lnTo>
                    <a:pt x="16714" y="12933"/>
                  </a:lnTo>
                  <a:lnTo>
                    <a:pt x="17139" y="13892"/>
                  </a:lnTo>
                  <a:lnTo>
                    <a:pt x="17544" y="14851"/>
                  </a:lnTo>
                  <a:lnTo>
                    <a:pt x="17895" y="15829"/>
                  </a:lnTo>
                  <a:lnTo>
                    <a:pt x="18245" y="16825"/>
                  </a:lnTo>
                  <a:lnTo>
                    <a:pt x="18541" y="17821"/>
                  </a:lnTo>
                  <a:lnTo>
                    <a:pt x="18817" y="18836"/>
                  </a:lnTo>
                  <a:lnTo>
                    <a:pt x="19057" y="19851"/>
                  </a:lnTo>
                  <a:lnTo>
                    <a:pt x="19278" y="20884"/>
                  </a:lnTo>
                  <a:lnTo>
                    <a:pt x="19463" y="21917"/>
                  </a:lnTo>
                  <a:lnTo>
                    <a:pt x="19611" y="22950"/>
                  </a:lnTo>
                  <a:lnTo>
                    <a:pt x="19740" y="23983"/>
                  </a:lnTo>
                  <a:lnTo>
                    <a:pt x="19832" y="25035"/>
                  </a:lnTo>
                  <a:lnTo>
                    <a:pt x="19906" y="26068"/>
                  </a:lnTo>
                  <a:lnTo>
                    <a:pt x="19924" y="27119"/>
                  </a:lnTo>
                  <a:lnTo>
                    <a:pt x="19924" y="28171"/>
                  </a:lnTo>
                  <a:lnTo>
                    <a:pt x="19647" y="27341"/>
                  </a:lnTo>
                  <a:lnTo>
                    <a:pt x="19352" y="26529"/>
                  </a:lnTo>
                  <a:lnTo>
                    <a:pt x="19002" y="25736"/>
                  </a:lnTo>
                  <a:lnTo>
                    <a:pt x="18614" y="24961"/>
                  </a:lnTo>
                  <a:lnTo>
                    <a:pt x="18208" y="24186"/>
                  </a:lnTo>
                  <a:lnTo>
                    <a:pt x="17747" y="23448"/>
                  </a:lnTo>
                  <a:lnTo>
                    <a:pt x="17268" y="22729"/>
                  </a:lnTo>
                  <a:lnTo>
                    <a:pt x="16770" y="22028"/>
                  </a:lnTo>
                  <a:lnTo>
                    <a:pt x="16493" y="21179"/>
                  </a:lnTo>
                  <a:lnTo>
                    <a:pt x="16198" y="20349"/>
                  </a:lnTo>
                  <a:lnTo>
                    <a:pt x="15884" y="19537"/>
                  </a:lnTo>
                  <a:lnTo>
                    <a:pt x="15552" y="18707"/>
                  </a:lnTo>
                  <a:lnTo>
                    <a:pt x="15201" y="17895"/>
                  </a:lnTo>
                  <a:lnTo>
                    <a:pt x="14833" y="17102"/>
                  </a:lnTo>
                  <a:lnTo>
                    <a:pt x="14445" y="16309"/>
                  </a:lnTo>
                  <a:lnTo>
                    <a:pt x="14058" y="15515"/>
                  </a:lnTo>
                  <a:lnTo>
                    <a:pt x="13633" y="14741"/>
                  </a:lnTo>
                  <a:lnTo>
                    <a:pt x="13209" y="13966"/>
                  </a:lnTo>
                  <a:lnTo>
                    <a:pt x="12748" y="13209"/>
                  </a:lnTo>
                  <a:lnTo>
                    <a:pt x="12287" y="12453"/>
                  </a:lnTo>
                  <a:lnTo>
                    <a:pt x="11807" y="11715"/>
                  </a:lnTo>
                  <a:lnTo>
                    <a:pt x="11309" y="10996"/>
                  </a:lnTo>
                  <a:lnTo>
                    <a:pt x="10811" y="10276"/>
                  </a:lnTo>
                  <a:lnTo>
                    <a:pt x="10276" y="9557"/>
                  </a:lnTo>
                  <a:lnTo>
                    <a:pt x="9741" y="8874"/>
                  </a:lnTo>
                  <a:lnTo>
                    <a:pt x="9187" y="8173"/>
                  </a:lnTo>
                  <a:lnTo>
                    <a:pt x="8616" y="7509"/>
                  </a:lnTo>
                  <a:lnTo>
                    <a:pt x="8025" y="6845"/>
                  </a:lnTo>
                  <a:lnTo>
                    <a:pt x="7435" y="6199"/>
                  </a:lnTo>
                  <a:lnTo>
                    <a:pt x="6826" y="5554"/>
                  </a:lnTo>
                  <a:lnTo>
                    <a:pt x="6199" y="4945"/>
                  </a:lnTo>
                  <a:lnTo>
                    <a:pt x="5553" y="4336"/>
                  </a:lnTo>
                  <a:lnTo>
                    <a:pt x="4908" y="3746"/>
                  </a:lnTo>
                  <a:lnTo>
                    <a:pt x="4243" y="3155"/>
                  </a:lnTo>
                  <a:lnTo>
                    <a:pt x="3561" y="2602"/>
                  </a:lnTo>
                  <a:lnTo>
                    <a:pt x="2878" y="2048"/>
                  </a:lnTo>
                  <a:lnTo>
                    <a:pt x="2177" y="1513"/>
                  </a:lnTo>
                  <a:lnTo>
                    <a:pt x="1458" y="997"/>
                  </a:lnTo>
                  <a:lnTo>
                    <a:pt x="738" y="4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3"/>
            <p:cNvSpPr/>
            <p:nvPr/>
          </p:nvSpPr>
          <p:spPr>
            <a:xfrm>
              <a:off x="2620550" y="5243025"/>
              <a:ext cx="107025" cy="233850"/>
            </a:xfrm>
            <a:custGeom>
              <a:avLst/>
              <a:gdLst/>
              <a:ahLst/>
              <a:cxnLst/>
              <a:rect l="l" t="t" r="r" b="b"/>
              <a:pathLst>
                <a:path w="4281" h="9354" extrusionOk="0">
                  <a:moveTo>
                    <a:pt x="4280" y="1"/>
                  </a:moveTo>
                  <a:lnTo>
                    <a:pt x="3930" y="536"/>
                  </a:lnTo>
                  <a:lnTo>
                    <a:pt x="3579" y="1089"/>
                  </a:lnTo>
                  <a:lnTo>
                    <a:pt x="3247" y="1643"/>
                  </a:lnTo>
                  <a:lnTo>
                    <a:pt x="2934" y="2196"/>
                  </a:lnTo>
                  <a:lnTo>
                    <a:pt x="2620" y="2768"/>
                  </a:lnTo>
                  <a:lnTo>
                    <a:pt x="2325" y="3340"/>
                  </a:lnTo>
                  <a:lnTo>
                    <a:pt x="2030" y="3912"/>
                  </a:lnTo>
                  <a:lnTo>
                    <a:pt x="1753" y="4502"/>
                  </a:lnTo>
                  <a:lnTo>
                    <a:pt x="1495" y="5093"/>
                  </a:lnTo>
                  <a:lnTo>
                    <a:pt x="1255" y="5683"/>
                  </a:lnTo>
                  <a:lnTo>
                    <a:pt x="1015" y="6292"/>
                  </a:lnTo>
                  <a:lnTo>
                    <a:pt x="775" y="6900"/>
                  </a:lnTo>
                  <a:lnTo>
                    <a:pt x="572" y="7509"/>
                  </a:lnTo>
                  <a:lnTo>
                    <a:pt x="369" y="8118"/>
                  </a:lnTo>
                  <a:lnTo>
                    <a:pt x="185" y="8745"/>
                  </a:lnTo>
                  <a:lnTo>
                    <a:pt x="0" y="9354"/>
                  </a:lnTo>
                  <a:lnTo>
                    <a:pt x="2011" y="9354"/>
                  </a:lnTo>
                  <a:lnTo>
                    <a:pt x="2159" y="8155"/>
                  </a:lnTo>
                  <a:lnTo>
                    <a:pt x="2362" y="6974"/>
                  </a:lnTo>
                  <a:lnTo>
                    <a:pt x="2583" y="5794"/>
                  </a:lnTo>
                  <a:lnTo>
                    <a:pt x="2860" y="4613"/>
                  </a:lnTo>
                  <a:lnTo>
                    <a:pt x="3155" y="3432"/>
                  </a:lnTo>
                  <a:lnTo>
                    <a:pt x="3487" y="2288"/>
                  </a:lnTo>
                  <a:lnTo>
                    <a:pt x="3875" y="1126"/>
                  </a:lnTo>
                  <a:lnTo>
                    <a:pt x="42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3"/>
            <p:cNvSpPr/>
            <p:nvPr/>
          </p:nvSpPr>
          <p:spPr>
            <a:xfrm>
              <a:off x="2692500" y="4881925"/>
              <a:ext cx="163750" cy="594950"/>
            </a:xfrm>
            <a:custGeom>
              <a:avLst/>
              <a:gdLst/>
              <a:ahLst/>
              <a:cxnLst/>
              <a:rect l="l" t="t" r="r" b="b"/>
              <a:pathLst>
                <a:path w="6550" h="23798" extrusionOk="0">
                  <a:moveTo>
                    <a:pt x="6549" y="0"/>
                  </a:moveTo>
                  <a:lnTo>
                    <a:pt x="5922" y="1402"/>
                  </a:lnTo>
                  <a:lnTo>
                    <a:pt x="5332" y="2841"/>
                  </a:lnTo>
                  <a:lnTo>
                    <a:pt x="4778" y="4280"/>
                  </a:lnTo>
                  <a:lnTo>
                    <a:pt x="4262" y="5737"/>
                  </a:lnTo>
                  <a:lnTo>
                    <a:pt x="3764" y="7195"/>
                  </a:lnTo>
                  <a:lnTo>
                    <a:pt x="3321" y="8671"/>
                  </a:lnTo>
                  <a:lnTo>
                    <a:pt x="2878" y="10147"/>
                  </a:lnTo>
                  <a:lnTo>
                    <a:pt x="2491" y="11641"/>
                  </a:lnTo>
                  <a:lnTo>
                    <a:pt x="2103" y="13154"/>
                  </a:lnTo>
                  <a:lnTo>
                    <a:pt x="1753" y="14648"/>
                  </a:lnTo>
                  <a:lnTo>
                    <a:pt x="1421" y="16161"/>
                  </a:lnTo>
                  <a:lnTo>
                    <a:pt x="1107" y="17692"/>
                  </a:lnTo>
                  <a:lnTo>
                    <a:pt x="812" y="19204"/>
                  </a:lnTo>
                  <a:lnTo>
                    <a:pt x="517" y="20736"/>
                  </a:lnTo>
                  <a:lnTo>
                    <a:pt x="259" y="22267"/>
                  </a:lnTo>
                  <a:lnTo>
                    <a:pt x="0" y="23798"/>
                  </a:lnTo>
                  <a:lnTo>
                    <a:pt x="3505" y="23798"/>
                  </a:lnTo>
                  <a:lnTo>
                    <a:pt x="3579" y="22304"/>
                  </a:lnTo>
                  <a:lnTo>
                    <a:pt x="3671" y="20791"/>
                  </a:lnTo>
                  <a:lnTo>
                    <a:pt x="3782" y="19260"/>
                  </a:lnTo>
                  <a:lnTo>
                    <a:pt x="3893" y="17747"/>
                  </a:lnTo>
                  <a:lnTo>
                    <a:pt x="4040" y="16234"/>
                  </a:lnTo>
                  <a:lnTo>
                    <a:pt x="4206" y="14722"/>
                  </a:lnTo>
                  <a:lnTo>
                    <a:pt x="4372" y="13209"/>
                  </a:lnTo>
                  <a:lnTo>
                    <a:pt x="4557" y="11696"/>
                  </a:lnTo>
                  <a:lnTo>
                    <a:pt x="4760" y="10202"/>
                  </a:lnTo>
                  <a:lnTo>
                    <a:pt x="4981" y="8708"/>
                  </a:lnTo>
                  <a:lnTo>
                    <a:pt x="5203" y="7213"/>
                  </a:lnTo>
                  <a:lnTo>
                    <a:pt x="5442" y="5756"/>
                  </a:lnTo>
                  <a:lnTo>
                    <a:pt x="5701" y="4280"/>
                  </a:lnTo>
                  <a:lnTo>
                    <a:pt x="5977" y="2841"/>
                  </a:lnTo>
                  <a:lnTo>
                    <a:pt x="6254" y="1402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3"/>
            <p:cNvSpPr/>
            <p:nvPr/>
          </p:nvSpPr>
          <p:spPr>
            <a:xfrm>
              <a:off x="1262800" y="4616725"/>
              <a:ext cx="515175" cy="860150"/>
            </a:xfrm>
            <a:custGeom>
              <a:avLst/>
              <a:gdLst/>
              <a:ahLst/>
              <a:cxnLst/>
              <a:rect l="l" t="t" r="r" b="b"/>
              <a:pathLst>
                <a:path w="20607" h="34406" extrusionOk="0">
                  <a:moveTo>
                    <a:pt x="6567" y="1"/>
                  </a:moveTo>
                  <a:lnTo>
                    <a:pt x="5977" y="1513"/>
                  </a:lnTo>
                  <a:lnTo>
                    <a:pt x="5424" y="3026"/>
                  </a:lnTo>
                  <a:lnTo>
                    <a:pt x="4870" y="4557"/>
                  </a:lnTo>
                  <a:lnTo>
                    <a:pt x="4354" y="6088"/>
                  </a:lnTo>
                  <a:lnTo>
                    <a:pt x="3856" y="7638"/>
                  </a:lnTo>
                  <a:lnTo>
                    <a:pt x="3394" y="9206"/>
                  </a:lnTo>
                  <a:lnTo>
                    <a:pt x="2952" y="10756"/>
                  </a:lnTo>
                  <a:lnTo>
                    <a:pt x="2527" y="12324"/>
                  </a:lnTo>
                  <a:lnTo>
                    <a:pt x="2122" y="13910"/>
                  </a:lnTo>
                  <a:lnTo>
                    <a:pt x="1753" y="15478"/>
                  </a:lnTo>
                  <a:lnTo>
                    <a:pt x="1402" y="17065"/>
                  </a:lnTo>
                  <a:lnTo>
                    <a:pt x="1070" y="18651"/>
                  </a:lnTo>
                  <a:lnTo>
                    <a:pt x="775" y="20256"/>
                  </a:lnTo>
                  <a:lnTo>
                    <a:pt x="498" y="21861"/>
                  </a:lnTo>
                  <a:lnTo>
                    <a:pt x="240" y="23466"/>
                  </a:lnTo>
                  <a:lnTo>
                    <a:pt x="0" y="25071"/>
                  </a:lnTo>
                  <a:lnTo>
                    <a:pt x="0" y="34406"/>
                  </a:lnTo>
                  <a:lnTo>
                    <a:pt x="5497" y="34406"/>
                  </a:lnTo>
                  <a:lnTo>
                    <a:pt x="5479" y="33410"/>
                  </a:lnTo>
                  <a:lnTo>
                    <a:pt x="5461" y="32414"/>
                  </a:lnTo>
                  <a:lnTo>
                    <a:pt x="5461" y="31436"/>
                  </a:lnTo>
                  <a:lnTo>
                    <a:pt x="5497" y="30440"/>
                  </a:lnTo>
                  <a:lnTo>
                    <a:pt x="5534" y="29444"/>
                  </a:lnTo>
                  <a:lnTo>
                    <a:pt x="5571" y="28447"/>
                  </a:lnTo>
                  <a:lnTo>
                    <a:pt x="5645" y="27451"/>
                  </a:lnTo>
                  <a:lnTo>
                    <a:pt x="5737" y="26473"/>
                  </a:lnTo>
                  <a:lnTo>
                    <a:pt x="5830" y="25477"/>
                  </a:lnTo>
                  <a:lnTo>
                    <a:pt x="5940" y="24481"/>
                  </a:lnTo>
                  <a:lnTo>
                    <a:pt x="6088" y="23503"/>
                  </a:lnTo>
                  <a:lnTo>
                    <a:pt x="6217" y="22526"/>
                  </a:lnTo>
                  <a:lnTo>
                    <a:pt x="6383" y="21529"/>
                  </a:lnTo>
                  <a:lnTo>
                    <a:pt x="6567" y="20552"/>
                  </a:lnTo>
                  <a:lnTo>
                    <a:pt x="6752" y="19592"/>
                  </a:lnTo>
                  <a:lnTo>
                    <a:pt x="6973" y="18615"/>
                  </a:lnTo>
                  <a:lnTo>
                    <a:pt x="7342" y="18984"/>
                  </a:lnTo>
                  <a:lnTo>
                    <a:pt x="7730" y="19371"/>
                  </a:lnTo>
                  <a:lnTo>
                    <a:pt x="8468" y="20164"/>
                  </a:lnTo>
                  <a:lnTo>
                    <a:pt x="9205" y="21013"/>
                  </a:lnTo>
                  <a:lnTo>
                    <a:pt x="9906" y="21898"/>
                  </a:lnTo>
                  <a:lnTo>
                    <a:pt x="10589" y="22821"/>
                  </a:lnTo>
                  <a:lnTo>
                    <a:pt x="11235" y="23762"/>
                  </a:lnTo>
                  <a:lnTo>
                    <a:pt x="11880" y="24739"/>
                  </a:lnTo>
                  <a:lnTo>
                    <a:pt x="12489" y="25754"/>
                  </a:lnTo>
                  <a:lnTo>
                    <a:pt x="13080" y="26787"/>
                  </a:lnTo>
                  <a:lnTo>
                    <a:pt x="13633" y="27820"/>
                  </a:lnTo>
                  <a:lnTo>
                    <a:pt x="14168" y="28890"/>
                  </a:lnTo>
                  <a:lnTo>
                    <a:pt x="14684" y="29979"/>
                  </a:lnTo>
                  <a:lnTo>
                    <a:pt x="15183" y="31085"/>
                  </a:lnTo>
                  <a:lnTo>
                    <a:pt x="15644" y="32174"/>
                  </a:lnTo>
                  <a:lnTo>
                    <a:pt x="16068" y="33299"/>
                  </a:lnTo>
                  <a:lnTo>
                    <a:pt x="16474" y="34406"/>
                  </a:lnTo>
                  <a:lnTo>
                    <a:pt x="20606" y="34406"/>
                  </a:lnTo>
                  <a:lnTo>
                    <a:pt x="20366" y="33779"/>
                  </a:lnTo>
                  <a:lnTo>
                    <a:pt x="20127" y="33152"/>
                  </a:lnTo>
                  <a:lnTo>
                    <a:pt x="19868" y="32524"/>
                  </a:lnTo>
                  <a:lnTo>
                    <a:pt x="19592" y="31916"/>
                  </a:lnTo>
                  <a:lnTo>
                    <a:pt x="19296" y="31307"/>
                  </a:lnTo>
                  <a:lnTo>
                    <a:pt x="19001" y="30698"/>
                  </a:lnTo>
                  <a:lnTo>
                    <a:pt x="18688" y="30089"/>
                  </a:lnTo>
                  <a:lnTo>
                    <a:pt x="18356" y="29499"/>
                  </a:lnTo>
                  <a:lnTo>
                    <a:pt x="18005" y="28927"/>
                  </a:lnTo>
                  <a:lnTo>
                    <a:pt x="17655" y="28355"/>
                  </a:lnTo>
                  <a:lnTo>
                    <a:pt x="17286" y="27783"/>
                  </a:lnTo>
                  <a:lnTo>
                    <a:pt x="16917" y="27230"/>
                  </a:lnTo>
                  <a:lnTo>
                    <a:pt x="16529" y="26676"/>
                  </a:lnTo>
                  <a:lnTo>
                    <a:pt x="16123" y="26123"/>
                  </a:lnTo>
                  <a:lnTo>
                    <a:pt x="15699" y="25588"/>
                  </a:lnTo>
                  <a:lnTo>
                    <a:pt x="15275" y="25071"/>
                  </a:lnTo>
                  <a:lnTo>
                    <a:pt x="14851" y="24555"/>
                  </a:lnTo>
                  <a:lnTo>
                    <a:pt x="14389" y="24038"/>
                  </a:lnTo>
                  <a:lnTo>
                    <a:pt x="13928" y="23559"/>
                  </a:lnTo>
                  <a:lnTo>
                    <a:pt x="13467" y="23061"/>
                  </a:lnTo>
                  <a:lnTo>
                    <a:pt x="12987" y="22581"/>
                  </a:lnTo>
                  <a:lnTo>
                    <a:pt x="12489" y="22120"/>
                  </a:lnTo>
                  <a:lnTo>
                    <a:pt x="11991" y="21658"/>
                  </a:lnTo>
                  <a:lnTo>
                    <a:pt x="11493" y="21216"/>
                  </a:lnTo>
                  <a:lnTo>
                    <a:pt x="10958" y="20791"/>
                  </a:lnTo>
                  <a:lnTo>
                    <a:pt x="10441" y="20367"/>
                  </a:lnTo>
                  <a:lnTo>
                    <a:pt x="9906" y="19961"/>
                  </a:lnTo>
                  <a:lnTo>
                    <a:pt x="9353" y="19574"/>
                  </a:lnTo>
                  <a:lnTo>
                    <a:pt x="8800" y="19186"/>
                  </a:lnTo>
                  <a:lnTo>
                    <a:pt x="8228" y="18818"/>
                  </a:lnTo>
                  <a:lnTo>
                    <a:pt x="7656" y="18449"/>
                  </a:lnTo>
                  <a:lnTo>
                    <a:pt x="7084" y="18098"/>
                  </a:lnTo>
                  <a:lnTo>
                    <a:pt x="7398" y="16825"/>
                  </a:lnTo>
                  <a:lnTo>
                    <a:pt x="7730" y="15534"/>
                  </a:lnTo>
                  <a:lnTo>
                    <a:pt x="8099" y="14279"/>
                  </a:lnTo>
                  <a:lnTo>
                    <a:pt x="8486" y="13006"/>
                  </a:lnTo>
                  <a:lnTo>
                    <a:pt x="7490" y="15386"/>
                  </a:lnTo>
                  <a:lnTo>
                    <a:pt x="7010" y="16585"/>
                  </a:lnTo>
                  <a:lnTo>
                    <a:pt x="6531" y="17784"/>
                  </a:lnTo>
                  <a:lnTo>
                    <a:pt x="5866" y="17434"/>
                  </a:lnTo>
                  <a:lnTo>
                    <a:pt x="5202" y="17102"/>
                  </a:lnTo>
                  <a:lnTo>
                    <a:pt x="5811" y="17581"/>
                  </a:lnTo>
                  <a:lnTo>
                    <a:pt x="6401" y="18098"/>
                  </a:lnTo>
                  <a:lnTo>
                    <a:pt x="6032" y="19076"/>
                  </a:lnTo>
                  <a:lnTo>
                    <a:pt x="5682" y="20072"/>
                  </a:lnTo>
                  <a:lnTo>
                    <a:pt x="5331" y="21068"/>
                  </a:lnTo>
                  <a:lnTo>
                    <a:pt x="4999" y="22046"/>
                  </a:lnTo>
                  <a:lnTo>
                    <a:pt x="4686" y="23061"/>
                  </a:lnTo>
                  <a:lnTo>
                    <a:pt x="4391" y="24057"/>
                  </a:lnTo>
                  <a:lnTo>
                    <a:pt x="4114" y="25053"/>
                  </a:lnTo>
                  <a:lnTo>
                    <a:pt x="3856" y="26068"/>
                  </a:lnTo>
                  <a:lnTo>
                    <a:pt x="3634" y="27082"/>
                  </a:lnTo>
                  <a:lnTo>
                    <a:pt x="3413" y="28097"/>
                  </a:lnTo>
                  <a:lnTo>
                    <a:pt x="3247" y="29111"/>
                  </a:lnTo>
                  <a:lnTo>
                    <a:pt x="3081" y="30108"/>
                  </a:lnTo>
                  <a:lnTo>
                    <a:pt x="2970" y="31122"/>
                  </a:lnTo>
                  <a:lnTo>
                    <a:pt x="2878" y="32137"/>
                  </a:lnTo>
                  <a:lnTo>
                    <a:pt x="2823" y="33152"/>
                  </a:lnTo>
                  <a:lnTo>
                    <a:pt x="2786" y="34148"/>
                  </a:lnTo>
                  <a:lnTo>
                    <a:pt x="2693" y="33096"/>
                  </a:lnTo>
                  <a:lnTo>
                    <a:pt x="2620" y="32026"/>
                  </a:lnTo>
                  <a:lnTo>
                    <a:pt x="2546" y="30956"/>
                  </a:lnTo>
                  <a:lnTo>
                    <a:pt x="2509" y="29886"/>
                  </a:lnTo>
                  <a:lnTo>
                    <a:pt x="2472" y="28816"/>
                  </a:lnTo>
                  <a:lnTo>
                    <a:pt x="2454" y="27728"/>
                  </a:lnTo>
                  <a:lnTo>
                    <a:pt x="2454" y="26658"/>
                  </a:lnTo>
                  <a:lnTo>
                    <a:pt x="2472" y="25588"/>
                  </a:lnTo>
                  <a:lnTo>
                    <a:pt x="2509" y="24499"/>
                  </a:lnTo>
                  <a:lnTo>
                    <a:pt x="2546" y="23429"/>
                  </a:lnTo>
                  <a:lnTo>
                    <a:pt x="2620" y="22341"/>
                  </a:lnTo>
                  <a:lnTo>
                    <a:pt x="2693" y="21271"/>
                  </a:lnTo>
                  <a:lnTo>
                    <a:pt x="2786" y="20183"/>
                  </a:lnTo>
                  <a:lnTo>
                    <a:pt x="2878" y="19113"/>
                  </a:lnTo>
                  <a:lnTo>
                    <a:pt x="3007" y="18024"/>
                  </a:lnTo>
                  <a:lnTo>
                    <a:pt x="3136" y="16954"/>
                  </a:lnTo>
                  <a:lnTo>
                    <a:pt x="3265" y="15866"/>
                  </a:lnTo>
                  <a:lnTo>
                    <a:pt x="3413" y="14796"/>
                  </a:lnTo>
                  <a:lnTo>
                    <a:pt x="3579" y="13726"/>
                  </a:lnTo>
                  <a:lnTo>
                    <a:pt x="3763" y="12656"/>
                  </a:lnTo>
                  <a:lnTo>
                    <a:pt x="4132" y="10516"/>
                  </a:lnTo>
                  <a:lnTo>
                    <a:pt x="4557" y="8376"/>
                  </a:lnTo>
                  <a:lnTo>
                    <a:pt x="5018" y="6254"/>
                  </a:lnTo>
                  <a:lnTo>
                    <a:pt x="5497" y="4151"/>
                  </a:lnTo>
                  <a:lnTo>
                    <a:pt x="6032" y="2067"/>
                  </a:lnTo>
                  <a:lnTo>
                    <a:pt x="65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3"/>
            <p:cNvSpPr/>
            <p:nvPr/>
          </p:nvSpPr>
          <p:spPr>
            <a:xfrm>
              <a:off x="1498450" y="4664700"/>
              <a:ext cx="372675" cy="812175"/>
            </a:xfrm>
            <a:custGeom>
              <a:avLst/>
              <a:gdLst/>
              <a:ahLst/>
              <a:cxnLst/>
              <a:rect l="l" t="t" r="r" b="b"/>
              <a:pathLst>
                <a:path w="14907" h="32487" extrusionOk="0">
                  <a:moveTo>
                    <a:pt x="1" y="0"/>
                  </a:moveTo>
                  <a:lnTo>
                    <a:pt x="536" y="960"/>
                  </a:lnTo>
                  <a:lnTo>
                    <a:pt x="1052" y="1900"/>
                  </a:lnTo>
                  <a:lnTo>
                    <a:pt x="1569" y="2860"/>
                  </a:lnTo>
                  <a:lnTo>
                    <a:pt x="2067" y="3819"/>
                  </a:lnTo>
                  <a:lnTo>
                    <a:pt x="2547" y="4797"/>
                  </a:lnTo>
                  <a:lnTo>
                    <a:pt x="3026" y="5756"/>
                  </a:lnTo>
                  <a:lnTo>
                    <a:pt x="3488" y="6734"/>
                  </a:lnTo>
                  <a:lnTo>
                    <a:pt x="3949" y="7711"/>
                  </a:lnTo>
                  <a:lnTo>
                    <a:pt x="4391" y="8708"/>
                  </a:lnTo>
                  <a:lnTo>
                    <a:pt x="4816" y="9704"/>
                  </a:lnTo>
                  <a:lnTo>
                    <a:pt x="5240" y="10700"/>
                  </a:lnTo>
                  <a:lnTo>
                    <a:pt x="5664" y="11696"/>
                  </a:lnTo>
                  <a:lnTo>
                    <a:pt x="6052" y="12711"/>
                  </a:lnTo>
                  <a:lnTo>
                    <a:pt x="6439" y="13707"/>
                  </a:lnTo>
                  <a:lnTo>
                    <a:pt x="6827" y="14722"/>
                  </a:lnTo>
                  <a:lnTo>
                    <a:pt x="7196" y="15736"/>
                  </a:lnTo>
                  <a:lnTo>
                    <a:pt x="7546" y="16769"/>
                  </a:lnTo>
                  <a:lnTo>
                    <a:pt x="7897" y="17802"/>
                  </a:lnTo>
                  <a:lnTo>
                    <a:pt x="8229" y="18817"/>
                  </a:lnTo>
                  <a:lnTo>
                    <a:pt x="8542" y="19850"/>
                  </a:lnTo>
                  <a:lnTo>
                    <a:pt x="8856" y="20902"/>
                  </a:lnTo>
                  <a:lnTo>
                    <a:pt x="9151" y="21935"/>
                  </a:lnTo>
                  <a:lnTo>
                    <a:pt x="9446" y="22986"/>
                  </a:lnTo>
                  <a:lnTo>
                    <a:pt x="9723" y="24019"/>
                  </a:lnTo>
                  <a:lnTo>
                    <a:pt x="9981" y="25071"/>
                  </a:lnTo>
                  <a:lnTo>
                    <a:pt x="10239" y="26122"/>
                  </a:lnTo>
                  <a:lnTo>
                    <a:pt x="10479" y="27174"/>
                  </a:lnTo>
                  <a:lnTo>
                    <a:pt x="10719" y="28244"/>
                  </a:lnTo>
                  <a:lnTo>
                    <a:pt x="10940" y="29296"/>
                  </a:lnTo>
                  <a:lnTo>
                    <a:pt x="11143" y="30365"/>
                  </a:lnTo>
                  <a:lnTo>
                    <a:pt x="11346" y="31417"/>
                  </a:lnTo>
                  <a:lnTo>
                    <a:pt x="11531" y="32487"/>
                  </a:lnTo>
                  <a:lnTo>
                    <a:pt x="14907" y="32487"/>
                  </a:lnTo>
                  <a:lnTo>
                    <a:pt x="14261" y="30329"/>
                  </a:lnTo>
                  <a:lnTo>
                    <a:pt x="13597" y="28152"/>
                  </a:lnTo>
                  <a:lnTo>
                    <a:pt x="12914" y="25993"/>
                  </a:lnTo>
                  <a:lnTo>
                    <a:pt x="12213" y="23853"/>
                  </a:lnTo>
                  <a:lnTo>
                    <a:pt x="11475" y="21713"/>
                  </a:lnTo>
                  <a:lnTo>
                    <a:pt x="10701" y="19573"/>
                  </a:lnTo>
                  <a:lnTo>
                    <a:pt x="10295" y="18522"/>
                  </a:lnTo>
                  <a:lnTo>
                    <a:pt x="9889" y="17470"/>
                  </a:lnTo>
                  <a:lnTo>
                    <a:pt x="9465" y="16437"/>
                  </a:lnTo>
                  <a:lnTo>
                    <a:pt x="9040" y="15404"/>
                  </a:lnTo>
                  <a:lnTo>
                    <a:pt x="8579" y="14371"/>
                  </a:lnTo>
                  <a:lnTo>
                    <a:pt x="8118" y="13338"/>
                  </a:lnTo>
                  <a:lnTo>
                    <a:pt x="7657" y="12323"/>
                  </a:lnTo>
                  <a:lnTo>
                    <a:pt x="7159" y="11327"/>
                  </a:lnTo>
                  <a:lnTo>
                    <a:pt x="6661" y="10313"/>
                  </a:lnTo>
                  <a:lnTo>
                    <a:pt x="6144" y="9335"/>
                  </a:lnTo>
                  <a:lnTo>
                    <a:pt x="5609" y="8339"/>
                  </a:lnTo>
                  <a:lnTo>
                    <a:pt x="5074" y="7379"/>
                  </a:lnTo>
                  <a:lnTo>
                    <a:pt x="4502" y="6420"/>
                  </a:lnTo>
                  <a:lnTo>
                    <a:pt x="3912" y="5461"/>
                  </a:lnTo>
                  <a:lnTo>
                    <a:pt x="3321" y="4520"/>
                  </a:lnTo>
                  <a:lnTo>
                    <a:pt x="2694" y="3598"/>
                  </a:lnTo>
                  <a:lnTo>
                    <a:pt x="2049" y="2675"/>
                  </a:lnTo>
                  <a:lnTo>
                    <a:pt x="1384" y="1771"/>
                  </a:lnTo>
                  <a:lnTo>
                    <a:pt x="720" y="8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3"/>
            <p:cNvSpPr/>
            <p:nvPr/>
          </p:nvSpPr>
          <p:spPr>
            <a:xfrm>
              <a:off x="1759025" y="5134200"/>
              <a:ext cx="178050" cy="342675"/>
            </a:xfrm>
            <a:custGeom>
              <a:avLst/>
              <a:gdLst/>
              <a:ahLst/>
              <a:cxnLst/>
              <a:rect l="l" t="t" r="r" b="b"/>
              <a:pathLst>
                <a:path w="7122" h="13707" extrusionOk="0">
                  <a:moveTo>
                    <a:pt x="1" y="0"/>
                  </a:moveTo>
                  <a:lnTo>
                    <a:pt x="554" y="757"/>
                  </a:lnTo>
                  <a:lnTo>
                    <a:pt x="1071" y="1531"/>
                  </a:lnTo>
                  <a:lnTo>
                    <a:pt x="1551" y="2325"/>
                  </a:lnTo>
                  <a:lnTo>
                    <a:pt x="2030" y="3136"/>
                  </a:lnTo>
                  <a:lnTo>
                    <a:pt x="2454" y="3948"/>
                  </a:lnTo>
                  <a:lnTo>
                    <a:pt x="2860" y="4778"/>
                  </a:lnTo>
                  <a:lnTo>
                    <a:pt x="3248" y="5627"/>
                  </a:lnTo>
                  <a:lnTo>
                    <a:pt x="3598" y="6494"/>
                  </a:lnTo>
                  <a:lnTo>
                    <a:pt x="3912" y="7379"/>
                  </a:lnTo>
                  <a:lnTo>
                    <a:pt x="4207" y="8246"/>
                  </a:lnTo>
                  <a:lnTo>
                    <a:pt x="4465" y="9150"/>
                  </a:lnTo>
                  <a:lnTo>
                    <a:pt x="4705" y="10054"/>
                  </a:lnTo>
                  <a:lnTo>
                    <a:pt x="4908" y="10958"/>
                  </a:lnTo>
                  <a:lnTo>
                    <a:pt x="5074" y="11862"/>
                  </a:lnTo>
                  <a:lnTo>
                    <a:pt x="5222" y="12785"/>
                  </a:lnTo>
                  <a:lnTo>
                    <a:pt x="5332" y="13707"/>
                  </a:lnTo>
                  <a:lnTo>
                    <a:pt x="7122" y="13707"/>
                  </a:lnTo>
                  <a:lnTo>
                    <a:pt x="6900" y="12766"/>
                  </a:lnTo>
                  <a:lnTo>
                    <a:pt x="6661" y="11807"/>
                  </a:lnTo>
                  <a:lnTo>
                    <a:pt x="6384" y="10884"/>
                  </a:lnTo>
                  <a:lnTo>
                    <a:pt x="6070" y="9962"/>
                  </a:lnTo>
                  <a:lnTo>
                    <a:pt x="5720" y="9040"/>
                  </a:lnTo>
                  <a:lnTo>
                    <a:pt x="5332" y="8136"/>
                  </a:lnTo>
                  <a:lnTo>
                    <a:pt x="4926" y="7250"/>
                  </a:lnTo>
                  <a:lnTo>
                    <a:pt x="4502" y="6383"/>
                  </a:lnTo>
                  <a:lnTo>
                    <a:pt x="4041" y="5516"/>
                  </a:lnTo>
                  <a:lnTo>
                    <a:pt x="3543" y="4668"/>
                  </a:lnTo>
                  <a:lnTo>
                    <a:pt x="3008" y="3837"/>
                  </a:lnTo>
                  <a:lnTo>
                    <a:pt x="2473" y="3044"/>
                  </a:lnTo>
                  <a:lnTo>
                    <a:pt x="1883" y="2251"/>
                  </a:lnTo>
                  <a:lnTo>
                    <a:pt x="1292" y="1476"/>
                  </a:lnTo>
                  <a:lnTo>
                    <a:pt x="665" y="7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3"/>
            <p:cNvSpPr/>
            <p:nvPr/>
          </p:nvSpPr>
          <p:spPr>
            <a:xfrm>
              <a:off x="1689850" y="4921125"/>
              <a:ext cx="343150" cy="555750"/>
            </a:xfrm>
            <a:custGeom>
              <a:avLst/>
              <a:gdLst/>
              <a:ahLst/>
              <a:cxnLst/>
              <a:rect l="l" t="t" r="r" b="b"/>
              <a:pathLst>
                <a:path w="13726" h="22230" extrusionOk="0">
                  <a:moveTo>
                    <a:pt x="1" y="0"/>
                  </a:moveTo>
                  <a:lnTo>
                    <a:pt x="517" y="591"/>
                  </a:lnTo>
                  <a:lnTo>
                    <a:pt x="1034" y="1162"/>
                  </a:lnTo>
                  <a:lnTo>
                    <a:pt x="1513" y="1771"/>
                  </a:lnTo>
                  <a:lnTo>
                    <a:pt x="2012" y="2362"/>
                  </a:lnTo>
                  <a:lnTo>
                    <a:pt x="2473" y="2989"/>
                  </a:lnTo>
                  <a:lnTo>
                    <a:pt x="2934" y="3616"/>
                  </a:lnTo>
                  <a:lnTo>
                    <a:pt x="3377" y="4243"/>
                  </a:lnTo>
                  <a:lnTo>
                    <a:pt x="3819" y="4889"/>
                  </a:lnTo>
                  <a:lnTo>
                    <a:pt x="4225" y="5535"/>
                  </a:lnTo>
                  <a:lnTo>
                    <a:pt x="4631" y="6199"/>
                  </a:lnTo>
                  <a:lnTo>
                    <a:pt x="5037" y="6863"/>
                  </a:lnTo>
                  <a:lnTo>
                    <a:pt x="5406" y="7545"/>
                  </a:lnTo>
                  <a:lnTo>
                    <a:pt x="5775" y="8228"/>
                  </a:lnTo>
                  <a:lnTo>
                    <a:pt x="6125" y="8911"/>
                  </a:lnTo>
                  <a:lnTo>
                    <a:pt x="6476" y="9612"/>
                  </a:lnTo>
                  <a:lnTo>
                    <a:pt x="6790" y="10313"/>
                  </a:lnTo>
                  <a:lnTo>
                    <a:pt x="7103" y="11014"/>
                  </a:lnTo>
                  <a:lnTo>
                    <a:pt x="7398" y="11733"/>
                  </a:lnTo>
                  <a:lnTo>
                    <a:pt x="7675" y="12453"/>
                  </a:lnTo>
                  <a:lnTo>
                    <a:pt x="7952" y="13191"/>
                  </a:lnTo>
                  <a:lnTo>
                    <a:pt x="8210" y="13928"/>
                  </a:lnTo>
                  <a:lnTo>
                    <a:pt x="8450" y="14666"/>
                  </a:lnTo>
                  <a:lnTo>
                    <a:pt x="8671" y="15404"/>
                  </a:lnTo>
                  <a:lnTo>
                    <a:pt x="8874" y="16142"/>
                  </a:lnTo>
                  <a:lnTo>
                    <a:pt x="9077" y="16899"/>
                  </a:lnTo>
                  <a:lnTo>
                    <a:pt x="9243" y="17655"/>
                  </a:lnTo>
                  <a:lnTo>
                    <a:pt x="9409" y="18411"/>
                  </a:lnTo>
                  <a:lnTo>
                    <a:pt x="9557" y="19168"/>
                  </a:lnTo>
                  <a:lnTo>
                    <a:pt x="9686" y="19924"/>
                  </a:lnTo>
                  <a:lnTo>
                    <a:pt x="9815" y="20699"/>
                  </a:lnTo>
                  <a:lnTo>
                    <a:pt x="9907" y="21474"/>
                  </a:lnTo>
                  <a:lnTo>
                    <a:pt x="9999" y="22230"/>
                  </a:lnTo>
                  <a:lnTo>
                    <a:pt x="13726" y="22230"/>
                  </a:lnTo>
                  <a:lnTo>
                    <a:pt x="13339" y="20754"/>
                  </a:lnTo>
                  <a:lnTo>
                    <a:pt x="12914" y="19278"/>
                  </a:lnTo>
                  <a:lnTo>
                    <a:pt x="12471" y="17821"/>
                  </a:lnTo>
                  <a:lnTo>
                    <a:pt x="12010" y="16382"/>
                  </a:lnTo>
                  <a:lnTo>
                    <a:pt x="11752" y="15663"/>
                  </a:lnTo>
                  <a:lnTo>
                    <a:pt x="11494" y="14943"/>
                  </a:lnTo>
                  <a:lnTo>
                    <a:pt x="11217" y="14242"/>
                  </a:lnTo>
                  <a:lnTo>
                    <a:pt x="10922" y="13523"/>
                  </a:lnTo>
                  <a:lnTo>
                    <a:pt x="10627" y="12822"/>
                  </a:lnTo>
                  <a:lnTo>
                    <a:pt x="10313" y="12139"/>
                  </a:lnTo>
                  <a:lnTo>
                    <a:pt x="9981" y="11438"/>
                  </a:lnTo>
                  <a:lnTo>
                    <a:pt x="9649" y="10755"/>
                  </a:lnTo>
                  <a:lnTo>
                    <a:pt x="9225" y="9944"/>
                  </a:lnTo>
                  <a:lnTo>
                    <a:pt x="8763" y="9150"/>
                  </a:lnTo>
                  <a:lnTo>
                    <a:pt x="8302" y="8357"/>
                  </a:lnTo>
                  <a:lnTo>
                    <a:pt x="7804" y="7582"/>
                  </a:lnTo>
                  <a:lnTo>
                    <a:pt x="7288" y="6826"/>
                  </a:lnTo>
                  <a:lnTo>
                    <a:pt x="6734" y="6088"/>
                  </a:lnTo>
                  <a:lnTo>
                    <a:pt x="6162" y="5369"/>
                  </a:lnTo>
                  <a:lnTo>
                    <a:pt x="5572" y="4668"/>
                  </a:lnTo>
                  <a:lnTo>
                    <a:pt x="4963" y="3985"/>
                  </a:lnTo>
                  <a:lnTo>
                    <a:pt x="4318" y="3339"/>
                  </a:lnTo>
                  <a:lnTo>
                    <a:pt x="3672" y="2712"/>
                  </a:lnTo>
                  <a:lnTo>
                    <a:pt x="2971" y="2103"/>
                  </a:lnTo>
                  <a:lnTo>
                    <a:pt x="2270" y="1531"/>
                  </a:lnTo>
                  <a:lnTo>
                    <a:pt x="1532" y="996"/>
                  </a:lnTo>
                  <a:lnTo>
                    <a:pt x="776" y="4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3"/>
            <p:cNvSpPr/>
            <p:nvPr/>
          </p:nvSpPr>
          <p:spPr>
            <a:xfrm>
              <a:off x="1798225" y="4645325"/>
              <a:ext cx="363450" cy="831550"/>
            </a:xfrm>
            <a:custGeom>
              <a:avLst/>
              <a:gdLst/>
              <a:ahLst/>
              <a:cxnLst/>
              <a:rect l="l" t="t" r="r" b="b"/>
              <a:pathLst>
                <a:path w="14538" h="33262" extrusionOk="0">
                  <a:moveTo>
                    <a:pt x="1" y="0"/>
                  </a:moveTo>
                  <a:lnTo>
                    <a:pt x="610" y="904"/>
                  </a:lnTo>
                  <a:lnTo>
                    <a:pt x="1200" y="1845"/>
                  </a:lnTo>
                  <a:lnTo>
                    <a:pt x="1790" y="2768"/>
                  </a:lnTo>
                  <a:lnTo>
                    <a:pt x="2344" y="3727"/>
                  </a:lnTo>
                  <a:lnTo>
                    <a:pt x="2879" y="4686"/>
                  </a:lnTo>
                  <a:lnTo>
                    <a:pt x="3414" y="5664"/>
                  </a:lnTo>
                  <a:lnTo>
                    <a:pt x="3912" y="6642"/>
                  </a:lnTo>
                  <a:lnTo>
                    <a:pt x="4392" y="7638"/>
                  </a:lnTo>
                  <a:lnTo>
                    <a:pt x="4853" y="8634"/>
                  </a:lnTo>
                  <a:lnTo>
                    <a:pt x="5314" y="9649"/>
                  </a:lnTo>
                  <a:lnTo>
                    <a:pt x="5738" y="10663"/>
                  </a:lnTo>
                  <a:lnTo>
                    <a:pt x="6144" y="11678"/>
                  </a:lnTo>
                  <a:lnTo>
                    <a:pt x="6532" y="12711"/>
                  </a:lnTo>
                  <a:lnTo>
                    <a:pt x="6900" y="13763"/>
                  </a:lnTo>
                  <a:lnTo>
                    <a:pt x="7251" y="14814"/>
                  </a:lnTo>
                  <a:lnTo>
                    <a:pt x="7583" y="15866"/>
                  </a:lnTo>
                  <a:lnTo>
                    <a:pt x="7878" y="16917"/>
                  </a:lnTo>
                  <a:lnTo>
                    <a:pt x="8173" y="17987"/>
                  </a:lnTo>
                  <a:lnTo>
                    <a:pt x="8450" y="19057"/>
                  </a:lnTo>
                  <a:lnTo>
                    <a:pt x="8690" y="20127"/>
                  </a:lnTo>
                  <a:lnTo>
                    <a:pt x="8930" y="21216"/>
                  </a:lnTo>
                  <a:lnTo>
                    <a:pt x="9133" y="22285"/>
                  </a:lnTo>
                  <a:lnTo>
                    <a:pt x="9317" y="23374"/>
                  </a:lnTo>
                  <a:lnTo>
                    <a:pt x="9483" y="24462"/>
                  </a:lnTo>
                  <a:lnTo>
                    <a:pt x="9631" y="25569"/>
                  </a:lnTo>
                  <a:lnTo>
                    <a:pt x="9760" y="26658"/>
                  </a:lnTo>
                  <a:lnTo>
                    <a:pt x="9852" y="27765"/>
                  </a:lnTo>
                  <a:lnTo>
                    <a:pt x="9944" y="28853"/>
                  </a:lnTo>
                  <a:lnTo>
                    <a:pt x="10000" y="29960"/>
                  </a:lnTo>
                  <a:lnTo>
                    <a:pt x="10037" y="31067"/>
                  </a:lnTo>
                  <a:lnTo>
                    <a:pt x="10055" y="32155"/>
                  </a:lnTo>
                  <a:lnTo>
                    <a:pt x="10055" y="33262"/>
                  </a:lnTo>
                  <a:lnTo>
                    <a:pt x="14538" y="33262"/>
                  </a:lnTo>
                  <a:lnTo>
                    <a:pt x="14353" y="31067"/>
                  </a:lnTo>
                  <a:lnTo>
                    <a:pt x="14132" y="28871"/>
                  </a:lnTo>
                  <a:lnTo>
                    <a:pt x="14003" y="27765"/>
                  </a:lnTo>
                  <a:lnTo>
                    <a:pt x="13874" y="26676"/>
                  </a:lnTo>
                  <a:lnTo>
                    <a:pt x="13726" y="25588"/>
                  </a:lnTo>
                  <a:lnTo>
                    <a:pt x="13560" y="24499"/>
                  </a:lnTo>
                  <a:lnTo>
                    <a:pt x="13394" y="23411"/>
                  </a:lnTo>
                  <a:lnTo>
                    <a:pt x="13191" y="22322"/>
                  </a:lnTo>
                  <a:lnTo>
                    <a:pt x="12970" y="21234"/>
                  </a:lnTo>
                  <a:lnTo>
                    <a:pt x="12748" y="20164"/>
                  </a:lnTo>
                  <a:lnTo>
                    <a:pt x="12490" y="19094"/>
                  </a:lnTo>
                  <a:lnTo>
                    <a:pt x="12213" y="18024"/>
                  </a:lnTo>
                  <a:lnTo>
                    <a:pt x="11918" y="16972"/>
                  </a:lnTo>
                  <a:lnTo>
                    <a:pt x="11586" y="15921"/>
                  </a:lnTo>
                  <a:lnTo>
                    <a:pt x="11180" y="14740"/>
                  </a:lnTo>
                  <a:lnTo>
                    <a:pt x="10719" y="13541"/>
                  </a:lnTo>
                  <a:lnTo>
                    <a:pt x="10240" y="12379"/>
                  </a:lnTo>
                  <a:lnTo>
                    <a:pt x="9963" y="11807"/>
                  </a:lnTo>
                  <a:lnTo>
                    <a:pt x="9705" y="11235"/>
                  </a:lnTo>
                  <a:lnTo>
                    <a:pt x="9409" y="10663"/>
                  </a:lnTo>
                  <a:lnTo>
                    <a:pt x="9133" y="10110"/>
                  </a:lnTo>
                  <a:lnTo>
                    <a:pt x="8819" y="9556"/>
                  </a:lnTo>
                  <a:lnTo>
                    <a:pt x="8505" y="9003"/>
                  </a:lnTo>
                  <a:lnTo>
                    <a:pt x="8192" y="8468"/>
                  </a:lnTo>
                  <a:lnTo>
                    <a:pt x="7860" y="7933"/>
                  </a:lnTo>
                  <a:lnTo>
                    <a:pt x="7509" y="7398"/>
                  </a:lnTo>
                  <a:lnTo>
                    <a:pt x="7159" y="6881"/>
                  </a:lnTo>
                  <a:lnTo>
                    <a:pt x="6790" y="6365"/>
                  </a:lnTo>
                  <a:lnTo>
                    <a:pt x="6421" y="5867"/>
                  </a:lnTo>
                  <a:lnTo>
                    <a:pt x="6033" y="5369"/>
                  </a:lnTo>
                  <a:lnTo>
                    <a:pt x="5628" y="4889"/>
                  </a:lnTo>
                  <a:lnTo>
                    <a:pt x="5222" y="4409"/>
                  </a:lnTo>
                  <a:lnTo>
                    <a:pt x="4797" y="3948"/>
                  </a:lnTo>
                  <a:lnTo>
                    <a:pt x="4373" y="3506"/>
                  </a:lnTo>
                  <a:lnTo>
                    <a:pt x="3930" y="3063"/>
                  </a:lnTo>
                  <a:lnTo>
                    <a:pt x="3469" y="2638"/>
                  </a:lnTo>
                  <a:lnTo>
                    <a:pt x="3008" y="2214"/>
                  </a:lnTo>
                  <a:lnTo>
                    <a:pt x="2528" y="1808"/>
                  </a:lnTo>
                  <a:lnTo>
                    <a:pt x="2049" y="1421"/>
                  </a:lnTo>
                  <a:lnTo>
                    <a:pt x="1551" y="1033"/>
                  </a:lnTo>
                  <a:lnTo>
                    <a:pt x="1052" y="683"/>
                  </a:lnTo>
                  <a:lnTo>
                    <a:pt x="518" y="3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3"/>
            <p:cNvSpPr/>
            <p:nvPr/>
          </p:nvSpPr>
          <p:spPr>
            <a:xfrm>
              <a:off x="2163500" y="4830725"/>
              <a:ext cx="129175" cy="646150"/>
            </a:xfrm>
            <a:custGeom>
              <a:avLst/>
              <a:gdLst/>
              <a:ahLst/>
              <a:cxnLst/>
              <a:rect l="l" t="t" r="r" b="b"/>
              <a:pathLst>
                <a:path w="5167" h="25846" extrusionOk="0">
                  <a:moveTo>
                    <a:pt x="5166" y="0"/>
                  </a:moveTo>
                  <a:lnTo>
                    <a:pt x="4834" y="757"/>
                  </a:lnTo>
                  <a:lnTo>
                    <a:pt x="4520" y="1495"/>
                  </a:lnTo>
                  <a:lnTo>
                    <a:pt x="4207" y="2251"/>
                  </a:lnTo>
                  <a:lnTo>
                    <a:pt x="3930" y="3026"/>
                  </a:lnTo>
                  <a:lnTo>
                    <a:pt x="3672" y="3782"/>
                  </a:lnTo>
                  <a:lnTo>
                    <a:pt x="3432" y="4557"/>
                  </a:lnTo>
                  <a:lnTo>
                    <a:pt x="3211" y="5350"/>
                  </a:lnTo>
                  <a:lnTo>
                    <a:pt x="3008" y="6125"/>
                  </a:lnTo>
                  <a:lnTo>
                    <a:pt x="2823" y="6918"/>
                  </a:lnTo>
                  <a:lnTo>
                    <a:pt x="2657" y="7712"/>
                  </a:lnTo>
                  <a:lnTo>
                    <a:pt x="2491" y="8505"/>
                  </a:lnTo>
                  <a:lnTo>
                    <a:pt x="2362" y="9317"/>
                  </a:lnTo>
                  <a:lnTo>
                    <a:pt x="2233" y="10110"/>
                  </a:lnTo>
                  <a:lnTo>
                    <a:pt x="2122" y="10922"/>
                  </a:lnTo>
                  <a:lnTo>
                    <a:pt x="2030" y="11733"/>
                  </a:lnTo>
                  <a:lnTo>
                    <a:pt x="1938" y="12545"/>
                  </a:lnTo>
                  <a:lnTo>
                    <a:pt x="1864" y="13375"/>
                  </a:lnTo>
                  <a:lnTo>
                    <a:pt x="1809" y="14187"/>
                  </a:lnTo>
                  <a:lnTo>
                    <a:pt x="1698" y="15829"/>
                  </a:lnTo>
                  <a:lnTo>
                    <a:pt x="1643" y="17489"/>
                  </a:lnTo>
                  <a:lnTo>
                    <a:pt x="1606" y="19149"/>
                  </a:lnTo>
                  <a:lnTo>
                    <a:pt x="1606" y="20791"/>
                  </a:lnTo>
                  <a:lnTo>
                    <a:pt x="1606" y="22452"/>
                  </a:lnTo>
                  <a:lnTo>
                    <a:pt x="1661" y="25735"/>
                  </a:lnTo>
                  <a:lnTo>
                    <a:pt x="1" y="9575"/>
                  </a:lnTo>
                  <a:lnTo>
                    <a:pt x="111" y="25846"/>
                  </a:lnTo>
                  <a:lnTo>
                    <a:pt x="3506" y="25846"/>
                  </a:lnTo>
                  <a:lnTo>
                    <a:pt x="3487" y="24223"/>
                  </a:lnTo>
                  <a:lnTo>
                    <a:pt x="3506" y="22581"/>
                  </a:lnTo>
                  <a:lnTo>
                    <a:pt x="3506" y="20920"/>
                  </a:lnTo>
                  <a:lnTo>
                    <a:pt x="3543" y="19279"/>
                  </a:lnTo>
                  <a:lnTo>
                    <a:pt x="3598" y="17618"/>
                  </a:lnTo>
                  <a:lnTo>
                    <a:pt x="3653" y="15958"/>
                  </a:lnTo>
                  <a:lnTo>
                    <a:pt x="3727" y="14298"/>
                  </a:lnTo>
                  <a:lnTo>
                    <a:pt x="3819" y="12656"/>
                  </a:lnTo>
                  <a:lnTo>
                    <a:pt x="3930" y="11014"/>
                  </a:lnTo>
                  <a:lnTo>
                    <a:pt x="4059" y="9390"/>
                  </a:lnTo>
                  <a:lnTo>
                    <a:pt x="4207" y="7767"/>
                  </a:lnTo>
                  <a:lnTo>
                    <a:pt x="4373" y="6181"/>
                  </a:lnTo>
                  <a:lnTo>
                    <a:pt x="4539" y="4594"/>
                  </a:lnTo>
                  <a:lnTo>
                    <a:pt x="4742" y="3044"/>
                  </a:lnTo>
                  <a:lnTo>
                    <a:pt x="4945" y="1513"/>
                  </a:lnTo>
                  <a:lnTo>
                    <a:pt x="51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3"/>
            <p:cNvSpPr/>
            <p:nvPr/>
          </p:nvSpPr>
          <p:spPr>
            <a:xfrm>
              <a:off x="5375725" y="4808125"/>
              <a:ext cx="176225" cy="668750"/>
            </a:xfrm>
            <a:custGeom>
              <a:avLst/>
              <a:gdLst/>
              <a:ahLst/>
              <a:cxnLst/>
              <a:rect l="l" t="t" r="r" b="b"/>
              <a:pathLst>
                <a:path w="7049" h="26750" extrusionOk="0">
                  <a:moveTo>
                    <a:pt x="1" y="1"/>
                  </a:moveTo>
                  <a:lnTo>
                    <a:pt x="278" y="738"/>
                  </a:lnTo>
                  <a:lnTo>
                    <a:pt x="573" y="1476"/>
                  </a:lnTo>
                  <a:lnTo>
                    <a:pt x="831" y="2214"/>
                  </a:lnTo>
                  <a:lnTo>
                    <a:pt x="1089" y="2989"/>
                  </a:lnTo>
                  <a:lnTo>
                    <a:pt x="1329" y="3764"/>
                  </a:lnTo>
                  <a:lnTo>
                    <a:pt x="1551" y="4539"/>
                  </a:lnTo>
                  <a:lnTo>
                    <a:pt x="1772" y="5332"/>
                  </a:lnTo>
                  <a:lnTo>
                    <a:pt x="1975" y="6144"/>
                  </a:lnTo>
                  <a:lnTo>
                    <a:pt x="2159" y="6955"/>
                  </a:lnTo>
                  <a:lnTo>
                    <a:pt x="2344" y="7786"/>
                  </a:lnTo>
                  <a:lnTo>
                    <a:pt x="2510" y="8616"/>
                  </a:lnTo>
                  <a:lnTo>
                    <a:pt x="2657" y="9446"/>
                  </a:lnTo>
                  <a:lnTo>
                    <a:pt x="2787" y="10294"/>
                  </a:lnTo>
                  <a:lnTo>
                    <a:pt x="2916" y="11143"/>
                  </a:lnTo>
                  <a:lnTo>
                    <a:pt x="3026" y="11992"/>
                  </a:lnTo>
                  <a:lnTo>
                    <a:pt x="3137" y="12859"/>
                  </a:lnTo>
                  <a:lnTo>
                    <a:pt x="3211" y="13726"/>
                  </a:lnTo>
                  <a:lnTo>
                    <a:pt x="3303" y="14593"/>
                  </a:lnTo>
                  <a:lnTo>
                    <a:pt x="3358" y="15460"/>
                  </a:lnTo>
                  <a:lnTo>
                    <a:pt x="3414" y="16327"/>
                  </a:lnTo>
                  <a:lnTo>
                    <a:pt x="3451" y="17212"/>
                  </a:lnTo>
                  <a:lnTo>
                    <a:pt x="3469" y="18079"/>
                  </a:lnTo>
                  <a:lnTo>
                    <a:pt x="3488" y="18965"/>
                  </a:lnTo>
                  <a:lnTo>
                    <a:pt x="3469" y="19832"/>
                  </a:lnTo>
                  <a:lnTo>
                    <a:pt x="3469" y="20718"/>
                  </a:lnTo>
                  <a:lnTo>
                    <a:pt x="3432" y="21585"/>
                  </a:lnTo>
                  <a:lnTo>
                    <a:pt x="3395" y="22452"/>
                  </a:lnTo>
                  <a:lnTo>
                    <a:pt x="3340" y="23319"/>
                  </a:lnTo>
                  <a:lnTo>
                    <a:pt x="3285" y="24186"/>
                  </a:lnTo>
                  <a:lnTo>
                    <a:pt x="3211" y="25053"/>
                  </a:lnTo>
                  <a:lnTo>
                    <a:pt x="3119" y="25901"/>
                  </a:lnTo>
                  <a:lnTo>
                    <a:pt x="3008" y="26750"/>
                  </a:lnTo>
                  <a:lnTo>
                    <a:pt x="7048" y="26750"/>
                  </a:lnTo>
                  <a:lnTo>
                    <a:pt x="7030" y="25403"/>
                  </a:lnTo>
                  <a:lnTo>
                    <a:pt x="6974" y="24075"/>
                  </a:lnTo>
                  <a:lnTo>
                    <a:pt x="6919" y="22728"/>
                  </a:lnTo>
                  <a:lnTo>
                    <a:pt x="6845" y="21400"/>
                  </a:lnTo>
                  <a:lnTo>
                    <a:pt x="6734" y="20053"/>
                  </a:lnTo>
                  <a:lnTo>
                    <a:pt x="6605" y="18725"/>
                  </a:lnTo>
                  <a:lnTo>
                    <a:pt x="6458" y="17397"/>
                  </a:lnTo>
                  <a:lnTo>
                    <a:pt x="6255" y="16069"/>
                  </a:lnTo>
                  <a:lnTo>
                    <a:pt x="6089" y="14980"/>
                  </a:lnTo>
                  <a:lnTo>
                    <a:pt x="5886" y="13910"/>
                  </a:lnTo>
                  <a:lnTo>
                    <a:pt x="5646" y="12840"/>
                  </a:lnTo>
                  <a:lnTo>
                    <a:pt x="5406" y="11789"/>
                  </a:lnTo>
                  <a:lnTo>
                    <a:pt x="5111" y="10737"/>
                  </a:lnTo>
                  <a:lnTo>
                    <a:pt x="4816" y="9686"/>
                  </a:lnTo>
                  <a:lnTo>
                    <a:pt x="4465" y="8653"/>
                  </a:lnTo>
                  <a:lnTo>
                    <a:pt x="4096" y="7620"/>
                  </a:lnTo>
                  <a:lnTo>
                    <a:pt x="3709" y="6605"/>
                  </a:lnTo>
                  <a:lnTo>
                    <a:pt x="3285" y="5609"/>
                  </a:lnTo>
                  <a:lnTo>
                    <a:pt x="2823" y="4631"/>
                  </a:lnTo>
                  <a:lnTo>
                    <a:pt x="2325" y="3672"/>
                  </a:lnTo>
                  <a:lnTo>
                    <a:pt x="1790" y="2712"/>
                  </a:lnTo>
                  <a:lnTo>
                    <a:pt x="1237" y="1790"/>
                  </a:lnTo>
                  <a:lnTo>
                    <a:pt x="628" y="8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3"/>
            <p:cNvSpPr/>
            <p:nvPr/>
          </p:nvSpPr>
          <p:spPr>
            <a:xfrm>
              <a:off x="5578675" y="5041950"/>
              <a:ext cx="70575" cy="434925"/>
            </a:xfrm>
            <a:custGeom>
              <a:avLst/>
              <a:gdLst/>
              <a:ahLst/>
              <a:cxnLst/>
              <a:rect l="l" t="t" r="r" b="b"/>
              <a:pathLst>
                <a:path w="2823" h="17397" extrusionOk="0">
                  <a:moveTo>
                    <a:pt x="2823" y="1"/>
                  </a:moveTo>
                  <a:lnTo>
                    <a:pt x="0" y="17397"/>
                  </a:lnTo>
                  <a:lnTo>
                    <a:pt x="1254" y="17397"/>
                  </a:lnTo>
                  <a:lnTo>
                    <a:pt x="1365" y="15220"/>
                  </a:lnTo>
                  <a:lnTo>
                    <a:pt x="1513" y="13043"/>
                  </a:lnTo>
                  <a:lnTo>
                    <a:pt x="1679" y="10866"/>
                  </a:lnTo>
                  <a:lnTo>
                    <a:pt x="1863" y="8690"/>
                  </a:lnTo>
                  <a:lnTo>
                    <a:pt x="2066" y="6513"/>
                  </a:lnTo>
                  <a:lnTo>
                    <a:pt x="2306" y="4336"/>
                  </a:lnTo>
                  <a:lnTo>
                    <a:pt x="2546" y="2159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3"/>
            <p:cNvSpPr/>
            <p:nvPr/>
          </p:nvSpPr>
          <p:spPr>
            <a:xfrm>
              <a:off x="5629850" y="5081625"/>
              <a:ext cx="185425" cy="395250"/>
            </a:xfrm>
            <a:custGeom>
              <a:avLst/>
              <a:gdLst/>
              <a:ahLst/>
              <a:cxnLst/>
              <a:rect l="l" t="t" r="r" b="b"/>
              <a:pathLst>
                <a:path w="7417" h="15810" extrusionOk="0">
                  <a:moveTo>
                    <a:pt x="7417" y="0"/>
                  </a:moveTo>
                  <a:lnTo>
                    <a:pt x="6974" y="590"/>
                  </a:lnTo>
                  <a:lnTo>
                    <a:pt x="6365" y="1439"/>
                  </a:lnTo>
                  <a:lnTo>
                    <a:pt x="5775" y="2325"/>
                  </a:lnTo>
                  <a:lnTo>
                    <a:pt x="5221" y="3210"/>
                  </a:lnTo>
                  <a:lnTo>
                    <a:pt x="4686" y="4114"/>
                  </a:lnTo>
                  <a:lnTo>
                    <a:pt x="4152" y="5036"/>
                  </a:lnTo>
                  <a:lnTo>
                    <a:pt x="3672" y="5959"/>
                  </a:lnTo>
                  <a:lnTo>
                    <a:pt x="3192" y="6900"/>
                  </a:lnTo>
                  <a:lnTo>
                    <a:pt x="2749" y="7859"/>
                  </a:lnTo>
                  <a:lnTo>
                    <a:pt x="2307" y="8818"/>
                  </a:lnTo>
                  <a:lnTo>
                    <a:pt x="1919" y="9796"/>
                  </a:lnTo>
                  <a:lnTo>
                    <a:pt x="1532" y="10774"/>
                  </a:lnTo>
                  <a:lnTo>
                    <a:pt x="1181" y="11770"/>
                  </a:lnTo>
                  <a:lnTo>
                    <a:pt x="849" y="12766"/>
                  </a:lnTo>
                  <a:lnTo>
                    <a:pt x="536" y="13781"/>
                  </a:lnTo>
                  <a:lnTo>
                    <a:pt x="259" y="14795"/>
                  </a:lnTo>
                  <a:lnTo>
                    <a:pt x="1" y="15810"/>
                  </a:lnTo>
                  <a:lnTo>
                    <a:pt x="3063" y="15810"/>
                  </a:lnTo>
                  <a:lnTo>
                    <a:pt x="3211" y="14869"/>
                  </a:lnTo>
                  <a:lnTo>
                    <a:pt x="3358" y="13928"/>
                  </a:lnTo>
                  <a:lnTo>
                    <a:pt x="3524" y="12987"/>
                  </a:lnTo>
                  <a:lnTo>
                    <a:pt x="3709" y="12047"/>
                  </a:lnTo>
                  <a:lnTo>
                    <a:pt x="3912" y="11106"/>
                  </a:lnTo>
                  <a:lnTo>
                    <a:pt x="4115" y="10165"/>
                  </a:lnTo>
                  <a:lnTo>
                    <a:pt x="4336" y="9243"/>
                  </a:lnTo>
                  <a:lnTo>
                    <a:pt x="4576" y="8320"/>
                  </a:lnTo>
                  <a:lnTo>
                    <a:pt x="4834" y="7398"/>
                  </a:lnTo>
                  <a:lnTo>
                    <a:pt x="5092" y="6475"/>
                  </a:lnTo>
                  <a:lnTo>
                    <a:pt x="5369" y="5553"/>
                  </a:lnTo>
                  <a:lnTo>
                    <a:pt x="5664" y="4649"/>
                  </a:lnTo>
                  <a:lnTo>
                    <a:pt x="5978" y="3745"/>
                  </a:lnTo>
                  <a:lnTo>
                    <a:pt x="6291" y="2841"/>
                  </a:lnTo>
                  <a:lnTo>
                    <a:pt x="6624" y="1956"/>
                  </a:lnTo>
                  <a:lnTo>
                    <a:pt x="6974" y="1052"/>
                  </a:lnTo>
                  <a:lnTo>
                    <a:pt x="7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2" name="Google Shape;1012;p13"/>
          <p:cNvSpPr/>
          <p:nvPr/>
        </p:nvSpPr>
        <p:spPr>
          <a:xfrm>
            <a:off x="3932188" y="163171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13"/>
          <p:cNvSpPr/>
          <p:nvPr/>
        </p:nvSpPr>
        <p:spPr>
          <a:xfrm>
            <a:off x="719996" y="663303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882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" name="Google Shape;894;p1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13"/>
          <p:cNvSpPr txBox="1">
            <a:spLocks noGrp="1"/>
          </p:cNvSpPr>
          <p:nvPr>
            <p:ph type="title"/>
          </p:nvPr>
        </p:nvSpPr>
        <p:spPr>
          <a:xfrm>
            <a:off x="1921676" y="1759050"/>
            <a:ext cx="247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6" name="Google Shape;896;p13"/>
          <p:cNvSpPr txBox="1">
            <a:spLocks noGrp="1"/>
          </p:cNvSpPr>
          <p:nvPr>
            <p:ph type="subTitle" idx="1"/>
          </p:nvPr>
        </p:nvSpPr>
        <p:spPr>
          <a:xfrm>
            <a:off x="1921665" y="2040775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13"/>
          <p:cNvSpPr txBox="1">
            <a:spLocks noGrp="1"/>
          </p:cNvSpPr>
          <p:nvPr>
            <p:ph type="title" idx="2"/>
          </p:nvPr>
        </p:nvSpPr>
        <p:spPr>
          <a:xfrm>
            <a:off x="5613396" y="1759050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8" name="Google Shape;898;p13"/>
          <p:cNvSpPr txBox="1">
            <a:spLocks noGrp="1"/>
          </p:cNvSpPr>
          <p:nvPr>
            <p:ph type="subTitle" idx="3"/>
          </p:nvPr>
        </p:nvSpPr>
        <p:spPr>
          <a:xfrm>
            <a:off x="5613396" y="2040775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13"/>
          <p:cNvSpPr txBox="1">
            <a:spLocks noGrp="1"/>
          </p:cNvSpPr>
          <p:nvPr>
            <p:ph type="title" idx="4"/>
          </p:nvPr>
        </p:nvSpPr>
        <p:spPr>
          <a:xfrm>
            <a:off x="1921665" y="3316743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0" name="Google Shape;900;p13"/>
          <p:cNvSpPr txBox="1">
            <a:spLocks noGrp="1"/>
          </p:cNvSpPr>
          <p:nvPr>
            <p:ph type="subTitle" idx="5"/>
          </p:nvPr>
        </p:nvSpPr>
        <p:spPr>
          <a:xfrm>
            <a:off x="1921665" y="3598468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01" name="Google Shape;901;p13"/>
          <p:cNvSpPr txBox="1">
            <a:spLocks noGrp="1"/>
          </p:cNvSpPr>
          <p:nvPr>
            <p:ph type="title" idx="6"/>
          </p:nvPr>
        </p:nvSpPr>
        <p:spPr>
          <a:xfrm>
            <a:off x="5613396" y="3316743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2" name="Google Shape;902;p13"/>
          <p:cNvSpPr txBox="1">
            <a:spLocks noGrp="1"/>
          </p:cNvSpPr>
          <p:nvPr>
            <p:ph type="subTitle" idx="7"/>
          </p:nvPr>
        </p:nvSpPr>
        <p:spPr>
          <a:xfrm>
            <a:off x="5613396" y="3598468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03" name="Google Shape;903;p13"/>
          <p:cNvSpPr txBox="1">
            <a:spLocks noGrp="1"/>
          </p:cNvSpPr>
          <p:nvPr>
            <p:ph type="title" idx="8" hasCustomPrompt="1"/>
          </p:nvPr>
        </p:nvSpPr>
        <p:spPr>
          <a:xfrm>
            <a:off x="1009704" y="194838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4" name="Google Shape;904;p13"/>
          <p:cNvSpPr txBox="1">
            <a:spLocks noGrp="1"/>
          </p:cNvSpPr>
          <p:nvPr>
            <p:ph type="title" idx="9" hasCustomPrompt="1"/>
          </p:nvPr>
        </p:nvSpPr>
        <p:spPr>
          <a:xfrm>
            <a:off x="1009704" y="350793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5" name="Google Shape;90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04553" y="194838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6" name="Google Shape;906;p13"/>
          <p:cNvSpPr txBox="1">
            <a:spLocks noGrp="1"/>
          </p:cNvSpPr>
          <p:nvPr>
            <p:ph type="title" idx="14" hasCustomPrompt="1"/>
          </p:nvPr>
        </p:nvSpPr>
        <p:spPr>
          <a:xfrm>
            <a:off x="4755128" y="350793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7" name="Google Shape;907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8" name="Google Shape;908;p13"/>
          <p:cNvSpPr/>
          <p:nvPr/>
        </p:nvSpPr>
        <p:spPr>
          <a:xfrm>
            <a:off x="-213600" y="2551646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9" name="Google Shape;909;p13"/>
          <p:cNvGrpSpPr/>
          <p:nvPr/>
        </p:nvGrpSpPr>
        <p:grpSpPr>
          <a:xfrm rot="6066999" flipH="1">
            <a:off x="-1615603" y="977662"/>
            <a:ext cx="3261468" cy="1631309"/>
            <a:chOff x="-449225" y="436955"/>
            <a:chExt cx="3261590" cy="1631370"/>
          </a:xfrm>
        </p:grpSpPr>
        <p:sp>
          <p:nvSpPr>
            <p:cNvPr id="910" name="Google Shape;910;p13"/>
            <p:cNvSpPr/>
            <p:nvPr/>
          </p:nvSpPr>
          <p:spPr>
            <a:xfrm>
              <a:off x="-449225" y="486275"/>
              <a:ext cx="3150350" cy="1522575"/>
            </a:xfrm>
            <a:custGeom>
              <a:avLst/>
              <a:gdLst/>
              <a:ahLst/>
              <a:cxnLst/>
              <a:rect l="l" t="t" r="r" b="b"/>
              <a:pathLst>
                <a:path w="126014" h="60903" extrusionOk="0">
                  <a:moveTo>
                    <a:pt x="70605" y="1"/>
                  </a:moveTo>
                  <a:lnTo>
                    <a:pt x="70511" y="1133"/>
                  </a:lnTo>
                  <a:lnTo>
                    <a:pt x="70398" y="2417"/>
                  </a:lnTo>
                  <a:lnTo>
                    <a:pt x="70322" y="3116"/>
                  </a:lnTo>
                  <a:lnTo>
                    <a:pt x="70209" y="3852"/>
                  </a:lnTo>
                  <a:lnTo>
                    <a:pt x="70096" y="4626"/>
                  </a:lnTo>
                  <a:lnTo>
                    <a:pt x="69926" y="5438"/>
                  </a:lnTo>
                  <a:lnTo>
                    <a:pt x="69737" y="6268"/>
                  </a:lnTo>
                  <a:lnTo>
                    <a:pt x="69492" y="7137"/>
                  </a:lnTo>
                  <a:lnTo>
                    <a:pt x="69208" y="8043"/>
                  </a:lnTo>
                  <a:lnTo>
                    <a:pt x="68869" y="8968"/>
                  </a:lnTo>
                  <a:lnTo>
                    <a:pt x="68472" y="9931"/>
                  </a:lnTo>
                  <a:lnTo>
                    <a:pt x="68264" y="10421"/>
                  </a:lnTo>
                  <a:lnTo>
                    <a:pt x="68019" y="10931"/>
                  </a:lnTo>
                  <a:lnTo>
                    <a:pt x="67774" y="11422"/>
                  </a:lnTo>
                  <a:lnTo>
                    <a:pt x="67509" y="11932"/>
                  </a:lnTo>
                  <a:lnTo>
                    <a:pt x="67226" y="12460"/>
                  </a:lnTo>
                  <a:lnTo>
                    <a:pt x="66924" y="12989"/>
                  </a:lnTo>
                  <a:lnTo>
                    <a:pt x="66603" y="13518"/>
                  </a:lnTo>
                  <a:lnTo>
                    <a:pt x="66263" y="14046"/>
                  </a:lnTo>
                  <a:lnTo>
                    <a:pt x="65905" y="14594"/>
                  </a:lnTo>
                  <a:lnTo>
                    <a:pt x="65508" y="15141"/>
                  </a:lnTo>
                  <a:lnTo>
                    <a:pt x="65112" y="15689"/>
                  </a:lnTo>
                  <a:lnTo>
                    <a:pt x="64696" y="16255"/>
                  </a:lnTo>
                  <a:lnTo>
                    <a:pt x="64243" y="16821"/>
                  </a:lnTo>
                  <a:lnTo>
                    <a:pt x="63771" y="17388"/>
                  </a:lnTo>
                  <a:lnTo>
                    <a:pt x="63281" y="17973"/>
                  </a:lnTo>
                  <a:lnTo>
                    <a:pt x="62752" y="18558"/>
                  </a:lnTo>
                  <a:lnTo>
                    <a:pt x="62223" y="19143"/>
                  </a:lnTo>
                  <a:lnTo>
                    <a:pt x="61638" y="19729"/>
                  </a:lnTo>
                  <a:lnTo>
                    <a:pt x="61053" y="20333"/>
                  </a:lnTo>
                  <a:lnTo>
                    <a:pt x="60430" y="20937"/>
                  </a:lnTo>
                  <a:lnTo>
                    <a:pt x="59788" y="21541"/>
                  </a:lnTo>
                  <a:lnTo>
                    <a:pt x="59109" y="22145"/>
                  </a:lnTo>
                  <a:lnTo>
                    <a:pt x="58410" y="22768"/>
                  </a:lnTo>
                  <a:lnTo>
                    <a:pt x="57674" y="23391"/>
                  </a:lnTo>
                  <a:lnTo>
                    <a:pt x="56900" y="24014"/>
                  </a:lnTo>
                  <a:lnTo>
                    <a:pt x="56107" y="24637"/>
                  </a:lnTo>
                  <a:lnTo>
                    <a:pt x="55276" y="25260"/>
                  </a:lnTo>
                  <a:lnTo>
                    <a:pt x="54427" y="25902"/>
                  </a:lnTo>
                  <a:lnTo>
                    <a:pt x="53539" y="26544"/>
                  </a:lnTo>
                  <a:lnTo>
                    <a:pt x="52614" y="27185"/>
                  </a:lnTo>
                  <a:lnTo>
                    <a:pt x="51670" y="27827"/>
                  </a:lnTo>
                  <a:lnTo>
                    <a:pt x="50670" y="28469"/>
                  </a:lnTo>
                  <a:lnTo>
                    <a:pt x="49650" y="29130"/>
                  </a:lnTo>
                  <a:lnTo>
                    <a:pt x="48593" y="29772"/>
                  </a:lnTo>
                  <a:lnTo>
                    <a:pt x="47498" y="30433"/>
                  </a:lnTo>
                  <a:lnTo>
                    <a:pt x="46366" y="31093"/>
                  </a:lnTo>
                  <a:lnTo>
                    <a:pt x="45195" y="31754"/>
                  </a:lnTo>
                  <a:lnTo>
                    <a:pt x="44006" y="32415"/>
                  </a:lnTo>
                  <a:lnTo>
                    <a:pt x="43156" y="33396"/>
                  </a:lnTo>
                  <a:lnTo>
                    <a:pt x="42175" y="34510"/>
                  </a:lnTo>
                  <a:lnTo>
                    <a:pt x="40853" y="35983"/>
                  </a:lnTo>
                  <a:lnTo>
                    <a:pt x="39230" y="37757"/>
                  </a:lnTo>
                  <a:lnTo>
                    <a:pt x="37323" y="39758"/>
                  </a:lnTo>
                  <a:lnTo>
                    <a:pt x="36304" y="40816"/>
                  </a:lnTo>
                  <a:lnTo>
                    <a:pt x="35209" y="41930"/>
                  </a:lnTo>
                  <a:lnTo>
                    <a:pt x="34076" y="43062"/>
                  </a:lnTo>
                  <a:lnTo>
                    <a:pt x="32905" y="44214"/>
                  </a:lnTo>
                  <a:lnTo>
                    <a:pt x="32377" y="44667"/>
                  </a:lnTo>
                  <a:lnTo>
                    <a:pt x="31829" y="45101"/>
                  </a:lnTo>
                  <a:lnTo>
                    <a:pt x="31263" y="45535"/>
                  </a:lnTo>
                  <a:lnTo>
                    <a:pt x="30697" y="45932"/>
                  </a:lnTo>
                  <a:lnTo>
                    <a:pt x="30111" y="46328"/>
                  </a:lnTo>
                  <a:lnTo>
                    <a:pt x="29526" y="46706"/>
                  </a:lnTo>
                  <a:lnTo>
                    <a:pt x="28922" y="47083"/>
                  </a:lnTo>
                  <a:lnTo>
                    <a:pt x="28299" y="47423"/>
                  </a:lnTo>
                  <a:lnTo>
                    <a:pt x="27676" y="47763"/>
                  </a:lnTo>
                  <a:lnTo>
                    <a:pt x="27034" y="48084"/>
                  </a:lnTo>
                  <a:lnTo>
                    <a:pt x="26392" y="48405"/>
                  </a:lnTo>
                  <a:lnTo>
                    <a:pt x="25732" y="48688"/>
                  </a:lnTo>
                  <a:lnTo>
                    <a:pt x="25071" y="48971"/>
                  </a:lnTo>
                  <a:lnTo>
                    <a:pt x="24410" y="49254"/>
                  </a:lnTo>
                  <a:lnTo>
                    <a:pt x="23749" y="49519"/>
                  </a:lnTo>
                  <a:lnTo>
                    <a:pt x="23070" y="49764"/>
                  </a:lnTo>
                  <a:lnTo>
                    <a:pt x="22390" y="50009"/>
                  </a:lnTo>
                  <a:lnTo>
                    <a:pt x="21711" y="50236"/>
                  </a:lnTo>
                  <a:lnTo>
                    <a:pt x="20351" y="50651"/>
                  </a:lnTo>
                  <a:lnTo>
                    <a:pt x="18973" y="51029"/>
                  </a:lnTo>
                  <a:lnTo>
                    <a:pt x="17595" y="51369"/>
                  </a:lnTo>
                  <a:lnTo>
                    <a:pt x="16236" y="51671"/>
                  </a:lnTo>
                  <a:lnTo>
                    <a:pt x="14896" y="51935"/>
                  </a:lnTo>
                  <a:lnTo>
                    <a:pt x="13574" y="52180"/>
                  </a:lnTo>
                  <a:lnTo>
                    <a:pt x="12271" y="52369"/>
                  </a:lnTo>
                  <a:lnTo>
                    <a:pt x="11007" y="52558"/>
                  </a:lnTo>
                  <a:lnTo>
                    <a:pt x="9779" y="52709"/>
                  </a:lnTo>
                  <a:lnTo>
                    <a:pt x="8609" y="52822"/>
                  </a:lnTo>
                  <a:lnTo>
                    <a:pt x="7476" y="52917"/>
                  </a:lnTo>
                  <a:lnTo>
                    <a:pt x="6400" y="53011"/>
                  </a:lnTo>
                  <a:lnTo>
                    <a:pt x="5381" y="53068"/>
                  </a:lnTo>
                  <a:lnTo>
                    <a:pt x="4437" y="53106"/>
                  </a:lnTo>
                  <a:lnTo>
                    <a:pt x="3569" y="53143"/>
                  </a:lnTo>
                  <a:lnTo>
                    <a:pt x="2077" y="53181"/>
                  </a:lnTo>
                  <a:lnTo>
                    <a:pt x="944" y="53181"/>
                  </a:lnTo>
                  <a:lnTo>
                    <a:pt x="1" y="53162"/>
                  </a:lnTo>
                  <a:lnTo>
                    <a:pt x="3512" y="60902"/>
                  </a:lnTo>
                  <a:lnTo>
                    <a:pt x="3738" y="60883"/>
                  </a:lnTo>
                  <a:lnTo>
                    <a:pt x="4418" y="60827"/>
                  </a:lnTo>
                  <a:lnTo>
                    <a:pt x="5475" y="60713"/>
                  </a:lnTo>
                  <a:lnTo>
                    <a:pt x="6872" y="60525"/>
                  </a:lnTo>
                  <a:lnTo>
                    <a:pt x="7684" y="60393"/>
                  </a:lnTo>
                  <a:lnTo>
                    <a:pt x="8571" y="60260"/>
                  </a:lnTo>
                  <a:lnTo>
                    <a:pt x="9534" y="60072"/>
                  </a:lnTo>
                  <a:lnTo>
                    <a:pt x="10535" y="59883"/>
                  </a:lnTo>
                  <a:lnTo>
                    <a:pt x="11611" y="59656"/>
                  </a:lnTo>
                  <a:lnTo>
                    <a:pt x="12725" y="59392"/>
                  </a:lnTo>
                  <a:lnTo>
                    <a:pt x="13895" y="59109"/>
                  </a:lnTo>
                  <a:lnTo>
                    <a:pt x="15084" y="58788"/>
                  </a:lnTo>
                  <a:lnTo>
                    <a:pt x="16311" y="58429"/>
                  </a:lnTo>
                  <a:lnTo>
                    <a:pt x="17576" y="58033"/>
                  </a:lnTo>
                  <a:lnTo>
                    <a:pt x="18860" y="57617"/>
                  </a:lnTo>
                  <a:lnTo>
                    <a:pt x="20144" y="57145"/>
                  </a:lnTo>
                  <a:lnTo>
                    <a:pt x="21446" y="56617"/>
                  </a:lnTo>
                  <a:lnTo>
                    <a:pt x="22768" y="56069"/>
                  </a:lnTo>
                  <a:lnTo>
                    <a:pt x="24070" y="55465"/>
                  </a:lnTo>
                  <a:lnTo>
                    <a:pt x="24731" y="55144"/>
                  </a:lnTo>
                  <a:lnTo>
                    <a:pt x="25392" y="54823"/>
                  </a:lnTo>
                  <a:lnTo>
                    <a:pt x="26034" y="54484"/>
                  </a:lnTo>
                  <a:lnTo>
                    <a:pt x="26676" y="54125"/>
                  </a:lnTo>
                  <a:lnTo>
                    <a:pt x="27317" y="53766"/>
                  </a:lnTo>
                  <a:lnTo>
                    <a:pt x="27959" y="53370"/>
                  </a:lnTo>
                  <a:lnTo>
                    <a:pt x="28582" y="52992"/>
                  </a:lnTo>
                  <a:lnTo>
                    <a:pt x="29205" y="52577"/>
                  </a:lnTo>
                  <a:lnTo>
                    <a:pt x="29828" y="52162"/>
                  </a:lnTo>
                  <a:lnTo>
                    <a:pt x="30451" y="51727"/>
                  </a:lnTo>
                  <a:lnTo>
                    <a:pt x="31036" y="51274"/>
                  </a:lnTo>
                  <a:lnTo>
                    <a:pt x="31641" y="50821"/>
                  </a:lnTo>
                  <a:lnTo>
                    <a:pt x="32226" y="50349"/>
                  </a:lnTo>
                  <a:lnTo>
                    <a:pt x="32792" y="49858"/>
                  </a:lnTo>
                  <a:lnTo>
                    <a:pt x="33358" y="49349"/>
                  </a:lnTo>
                  <a:lnTo>
                    <a:pt x="33906" y="48839"/>
                  </a:lnTo>
                  <a:lnTo>
                    <a:pt x="34453" y="48292"/>
                  </a:lnTo>
                  <a:lnTo>
                    <a:pt x="34982" y="47744"/>
                  </a:lnTo>
                  <a:lnTo>
                    <a:pt x="35492" y="47215"/>
                  </a:lnTo>
                  <a:lnTo>
                    <a:pt x="36020" y="46687"/>
                  </a:lnTo>
                  <a:lnTo>
                    <a:pt x="36549" y="46177"/>
                  </a:lnTo>
                  <a:lnTo>
                    <a:pt x="37115" y="45667"/>
                  </a:lnTo>
                  <a:lnTo>
                    <a:pt x="37682" y="45177"/>
                  </a:lnTo>
                  <a:lnTo>
                    <a:pt x="38248" y="44686"/>
                  </a:lnTo>
                  <a:lnTo>
                    <a:pt x="38833" y="44214"/>
                  </a:lnTo>
                  <a:lnTo>
                    <a:pt x="39437" y="43761"/>
                  </a:lnTo>
                  <a:lnTo>
                    <a:pt x="40060" y="43308"/>
                  </a:lnTo>
                  <a:lnTo>
                    <a:pt x="40683" y="42855"/>
                  </a:lnTo>
                  <a:lnTo>
                    <a:pt x="41325" y="42439"/>
                  </a:lnTo>
                  <a:lnTo>
                    <a:pt x="41967" y="42005"/>
                  </a:lnTo>
                  <a:lnTo>
                    <a:pt x="42628" y="41590"/>
                  </a:lnTo>
                  <a:lnTo>
                    <a:pt x="43307" y="41193"/>
                  </a:lnTo>
                  <a:lnTo>
                    <a:pt x="43987" y="40816"/>
                  </a:lnTo>
                  <a:lnTo>
                    <a:pt x="44667" y="40419"/>
                  </a:lnTo>
                  <a:lnTo>
                    <a:pt x="45384" y="40061"/>
                  </a:lnTo>
                  <a:lnTo>
                    <a:pt x="46082" y="39702"/>
                  </a:lnTo>
                  <a:lnTo>
                    <a:pt x="46800" y="39343"/>
                  </a:lnTo>
                  <a:lnTo>
                    <a:pt x="47536" y="39003"/>
                  </a:lnTo>
                  <a:lnTo>
                    <a:pt x="48272" y="38682"/>
                  </a:lnTo>
                  <a:lnTo>
                    <a:pt x="49027" y="38361"/>
                  </a:lnTo>
                  <a:lnTo>
                    <a:pt x="49783" y="38059"/>
                  </a:lnTo>
                  <a:lnTo>
                    <a:pt x="50538" y="37757"/>
                  </a:lnTo>
                  <a:lnTo>
                    <a:pt x="51312" y="37474"/>
                  </a:lnTo>
                  <a:lnTo>
                    <a:pt x="52086" y="37191"/>
                  </a:lnTo>
                  <a:lnTo>
                    <a:pt x="52879" y="36927"/>
                  </a:lnTo>
                  <a:lnTo>
                    <a:pt x="53672" y="36681"/>
                  </a:lnTo>
                  <a:lnTo>
                    <a:pt x="54483" y="36436"/>
                  </a:lnTo>
                  <a:lnTo>
                    <a:pt x="55276" y="36190"/>
                  </a:lnTo>
                  <a:lnTo>
                    <a:pt x="56107" y="35964"/>
                  </a:lnTo>
                  <a:lnTo>
                    <a:pt x="56919" y="35756"/>
                  </a:lnTo>
                  <a:lnTo>
                    <a:pt x="57749" y="35719"/>
                  </a:lnTo>
                  <a:lnTo>
                    <a:pt x="58618" y="35700"/>
                  </a:lnTo>
                  <a:lnTo>
                    <a:pt x="59543" y="35737"/>
                  </a:lnTo>
                  <a:lnTo>
                    <a:pt x="60487" y="35813"/>
                  </a:lnTo>
                  <a:lnTo>
                    <a:pt x="61449" y="35926"/>
                  </a:lnTo>
                  <a:lnTo>
                    <a:pt x="62450" y="36077"/>
                  </a:lnTo>
                  <a:lnTo>
                    <a:pt x="63469" y="36247"/>
                  </a:lnTo>
                  <a:lnTo>
                    <a:pt x="64508" y="36455"/>
                  </a:lnTo>
                  <a:lnTo>
                    <a:pt x="65565" y="36700"/>
                  </a:lnTo>
                  <a:lnTo>
                    <a:pt x="66622" y="36983"/>
                  </a:lnTo>
                  <a:lnTo>
                    <a:pt x="67698" y="37285"/>
                  </a:lnTo>
                  <a:lnTo>
                    <a:pt x="68774" y="37625"/>
                  </a:lnTo>
                  <a:lnTo>
                    <a:pt x="69850" y="37984"/>
                  </a:lnTo>
                  <a:lnTo>
                    <a:pt x="70907" y="38380"/>
                  </a:lnTo>
                  <a:lnTo>
                    <a:pt x="71984" y="38796"/>
                  </a:lnTo>
                  <a:lnTo>
                    <a:pt x="73041" y="39249"/>
                  </a:lnTo>
                  <a:lnTo>
                    <a:pt x="73399" y="39834"/>
                  </a:lnTo>
                  <a:lnTo>
                    <a:pt x="73758" y="40457"/>
                  </a:lnTo>
                  <a:lnTo>
                    <a:pt x="74117" y="41118"/>
                  </a:lnTo>
                  <a:lnTo>
                    <a:pt x="74475" y="41816"/>
                  </a:lnTo>
                  <a:lnTo>
                    <a:pt x="74796" y="42534"/>
                  </a:lnTo>
                  <a:lnTo>
                    <a:pt x="75117" y="43289"/>
                  </a:lnTo>
                  <a:lnTo>
                    <a:pt x="75382" y="44044"/>
                  </a:lnTo>
                  <a:lnTo>
                    <a:pt x="75627" y="44818"/>
                  </a:lnTo>
                  <a:lnTo>
                    <a:pt x="75740" y="45214"/>
                  </a:lnTo>
                  <a:lnTo>
                    <a:pt x="75835" y="45592"/>
                  </a:lnTo>
                  <a:lnTo>
                    <a:pt x="75929" y="45988"/>
                  </a:lnTo>
                  <a:lnTo>
                    <a:pt x="75986" y="46385"/>
                  </a:lnTo>
                  <a:lnTo>
                    <a:pt x="76042" y="46781"/>
                  </a:lnTo>
                  <a:lnTo>
                    <a:pt x="76080" y="47159"/>
                  </a:lnTo>
                  <a:lnTo>
                    <a:pt x="76118" y="47555"/>
                  </a:lnTo>
                  <a:lnTo>
                    <a:pt x="76118" y="47933"/>
                  </a:lnTo>
                  <a:lnTo>
                    <a:pt x="76118" y="48310"/>
                  </a:lnTo>
                  <a:lnTo>
                    <a:pt x="76099" y="48707"/>
                  </a:lnTo>
                  <a:lnTo>
                    <a:pt x="76061" y="49066"/>
                  </a:lnTo>
                  <a:lnTo>
                    <a:pt x="75986" y="49443"/>
                  </a:lnTo>
                  <a:lnTo>
                    <a:pt x="75910" y="49802"/>
                  </a:lnTo>
                  <a:lnTo>
                    <a:pt x="75797" y="50160"/>
                  </a:lnTo>
                  <a:lnTo>
                    <a:pt x="75684" y="50519"/>
                  </a:lnTo>
                  <a:lnTo>
                    <a:pt x="75533" y="50859"/>
                  </a:lnTo>
                  <a:lnTo>
                    <a:pt x="75646" y="50670"/>
                  </a:lnTo>
                  <a:lnTo>
                    <a:pt x="75759" y="50444"/>
                  </a:lnTo>
                  <a:lnTo>
                    <a:pt x="75910" y="50142"/>
                  </a:lnTo>
                  <a:lnTo>
                    <a:pt x="76061" y="49745"/>
                  </a:lnTo>
                  <a:lnTo>
                    <a:pt x="76212" y="49254"/>
                  </a:lnTo>
                  <a:lnTo>
                    <a:pt x="76288" y="48971"/>
                  </a:lnTo>
                  <a:lnTo>
                    <a:pt x="76344" y="48688"/>
                  </a:lnTo>
                  <a:lnTo>
                    <a:pt x="76401" y="48367"/>
                  </a:lnTo>
                  <a:lnTo>
                    <a:pt x="76439" y="48027"/>
                  </a:lnTo>
                  <a:lnTo>
                    <a:pt x="76477" y="47669"/>
                  </a:lnTo>
                  <a:lnTo>
                    <a:pt x="76495" y="47291"/>
                  </a:lnTo>
                  <a:lnTo>
                    <a:pt x="76495" y="46895"/>
                  </a:lnTo>
                  <a:lnTo>
                    <a:pt x="76495" y="46460"/>
                  </a:lnTo>
                  <a:lnTo>
                    <a:pt x="76458" y="46026"/>
                  </a:lnTo>
                  <a:lnTo>
                    <a:pt x="76420" y="45573"/>
                  </a:lnTo>
                  <a:lnTo>
                    <a:pt x="76344" y="45082"/>
                  </a:lnTo>
                  <a:lnTo>
                    <a:pt x="76250" y="44572"/>
                  </a:lnTo>
                  <a:lnTo>
                    <a:pt x="76118" y="44063"/>
                  </a:lnTo>
                  <a:lnTo>
                    <a:pt x="75986" y="43515"/>
                  </a:lnTo>
                  <a:lnTo>
                    <a:pt x="75797" y="42968"/>
                  </a:lnTo>
                  <a:lnTo>
                    <a:pt x="75589" y="42383"/>
                  </a:lnTo>
                  <a:lnTo>
                    <a:pt x="75344" y="41778"/>
                  </a:lnTo>
                  <a:lnTo>
                    <a:pt x="75080" y="41174"/>
                  </a:lnTo>
                  <a:lnTo>
                    <a:pt x="74759" y="40533"/>
                  </a:lnTo>
                  <a:lnTo>
                    <a:pt x="74419" y="39872"/>
                  </a:lnTo>
                  <a:lnTo>
                    <a:pt x="75325" y="40325"/>
                  </a:lnTo>
                  <a:lnTo>
                    <a:pt x="76250" y="40778"/>
                  </a:lnTo>
                  <a:lnTo>
                    <a:pt x="77175" y="41269"/>
                  </a:lnTo>
                  <a:lnTo>
                    <a:pt x="78081" y="41797"/>
                  </a:lnTo>
                  <a:lnTo>
                    <a:pt x="78987" y="42345"/>
                  </a:lnTo>
                  <a:lnTo>
                    <a:pt x="79875" y="42930"/>
                  </a:lnTo>
                  <a:lnTo>
                    <a:pt x="80724" y="43553"/>
                  </a:lnTo>
                  <a:lnTo>
                    <a:pt x="81158" y="43874"/>
                  </a:lnTo>
                  <a:lnTo>
                    <a:pt x="81555" y="44195"/>
                  </a:lnTo>
                  <a:lnTo>
                    <a:pt x="81970" y="44535"/>
                  </a:lnTo>
                  <a:lnTo>
                    <a:pt x="82367" y="44893"/>
                  </a:lnTo>
                  <a:lnTo>
                    <a:pt x="82744" y="45252"/>
                  </a:lnTo>
                  <a:lnTo>
                    <a:pt x="83122" y="45611"/>
                  </a:lnTo>
                  <a:lnTo>
                    <a:pt x="83480" y="45988"/>
                  </a:lnTo>
                  <a:lnTo>
                    <a:pt x="83820" y="46366"/>
                  </a:lnTo>
                  <a:lnTo>
                    <a:pt x="84160" y="46762"/>
                  </a:lnTo>
                  <a:lnTo>
                    <a:pt x="84481" y="47178"/>
                  </a:lnTo>
                  <a:lnTo>
                    <a:pt x="84783" y="47593"/>
                  </a:lnTo>
                  <a:lnTo>
                    <a:pt x="85066" y="48008"/>
                  </a:lnTo>
                  <a:lnTo>
                    <a:pt x="85349" y="48461"/>
                  </a:lnTo>
                  <a:lnTo>
                    <a:pt x="85595" y="48896"/>
                  </a:lnTo>
                  <a:lnTo>
                    <a:pt x="85840" y="49368"/>
                  </a:lnTo>
                  <a:lnTo>
                    <a:pt x="86067" y="49840"/>
                  </a:lnTo>
                  <a:lnTo>
                    <a:pt x="86256" y="50312"/>
                  </a:lnTo>
                  <a:lnTo>
                    <a:pt x="86444" y="50802"/>
                  </a:lnTo>
                  <a:lnTo>
                    <a:pt x="86709" y="51557"/>
                  </a:lnTo>
                  <a:lnTo>
                    <a:pt x="87011" y="52294"/>
                  </a:lnTo>
                  <a:lnTo>
                    <a:pt x="87162" y="52634"/>
                  </a:lnTo>
                  <a:lnTo>
                    <a:pt x="87332" y="52973"/>
                  </a:lnTo>
                  <a:lnTo>
                    <a:pt x="87501" y="53313"/>
                  </a:lnTo>
                  <a:lnTo>
                    <a:pt x="87690" y="53634"/>
                  </a:lnTo>
                  <a:lnTo>
                    <a:pt x="87898" y="53955"/>
                  </a:lnTo>
                  <a:lnTo>
                    <a:pt x="88106" y="54257"/>
                  </a:lnTo>
                  <a:lnTo>
                    <a:pt x="88351" y="54559"/>
                  </a:lnTo>
                  <a:lnTo>
                    <a:pt x="88596" y="54842"/>
                  </a:lnTo>
                  <a:lnTo>
                    <a:pt x="88842" y="55144"/>
                  </a:lnTo>
                  <a:lnTo>
                    <a:pt x="89125" y="55409"/>
                  </a:lnTo>
                  <a:lnTo>
                    <a:pt x="89427" y="55673"/>
                  </a:lnTo>
                  <a:lnTo>
                    <a:pt x="89748" y="55937"/>
                  </a:lnTo>
                  <a:lnTo>
                    <a:pt x="89748" y="55937"/>
                  </a:lnTo>
                  <a:lnTo>
                    <a:pt x="89333" y="55163"/>
                  </a:lnTo>
                  <a:lnTo>
                    <a:pt x="88936" y="54351"/>
                  </a:lnTo>
                  <a:lnTo>
                    <a:pt x="88559" y="53502"/>
                  </a:lnTo>
                  <a:lnTo>
                    <a:pt x="88181" y="52634"/>
                  </a:lnTo>
                  <a:lnTo>
                    <a:pt x="88181" y="52615"/>
                  </a:lnTo>
                  <a:lnTo>
                    <a:pt x="87879" y="51841"/>
                  </a:lnTo>
                  <a:lnTo>
                    <a:pt x="87841" y="51709"/>
                  </a:lnTo>
                  <a:lnTo>
                    <a:pt x="87577" y="50991"/>
                  </a:lnTo>
                  <a:lnTo>
                    <a:pt x="87520" y="50783"/>
                  </a:lnTo>
                  <a:lnTo>
                    <a:pt x="87218" y="49858"/>
                  </a:lnTo>
                  <a:lnTo>
                    <a:pt x="87048" y="49292"/>
                  </a:lnTo>
                  <a:lnTo>
                    <a:pt x="87011" y="49235"/>
                  </a:lnTo>
                  <a:lnTo>
                    <a:pt x="86841" y="48782"/>
                  </a:lnTo>
                  <a:lnTo>
                    <a:pt x="86633" y="48329"/>
                  </a:lnTo>
                  <a:lnTo>
                    <a:pt x="86407" y="47838"/>
                  </a:lnTo>
                  <a:lnTo>
                    <a:pt x="86142" y="47348"/>
                  </a:lnTo>
                  <a:lnTo>
                    <a:pt x="87426" y="48027"/>
                  </a:lnTo>
                  <a:lnTo>
                    <a:pt x="88691" y="48688"/>
                  </a:lnTo>
                  <a:lnTo>
                    <a:pt x="89937" y="49311"/>
                  </a:lnTo>
                  <a:lnTo>
                    <a:pt x="91164" y="49896"/>
                  </a:lnTo>
                  <a:lnTo>
                    <a:pt x="92372" y="50463"/>
                  </a:lnTo>
                  <a:lnTo>
                    <a:pt x="93543" y="51010"/>
                  </a:lnTo>
                  <a:lnTo>
                    <a:pt x="94713" y="51520"/>
                  </a:lnTo>
                  <a:lnTo>
                    <a:pt x="95846" y="51992"/>
                  </a:lnTo>
                  <a:lnTo>
                    <a:pt x="96960" y="52464"/>
                  </a:lnTo>
                  <a:lnTo>
                    <a:pt x="98036" y="52898"/>
                  </a:lnTo>
                  <a:lnTo>
                    <a:pt x="99112" y="53294"/>
                  </a:lnTo>
                  <a:lnTo>
                    <a:pt x="100150" y="53691"/>
                  </a:lnTo>
                  <a:lnTo>
                    <a:pt x="101169" y="54049"/>
                  </a:lnTo>
                  <a:lnTo>
                    <a:pt x="102170" y="54389"/>
                  </a:lnTo>
                  <a:lnTo>
                    <a:pt x="103152" y="54710"/>
                  </a:lnTo>
                  <a:lnTo>
                    <a:pt x="104114" y="54993"/>
                  </a:lnTo>
                  <a:lnTo>
                    <a:pt x="105039" y="55277"/>
                  </a:lnTo>
                  <a:lnTo>
                    <a:pt x="105946" y="55522"/>
                  </a:lnTo>
                  <a:lnTo>
                    <a:pt x="106852" y="55767"/>
                  </a:lnTo>
                  <a:lnTo>
                    <a:pt x="107720" y="55975"/>
                  </a:lnTo>
                  <a:lnTo>
                    <a:pt x="108570" y="56183"/>
                  </a:lnTo>
                  <a:lnTo>
                    <a:pt x="109381" y="56353"/>
                  </a:lnTo>
                  <a:lnTo>
                    <a:pt x="110193" y="56522"/>
                  </a:lnTo>
                  <a:lnTo>
                    <a:pt x="110986" y="56674"/>
                  </a:lnTo>
                  <a:lnTo>
                    <a:pt x="111741" y="56806"/>
                  </a:lnTo>
                  <a:lnTo>
                    <a:pt x="112496" y="56919"/>
                  </a:lnTo>
                  <a:lnTo>
                    <a:pt x="113214" y="57013"/>
                  </a:lnTo>
                  <a:lnTo>
                    <a:pt x="113912" y="57108"/>
                  </a:lnTo>
                  <a:lnTo>
                    <a:pt x="115253" y="57240"/>
                  </a:lnTo>
                  <a:lnTo>
                    <a:pt x="116499" y="57315"/>
                  </a:lnTo>
                  <a:lnTo>
                    <a:pt x="117688" y="57372"/>
                  </a:lnTo>
                  <a:lnTo>
                    <a:pt x="118783" y="57372"/>
                  </a:lnTo>
                  <a:lnTo>
                    <a:pt x="119802" y="57334"/>
                  </a:lnTo>
                  <a:lnTo>
                    <a:pt x="120727" y="57278"/>
                  </a:lnTo>
                  <a:lnTo>
                    <a:pt x="121596" y="57202"/>
                  </a:lnTo>
                  <a:lnTo>
                    <a:pt x="122370" y="57089"/>
                  </a:lnTo>
                  <a:lnTo>
                    <a:pt x="123068" y="56976"/>
                  </a:lnTo>
                  <a:lnTo>
                    <a:pt x="123691" y="56862"/>
                  </a:lnTo>
                  <a:lnTo>
                    <a:pt x="124239" y="56730"/>
                  </a:lnTo>
                  <a:lnTo>
                    <a:pt x="124711" y="56598"/>
                  </a:lnTo>
                  <a:lnTo>
                    <a:pt x="125107" y="56485"/>
                  </a:lnTo>
                  <a:lnTo>
                    <a:pt x="125428" y="56371"/>
                  </a:lnTo>
                  <a:lnTo>
                    <a:pt x="125862" y="56202"/>
                  </a:lnTo>
                  <a:lnTo>
                    <a:pt x="126013" y="56145"/>
                  </a:lnTo>
                  <a:lnTo>
                    <a:pt x="125069" y="56296"/>
                  </a:lnTo>
                  <a:lnTo>
                    <a:pt x="124125" y="56428"/>
                  </a:lnTo>
                  <a:lnTo>
                    <a:pt x="123144" y="56504"/>
                  </a:lnTo>
                  <a:lnTo>
                    <a:pt x="122143" y="56560"/>
                  </a:lnTo>
                  <a:lnTo>
                    <a:pt x="121143" y="56579"/>
                  </a:lnTo>
                  <a:lnTo>
                    <a:pt x="120123" y="56579"/>
                  </a:lnTo>
                  <a:lnTo>
                    <a:pt x="119104" y="56541"/>
                  </a:lnTo>
                  <a:lnTo>
                    <a:pt x="118047" y="56466"/>
                  </a:lnTo>
                  <a:lnTo>
                    <a:pt x="116989" y="56371"/>
                  </a:lnTo>
                  <a:lnTo>
                    <a:pt x="115932" y="56258"/>
                  </a:lnTo>
                  <a:lnTo>
                    <a:pt x="114875" y="56107"/>
                  </a:lnTo>
                  <a:lnTo>
                    <a:pt x="113799" y="55937"/>
                  </a:lnTo>
                  <a:lnTo>
                    <a:pt x="112723" y="55748"/>
                  </a:lnTo>
                  <a:lnTo>
                    <a:pt x="111647" y="55541"/>
                  </a:lnTo>
                  <a:lnTo>
                    <a:pt x="110571" y="55295"/>
                  </a:lnTo>
                  <a:lnTo>
                    <a:pt x="109476" y="55050"/>
                  </a:lnTo>
                  <a:lnTo>
                    <a:pt x="108400" y="54786"/>
                  </a:lnTo>
                  <a:lnTo>
                    <a:pt x="107343" y="54503"/>
                  </a:lnTo>
                  <a:lnTo>
                    <a:pt x="106267" y="54200"/>
                  </a:lnTo>
                  <a:lnTo>
                    <a:pt x="105209" y="53880"/>
                  </a:lnTo>
                  <a:lnTo>
                    <a:pt x="104152" y="53559"/>
                  </a:lnTo>
                  <a:lnTo>
                    <a:pt x="103114" y="53219"/>
                  </a:lnTo>
                  <a:lnTo>
                    <a:pt x="102076" y="52860"/>
                  </a:lnTo>
                  <a:lnTo>
                    <a:pt x="101056" y="52501"/>
                  </a:lnTo>
                  <a:lnTo>
                    <a:pt x="100037" y="52143"/>
                  </a:lnTo>
                  <a:lnTo>
                    <a:pt x="99055" y="51765"/>
                  </a:lnTo>
                  <a:lnTo>
                    <a:pt x="97111" y="51010"/>
                  </a:lnTo>
                  <a:lnTo>
                    <a:pt x="95260" y="50236"/>
                  </a:lnTo>
                  <a:lnTo>
                    <a:pt x="93486" y="49481"/>
                  </a:lnTo>
                  <a:lnTo>
                    <a:pt x="94864" y="49481"/>
                  </a:lnTo>
                  <a:lnTo>
                    <a:pt x="96186" y="49462"/>
                  </a:lnTo>
                  <a:lnTo>
                    <a:pt x="97450" y="49405"/>
                  </a:lnTo>
                  <a:lnTo>
                    <a:pt x="98677" y="49330"/>
                  </a:lnTo>
                  <a:lnTo>
                    <a:pt x="99848" y="49235"/>
                  </a:lnTo>
                  <a:lnTo>
                    <a:pt x="100981" y="49122"/>
                  </a:lnTo>
                  <a:lnTo>
                    <a:pt x="102057" y="48990"/>
                  </a:lnTo>
                  <a:lnTo>
                    <a:pt x="103076" y="48839"/>
                  </a:lnTo>
                  <a:lnTo>
                    <a:pt x="104058" y="48688"/>
                  </a:lnTo>
                  <a:lnTo>
                    <a:pt x="105002" y="48499"/>
                  </a:lnTo>
                  <a:lnTo>
                    <a:pt x="105889" y="48310"/>
                  </a:lnTo>
                  <a:lnTo>
                    <a:pt x="106720" y="48103"/>
                  </a:lnTo>
                  <a:lnTo>
                    <a:pt x="107513" y="47895"/>
                  </a:lnTo>
                  <a:lnTo>
                    <a:pt x="108268" y="47687"/>
                  </a:lnTo>
                  <a:lnTo>
                    <a:pt x="108985" y="47461"/>
                  </a:lnTo>
                  <a:lnTo>
                    <a:pt x="109646" y="47253"/>
                  </a:lnTo>
                  <a:lnTo>
                    <a:pt x="110269" y="47027"/>
                  </a:lnTo>
                  <a:lnTo>
                    <a:pt x="110835" y="46800"/>
                  </a:lnTo>
                  <a:lnTo>
                    <a:pt x="111364" y="46574"/>
                  </a:lnTo>
                  <a:lnTo>
                    <a:pt x="111855" y="46366"/>
                  </a:lnTo>
                  <a:lnTo>
                    <a:pt x="112723" y="45969"/>
                  </a:lnTo>
                  <a:lnTo>
                    <a:pt x="113403" y="45592"/>
                  </a:lnTo>
                  <a:lnTo>
                    <a:pt x="113950" y="45290"/>
                  </a:lnTo>
                  <a:lnTo>
                    <a:pt x="114309" y="45063"/>
                  </a:lnTo>
                  <a:lnTo>
                    <a:pt x="114611" y="44837"/>
                  </a:lnTo>
                  <a:lnTo>
                    <a:pt x="114611" y="44837"/>
                  </a:lnTo>
                  <a:lnTo>
                    <a:pt x="113988" y="45195"/>
                  </a:lnTo>
                  <a:lnTo>
                    <a:pt x="113327" y="45535"/>
                  </a:lnTo>
                  <a:lnTo>
                    <a:pt x="112629" y="45856"/>
                  </a:lnTo>
                  <a:lnTo>
                    <a:pt x="111911" y="46139"/>
                  </a:lnTo>
                  <a:lnTo>
                    <a:pt x="111194" y="46423"/>
                  </a:lnTo>
                  <a:lnTo>
                    <a:pt x="110439" y="46668"/>
                  </a:lnTo>
                  <a:lnTo>
                    <a:pt x="109665" y="46913"/>
                  </a:lnTo>
                  <a:lnTo>
                    <a:pt x="108872" y="47121"/>
                  </a:lnTo>
                  <a:lnTo>
                    <a:pt x="108079" y="47329"/>
                  </a:lnTo>
                  <a:lnTo>
                    <a:pt x="107267" y="47499"/>
                  </a:lnTo>
                  <a:lnTo>
                    <a:pt x="106455" y="47669"/>
                  </a:lnTo>
                  <a:lnTo>
                    <a:pt x="105625" y="47820"/>
                  </a:lnTo>
                  <a:lnTo>
                    <a:pt x="104794" y="47952"/>
                  </a:lnTo>
                  <a:lnTo>
                    <a:pt x="103963" y="48084"/>
                  </a:lnTo>
                  <a:lnTo>
                    <a:pt x="103152" y="48178"/>
                  </a:lnTo>
                  <a:lnTo>
                    <a:pt x="102321" y="48273"/>
                  </a:lnTo>
                  <a:lnTo>
                    <a:pt x="101490" y="48348"/>
                  </a:lnTo>
                  <a:lnTo>
                    <a:pt x="100679" y="48424"/>
                  </a:lnTo>
                  <a:lnTo>
                    <a:pt x="99093" y="48537"/>
                  </a:lnTo>
                  <a:lnTo>
                    <a:pt x="97564" y="48594"/>
                  </a:lnTo>
                  <a:lnTo>
                    <a:pt x="96110" y="48631"/>
                  </a:lnTo>
                  <a:lnTo>
                    <a:pt x="94732" y="48631"/>
                  </a:lnTo>
                  <a:lnTo>
                    <a:pt x="93486" y="48612"/>
                  </a:lnTo>
                  <a:lnTo>
                    <a:pt x="92372" y="48556"/>
                  </a:lnTo>
                  <a:lnTo>
                    <a:pt x="91390" y="48499"/>
                  </a:lnTo>
                  <a:lnTo>
                    <a:pt x="90239" y="47952"/>
                  </a:lnTo>
                  <a:lnTo>
                    <a:pt x="89144" y="47404"/>
                  </a:lnTo>
                  <a:lnTo>
                    <a:pt x="88124" y="46895"/>
                  </a:lnTo>
                  <a:lnTo>
                    <a:pt x="87199" y="46385"/>
                  </a:lnTo>
                  <a:lnTo>
                    <a:pt x="86350" y="45932"/>
                  </a:lnTo>
                  <a:lnTo>
                    <a:pt x="85595" y="45498"/>
                  </a:lnTo>
                  <a:lnTo>
                    <a:pt x="84934" y="45101"/>
                  </a:lnTo>
                  <a:lnTo>
                    <a:pt x="84387" y="44742"/>
                  </a:lnTo>
                  <a:lnTo>
                    <a:pt x="83745" y="43968"/>
                  </a:lnTo>
                  <a:lnTo>
                    <a:pt x="83046" y="43175"/>
                  </a:lnTo>
                  <a:lnTo>
                    <a:pt x="82914" y="43043"/>
                  </a:lnTo>
                  <a:lnTo>
                    <a:pt x="82291" y="42401"/>
                  </a:lnTo>
                  <a:lnTo>
                    <a:pt x="82159" y="42269"/>
                  </a:lnTo>
                  <a:lnTo>
                    <a:pt x="81423" y="41571"/>
                  </a:lnTo>
                  <a:lnTo>
                    <a:pt x="81140" y="41325"/>
                  </a:lnTo>
                  <a:lnTo>
                    <a:pt x="80630" y="40872"/>
                  </a:lnTo>
                  <a:lnTo>
                    <a:pt x="80271" y="40570"/>
                  </a:lnTo>
                  <a:lnTo>
                    <a:pt x="79686" y="40098"/>
                  </a:lnTo>
                  <a:lnTo>
                    <a:pt x="79157" y="39683"/>
                  </a:lnTo>
                  <a:lnTo>
                    <a:pt x="78610" y="39305"/>
                  </a:lnTo>
                  <a:lnTo>
                    <a:pt x="78176" y="38984"/>
                  </a:lnTo>
                  <a:lnTo>
                    <a:pt x="77647" y="38626"/>
                  </a:lnTo>
                  <a:lnTo>
                    <a:pt x="77213" y="38343"/>
                  </a:lnTo>
                  <a:lnTo>
                    <a:pt x="76307" y="37795"/>
                  </a:lnTo>
                  <a:lnTo>
                    <a:pt x="75854" y="37531"/>
                  </a:lnTo>
                  <a:lnTo>
                    <a:pt x="75231" y="37191"/>
                  </a:lnTo>
                  <a:lnTo>
                    <a:pt x="74759" y="36946"/>
                  </a:lnTo>
                  <a:lnTo>
                    <a:pt x="73909" y="36511"/>
                  </a:lnTo>
                  <a:lnTo>
                    <a:pt x="73437" y="36304"/>
                  </a:lnTo>
                  <a:lnTo>
                    <a:pt x="72569" y="35907"/>
                  </a:lnTo>
                  <a:lnTo>
                    <a:pt x="72116" y="35737"/>
                  </a:lnTo>
                  <a:lnTo>
                    <a:pt x="71247" y="35398"/>
                  </a:lnTo>
                  <a:lnTo>
                    <a:pt x="70889" y="35265"/>
                  </a:lnTo>
                  <a:lnTo>
                    <a:pt x="70266" y="35058"/>
                  </a:lnTo>
                  <a:lnTo>
                    <a:pt x="69643" y="34850"/>
                  </a:lnTo>
                  <a:lnTo>
                    <a:pt x="69303" y="34756"/>
                  </a:lnTo>
                  <a:lnTo>
                    <a:pt x="68283" y="34473"/>
                  </a:lnTo>
                  <a:lnTo>
                    <a:pt x="67887" y="34359"/>
                  </a:lnTo>
                  <a:lnTo>
                    <a:pt x="67207" y="34208"/>
                  </a:lnTo>
                  <a:lnTo>
                    <a:pt x="66528" y="34057"/>
                  </a:lnTo>
                  <a:lnTo>
                    <a:pt x="66509" y="34057"/>
                  </a:lnTo>
                  <a:lnTo>
                    <a:pt x="67566" y="33944"/>
                  </a:lnTo>
                  <a:lnTo>
                    <a:pt x="68642" y="33868"/>
                  </a:lnTo>
                  <a:lnTo>
                    <a:pt x="69850" y="33774"/>
                  </a:lnTo>
                  <a:lnTo>
                    <a:pt x="71058" y="33717"/>
                  </a:lnTo>
                  <a:lnTo>
                    <a:pt x="72267" y="33680"/>
                  </a:lnTo>
                  <a:lnTo>
                    <a:pt x="73475" y="33661"/>
                  </a:lnTo>
                  <a:lnTo>
                    <a:pt x="74702" y="33642"/>
                  </a:lnTo>
                  <a:lnTo>
                    <a:pt x="75910" y="33661"/>
                  </a:lnTo>
                  <a:lnTo>
                    <a:pt x="77137" y="33699"/>
                  </a:lnTo>
                  <a:lnTo>
                    <a:pt x="78364" y="33755"/>
                  </a:lnTo>
                  <a:lnTo>
                    <a:pt x="79573" y="33831"/>
                  </a:lnTo>
                  <a:lnTo>
                    <a:pt x="80800" y="33925"/>
                  </a:lnTo>
                  <a:lnTo>
                    <a:pt x="82008" y="34038"/>
                  </a:lnTo>
                  <a:lnTo>
                    <a:pt x="83235" y="34170"/>
                  </a:lnTo>
                  <a:lnTo>
                    <a:pt x="84443" y="34322"/>
                  </a:lnTo>
                  <a:lnTo>
                    <a:pt x="85651" y="34491"/>
                  </a:lnTo>
                  <a:lnTo>
                    <a:pt x="86860" y="34680"/>
                  </a:lnTo>
                  <a:lnTo>
                    <a:pt x="88049" y="34888"/>
                  </a:lnTo>
                  <a:lnTo>
                    <a:pt x="89540" y="35152"/>
                  </a:lnTo>
                  <a:lnTo>
                    <a:pt x="90994" y="35379"/>
                  </a:lnTo>
                  <a:lnTo>
                    <a:pt x="92391" y="35567"/>
                  </a:lnTo>
                  <a:lnTo>
                    <a:pt x="93750" y="35737"/>
                  </a:lnTo>
                  <a:lnTo>
                    <a:pt x="95072" y="35851"/>
                  </a:lnTo>
                  <a:lnTo>
                    <a:pt x="96355" y="35945"/>
                  </a:lnTo>
                  <a:lnTo>
                    <a:pt x="97601" y="36002"/>
                  </a:lnTo>
                  <a:lnTo>
                    <a:pt x="98810" y="36039"/>
                  </a:lnTo>
                  <a:lnTo>
                    <a:pt x="99980" y="36039"/>
                  </a:lnTo>
                  <a:lnTo>
                    <a:pt x="101113" y="36021"/>
                  </a:lnTo>
                  <a:lnTo>
                    <a:pt x="102227" y="35964"/>
                  </a:lnTo>
                  <a:lnTo>
                    <a:pt x="103284" y="35888"/>
                  </a:lnTo>
                  <a:lnTo>
                    <a:pt x="104322" y="35794"/>
                  </a:lnTo>
                  <a:lnTo>
                    <a:pt x="105304" y="35662"/>
                  </a:lnTo>
                  <a:lnTo>
                    <a:pt x="106267" y="35511"/>
                  </a:lnTo>
                  <a:lnTo>
                    <a:pt x="107192" y="35341"/>
                  </a:lnTo>
                  <a:lnTo>
                    <a:pt x="108098" y="35152"/>
                  </a:lnTo>
                  <a:lnTo>
                    <a:pt x="108966" y="34945"/>
                  </a:lnTo>
                  <a:lnTo>
                    <a:pt x="109797" y="34718"/>
                  </a:lnTo>
                  <a:lnTo>
                    <a:pt x="110590" y="34473"/>
                  </a:lnTo>
                  <a:lnTo>
                    <a:pt x="111364" y="34208"/>
                  </a:lnTo>
                  <a:lnTo>
                    <a:pt x="112100" y="33925"/>
                  </a:lnTo>
                  <a:lnTo>
                    <a:pt x="112817" y="33642"/>
                  </a:lnTo>
                  <a:lnTo>
                    <a:pt x="113497" y="33340"/>
                  </a:lnTo>
                  <a:lnTo>
                    <a:pt x="114158" y="33019"/>
                  </a:lnTo>
                  <a:lnTo>
                    <a:pt x="114781" y="32679"/>
                  </a:lnTo>
                  <a:lnTo>
                    <a:pt x="115385" y="32339"/>
                  </a:lnTo>
                  <a:lnTo>
                    <a:pt x="115951" y="31999"/>
                  </a:lnTo>
                  <a:lnTo>
                    <a:pt x="116499" y="31641"/>
                  </a:lnTo>
                  <a:lnTo>
                    <a:pt x="117027" y="31263"/>
                  </a:lnTo>
                  <a:lnTo>
                    <a:pt x="117537" y="30905"/>
                  </a:lnTo>
                  <a:lnTo>
                    <a:pt x="118009" y="30527"/>
                  </a:lnTo>
                  <a:lnTo>
                    <a:pt x="118462" y="30131"/>
                  </a:lnTo>
                  <a:lnTo>
                    <a:pt x="118877" y="29753"/>
                  </a:lnTo>
                  <a:lnTo>
                    <a:pt x="119293" y="29357"/>
                  </a:lnTo>
                  <a:lnTo>
                    <a:pt x="119670" y="28979"/>
                  </a:lnTo>
                  <a:lnTo>
                    <a:pt x="120029" y="28582"/>
                  </a:lnTo>
                  <a:lnTo>
                    <a:pt x="120388" y="28186"/>
                  </a:lnTo>
                  <a:lnTo>
                    <a:pt x="120708" y="27808"/>
                  </a:lnTo>
                  <a:lnTo>
                    <a:pt x="121010" y="27431"/>
                  </a:lnTo>
                  <a:lnTo>
                    <a:pt x="121294" y="27034"/>
                  </a:lnTo>
                  <a:lnTo>
                    <a:pt x="121558" y="26657"/>
                  </a:lnTo>
                  <a:lnTo>
                    <a:pt x="122030" y="25940"/>
                  </a:lnTo>
                  <a:lnTo>
                    <a:pt x="122445" y="25222"/>
                  </a:lnTo>
                  <a:lnTo>
                    <a:pt x="122785" y="24561"/>
                  </a:lnTo>
                  <a:lnTo>
                    <a:pt x="123087" y="23957"/>
                  </a:lnTo>
                  <a:lnTo>
                    <a:pt x="123314" y="23391"/>
                  </a:lnTo>
                  <a:lnTo>
                    <a:pt x="123502" y="22900"/>
                  </a:lnTo>
                  <a:lnTo>
                    <a:pt x="123653" y="22466"/>
                  </a:lnTo>
                  <a:lnTo>
                    <a:pt x="123748" y="22126"/>
                  </a:lnTo>
                  <a:lnTo>
                    <a:pt x="123823" y="21881"/>
                  </a:lnTo>
                  <a:lnTo>
                    <a:pt x="123880" y="21654"/>
                  </a:lnTo>
                  <a:lnTo>
                    <a:pt x="122974" y="23032"/>
                  </a:lnTo>
                  <a:lnTo>
                    <a:pt x="122521" y="23693"/>
                  </a:lnTo>
                  <a:lnTo>
                    <a:pt x="122049" y="24373"/>
                  </a:lnTo>
                  <a:lnTo>
                    <a:pt x="121577" y="25033"/>
                  </a:lnTo>
                  <a:lnTo>
                    <a:pt x="121067" y="25675"/>
                  </a:lnTo>
                  <a:lnTo>
                    <a:pt x="120539" y="26298"/>
                  </a:lnTo>
                  <a:lnTo>
                    <a:pt x="119972" y="26921"/>
                  </a:lnTo>
                  <a:lnTo>
                    <a:pt x="119387" y="27525"/>
                  </a:lnTo>
                  <a:lnTo>
                    <a:pt x="118783" y="28111"/>
                  </a:lnTo>
                  <a:lnTo>
                    <a:pt x="118122" y="28677"/>
                  </a:lnTo>
                  <a:lnTo>
                    <a:pt x="117424" y="29224"/>
                  </a:lnTo>
                  <a:lnTo>
                    <a:pt x="117065" y="29470"/>
                  </a:lnTo>
                  <a:lnTo>
                    <a:pt x="116687" y="29734"/>
                  </a:lnTo>
                  <a:lnTo>
                    <a:pt x="116291" y="29979"/>
                  </a:lnTo>
                  <a:lnTo>
                    <a:pt x="115894" y="30225"/>
                  </a:lnTo>
                  <a:lnTo>
                    <a:pt x="115479" y="30451"/>
                  </a:lnTo>
                  <a:lnTo>
                    <a:pt x="115064" y="30697"/>
                  </a:lnTo>
                  <a:lnTo>
                    <a:pt x="114611" y="30905"/>
                  </a:lnTo>
                  <a:lnTo>
                    <a:pt x="114158" y="31131"/>
                  </a:lnTo>
                  <a:lnTo>
                    <a:pt x="113705" y="31339"/>
                  </a:lnTo>
                  <a:lnTo>
                    <a:pt x="113214" y="31528"/>
                  </a:lnTo>
                  <a:lnTo>
                    <a:pt x="112723" y="31716"/>
                  </a:lnTo>
                  <a:lnTo>
                    <a:pt x="112194" y="31905"/>
                  </a:lnTo>
                  <a:lnTo>
                    <a:pt x="111666" y="32075"/>
                  </a:lnTo>
                  <a:lnTo>
                    <a:pt x="111118" y="32245"/>
                  </a:lnTo>
                  <a:lnTo>
                    <a:pt x="110571" y="32396"/>
                  </a:lnTo>
                  <a:lnTo>
                    <a:pt x="109986" y="32528"/>
                  </a:lnTo>
                  <a:lnTo>
                    <a:pt x="109381" y="32679"/>
                  </a:lnTo>
                  <a:lnTo>
                    <a:pt x="108758" y="32792"/>
                  </a:lnTo>
                  <a:lnTo>
                    <a:pt x="108135" y="32906"/>
                  </a:lnTo>
                  <a:lnTo>
                    <a:pt x="107475" y="33019"/>
                  </a:lnTo>
                  <a:lnTo>
                    <a:pt x="106795" y="33113"/>
                  </a:lnTo>
                  <a:lnTo>
                    <a:pt x="106116" y="33208"/>
                  </a:lnTo>
                  <a:lnTo>
                    <a:pt x="105398" y="33283"/>
                  </a:lnTo>
                  <a:lnTo>
                    <a:pt x="104662" y="33340"/>
                  </a:lnTo>
                  <a:lnTo>
                    <a:pt x="103907" y="33396"/>
                  </a:lnTo>
                  <a:lnTo>
                    <a:pt x="103133" y="33434"/>
                  </a:lnTo>
                  <a:lnTo>
                    <a:pt x="102321" y="33453"/>
                  </a:lnTo>
                  <a:lnTo>
                    <a:pt x="101490" y="33472"/>
                  </a:lnTo>
                  <a:lnTo>
                    <a:pt x="99791" y="33472"/>
                  </a:lnTo>
                  <a:lnTo>
                    <a:pt x="98885" y="33453"/>
                  </a:lnTo>
                  <a:lnTo>
                    <a:pt x="97979" y="33415"/>
                  </a:lnTo>
                  <a:lnTo>
                    <a:pt x="97035" y="33359"/>
                  </a:lnTo>
                  <a:lnTo>
                    <a:pt x="96053" y="33302"/>
                  </a:lnTo>
                  <a:lnTo>
                    <a:pt x="95072" y="33227"/>
                  </a:lnTo>
                  <a:lnTo>
                    <a:pt x="94052" y="33151"/>
                  </a:lnTo>
                  <a:lnTo>
                    <a:pt x="92995" y="33038"/>
                  </a:lnTo>
                  <a:lnTo>
                    <a:pt x="91938" y="32925"/>
                  </a:lnTo>
                  <a:lnTo>
                    <a:pt x="89691" y="32641"/>
                  </a:lnTo>
                  <a:lnTo>
                    <a:pt x="89144" y="32566"/>
                  </a:lnTo>
                  <a:lnTo>
                    <a:pt x="88596" y="32471"/>
                  </a:lnTo>
                  <a:lnTo>
                    <a:pt x="87483" y="32302"/>
                  </a:lnTo>
                  <a:lnTo>
                    <a:pt x="86841" y="32207"/>
                  </a:lnTo>
                  <a:lnTo>
                    <a:pt x="85217" y="31981"/>
                  </a:lnTo>
                  <a:lnTo>
                    <a:pt x="84594" y="31905"/>
                  </a:lnTo>
                  <a:lnTo>
                    <a:pt x="82499" y="31660"/>
                  </a:lnTo>
                  <a:lnTo>
                    <a:pt x="82140" y="31622"/>
                  </a:lnTo>
                  <a:lnTo>
                    <a:pt x="80403" y="31471"/>
                  </a:lnTo>
                  <a:lnTo>
                    <a:pt x="79724" y="31414"/>
                  </a:lnTo>
                  <a:lnTo>
                    <a:pt x="78232" y="31301"/>
                  </a:lnTo>
                  <a:lnTo>
                    <a:pt x="77628" y="31263"/>
                  </a:lnTo>
                  <a:lnTo>
                    <a:pt x="75703" y="31169"/>
                  </a:lnTo>
                  <a:lnTo>
                    <a:pt x="75098" y="31150"/>
                  </a:lnTo>
                  <a:lnTo>
                    <a:pt x="73739" y="31131"/>
                  </a:lnTo>
                  <a:lnTo>
                    <a:pt x="72984" y="31112"/>
                  </a:lnTo>
                  <a:lnTo>
                    <a:pt x="71700" y="31112"/>
                  </a:lnTo>
                  <a:lnTo>
                    <a:pt x="71040" y="31131"/>
                  </a:lnTo>
                  <a:lnTo>
                    <a:pt x="69322" y="31169"/>
                  </a:lnTo>
                  <a:lnTo>
                    <a:pt x="68548" y="31207"/>
                  </a:lnTo>
                  <a:lnTo>
                    <a:pt x="67490" y="31263"/>
                  </a:lnTo>
                  <a:lnTo>
                    <a:pt x="66660" y="31301"/>
                  </a:lnTo>
                  <a:lnTo>
                    <a:pt x="65640" y="31395"/>
                  </a:lnTo>
                  <a:lnTo>
                    <a:pt x="64338" y="31509"/>
                  </a:lnTo>
                  <a:lnTo>
                    <a:pt x="63356" y="31603"/>
                  </a:lnTo>
                  <a:lnTo>
                    <a:pt x="62431" y="31716"/>
                  </a:lnTo>
                  <a:lnTo>
                    <a:pt x="61676" y="31811"/>
                  </a:lnTo>
                  <a:lnTo>
                    <a:pt x="60732" y="31943"/>
                  </a:lnTo>
                  <a:lnTo>
                    <a:pt x="60128" y="32037"/>
                  </a:lnTo>
                  <a:lnTo>
                    <a:pt x="59184" y="32188"/>
                  </a:lnTo>
                  <a:lnTo>
                    <a:pt x="58278" y="32358"/>
                  </a:lnTo>
                  <a:lnTo>
                    <a:pt x="57787" y="32453"/>
                  </a:lnTo>
                  <a:lnTo>
                    <a:pt x="56768" y="32660"/>
                  </a:lnTo>
                  <a:lnTo>
                    <a:pt x="56296" y="32755"/>
                  </a:lnTo>
                  <a:lnTo>
                    <a:pt x="55427" y="32962"/>
                  </a:lnTo>
                  <a:lnTo>
                    <a:pt x="54559" y="33170"/>
                  </a:lnTo>
                  <a:lnTo>
                    <a:pt x="53690" y="33378"/>
                  </a:lnTo>
                  <a:lnTo>
                    <a:pt x="52860" y="33604"/>
                  </a:lnTo>
                  <a:lnTo>
                    <a:pt x="52633" y="33661"/>
                  </a:lnTo>
                  <a:lnTo>
                    <a:pt x="51538" y="33982"/>
                  </a:lnTo>
                  <a:lnTo>
                    <a:pt x="51331" y="34057"/>
                  </a:lnTo>
                  <a:lnTo>
                    <a:pt x="50462" y="34322"/>
                  </a:lnTo>
                  <a:lnTo>
                    <a:pt x="49613" y="34605"/>
                  </a:lnTo>
                  <a:lnTo>
                    <a:pt x="48782" y="34907"/>
                  </a:lnTo>
                  <a:lnTo>
                    <a:pt x="47951" y="35209"/>
                  </a:lnTo>
                  <a:lnTo>
                    <a:pt x="47876" y="35228"/>
                  </a:lnTo>
                  <a:lnTo>
                    <a:pt x="46743" y="35662"/>
                  </a:lnTo>
                  <a:lnTo>
                    <a:pt x="45648" y="36134"/>
                  </a:lnTo>
                  <a:lnTo>
                    <a:pt x="44553" y="36606"/>
                  </a:lnTo>
                  <a:lnTo>
                    <a:pt x="43496" y="37116"/>
                  </a:lnTo>
                  <a:lnTo>
                    <a:pt x="44025" y="36398"/>
                  </a:lnTo>
                  <a:lnTo>
                    <a:pt x="44591" y="35681"/>
                  </a:lnTo>
                  <a:lnTo>
                    <a:pt x="45157" y="34982"/>
                  </a:lnTo>
                  <a:lnTo>
                    <a:pt x="45743" y="34322"/>
                  </a:lnTo>
                  <a:lnTo>
                    <a:pt x="46309" y="33699"/>
                  </a:lnTo>
                  <a:lnTo>
                    <a:pt x="46592" y="33434"/>
                  </a:lnTo>
                  <a:lnTo>
                    <a:pt x="46875" y="33189"/>
                  </a:lnTo>
                  <a:lnTo>
                    <a:pt x="47140" y="32962"/>
                  </a:lnTo>
                  <a:lnTo>
                    <a:pt x="47385" y="32773"/>
                  </a:lnTo>
                  <a:lnTo>
                    <a:pt x="47649" y="32604"/>
                  </a:lnTo>
                  <a:lnTo>
                    <a:pt x="47876" y="32490"/>
                  </a:lnTo>
                  <a:lnTo>
                    <a:pt x="48461" y="32207"/>
                  </a:lnTo>
                  <a:lnTo>
                    <a:pt x="49046" y="31924"/>
                  </a:lnTo>
                  <a:lnTo>
                    <a:pt x="49613" y="31622"/>
                  </a:lnTo>
                  <a:lnTo>
                    <a:pt x="50198" y="31320"/>
                  </a:lnTo>
                  <a:lnTo>
                    <a:pt x="50783" y="30999"/>
                  </a:lnTo>
                  <a:lnTo>
                    <a:pt x="51350" y="30659"/>
                  </a:lnTo>
                  <a:lnTo>
                    <a:pt x="52501" y="29942"/>
                  </a:lnTo>
                  <a:lnTo>
                    <a:pt x="53634" y="29187"/>
                  </a:lnTo>
                  <a:lnTo>
                    <a:pt x="54748" y="28394"/>
                  </a:lnTo>
                  <a:lnTo>
                    <a:pt x="55861" y="27563"/>
                  </a:lnTo>
                  <a:lnTo>
                    <a:pt x="56938" y="26676"/>
                  </a:lnTo>
                  <a:lnTo>
                    <a:pt x="58014" y="25770"/>
                  </a:lnTo>
                  <a:lnTo>
                    <a:pt x="59052" y="24826"/>
                  </a:lnTo>
                  <a:lnTo>
                    <a:pt x="60071" y="23844"/>
                  </a:lnTo>
                  <a:lnTo>
                    <a:pt x="61053" y="22843"/>
                  </a:lnTo>
                  <a:lnTo>
                    <a:pt x="62016" y="21805"/>
                  </a:lnTo>
                  <a:lnTo>
                    <a:pt x="62941" y="20748"/>
                  </a:lnTo>
                  <a:lnTo>
                    <a:pt x="63809" y="19653"/>
                  </a:lnTo>
                  <a:lnTo>
                    <a:pt x="64659" y="18558"/>
                  </a:lnTo>
                  <a:lnTo>
                    <a:pt x="65074" y="17992"/>
                  </a:lnTo>
                  <a:lnTo>
                    <a:pt x="65452" y="17444"/>
                  </a:lnTo>
                  <a:lnTo>
                    <a:pt x="65848" y="16878"/>
                  </a:lnTo>
                  <a:lnTo>
                    <a:pt x="66226" y="16293"/>
                  </a:lnTo>
                  <a:lnTo>
                    <a:pt x="66584" y="15726"/>
                  </a:lnTo>
                  <a:lnTo>
                    <a:pt x="66924" y="15141"/>
                  </a:lnTo>
                  <a:lnTo>
                    <a:pt x="67264" y="14575"/>
                  </a:lnTo>
                  <a:lnTo>
                    <a:pt x="67585" y="13990"/>
                  </a:lnTo>
                  <a:lnTo>
                    <a:pt x="67887" y="13404"/>
                  </a:lnTo>
                  <a:lnTo>
                    <a:pt x="68189" y="12819"/>
                  </a:lnTo>
                  <a:lnTo>
                    <a:pt x="68472" y="12234"/>
                  </a:lnTo>
                  <a:lnTo>
                    <a:pt x="68736" y="11649"/>
                  </a:lnTo>
                  <a:lnTo>
                    <a:pt x="69001" y="11044"/>
                  </a:lnTo>
                  <a:lnTo>
                    <a:pt x="69227" y="10459"/>
                  </a:lnTo>
                  <a:lnTo>
                    <a:pt x="69454" y="9874"/>
                  </a:lnTo>
                  <a:lnTo>
                    <a:pt x="69661" y="9270"/>
                  </a:lnTo>
                  <a:lnTo>
                    <a:pt x="69850" y="8685"/>
                  </a:lnTo>
                  <a:lnTo>
                    <a:pt x="70039" y="8099"/>
                  </a:lnTo>
                  <a:lnTo>
                    <a:pt x="70190" y="7495"/>
                  </a:lnTo>
                  <a:lnTo>
                    <a:pt x="70341" y="6910"/>
                  </a:lnTo>
                  <a:lnTo>
                    <a:pt x="70454" y="6325"/>
                  </a:lnTo>
                  <a:lnTo>
                    <a:pt x="70568" y="5740"/>
                  </a:lnTo>
                  <a:lnTo>
                    <a:pt x="70662" y="5154"/>
                  </a:lnTo>
                  <a:lnTo>
                    <a:pt x="70719" y="4569"/>
                  </a:lnTo>
                  <a:lnTo>
                    <a:pt x="70775" y="3984"/>
                  </a:lnTo>
                  <a:lnTo>
                    <a:pt x="70813" y="3399"/>
                  </a:lnTo>
                  <a:lnTo>
                    <a:pt x="70832" y="2832"/>
                  </a:lnTo>
                  <a:lnTo>
                    <a:pt x="70832" y="2247"/>
                  </a:lnTo>
                  <a:lnTo>
                    <a:pt x="70794" y="1681"/>
                  </a:lnTo>
                  <a:lnTo>
                    <a:pt x="70756" y="1114"/>
                  </a:lnTo>
                  <a:lnTo>
                    <a:pt x="70700" y="548"/>
                  </a:lnTo>
                  <a:lnTo>
                    <a:pt x="706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1" name="Google Shape;911;p13"/>
            <p:cNvGrpSpPr/>
            <p:nvPr/>
          </p:nvGrpSpPr>
          <p:grpSpPr>
            <a:xfrm>
              <a:off x="2464214" y="951103"/>
              <a:ext cx="314426" cy="304947"/>
              <a:chOff x="5013725" y="2633775"/>
              <a:chExt cx="422900" cy="410150"/>
            </a:xfrm>
          </p:grpSpPr>
          <p:sp>
            <p:nvSpPr>
              <p:cNvPr id="912" name="Google Shape;912;p13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13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4" name="Google Shape;914;p13"/>
            <p:cNvGrpSpPr/>
            <p:nvPr/>
          </p:nvGrpSpPr>
          <p:grpSpPr>
            <a:xfrm>
              <a:off x="2497939" y="1763378"/>
              <a:ext cx="314426" cy="304947"/>
              <a:chOff x="5013725" y="2633775"/>
              <a:chExt cx="422900" cy="410150"/>
            </a:xfrm>
          </p:grpSpPr>
          <p:sp>
            <p:nvSpPr>
              <p:cNvPr id="915" name="Google Shape;915;p13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13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7" name="Google Shape;917;p13"/>
            <p:cNvSpPr/>
            <p:nvPr/>
          </p:nvSpPr>
          <p:spPr>
            <a:xfrm rot="5209801">
              <a:off x="1218720" y="419375"/>
              <a:ext cx="192106" cy="240257"/>
            </a:xfrm>
            <a:custGeom>
              <a:avLst/>
              <a:gdLst/>
              <a:ahLst/>
              <a:cxnLst/>
              <a:rect l="l" t="t" r="r" b="b"/>
              <a:pathLst>
                <a:path w="7684" h="9610" extrusionOk="0">
                  <a:moveTo>
                    <a:pt x="5097" y="1"/>
                  </a:moveTo>
                  <a:lnTo>
                    <a:pt x="4588" y="114"/>
                  </a:lnTo>
                  <a:lnTo>
                    <a:pt x="4399" y="2096"/>
                  </a:lnTo>
                  <a:lnTo>
                    <a:pt x="3889" y="246"/>
                  </a:lnTo>
                  <a:lnTo>
                    <a:pt x="2889" y="869"/>
                  </a:lnTo>
                  <a:lnTo>
                    <a:pt x="3681" y="2568"/>
                  </a:lnTo>
                  <a:lnTo>
                    <a:pt x="4229" y="3814"/>
                  </a:lnTo>
                  <a:lnTo>
                    <a:pt x="4399" y="4248"/>
                  </a:lnTo>
                  <a:lnTo>
                    <a:pt x="4512" y="4569"/>
                  </a:lnTo>
                  <a:lnTo>
                    <a:pt x="4550" y="4777"/>
                  </a:lnTo>
                  <a:lnTo>
                    <a:pt x="4550" y="4834"/>
                  </a:lnTo>
                  <a:lnTo>
                    <a:pt x="4531" y="4871"/>
                  </a:lnTo>
                  <a:lnTo>
                    <a:pt x="4512" y="4871"/>
                  </a:lnTo>
                  <a:lnTo>
                    <a:pt x="4455" y="4834"/>
                  </a:lnTo>
                  <a:lnTo>
                    <a:pt x="4304" y="4664"/>
                  </a:lnTo>
                  <a:lnTo>
                    <a:pt x="4097" y="4399"/>
                  </a:lnTo>
                  <a:lnTo>
                    <a:pt x="3832" y="4003"/>
                  </a:lnTo>
                  <a:lnTo>
                    <a:pt x="3077" y="2832"/>
                  </a:lnTo>
                  <a:lnTo>
                    <a:pt x="2077" y="1190"/>
                  </a:lnTo>
                  <a:lnTo>
                    <a:pt x="1322" y="1662"/>
                  </a:lnTo>
                  <a:lnTo>
                    <a:pt x="1548" y="2228"/>
                  </a:lnTo>
                  <a:lnTo>
                    <a:pt x="925" y="2134"/>
                  </a:lnTo>
                  <a:lnTo>
                    <a:pt x="680" y="2436"/>
                  </a:lnTo>
                  <a:lnTo>
                    <a:pt x="548" y="2625"/>
                  </a:lnTo>
                  <a:lnTo>
                    <a:pt x="434" y="2832"/>
                  </a:lnTo>
                  <a:lnTo>
                    <a:pt x="302" y="3116"/>
                  </a:lnTo>
                  <a:lnTo>
                    <a:pt x="208" y="3380"/>
                  </a:lnTo>
                  <a:lnTo>
                    <a:pt x="132" y="3625"/>
                  </a:lnTo>
                  <a:lnTo>
                    <a:pt x="76" y="3833"/>
                  </a:lnTo>
                  <a:lnTo>
                    <a:pt x="1529" y="4362"/>
                  </a:lnTo>
                  <a:lnTo>
                    <a:pt x="0" y="4645"/>
                  </a:lnTo>
                  <a:lnTo>
                    <a:pt x="95" y="5532"/>
                  </a:lnTo>
                  <a:lnTo>
                    <a:pt x="1963" y="5192"/>
                  </a:lnTo>
                  <a:lnTo>
                    <a:pt x="3304" y="4985"/>
                  </a:lnTo>
                  <a:lnTo>
                    <a:pt x="3776" y="4928"/>
                  </a:lnTo>
                  <a:lnTo>
                    <a:pt x="4116" y="4890"/>
                  </a:lnTo>
                  <a:lnTo>
                    <a:pt x="4323" y="4890"/>
                  </a:lnTo>
                  <a:lnTo>
                    <a:pt x="4361" y="4909"/>
                  </a:lnTo>
                  <a:lnTo>
                    <a:pt x="4380" y="4909"/>
                  </a:lnTo>
                  <a:lnTo>
                    <a:pt x="4380" y="4947"/>
                  </a:lnTo>
                  <a:lnTo>
                    <a:pt x="4323" y="4966"/>
                  </a:lnTo>
                  <a:lnTo>
                    <a:pt x="4134" y="5060"/>
                  </a:lnTo>
                  <a:lnTo>
                    <a:pt x="3814" y="5173"/>
                  </a:lnTo>
                  <a:lnTo>
                    <a:pt x="3342" y="5306"/>
                  </a:lnTo>
                  <a:lnTo>
                    <a:pt x="2020" y="5683"/>
                  </a:lnTo>
                  <a:lnTo>
                    <a:pt x="151" y="6174"/>
                  </a:lnTo>
                  <a:lnTo>
                    <a:pt x="378" y="6797"/>
                  </a:lnTo>
                  <a:lnTo>
                    <a:pt x="1322" y="6627"/>
                  </a:lnTo>
                  <a:lnTo>
                    <a:pt x="623" y="7269"/>
                  </a:lnTo>
                  <a:lnTo>
                    <a:pt x="736" y="7458"/>
                  </a:lnTo>
                  <a:lnTo>
                    <a:pt x="869" y="7646"/>
                  </a:lnTo>
                  <a:lnTo>
                    <a:pt x="1038" y="7854"/>
                  </a:lnTo>
                  <a:lnTo>
                    <a:pt x="1208" y="8062"/>
                  </a:lnTo>
                  <a:lnTo>
                    <a:pt x="1378" y="8232"/>
                  </a:lnTo>
                  <a:lnTo>
                    <a:pt x="1548" y="8383"/>
                  </a:lnTo>
                  <a:lnTo>
                    <a:pt x="1869" y="8647"/>
                  </a:lnTo>
                  <a:lnTo>
                    <a:pt x="2851" y="7797"/>
                  </a:lnTo>
                  <a:lnTo>
                    <a:pt x="2473" y="9025"/>
                  </a:lnTo>
                  <a:lnTo>
                    <a:pt x="3115" y="9308"/>
                  </a:lnTo>
                  <a:lnTo>
                    <a:pt x="3644" y="8118"/>
                  </a:lnTo>
                  <a:lnTo>
                    <a:pt x="3946" y="9459"/>
                  </a:lnTo>
                  <a:lnTo>
                    <a:pt x="4739" y="9610"/>
                  </a:lnTo>
                  <a:lnTo>
                    <a:pt x="4569" y="5003"/>
                  </a:lnTo>
                  <a:lnTo>
                    <a:pt x="7684" y="1096"/>
                  </a:lnTo>
                  <a:lnTo>
                    <a:pt x="7684" y="1096"/>
                  </a:lnTo>
                  <a:lnTo>
                    <a:pt x="6475" y="1719"/>
                  </a:lnTo>
                  <a:lnTo>
                    <a:pt x="7117" y="718"/>
                  </a:lnTo>
                  <a:lnTo>
                    <a:pt x="6098" y="76"/>
                  </a:lnTo>
                  <a:lnTo>
                    <a:pt x="5154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8" name="Google Shape;918;p13"/>
            <p:cNvGrpSpPr/>
            <p:nvPr/>
          </p:nvGrpSpPr>
          <p:grpSpPr>
            <a:xfrm>
              <a:off x="1357005" y="1640480"/>
              <a:ext cx="174066" cy="168818"/>
              <a:chOff x="5013725" y="2633775"/>
              <a:chExt cx="422900" cy="410150"/>
            </a:xfrm>
          </p:grpSpPr>
          <p:sp>
            <p:nvSpPr>
              <p:cNvPr id="919" name="Google Shape;919;p13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13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1" name="Google Shape;921;p13"/>
            <p:cNvSpPr/>
            <p:nvPr/>
          </p:nvSpPr>
          <p:spPr>
            <a:xfrm rot="6625155">
              <a:off x="2279667" y="1485809"/>
              <a:ext cx="192107" cy="240259"/>
            </a:xfrm>
            <a:custGeom>
              <a:avLst/>
              <a:gdLst/>
              <a:ahLst/>
              <a:cxnLst/>
              <a:rect l="l" t="t" r="r" b="b"/>
              <a:pathLst>
                <a:path w="7684" h="9610" extrusionOk="0">
                  <a:moveTo>
                    <a:pt x="5097" y="1"/>
                  </a:moveTo>
                  <a:lnTo>
                    <a:pt x="4588" y="114"/>
                  </a:lnTo>
                  <a:lnTo>
                    <a:pt x="4399" y="2096"/>
                  </a:lnTo>
                  <a:lnTo>
                    <a:pt x="3889" y="246"/>
                  </a:lnTo>
                  <a:lnTo>
                    <a:pt x="2889" y="869"/>
                  </a:lnTo>
                  <a:lnTo>
                    <a:pt x="3681" y="2568"/>
                  </a:lnTo>
                  <a:lnTo>
                    <a:pt x="4229" y="3814"/>
                  </a:lnTo>
                  <a:lnTo>
                    <a:pt x="4399" y="4248"/>
                  </a:lnTo>
                  <a:lnTo>
                    <a:pt x="4512" y="4569"/>
                  </a:lnTo>
                  <a:lnTo>
                    <a:pt x="4550" y="4777"/>
                  </a:lnTo>
                  <a:lnTo>
                    <a:pt x="4550" y="4834"/>
                  </a:lnTo>
                  <a:lnTo>
                    <a:pt x="4531" y="4871"/>
                  </a:lnTo>
                  <a:lnTo>
                    <a:pt x="4512" y="4871"/>
                  </a:lnTo>
                  <a:lnTo>
                    <a:pt x="4455" y="4834"/>
                  </a:lnTo>
                  <a:lnTo>
                    <a:pt x="4304" y="4664"/>
                  </a:lnTo>
                  <a:lnTo>
                    <a:pt x="4097" y="4399"/>
                  </a:lnTo>
                  <a:lnTo>
                    <a:pt x="3832" y="4003"/>
                  </a:lnTo>
                  <a:lnTo>
                    <a:pt x="3077" y="2832"/>
                  </a:lnTo>
                  <a:lnTo>
                    <a:pt x="2077" y="1190"/>
                  </a:lnTo>
                  <a:lnTo>
                    <a:pt x="1322" y="1662"/>
                  </a:lnTo>
                  <a:lnTo>
                    <a:pt x="1548" y="2228"/>
                  </a:lnTo>
                  <a:lnTo>
                    <a:pt x="925" y="2134"/>
                  </a:lnTo>
                  <a:lnTo>
                    <a:pt x="680" y="2436"/>
                  </a:lnTo>
                  <a:lnTo>
                    <a:pt x="548" y="2625"/>
                  </a:lnTo>
                  <a:lnTo>
                    <a:pt x="434" y="2832"/>
                  </a:lnTo>
                  <a:lnTo>
                    <a:pt x="302" y="3116"/>
                  </a:lnTo>
                  <a:lnTo>
                    <a:pt x="208" y="3380"/>
                  </a:lnTo>
                  <a:lnTo>
                    <a:pt x="132" y="3625"/>
                  </a:lnTo>
                  <a:lnTo>
                    <a:pt x="76" y="3833"/>
                  </a:lnTo>
                  <a:lnTo>
                    <a:pt x="1529" y="4362"/>
                  </a:lnTo>
                  <a:lnTo>
                    <a:pt x="0" y="4645"/>
                  </a:lnTo>
                  <a:lnTo>
                    <a:pt x="95" y="5532"/>
                  </a:lnTo>
                  <a:lnTo>
                    <a:pt x="1963" y="5192"/>
                  </a:lnTo>
                  <a:lnTo>
                    <a:pt x="3304" y="4985"/>
                  </a:lnTo>
                  <a:lnTo>
                    <a:pt x="3776" y="4928"/>
                  </a:lnTo>
                  <a:lnTo>
                    <a:pt x="4116" y="4890"/>
                  </a:lnTo>
                  <a:lnTo>
                    <a:pt x="4323" y="4890"/>
                  </a:lnTo>
                  <a:lnTo>
                    <a:pt x="4361" y="4909"/>
                  </a:lnTo>
                  <a:lnTo>
                    <a:pt x="4380" y="4909"/>
                  </a:lnTo>
                  <a:lnTo>
                    <a:pt x="4380" y="4947"/>
                  </a:lnTo>
                  <a:lnTo>
                    <a:pt x="4323" y="4966"/>
                  </a:lnTo>
                  <a:lnTo>
                    <a:pt x="4134" y="5060"/>
                  </a:lnTo>
                  <a:lnTo>
                    <a:pt x="3814" y="5173"/>
                  </a:lnTo>
                  <a:lnTo>
                    <a:pt x="3342" y="5306"/>
                  </a:lnTo>
                  <a:lnTo>
                    <a:pt x="2020" y="5683"/>
                  </a:lnTo>
                  <a:lnTo>
                    <a:pt x="151" y="6174"/>
                  </a:lnTo>
                  <a:lnTo>
                    <a:pt x="378" y="6797"/>
                  </a:lnTo>
                  <a:lnTo>
                    <a:pt x="1322" y="6627"/>
                  </a:lnTo>
                  <a:lnTo>
                    <a:pt x="623" y="7269"/>
                  </a:lnTo>
                  <a:lnTo>
                    <a:pt x="736" y="7458"/>
                  </a:lnTo>
                  <a:lnTo>
                    <a:pt x="869" y="7646"/>
                  </a:lnTo>
                  <a:lnTo>
                    <a:pt x="1038" y="7854"/>
                  </a:lnTo>
                  <a:lnTo>
                    <a:pt x="1208" y="8062"/>
                  </a:lnTo>
                  <a:lnTo>
                    <a:pt x="1378" y="8232"/>
                  </a:lnTo>
                  <a:lnTo>
                    <a:pt x="1548" y="8383"/>
                  </a:lnTo>
                  <a:lnTo>
                    <a:pt x="1869" y="8647"/>
                  </a:lnTo>
                  <a:lnTo>
                    <a:pt x="2851" y="7797"/>
                  </a:lnTo>
                  <a:lnTo>
                    <a:pt x="2473" y="9025"/>
                  </a:lnTo>
                  <a:lnTo>
                    <a:pt x="3115" y="9308"/>
                  </a:lnTo>
                  <a:lnTo>
                    <a:pt x="3644" y="8118"/>
                  </a:lnTo>
                  <a:lnTo>
                    <a:pt x="3946" y="9459"/>
                  </a:lnTo>
                  <a:lnTo>
                    <a:pt x="4739" y="9610"/>
                  </a:lnTo>
                  <a:lnTo>
                    <a:pt x="4569" y="5003"/>
                  </a:lnTo>
                  <a:lnTo>
                    <a:pt x="7684" y="1096"/>
                  </a:lnTo>
                  <a:lnTo>
                    <a:pt x="7684" y="1096"/>
                  </a:lnTo>
                  <a:lnTo>
                    <a:pt x="6475" y="1719"/>
                  </a:lnTo>
                  <a:lnTo>
                    <a:pt x="7117" y="718"/>
                  </a:lnTo>
                  <a:lnTo>
                    <a:pt x="6098" y="76"/>
                  </a:lnTo>
                  <a:lnTo>
                    <a:pt x="5154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13"/>
          <p:cNvGrpSpPr/>
          <p:nvPr/>
        </p:nvGrpSpPr>
        <p:grpSpPr>
          <a:xfrm>
            <a:off x="322146" y="1294128"/>
            <a:ext cx="216102" cy="209587"/>
            <a:chOff x="5013725" y="2633775"/>
            <a:chExt cx="422900" cy="410150"/>
          </a:xfrm>
        </p:grpSpPr>
        <p:sp>
          <p:nvSpPr>
            <p:cNvPr id="923" name="Google Shape;923;p13"/>
            <p:cNvSpPr/>
            <p:nvPr/>
          </p:nvSpPr>
          <p:spPr>
            <a:xfrm>
              <a:off x="5013725" y="2633775"/>
              <a:ext cx="422900" cy="410150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3"/>
            <p:cNvSpPr/>
            <p:nvPr/>
          </p:nvSpPr>
          <p:spPr>
            <a:xfrm>
              <a:off x="5179850" y="2778200"/>
              <a:ext cx="79300" cy="78850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13"/>
          <p:cNvSpPr/>
          <p:nvPr/>
        </p:nvSpPr>
        <p:spPr>
          <a:xfrm>
            <a:off x="8447350" y="1812171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6" name="Google Shape;926;p13"/>
          <p:cNvGrpSpPr/>
          <p:nvPr/>
        </p:nvGrpSpPr>
        <p:grpSpPr>
          <a:xfrm>
            <a:off x="8849970" y="2727526"/>
            <a:ext cx="216102" cy="209587"/>
            <a:chOff x="375445" y="3222151"/>
            <a:chExt cx="216102" cy="209587"/>
          </a:xfrm>
        </p:grpSpPr>
        <p:sp>
          <p:nvSpPr>
            <p:cNvPr id="927" name="Google Shape;927;p13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3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13"/>
          <p:cNvGrpSpPr/>
          <p:nvPr/>
        </p:nvGrpSpPr>
        <p:grpSpPr>
          <a:xfrm>
            <a:off x="8500537" y="3565958"/>
            <a:ext cx="156307" cy="151594"/>
            <a:chOff x="375445" y="3222151"/>
            <a:chExt cx="216102" cy="209587"/>
          </a:xfrm>
        </p:grpSpPr>
        <p:sp>
          <p:nvSpPr>
            <p:cNvPr id="930" name="Google Shape;930;p13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3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" name="Google Shape;932;p13"/>
          <p:cNvGrpSpPr/>
          <p:nvPr/>
        </p:nvGrpSpPr>
        <p:grpSpPr>
          <a:xfrm>
            <a:off x="8804081" y="3239808"/>
            <a:ext cx="156328" cy="151594"/>
            <a:chOff x="375445" y="3222151"/>
            <a:chExt cx="216102" cy="209587"/>
          </a:xfrm>
        </p:grpSpPr>
        <p:sp>
          <p:nvSpPr>
            <p:cNvPr id="933" name="Google Shape;933;p13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3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13"/>
          <p:cNvGrpSpPr/>
          <p:nvPr/>
        </p:nvGrpSpPr>
        <p:grpSpPr>
          <a:xfrm>
            <a:off x="8423989" y="-533405"/>
            <a:ext cx="591491" cy="2037135"/>
            <a:chOff x="1395700" y="238125"/>
            <a:chExt cx="1034075" cy="3561425"/>
          </a:xfrm>
        </p:grpSpPr>
        <p:sp>
          <p:nvSpPr>
            <p:cNvPr id="936" name="Google Shape;936;p13"/>
            <p:cNvSpPr/>
            <p:nvPr/>
          </p:nvSpPr>
          <p:spPr>
            <a:xfrm>
              <a:off x="1566525" y="238125"/>
              <a:ext cx="688150" cy="1740125"/>
            </a:xfrm>
            <a:custGeom>
              <a:avLst/>
              <a:gdLst/>
              <a:ahLst/>
              <a:cxnLst/>
              <a:rect l="l" t="t" r="r" b="b"/>
              <a:pathLst>
                <a:path w="27526" h="69605" extrusionOk="0">
                  <a:moveTo>
                    <a:pt x="13763" y="54502"/>
                  </a:moveTo>
                  <a:lnTo>
                    <a:pt x="26242" y="69019"/>
                  </a:lnTo>
                  <a:lnTo>
                    <a:pt x="1304" y="69019"/>
                  </a:lnTo>
                  <a:lnTo>
                    <a:pt x="13763" y="54502"/>
                  </a:lnTo>
                  <a:close/>
                  <a:moveTo>
                    <a:pt x="13405" y="0"/>
                  </a:moveTo>
                  <a:lnTo>
                    <a:pt x="13405" y="54030"/>
                  </a:lnTo>
                  <a:lnTo>
                    <a:pt x="1" y="69605"/>
                  </a:lnTo>
                  <a:lnTo>
                    <a:pt x="27526" y="69605"/>
                  </a:lnTo>
                  <a:lnTo>
                    <a:pt x="14575" y="54426"/>
                  </a:lnTo>
                  <a:lnTo>
                    <a:pt x="1449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extrusionOk="0">
                  <a:moveTo>
                    <a:pt x="1" y="0"/>
                  </a:moveTo>
                  <a:lnTo>
                    <a:pt x="1" y="17425"/>
                  </a:lnTo>
                  <a:lnTo>
                    <a:pt x="624" y="17425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D70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fill="none" extrusionOk="0">
                  <a:moveTo>
                    <a:pt x="1" y="17425"/>
                  </a:moveTo>
                  <a:lnTo>
                    <a:pt x="624" y="17425"/>
                  </a:lnTo>
                  <a:lnTo>
                    <a:pt x="624" y="0"/>
                  </a:lnTo>
                  <a:lnTo>
                    <a:pt x="1" y="0"/>
                  </a:lnTo>
                  <a:lnTo>
                    <a:pt x="1" y="174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extrusionOk="0">
                  <a:moveTo>
                    <a:pt x="1" y="1"/>
                  </a:moveTo>
                  <a:lnTo>
                    <a:pt x="1" y="18067"/>
                  </a:lnTo>
                  <a:lnTo>
                    <a:pt x="1266" y="18067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fill="none" extrusionOk="0">
                  <a:moveTo>
                    <a:pt x="1266" y="18067"/>
                  </a:moveTo>
                  <a:lnTo>
                    <a:pt x="1" y="18067"/>
                  </a:lnTo>
                  <a:lnTo>
                    <a:pt x="1" y="1"/>
                  </a:lnTo>
                  <a:lnTo>
                    <a:pt x="1266" y="1"/>
                  </a:lnTo>
                  <a:lnTo>
                    <a:pt x="1266" y="180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1864825" y="3704175"/>
              <a:ext cx="95825" cy="95375"/>
            </a:xfrm>
            <a:custGeom>
              <a:avLst/>
              <a:gdLst/>
              <a:ahLst/>
              <a:cxnLst/>
              <a:rect l="l" t="t" r="r" b="b"/>
              <a:pathLst>
                <a:path w="3833" h="3815" extrusionOk="0">
                  <a:moveTo>
                    <a:pt x="1718" y="1"/>
                  </a:moveTo>
                  <a:lnTo>
                    <a:pt x="1529" y="39"/>
                  </a:lnTo>
                  <a:lnTo>
                    <a:pt x="1340" y="76"/>
                  </a:lnTo>
                  <a:lnTo>
                    <a:pt x="1171" y="152"/>
                  </a:lnTo>
                  <a:lnTo>
                    <a:pt x="1001" y="227"/>
                  </a:lnTo>
                  <a:lnTo>
                    <a:pt x="850" y="322"/>
                  </a:lnTo>
                  <a:lnTo>
                    <a:pt x="699" y="435"/>
                  </a:lnTo>
                  <a:lnTo>
                    <a:pt x="566" y="548"/>
                  </a:lnTo>
                  <a:lnTo>
                    <a:pt x="434" y="699"/>
                  </a:lnTo>
                  <a:lnTo>
                    <a:pt x="321" y="831"/>
                  </a:lnTo>
                  <a:lnTo>
                    <a:pt x="227" y="1001"/>
                  </a:lnTo>
                  <a:lnTo>
                    <a:pt x="151" y="1171"/>
                  </a:lnTo>
                  <a:lnTo>
                    <a:pt x="94" y="1341"/>
                  </a:lnTo>
                  <a:lnTo>
                    <a:pt x="38" y="1530"/>
                  </a:lnTo>
                  <a:lnTo>
                    <a:pt x="19" y="1719"/>
                  </a:lnTo>
                  <a:lnTo>
                    <a:pt x="0" y="1908"/>
                  </a:lnTo>
                  <a:lnTo>
                    <a:pt x="19" y="2096"/>
                  </a:lnTo>
                  <a:lnTo>
                    <a:pt x="38" y="2304"/>
                  </a:lnTo>
                  <a:lnTo>
                    <a:pt x="94" y="2474"/>
                  </a:lnTo>
                  <a:lnTo>
                    <a:pt x="151" y="2663"/>
                  </a:lnTo>
                  <a:lnTo>
                    <a:pt x="227" y="2814"/>
                  </a:lnTo>
                  <a:lnTo>
                    <a:pt x="321" y="2984"/>
                  </a:lnTo>
                  <a:lnTo>
                    <a:pt x="434" y="3135"/>
                  </a:lnTo>
                  <a:lnTo>
                    <a:pt x="566" y="3267"/>
                  </a:lnTo>
                  <a:lnTo>
                    <a:pt x="699" y="3380"/>
                  </a:lnTo>
                  <a:lnTo>
                    <a:pt x="850" y="3493"/>
                  </a:lnTo>
                  <a:lnTo>
                    <a:pt x="1001" y="3588"/>
                  </a:lnTo>
                  <a:lnTo>
                    <a:pt x="1171" y="3663"/>
                  </a:lnTo>
                  <a:lnTo>
                    <a:pt x="1340" y="3739"/>
                  </a:lnTo>
                  <a:lnTo>
                    <a:pt x="1529" y="3776"/>
                  </a:lnTo>
                  <a:lnTo>
                    <a:pt x="1718" y="3814"/>
                  </a:lnTo>
                  <a:lnTo>
                    <a:pt x="2114" y="3814"/>
                  </a:lnTo>
                  <a:lnTo>
                    <a:pt x="2303" y="3776"/>
                  </a:lnTo>
                  <a:lnTo>
                    <a:pt x="2492" y="3739"/>
                  </a:lnTo>
                  <a:lnTo>
                    <a:pt x="2662" y="3663"/>
                  </a:lnTo>
                  <a:lnTo>
                    <a:pt x="2832" y="3588"/>
                  </a:lnTo>
                  <a:lnTo>
                    <a:pt x="2983" y="3493"/>
                  </a:lnTo>
                  <a:lnTo>
                    <a:pt x="3134" y="3380"/>
                  </a:lnTo>
                  <a:lnTo>
                    <a:pt x="3266" y="3267"/>
                  </a:lnTo>
                  <a:lnTo>
                    <a:pt x="3398" y="3135"/>
                  </a:lnTo>
                  <a:lnTo>
                    <a:pt x="3493" y="2984"/>
                  </a:lnTo>
                  <a:lnTo>
                    <a:pt x="3606" y="2814"/>
                  </a:lnTo>
                  <a:lnTo>
                    <a:pt x="3681" y="2663"/>
                  </a:lnTo>
                  <a:lnTo>
                    <a:pt x="3738" y="2474"/>
                  </a:lnTo>
                  <a:lnTo>
                    <a:pt x="3795" y="2304"/>
                  </a:lnTo>
                  <a:lnTo>
                    <a:pt x="3813" y="2096"/>
                  </a:lnTo>
                  <a:lnTo>
                    <a:pt x="3832" y="1908"/>
                  </a:lnTo>
                  <a:lnTo>
                    <a:pt x="3813" y="1719"/>
                  </a:lnTo>
                  <a:lnTo>
                    <a:pt x="3795" y="1530"/>
                  </a:lnTo>
                  <a:lnTo>
                    <a:pt x="3738" y="1341"/>
                  </a:lnTo>
                  <a:lnTo>
                    <a:pt x="3681" y="1171"/>
                  </a:lnTo>
                  <a:lnTo>
                    <a:pt x="3606" y="1001"/>
                  </a:lnTo>
                  <a:lnTo>
                    <a:pt x="3493" y="831"/>
                  </a:lnTo>
                  <a:lnTo>
                    <a:pt x="3398" y="699"/>
                  </a:lnTo>
                  <a:lnTo>
                    <a:pt x="3266" y="548"/>
                  </a:lnTo>
                  <a:lnTo>
                    <a:pt x="3134" y="435"/>
                  </a:lnTo>
                  <a:lnTo>
                    <a:pt x="2983" y="322"/>
                  </a:lnTo>
                  <a:lnTo>
                    <a:pt x="2832" y="227"/>
                  </a:lnTo>
                  <a:lnTo>
                    <a:pt x="2662" y="152"/>
                  </a:lnTo>
                  <a:lnTo>
                    <a:pt x="2492" y="76"/>
                  </a:lnTo>
                  <a:lnTo>
                    <a:pt x="2303" y="39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fill="none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lnTo>
                    <a:pt x="34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0" y="0"/>
                  </a:moveTo>
                  <a:lnTo>
                    <a:pt x="3455" y="3927"/>
                  </a:lnTo>
                  <a:lnTo>
                    <a:pt x="37908" y="3927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3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5" y="3927"/>
                  </a:lnTo>
                  <a:lnTo>
                    <a:pt x="3455" y="3927"/>
                  </a:lnTo>
                  <a:lnTo>
                    <a:pt x="37908" y="3927"/>
                  </a:lnTo>
                  <a:lnTo>
                    <a:pt x="37908" y="3927"/>
                  </a:lnTo>
                  <a:lnTo>
                    <a:pt x="41362" y="0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3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extrusionOk="0">
                  <a:moveTo>
                    <a:pt x="19" y="1"/>
                  </a:move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3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3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extrusionOk="0">
                  <a:moveTo>
                    <a:pt x="19" y="1"/>
                  </a:move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3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3"/>
            <p:cNvSpPr/>
            <p:nvPr/>
          </p:nvSpPr>
          <p:spPr>
            <a:xfrm>
              <a:off x="1454200" y="2413850"/>
              <a:ext cx="974625" cy="96300"/>
            </a:xfrm>
            <a:custGeom>
              <a:avLst/>
              <a:gdLst/>
              <a:ahLst/>
              <a:cxnLst/>
              <a:rect l="l" t="t" r="r" b="b"/>
              <a:pathLst>
                <a:path w="38985" h="3852" extrusionOk="0">
                  <a:moveTo>
                    <a:pt x="1" y="2606"/>
                  </a:moveTo>
                  <a:lnTo>
                    <a:pt x="1096" y="3852"/>
                  </a:lnTo>
                  <a:lnTo>
                    <a:pt x="1096" y="3852"/>
                  </a:lnTo>
                  <a:lnTo>
                    <a:pt x="1" y="2606"/>
                  </a:lnTo>
                  <a:close/>
                  <a:moveTo>
                    <a:pt x="38985" y="0"/>
                  </a:moveTo>
                  <a:lnTo>
                    <a:pt x="38985" y="0"/>
                  </a:lnTo>
                  <a:lnTo>
                    <a:pt x="38211" y="888"/>
                  </a:lnTo>
                  <a:lnTo>
                    <a:pt x="38985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3"/>
            <p:cNvSpPr/>
            <p:nvPr/>
          </p:nvSpPr>
          <p:spPr>
            <a:xfrm>
              <a:off x="1454200" y="2478975"/>
              <a:ext cx="27400" cy="31175"/>
            </a:xfrm>
            <a:custGeom>
              <a:avLst/>
              <a:gdLst/>
              <a:ahLst/>
              <a:cxnLst/>
              <a:rect l="l" t="t" r="r" b="b"/>
              <a:pathLst>
                <a:path w="1096" h="1247" fill="none" extrusionOk="0">
                  <a:moveTo>
                    <a:pt x="1" y="1"/>
                  </a:moveTo>
                  <a:lnTo>
                    <a:pt x="1096" y="1247"/>
                  </a:lnTo>
                  <a:lnTo>
                    <a:pt x="1096" y="124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3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extrusionOk="0">
                  <a:moveTo>
                    <a:pt x="1" y="0"/>
                  </a:move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3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fill="none" extrusionOk="0">
                  <a:moveTo>
                    <a:pt x="41288" y="0"/>
                  </a:moveTo>
                  <a:lnTo>
                    <a:pt x="1" y="0"/>
                  </a:ln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3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41362" y="1"/>
                  </a:lnTo>
                  <a:lnTo>
                    <a:pt x="37983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3"/>
            <p:cNvSpPr/>
            <p:nvPr/>
          </p:nvSpPr>
          <p:spPr>
            <a:xfrm>
              <a:off x="1395700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3"/>
            <p:cNvSpPr/>
            <p:nvPr/>
          </p:nvSpPr>
          <p:spPr>
            <a:xfrm>
              <a:off x="2345275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3379" y="1"/>
                  </a:moveTo>
                  <a:lnTo>
                    <a:pt x="3379" y="1"/>
                  </a:lnTo>
                  <a:lnTo>
                    <a:pt x="0" y="3852"/>
                  </a:lnTo>
                  <a:lnTo>
                    <a:pt x="0" y="3852"/>
                  </a:lnTo>
                  <a:lnTo>
                    <a:pt x="33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3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3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fill="none" extrusionOk="0">
                  <a:moveTo>
                    <a:pt x="41362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3"/>
            <p:cNvSpPr/>
            <p:nvPr/>
          </p:nvSpPr>
          <p:spPr>
            <a:xfrm>
              <a:off x="1395700" y="2216100"/>
              <a:ext cx="1034075" cy="975"/>
            </a:xfrm>
            <a:custGeom>
              <a:avLst/>
              <a:gdLst/>
              <a:ahLst/>
              <a:cxnLst/>
              <a:rect l="l" t="t" r="r" b="b"/>
              <a:pathLst>
                <a:path w="41363" h="39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  <a:close/>
                  <a:moveTo>
                    <a:pt x="41344" y="0"/>
                  </a:moveTo>
                  <a:lnTo>
                    <a:pt x="41344" y="0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3"/>
            <p:cNvSpPr/>
            <p:nvPr/>
          </p:nvSpPr>
          <p:spPr>
            <a:xfrm>
              <a:off x="1395700" y="2216100"/>
              <a:ext cx="475" cy="975"/>
            </a:xfrm>
            <a:custGeom>
              <a:avLst/>
              <a:gdLst/>
              <a:ahLst/>
              <a:cxnLst/>
              <a:rect l="l" t="t" r="r" b="b"/>
              <a:pathLst>
                <a:path w="19" h="39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3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19" y="0"/>
                  </a:move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3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3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extrusionOk="0">
                  <a:moveTo>
                    <a:pt x="3455" y="0"/>
                  </a:moveTo>
                  <a:lnTo>
                    <a:pt x="0" y="3908"/>
                  </a:lnTo>
                  <a:lnTo>
                    <a:pt x="3455" y="7835"/>
                  </a:lnTo>
                  <a:lnTo>
                    <a:pt x="0" y="11743"/>
                  </a:lnTo>
                  <a:lnTo>
                    <a:pt x="3285" y="15481"/>
                  </a:lnTo>
                  <a:lnTo>
                    <a:pt x="38078" y="15481"/>
                  </a:lnTo>
                  <a:lnTo>
                    <a:pt x="41362" y="11743"/>
                  </a:lnTo>
                  <a:lnTo>
                    <a:pt x="37908" y="7835"/>
                  </a:lnTo>
                  <a:lnTo>
                    <a:pt x="41362" y="3908"/>
                  </a:lnTo>
                  <a:lnTo>
                    <a:pt x="379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3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fill="none" extrusionOk="0">
                  <a:moveTo>
                    <a:pt x="38078" y="15481"/>
                  </a:moveTo>
                  <a:lnTo>
                    <a:pt x="3285" y="15481"/>
                  </a:lnTo>
                  <a:lnTo>
                    <a:pt x="0" y="11743"/>
                  </a:lnTo>
                  <a:lnTo>
                    <a:pt x="3455" y="7835"/>
                  </a:lnTo>
                  <a:lnTo>
                    <a:pt x="0" y="3908"/>
                  </a:lnTo>
                  <a:lnTo>
                    <a:pt x="3455" y="0"/>
                  </a:lnTo>
                  <a:lnTo>
                    <a:pt x="37908" y="0"/>
                  </a:lnTo>
                  <a:lnTo>
                    <a:pt x="41362" y="3908"/>
                  </a:lnTo>
                  <a:lnTo>
                    <a:pt x="37908" y="7835"/>
                  </a:lnTo>
                  <a:lnTo>
                    <a:pt x="41362" y="11743"/>
                  </a:lnTo>
                  <a:lnTo>
                    <a:pt x="38078" y="154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3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  <a:close/>
                  <a:moveTo>
                    <a:pt x="41362" y="0"/>
                  </a:moveTo>
                  <a:lnTo>
                    <a:pt x="41362" y="0"/>
                  </a:lnTo>
                  <a:lnTo>
                    <a:pt x="37983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3"/>
            <p:cNvSpPr/>
            <p:nvPr/>
          </p:nvSpPr>
          <p:spPr>
            <a:xfrm>
              <a:off x="1395700" y="3194475"/>
              <a:ext cx="58525" cy="66100"/>
            </a:xfrm>
            <a:custGeom>
              <a:avLst/>
              <a:gdLst/>
              <a:ahLst/>
              <a:cxnLst/>
              <a:rect l="l" t="t" r="r" b="b"/>
              <a:pathLst>
                <a:path w="2341" h="26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3"/>
            <p:cNvSpPr/>
            <p:nvPr/>
          </p:nvSpPr>
          <p:spPr>
            <a:xfrm>
              <a:off x="2345275" y="3194475"/>
              <a:ext cx="84500" cy="95825"/>
            </a:xfrm>
            <a:custGeom>
              <a:avLst/>
              <a:gdLst/>
              <a:ahLst/>
              <a:cxnLst/>
              <a:rect l="l" t="t" r="r" b="b"/>
              <a:pathLst>
                <a:path w="3380" h="3833" fill="none" extrusionOk="0">
                  <a:moveTo>
                    <a:pt x="3379" y="0"/>
                  </a:moveTo>
                  <a:lnTo>
                    <a:pt x="3379" y="0"/>
                  </a:lnTo>
                  <a:lnTo>
                    <a:pt x="0" y="3832"/>
                  </a:lnTo>
                  <a:lnTo>
                    <a:pt x="0" y="3832"/>
                  </a:lnTo>
                  <a:lnTo>
                    <a:pt x="3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3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3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3"/>
            <p:cNvSpPr/>
            <p:nvPr/>
          </p:nvSpPr>
          <p:spPr>
            <a:xfrm>
              <a:off x="1395700" y="3389850"/>
              <a:ext cx="1034075" cy="97250"/>
            </a:xfrm>
            <a:custGeom>
              <a:avLst/>
              <a:gdLst/>
              <a:ahLst/>
              <a:cxnLst/>
              <a:rect l="l" t="t" r="r" b="b"/>
              <a:pathLst>
                <a:path w="41363" h="3890" extrusionOk="0">
                  <a:moveTo>
                    <a:pt x="0" y="1"/>
                  </a:moveTo>
                  <a:lnTo>
                    <a:pt x="3285" y="3739"/>
                  </a:lnTo>
                  <a:lnTo>
                    <a:pt x="3302" y="3739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38060" y="3739"/>
                  </a:lnTo>
                  <a:lnTo>
                    <a:pt x="38078" y="3739"/>
                  </a:lnTo>
                  <a:lnTo>
                    <a:pt x="41362" y="1"/>
                  </a:lnTo>
                  <a:close/>
                  <a:moveTo>
                    <a:pt x="3302" y="3739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close/>
                  <a:moveTo>
                    <a:pt x="34094" y="3739"/>
                  </a:moveTo>
                  <a:lnTo>
                    <a:pt x="33943" y="3890"/>
                  </a:lnTo>
                  <a:lnTo>
                    <a:pt x="37927" y="3890"/>
                  </a:lnTo>
                  <a:lnTo>
                    <a:pt x="38060" y="3739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3"/>
            <p:cNvSpPr/>
            <p:nvPr/>
          </p:nvSpPr>
          <p:spPr>
            <a:xfrm>
              <a:off x="1395700" y="3389850"/>
              <a:ext cx="180775" cy="97250"/>
            </a:xfrm>
            <a:custGeom>
              <a:avLst/>
              <a:gdLst/>
              <a:ahLst/>
              <a:cxnLst/>
              <a:rect l="l" t="t" r="r" b="b"/>
              <a:pathLst>
                <a:path w="7231" h="3890" fill="none" extrusionOk="0">
                  <a:moveTo>
                    <a:pt x="0" y="1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lnTo>
                    <a:pt x="3285" y="373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244275" y="3389850"/>
              <a:ext cx="185500" cy="97250"/>
            </a:xfrm>
            <a:custGeom>
              <a:avLst/>
              <a:gdLst/>
              <a:ahLst/>
              <a:cxnLst/>
              <a:rect l="l" t="t" r="r" b="b"/>
              <a:pathLst>
                <a:path w="7420" h="3890" fill="none" extrusionOk="0">
                  <a:moveTo>
                    <a:pt x="7419" y="1"/>
                  </a:moveTo>
                  <a:lnTo>
                    <a:pt x="4135" y="3739"/>
                  </a:lnTo>
                  <a:lnTo>
                    <a:pt x="151" y="3739"/>
                  </a:lnTo>
                  <a:lnTo>
                    <a:pt x="0" y="3890"/>
                  </a:lnTo>
                  <a:lnTo>
                    <a:pt x="3984" y="3890"/>
                  </a:lnTo>
                  <a:lnTo>
                    <a:pt x="74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3"/>
            <p:cNvSpPr/>
            <p:nvPr/>
          </p:nvSpPr>
          <p:spPr>
            <a:xfrm>
              <a:off x="1395700" y="3388925"/>
              <a:ext cx="475" cy="950"/>
            </a:xfrm>
            <a:custGeom>
              <a:avLst/>
              <a:gdLst/>
              <a:ahLst/>
              <a:cxnLst/>
              <a:rect l="l" t="t" r="r" b="b"/>
              <a:pathLst>
                <a:path w="19" h="38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3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extrusionOk="0">
                  <a:moveTo>
                    <a:pt x="19" y="0"/>
                  </a:moveTo>
                  <a:lnTo>
                    <a:pt x="0" y="38"/>
                  </a:lnTo>
                  <a:lnTo>
                    <a:pt x="3285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285" y="3776"/>
                  </a:lnTo>
                  <a:lnTo>
                    <a:pt x="7098" y="3776"/>
                  </a:lnTo>
                  <a:lnTo>
                    <a:pt x="34094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" name="Google Shape;978;p13"/>
          <p:cNvGrpSpPr/>
          <p:nvPr/>
        </p:nvGrpSpPr>
        <p:grpSpPr>
          <a:xfrm>
            <a:off x="7766490" y="3770275"/>
            <a:ext cx="1571958" cy="1610184"/>
            <a:chOff x="-3128300" y="3184750"/>
            <a:chExt cx="1745650" cy="1788100"/>
          </a:xfrm>
        </p:grpSpPr>
        <p:sp>
          <p:nvSpPr>
            <p:cNvPr id="979" name="Google Shape;979;p13"/>
            <p:cNvSpPr/>
            <p:nvPr/>
          </p:nvSpPr>
          <p:spPr>
            <a:xfrm>
              <a:off x="-3128300" y="3184750"/>
              <a:ext cx="1745650" cy="1788100"/>
            </a:xfrm>
            <a:custGeom>
              <a:avLst/>
              <a:gdLst/>
              <a:ahLst/>
              <a:cxnLst/>
              <a:rect l="l" t="t" r="r" b="b"/>
              <a:pathLst>
                <a:path w="69826" h="71524" extrusionOk="0">
                  <a:moveTo>
                    <a:pt x="62244" y="1"/>
                  </a:moveTo>
                  <a:lnTo>
                    <a:pt x="61580" y="19"/>
                  </a:lnTo>
                  <a:lnTo>
                    <a:pt x="60934" y="56"/>
                  </a:lnTo>
                  <a:lnTo>
                    <a:pt x="60270" y="130"/>
                  </a:lnTo>
                  <a:lnTo>
                    <a:pt x="59624" y="222"/>
                  </a:lnTo>
                  <a:lnTo>
                    <a:pt x="59034" y="333"/>
                  </a:lnTo>
                  <a:lnTo>
                    <a:pt x="58462" y="481"/>
                  </a:lnTo>
                  <a:lnTo>
                    <a:pt x="57890" y="647"/>
                  </a:lnTo>
                  <a:lnTo>
                    <a:pt x="57337" y="813"/>
                  </a:lnTo>
                  <a:lnTo>
                    <a:pt x="56783" y="1016"/>
                  </a:lnTo>
                  <a:lnTo>
                    <a:pt x="56248" y="1255"/>
                  </a:lnTo>
                  <a:lnTo>
                    <a:pt x="55695" y="1495"/>
                  </a:lnTo>
                  <a:lnTo>
                    <a:pt x="55178" y="1754"/>
                  </a:lnTo>
                  <a:lnTo>
                    <a:pt x="54662" y="2030"/>
                  </a:lnTo>
                  <a:lnTo>
                    <a:pt x="54145" y="2325"/>
                  </a:lnTo>
                  <a:lnTo>
                    <a:pt x="53647" y="2639"/>
                  </a:lnTo>
                  <a:lnTo>
                    <a:pt x="53167" y="2971"/>
                  </a:lnTo>
                  <a:lnTo>
                    <a:pt x="52688" y="3322"/>
                  </a:lnTo>
                  <a:lnTo>
                    <a:pt x="52226" y="3691"/>
                  </a:lnTo>
                  <a:lnTo>
                    <a:pt x="51784" y="4078"/>
                  </a:lnTo>
                  <a:lnTo>
                    <a:pt x="51341" y="4465"/>
                  </a:lnTo>
                  <a:lnTo>
                    <a:pt x="50917" y="4871"/>
                  </a:lnTo>
                  <a:lnTo>
                    <a:pt x="50492" y="5296"/>
                  </a:lnTo>
                  <a:lnTo>
                    <a:pt x="50087" y="5738"/>
                  </a:lnTo>
                  <a:lnTo>
                    <a:pt x="49699" y="6199"/>
                  </a:lnTo>
                  <a:lnTo>
                    <a:pt x="49330" y="6661"/>
                  </a:lnTo>
                  <a:lnTo>
                    <a:pt x="48980" y="7122"/>
                  </a:lnTo>
                  <a:lnTo>
                    <a:pt x="48629" y="7620"/>
                  </a:lnTo>
                  <a:lnTo>
                    <a:pt x="48316" y="8118"/>
                  </a:lnTo>
                  <a:lnTo>
                    <a:pt x="48002" y="8616"/>
                  </a:lnTo>
                  <a:lnTo>
                    <a:pt x="47707" y="9133"/>
                  </a:lnTo>
                  <a:lnTo>
                    <a:pt x="47430" y="9668"/>
                  </a:lnTo>
                  <a:lnTo>
                    <a:pt x="47172" y="10203"/>
                  </a:lnTo>
                  <a:lnTo>
                    <a:pt x="46932" y="10738"/>
                  </a:lnTo>
                  <a:lnTo>
                    <a:pt x="46711" y="11291"/>
                  </a:lnTo>
                  <a:lnTo>
                    <a:pt x="46508" y="11845"/>
                  </a:lnTo>
                  <a:lnTo>
                    <a:pt x="46323" y="12398"/>
                  </a:lnTo>
                  <a:lnTo>
                    <a:pt x="46176" y="12933"/>
                  </a:lnTo>
                  <a:lnTo>
                    <a:pt x="46046" y="13450"/>
                  </a:lnTo>
                  <a:lnTo>
                    <a:pt x="45917" y="13966"/>
                  </a:lnTo>
                  <a:lnTo>
                    <a:pt x="45807" y="14501"/>
                  </a:lnTo>
                  <a:lnTo>
                    <a:pt x="45714" y="15036"/>
                  </a:lnTo>
                  <a:lnTo>
                    <a:pt x="45641" y="15571"/>
                  </a:lnTo>
                  <a:lnTo>
                    <a:pt x="45585" y="16106"/>
                  </a:lnTo>
                  <a:lnTo>
                    <a:pt x="45548" y="16641"/>
                  </a:lnTo>
                  <a:lnTo>
                    <a:pt x="45511" y="17176"/>
                  </a:lnTo>
                  <a:lnTo>
                    <a:pt x="45493" y="17711"/>
                  </a:lnTo>
                  <a:lnTo>
                    <a:pt x="45493" y="18264"/>
                  </a:lnTo>
                  <a:lnTo>
                    <a:pt x="45493" y="18799"/>
                  </a:lnTo>
                  <a:lnTo>
                    <a:pt x="45530" y="19334"/>
                  </a:lnTo>
                  <a:lnTo>
                    <a:pt x="45567" y="19869"/>
                  </a:lnTo>
                  <a:lnTo>
                    <a:pt x="45622" y="20404"/>
                  </a:lnTo>
                  <a:lnTo>
                    <a:pt x="45677" y="20958"/>
                  </a:lnTo>
                  <a:lnTo>
                    <a:pt x="45770" y="21493"/>
                  </a:lnTo>
                  <a:lnTo>
                    <a:pt x="45862" y="22009"/>
                  </a:lnTo>
                  <a:lnTo>
                    <a:pt x="45973" y="22544"/>
                  </a:lnTo>
                  <a:lnTo>
                    <a:pt x="46083" y="23079"/>
                  </a:lnTo>
                  <a:lnTo>
                    <a:pt x="46212" y="23596"/>
                  </a:lnTo>
                  <a:lnTo>
                    <a:pt x="46360" y="24131"/>
                  </a:lnTo>
                  <a:lnTo>
                    <a:pt x="46526" y="24647"/>
                  </a:lnTo>
                  <a:lnTo>
                    <a:pt x="46692" y="25164"/>
                  </a:lnTo>
                  <a:lnTo>
                    <a:pt x="46877" y="25680"/>
                  </a:lnTo>
                  <a:lnTo>
                    <a:pt x="47061" y="26179"/>
                  </a:lnTo>
                  <a:lnTo>
                    <a:pt x="47282" y="26677"/>
                  </a:lnTo>
                  <a:lnTo>
                    <a:pt x="47485" y="27175"/>
                  </a:lnTo>
                  <a:lnTo>
                    <a:pt x="47725" y="27673"/>
                  </a:lnTo>
                  <a:lnTo>
                    <a:pt x="47965" y="28153"/>
                  </a:lnTo>
                  <a:lnTo>
                    <a:pt x="48223" y="28632"/>
                  </a:lnTo>
                  <a:lnTo>
                    <a:pt x="48482" y="29112"/>
                  </a:lnTo>
                  <a:lnTo>
                    <a:pt x="48223" y="28872"/>
                  </a:lnTo>
                  <a:lnTo>
                    <a:pt x="47947" y="28669"/>
                  </a:lnTo>
                  <a:lnTo>
                    <a:pt x="47651" y="28485"/>
                  </a:lnTo>
                  <a:lnTo>
                    <a:pt x="47319" y="28319"/>
                  </a:lnTo>
                  <a:lnTo>
                    <a:pt x="46987" y="28189"/>
                  </a:lnTo>
                  <a:lnTo>
                    <a:pt x="46655" y="28079"/>
                  </a:lnTo>
                  <a:lnTo>
                    <a:pt x="46305" y="27986"/>
                  </a:lnTo>
                  <a:lnTo>
                    <a:pt x="45936" y="27931"/>
                  </a:lnTo>
                  <a:lnTo>
                    <a:pt x="45585" y="27894"/>
                  </a:lnTo>
                  <a:lnTo>
                    <a:pt x="45216" y="27894"/>
                  </a:lnTo>
                  <a:lnTo>
                    <a:pt x="44847" y="27913"/>
                  </a:lnTo>
                  <a:lnTo>
                    <a:pt x="44478" y="27950"/>
                  </a:lnTo>
                  <a:lnTo>
                    <a:pt x="44128" y="28023"/>
                  </a:lnTo>
                  <a:lnTo>
                    <a:pt x="43777" y="28134"/>
                  </a:lnTo>
                  <a:lnTo>
                    <a:pt x="43445" y="28263"/>
                  </a:lnTo>
                  <a:lnTo>
                    <a:pt x="43113" y="28411"/>
                  </a:lnTo>
                  <a:lnTo>
                    <a:pt x="42726" y="28651"/>
                  </a:lnTo>
                  <a:lnTo>
                    <a:pt x="42338" y="28927"/>
                  </a:lnTo>
                  <a:lnTo>
                    <a:pt x="41988" y="29223"/>
                  </a:lnTo>
                  <a:lnTo>
                    <a:pt x="41674" y="29555"/>
                  </a:lnTo>
                  <a:lnTo>
                    <a:pt x="41361" y="29905"/>
                  </a:lnTo>
                  <a:lnTo>
                    <a:pt x="41102" y="30274"/>
                  </a:lnTo>
                  <a:lnTo>
                    <a:pt x="40844" y="30661"/>
                  </a:lnTo>
                  <a:lnTo>
                    <a:pt x="40623" y="31067"/>
                  </a:lnTo>
                  <a:lnTo>
                    <a:pt x="40420" y="31492"/>
                  </a:lnTo>
                  <a:lnTo>
                    <a:pt x="40254" y="31934"/>
                  </a:lnTo>
                  <a:lnTo>
                    <a:pt x="40106" y="32396"/>
                  </a:lnTo>
                  <a:lnTo>
                    <a:pt x="39977" y="32857"/>
                  </a:lnTo>
                  <a:lnTo>
                    <a:pt x="39885" y="33318"/>
                  </a:lnTo>
                  <a:lnTo>
                    <a:pt x="39811" y="33779"/>
                  </a:lnTo>
                  <a:lnTo>
                    <a:pt x="39756" y="34259"/>
                  </a:lnTo>
                  <a:lnTo>
                    <a:pt x="39737" y="34720"/>
                  </a:lnTo>
                  <a:lnTo>
                    <a:pt x="39737" y="35200"/>
                  </a:lnTo>
                  <a:lnTo>
                    <a:pt x="39737" y="35661"/>
                  </a:lnTo>
                  <a:lnTo>
                    <a:pt x="39774" y="36122"/>
                  </a:lnTo>
                  <a:lnTo>
                    <a:pt x="39829" y="36583"/>
                  </a:lnTo>
                  <a:lnTo>
                    <a:pt x="39903" y="37044"/>
                  </a:lnTo>
                  <a:lnTo>
                    <a:pt x="39977" y="37506"/>
                  </a:lnTo>
                  <a:lnTo>
                    <a:pt x="40069" y="37967"/>
                  </a:lnTo>
                  <a:lnTo>
                    <a:pt x="40180" y="38428"/>
                  </a:lnTo>
                  <a:lnTo>
                    <a:pt x="40420" y="39332"/>
                  </a:lnTo>
                  <a:lnTo>
                    <a:pt x="40678" y="40236"/>
                  </a:lnTo>
                  <a:lnTo>
                    <a:pt x="40973" y="41140"/>
                  </a:lnTo>
                  <a:lnTo>
                    <a:pt x="41268" y="42025"/>
                  </a:lnTo>
                  <a:lnTo>
                    <a:pt x="41047" y="41472"/>
                  </a:lnTo>
                  <a:lnTo>
                    <a:pt x="40789" y="40918"/>
                  </a:lnTo>
                  <a:lnTo>
                    <a:pt x="40512" y="40402"/>
                  </a:lnTo>
                  <a:lnTo>
                    <a:pt x="40198" y="39904"/>
                  </a:lnTo>
                  <a:lnTo>
                    <a:pt x="39866" y="39424"/>
                  </a:lnTo>
                  <a:lnTo>
                    <a:pt x="39497" y="38963"/>
                  </a:lnTo>
                  <a:lnTo>
                    <a:pt x="39110" y="38520"/>
                  </a:lnTo>
                  <a:lnTo>
                    <a:pt x="38686" y="38096"/>
                  </a:lnTo>
                  <a:lnTo>
                    <a:pt x="38243" y="37690"/>
                  </a:lnTo>
                  <a:lnTo>
                    <a:pt x="37782" y="37321"/>
                  </a:lnTo>
                  <a:lnTo>
                    <a:pt x="37302" y="36971"/>
                  </a:lnTo>
                  <a:lnTo>
                    <a:pt x="36804" y="36639"/>
                  </a:lnTo>
                  <a:lnTo>
                    <a:pt x="36288" y="36343"/>
                  </a:lnTo>
                  <a:lnTo>
                    <a:pt x="35771" y="36067"/>
                  </a:lnTo>
                  <a:lnTo>
                    <a:pt x="35218" y="35808"/>
                  </a:lnTo>
                  <a:lnTo>
                    <a:pt x="34664" y="35587"/>
                  </a:lnTo>
                  <a:lnTo>
                    <a:pt x="34111" y="35384"/>
                  </a:lnTo>
                  <a:lnTo>
                    <a:pt x="33520" y="35218"/>
                  </a:lnTo>
                  <a:lnTo>
                    <a:pt x="32948" y="35070"/>
                  </a:lnTo>
                  <a:lnTo>
                    <a:pt x="32358" y="34960"/>
                  </a:lnTo>
                  <a:lnTo>
                    <a:pt x="31768" y="34868"/>
                  </a:lnTo>
                  <a:lnTo>
                    <a:pt x="31177" y="34812"/>
                  </a:lnTo>
                  <a:lnTo>
                    <a:pt x="30587" y="34794"/>
                  </a:lnTo>
                  <a:lnTo>
                    <a:pt x="29997" y="34794"/>
                  </a:lnTo>
                  <a:lnTo>
                    <a:pt x="29406" y="34831"/>
                  </a:lnTo>
                  <a:lnTo>
                    <a:pt x="28816" y="34904"/>
                  </a:lnTo>
                  <a:lnTo>
                    <a:pt x="28226" y="35015"/>
                  </a:lnTo>
                  <a:lnTo>
                    <a:pt x="27654" y="35144"/>
                  </a:lnTo>
                  <a:lnTo>
                    <a:pt x="27100" y="35310"/>
                  </a:lnTo>
                  <a:lnTo>
                    <a:pt x="26529" y="35513"/>
                  </a:lnTo>
                  <a:lnTo>
                    <a:pt x="25994" y="35753"/>
                  </a:lnTo>
                  <a:lnTo>
                    <a:pt x="25459" y="36030"/>
                  </a:lnTo>
                  <a:lnTo>
                    <a:pt x="24961" y="36343"/>
                  </a:lnTo>
                  <a:lnTo>
                    <a:pt x="24481" y="36675"/>
                  </a:lnTo>
                  <a:lnTo>
                    <a:pt x="24020" y="37026"/>
                  </a:lnTo>
                  <a:lnTo>
                    <a:pt x="23595" y="37413"/>
                  </a:lnTo>
                  <a:lnTo>
                    <a:pt x="23190" y="37819"/>
                  </a:lnTo>
                  <a:lnTo>
                    <a:pt x="22802" y="38244"/>
                  </a:lnTo>
                  <a:lnTo>
                    <a:pt x="22433" y="38686"/>
                  </a:lnTo>
                  <a:lnTo>
                    <a:pt x="22101" y="39166"/>
                  </a:lnTo>
                  <a:lnTo>
                    <a:pt x="21787" y="39646"/>
                  </a:lnTo>
                  <a:lnTo>
                    <a:pt x="21492" y="40162"/>
                  </a:lnTo>
                  <a:lnTo>
                    <a:pt x="21234" y="40679"/>
                  </a:lnTo>
                  <a:lnTo>
                    <a:pt x="20994" y="41214"/>
                  </a:lnTo>
                  <a:lnTo>
                    <a:pt x="20791" y="41749"/>
                  </a:lnTo>
                  <a:lnTo>
                    <a:pt x="20607" y="42302"/>
                  </a:lnTo>
                  <a:lnTo>
                    <a:pt x="20441" y="42856"/>
                  </a:lnTo>
                  <a:lnTo>
                    <a:pt x="20312" y="43427"/>
                  </a:lnTo>
                  <a:lnTo>
                    <a:pt x="20201" y="43999"/>
                  </a:lnTo>
                  <a:lnTo>
                    <a:pt x="20127" y="44590"/>
                  </a:lnTo>
                  <a:lnTo>
                    <a:pt x="20072" y="45162"/>
                  </a:lnTo>
                  <a:lnTo>
                    <a:pt x="20053" y="45752"/>
                  </a:lnTo>
                  <a:lnTo>
                    <a:pt x="20053" y="46342"/>
                  </a:lnTo>
                  <a:lnTo>
                    <a:pt x="20090" y="46914"/>
                  </a:lnTo>
                  <a:lnTo>
                    <a:pt x="20146" y="47486"/>
                  </a:lnTo>
                  <a:lnTo>
                    <a:pt x="20238" y="48058"/>
                  </a:lnTo>
                  <a:lnTo>
                    <a:pt x="20349" y="48630"/>
                  </a:lnTo>
                  <a:lnTo>
                    <a:pt x="20515" y="49183"/>
                  </a:lnTo>
                  <a:lnTo>
                    <a:pt x="20681" y="49737"/>
                  </a:lnTo>
                  <a:lnTo>
                    <a:pt x="20902" y="50272"/>
                  </a:lnTo>
                  <a:lnTo>
                    <a:pt x="21142" y="50807"/>
                  </a:lnTo>
                  <a:lnTo>
                    <a:pt x="21400" y="51305"/>
                  </a:lnTo>
                  <a:lnTo>
                    <a:pt x="21695" y="51803"/>
                  </a:lnTo>
                  <a:lnTo>
                    <a:pt x="22027" y="52282"/>
                  </a:lnTo>
                  <a:lnTo>
                    <a:pt x="21677" y="51877"/>
                  </a:lnTo>
                  <a:lnTo>
                    <a:pt x="21308" y="51489"/>
                  </a:lnTo>
                  <a:lnTo>
                    <a:pt x="20920" y="51102"/>
                  </a:lnTo>
                  <a:lnTo>
                    <a:pt x="20515" y="50751"/>
                  </a:lnTo>
                  <a:lnTo>
                    <a:pt x="20090" y="50419"/>
                  </a:lnTo>
                  <a:lnTo>
                    <a:pt x="19648" y="50106"/>
                  </a:lnTo>
                  <a:lnTo>
                    <a:pt x="19186" y="49792"/>
                  </a:lnTo>
                  <a:lnTo>
                    <a:pt x="18725" y="49515"/>
                  </a:lnTo>
                  <a:lnTo>
                    <a:pt x="18246" y="49257"/>
                  </a:lnTo>
                  <a:lnTo>
                    <a:pt x="17766" y="49017"/>
                  </a:lnTo>
                  <a:lnTo>
                    <a:pt x="17268" y="48814"/>
                  </a:lnTo>
                  <a:lnTo>
                    <a:pt x="16770" y="48611"/>
                  </a:lnTo>
                  <a:lnTo>
                    <a:pt x="16253" y="48427"/>
                  </a:lnTo>
                  <a:lnTo>
                    <a:pt x="15718" y="48279"/>
                  </a:lnTo>
                  <a:lnTo>
                    <a:pt x="15202" y="48150"/>
                  </a:lnTo>
                  <a:lnTo>
                    <a:pt x="14667" y="48021"/>
                  </a:lnTo>
                  <a:lnTo>
                    <a:pt x="14132" y="47929"/>
                  </a:lnTo>
                  <a:lnTo>
                    <a:pt x="13597" y="47873"/>
                  </a:lnTo>
                  <a:lnTo>
                    <a:pt x="13043" y="47818"/>
                  </a:lnTo>
                  <a:lnTo>
                    <a:pt x="12508" y="47800"/>
                  </a:lnTo>
                  <a:lnTo>
                    <a:pt x="11955" y="47800"/>
                  </a:lnTo>
                  <a:lnTo>
                    <a:pt x="11420" y="47818"/>
                  </a:lnTo>
                  <a:lnTo>
                    <a:pt x="10885" y="47855"/>
                  </a:lnTo>
                  <a:lnTo>
                    <a:pt x="10331" y="47910"/>
                  </a:lnTo>
                  <a:lnTo>
                    <a:pt x="9796" y="48002"/>
                  </a:lnTo>
                  <a:lnTo>
                    <a:pt x="9280" y="48113"/>
                  </a:lnTo>
                  <a:lnTo>
                    <a:pt x="8745" y="48242"/>
                  </a:lnTo>
                  <a:lnTo>
                    <a:pt x="8228" y="48408"/>
                  </a:lnTo>
                  <a:lnTo>
                    <a:pt x="7730" y="48593"/>
                  </a:lnTo>
                  <a:lnTo>
                    <a:pt x="7214" y="48796"/>
                  </a:lnTo>
                  <a:lnTo>
                    <a:pt x="6734" y="49036"/>
                  </a:lnTo>
                  <a:lnTo>
                    <a:pt x="6254" y="49294"/>
                  </a:lnTo>
                  <a:lnTo>
                    <a:pt x="5775" y="49571"/>
                  </a:lnTo>
                  <a:lnTo>
                    <a:pt x="5314" y="49884"/>
                  </a:lnTo>
                  <a:lnTo>
                    <a:pt x="4852" y="50216"/>
                  </a:lnTo>
                  <a:lnTo>
                    <a:pt x="4428" y="50567"/>
                  </a:lnTo>
                  <a:lnTo>
                    <a:pt x="4022" y="50936"/>
                  </a:lnTo>
                  <a:lnTo>
                    <a:pt x="3635" y="51342"/>
                  </a:lnTo>
                  <a:lnTo>
                    <a:pt x="3247" y="51747"/>
                  </a:lnTo>
                  <a:lnTo>
                    <a:pt x="2897" y="52172"/>
                  </a:lnTo>
                  <a:lnTo>
                    <a:pt x="2565" y="52614"/>
                  </a:lnTo>
                  <a:lnTo>
                    <a:pt x="2233" y="53057"/>
                  </a:lnTo>
                  <a:lnTo>
                    <a:pt x="1938" y="53537"/>
                  </a:lnTo>
                  <a:lnTo>
                    <a:pt x="1661" y="54017"/>
                  </a:lnTo>
                  <a:lnTo>
                    <a:pt x="1403" y="54515"/>
                  </a:lnTo>
                  <a:lnTo>
                    <a:pt x="1163" y="55013"/>
                  </a:lnTo>
                  <a:lnTo>
                    <a:pt x="941" y="55529"/>
                  </a:lnTo>
                  <a:lnTo>
                    <a:pt x="757" y="56064"/>
                  </a:lnTo>
                  <a:lnTo>
                    <a:pt x="572" y="56581"/>
                  </a:lnTo>
                  <a:lnTo>
                    <a:pt x="425" y="57116"/>
                  </a:lnTo>
                  <a:lnTo>
                    <a:pt x="296" y="57669"/>
                  </a:lnTo>
                  <a:lnTo>
                    <a:pt x="185" y="58223"/>
                  </a:lnTo>
                  <a:lnTo>
                    <a:pt x="111" y="58758"/>
                  </a:lnTo>
                  <a:lnTo>
                    <a:pt x="37" y="59311"/>
                  </a:lnTo>
                  <a:lnTo>
                    <a:pt x="1" y="59883"/>
                  </a:lnTo>
                  <a:lnTo>
                    <a:pt x="1" y="60436"/>
                  </a:lnTo>
                  <a:lnTo>
                    <a:pt x="19" y="60990"/>
                  </a:lnTo>
                  <a:lnTo>
                    <a:pt x="56" y="61543"/>
                  </a:lnTo>
                  <a:lnTo>
                    <a:pt x="111" y="62097"/>
                  </a:lnTo>
                  <a:lnTo>
                    <a:pt x="204" y="62632"/>
                  </a:lnTo>
                  <a:lnTo>
                    <a:pt x="314" y="63185"/>
                  </a:lnTo>
                  <a:lnTo>
                    <a:pt x="462" y="63720"/>
                  </a:lnTo>
                  <a:lnTo>
                    <a:pt x="628" y="64255"/>
                  </a:lnTo>
                  <a:lnTo>
                    <a:pt x="831" y="64772"/>
                  </a:lnTo>
                  <a:lnTo>
                    <a:pt x="10590" y="65731"/>
                  </a:lnTo>
                  <a:lnTo>
                    <a:pt x="20994" y="66746"/>
                  </a:lnTo>
                  <a:lnTo>
                    <a:pt x="69826" y="71524"/>
                  </a:lnTo>
                  <a:lnTo>
                    <a:pt x="69826" y="2049"/>
                  </a:lnTo>
                  <a:lnTo>
                    <a:pt x="69254" y="1735"/>
                  </a:lnTo>
                  <a:lnTo>
                    <a:pt x="68645" y="1440"/>
                  </a:lnTo>
                  <a:lnTo>
                    <a:pt x="68055" y="1182"/>
                  </a:lnTo>
                  <a:lnTo>
                    <a:pt x="67427" y="942"/>
                  </a:lnTo>
                  <a:lnTo>
                    <a:pt x="66800" y="720"/>
                  </a:lnTo>
                  <a:lnTo>
                    <a:pt x="66173" y="536"/>
                  </a:lnTo>
                  <a:lnTo>
                    <a:pt x="65527" y="388"/>
                  </a:lnTo>
                  <a:lnTo>
                    <a:pt x="64882" y="241"/>
                  </a:lnTo>
                  <a:lnTo>
                    <a:pt x="64218" y="149"/>
                  </a:lnTo>
                  <a:lnTo>
                    <a:pt x="63572" y="75"/>
                  </a:lnTo>
                  <a:lnTo>
                    <a:pt x="62908" y="19"/>
                  </a:lnTo>
                  <a:lnTo>
                    <a:pt x="622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-2670849" y="3653325"/>
              <a:ext cx="1288115" cy="1319439"/>
            </a:xfrm>
            <a:custGeom>
              <a:avLst/>
              <a:gdLst/>
              <a:ahLst/>
              <a:cxnLst/>
              <a:rect l="l" t="t" r="r" b="b"/>
              <a:pathLst>
                <a:path w="69826" h="71524" extrusionOk="0">
                  <a:moveTo>
                    <a:pt x="62244" y="1"/>
                  </a:moveTo>
                  <a:lnTo>
                    <a:pt x="61580" y="19"/>
                  </a:lnTo>
                  <a:lnTo>
                    <a:pt x="60934" y="56"/>
                  </a:lnTo>
                  <a:lnTo>
                    <a:pt x="60270" y="130"/>
                  </a:lnTo>
                  <a:lnTo>
                    <a:pt x="59624" y="222"/>
                  </a:lnTo>
                  <a:lnTo>
                    <a:pt x="59034" y="333"/>
                  </a:lnTo>
                  <a:lnTo>
                    <a:pt x="58462" y="481"/>
                  </a:lnTo>
                  <a:lnTo>
                    <a:pt x="57890" y="647"/>
                  </a:lnTo>
                  <a:lnTo>
                    <a:pt x="57337" y="813"/>
                  </a:lnTo>
                  <a:lnTo>
                    <a:pt x="56783" y="1016"/>
                  </a:lnTo>
                  <a:lnTo>
                    <a:pt x="56248" y="1255"/>
                  </a:lnTo>
                  <a:lnTo>
                    <a:pt x="55695" y="1495"/>
                  </a:lnTo>
                  <a:lnTo>
                    <a:pt x="55178" y="1754"/>
                  </a:lnTo>
                  <a:lnTo>
                    <a:pt x="54662" y="2030"/>
                  </a:lnTo>
                  <a:lnTo>
                    <a:pt x="54145" y="2325"/>
                  </a:lnTo>
                  <a:lnTo>
                    <a:pt x="53647" y="2639"/>
                  </a:lnTo>
                  <a:lnTo>
                    <a:pt x="53167" y="2971"/>
                  </a:lnTo>
                  <a:lnTo>
                    <a:pt x="52688" y="3322"/>
                  </a:lnTo>
                  <a:lnTo>
                    <a:pt x="52226" y="3691"/>
                  </a:lnTo>
                  <a:lnTo>
                    <a:pt x="51784" y="4078"/>
                  </a:lnTo>
                  <a:lnTo>
                    <a:pt x="51341" y="4465"/>
                  </a:lnTo>
                  <a:lnTo>
                    <a:pt x="50917" y="4871"/>
                  </a:lnTo>
                  <a:lnTo>
                    <a:pt x="50492" y="5296"/>
                  </a:lnTo>
                  <a:lnTo>
                    <a:pt x="50087" y="5738"/>
                  </a:lnTo>
                  <a:lnTo>
                    <a:pt x="49699" y="6199"/>
                  </a:lnTo>
                  <a:lnTo>
                    <a:pt x="49330" y="6661"/>
                  </a:lnTo>
                  <a:lnTo>
                    <a:pt x="48980" y="7122"/>
                  </a:lnTo>
                  <a:lnTo>
                    <a:pt x="48629" y="7620"/>
                  </a:lnTo>
                  <a:lnTo>
                    <a:pt x="48316" y="8118"/>
                  </a:lnTo>
                  <a:lnTo>
                    <a:pt x="48002" y="8616"/>
                  </a:lnTo>
                  <a:lnTo>
                    <a:pt x="47707" y="9133"/>
                  </a:lnTo>
                  <a:lnTo>
                    <a:pt x="47430" y="9668"/>
                  </a:lnTo>
                  <a:lnTo>
                    <a:pt x="47172" y="10203"/>
                  </a:lnTo>
                  <a:lnTo>
                    <a:pt x="46932" y="10738"/>
                  </a:lnTo>
                  <a:lnTo>
                    <a:pt x="46711" y="11291"/>
                  </a:lnTo>
                  <a:lnTo>
                    <a:pt x="46508" y="11845"/>
                  </a:lnTo>
                  <a:lnTo>
                    <a:pt x="46323" y="12398"/>
                  </a:lnTo>
                  <a:lnTo>
                    <a:pt x="46176" y="12933"/>
                  </a:lnTo>
                  <a:lnTo>
                    <a:pt x="46046" y="13450"/>
                  </a:lnTo>
                  <a:lnTo>
                    <a:pt x="45917" y="13966"/>
                  </a:lnTo>
                  <a:lnTo>
                    <a:pt x="45807" y="14501"/>
                  </a:lnTo>
                  <a:lnTo>
                    <a:pt x="45714" y="15036"/>
                  </a:lnTo>
                  <a:lnTo>
                    <a:pt x="45641" y="15571"/>
                  </a:lnTo>
                  <a:lnTo>
                    <a:pt x="45585" y="16106"/>
                  </a:lnTo>
                  <a:lnTo>
                    <a:pt x="45548" y="16641"/>
                  </a:lnTo>
                  <a:lnTo>
                    <a:pt x="45511" y="17176"/>
                  </a:lnTo>
                  <a:lnTo>
                    <a:pt x="45493" y="17711"/>
                  </a:lnTo>
                  <a:lnTo>
                    <a:pt x="45493" y="18264"/>
                  </a:lnTo>
                  <a:lnTo>
                    <a:pt x="45493" y="18799"/>
                  </a:lnTo>
                  <a:lnTo>
                    <a:pt x="45530" y="19334"/>
                  </a:lnTo>
                  <a:lnTo>
                    <a:pt x="45567" y="19869"/>
                  </a:lnTo>
                  <a:lnTo>
                    <a:pt x="45622" y="20404"/>
                  </a:lnTo>
                  <a:lnTo>
                    <a:pt x="45677" y="20958"/>
                  </a:lnTo>
                  <a:lnTo>
                    <a:pt x="45770" y="21493"/>
                  </a:lnTo>
                  <a:lnTo>
                    <a:pt x="45862" y="22009"/>
                  </a:lnTo>
                  <a:lnTo>
                    <a:pt x="45973" y="22544"/>
                  </a:lnTo>
                  <a:lnTo>
                    <a:pt x="46083" y="23079"/>
                  </a:lnTo>
                  <a:lnTo>
                    <a:pt x="46212" y="23596"/>
                  </a:lnTo>
                  <a:lnTo>
                    <a:pt x="46360" y="24131"/>
                  </a:lnTo>
                  <a:lnTo>
                    <a:pt x="46526" y="24647"/>
                  </a:lnTo>
                  <a:lnTo>
                    <a:pt x="46692" y="25164"/>
                  </a:lnTo>
                  <a:lnTo>
                    <a:pt x="46877" y="25680"/>
                  </a:lnTo>
                  <a:lnTo>
                    <a:pt x="47061" y="26179"/>
                  </a:lnTo>
                  <a:lnTo>
                    <a:pt x="47282" y="26677"/>
                  </a:lnTo>
                  <a:lnTo>
                    <a:pt x="47485" y="27175"/>
                  </a:lnTo>
                  <a:lnTo>
                    <a:pt x="47725" y="27673"/>
                  </a:lnTo>
                  <a:lnTo>
                    <a:pt x="47965" y="28153"/>
                  </a:lnTo>
                  <a:lnTo>
                    <a:pt x="48223" y="28632"/>
                  </a:lnTo>
                  <a:lnTo>
                    <a:pt x="48482" y="29112"/>
                  </a:lnTo>
                  <a:lnTo>
                    <a:pt x="48223" y="28872"/>
                  </a:lnTo>
                  <a:lnTo>
                    <a:pt x="47947" y="28669"/>
                  </a:lnTo>
                  <a:lnTo>
                    <a:pt x="47651" y="28485"/>
                  </a:lnTo>
                  <a:lnTo>
                    <a:pt x="47319" y="28319"/>
                  </a:lnTo>
                  <a:lnTo>
                    <a:pt x="46987" y="28189"/>
                  </a:lnTo>
                  <a:lnTo>
                    <a:pt x="46655" y="28079"/>
                  </a:lnTo>
                  <a:lnTo>
                    <a:pt x="46305" y="27986"/>
                  </a:lnTo>
                  <a:lnTo>
                    <a:pt x="45936" y="27931"/>
                  </a:lnTo>
                  <a:lnTo>
                    <a:pt x="45585" y="27894"/>
                  </a:lnTo>
                  <a:lnTo>
                    <a:pt x="45216" y="27894"/>
                  </a:lnTo>
                  <a:lnTo>
                    <a:pt x="44847" y="27913"/>
                  </a:lnTo>
                  <a:lnTo>
                    <a:pt x="44478" y="27950"/>
                  </a:lnTo>
                  <a:lnTo>
                    <a:pt x="44128" y="28023"/>
                  </a:lnTo>
                  <a:lnTo>
                    <a:pt x="43777" y="28134"/>
                  </a:lnTo>
                  <a:lnTo>
                    <a:pt x="43445" y="28263"/>
                  </a:lnTo>
                  <a:lnTo>
                    <a:pt x="43113" y="28411"/>
                  </a:lnTo>
                  <a:lnTo>
                    <a:pt x="42726" y="28651"/>
                  </a:lnTo>
                  <a:lnTo>
                    <a:pt x="42338" y="28927"/>
                  </a:lnTo>
                  <a:lnTo>
                    <a:pt x="41988" y="29223"/>
                  </a:lnTo>
                  <a:lnTo>
                    <a:pt x="41674" y="29555"/>
                  </a:lnTo>
                  <a:lnTo>
                    <a:pt x="41361" y="29905"/>
                  </a:lnTo>
                  <a:lnTo>
                    <a:pt x="41102" y="30274"/>
                  </a:lnTo>
                  <a:lnTo>
                    <a:pt x="40844" y="30661"/>
                  </a:lnTo>
                  <a:lnTo>
                    <a:pt x="40623" y="31067"/>
                  </a:lnTo>
                  <a:lnTo>
                    <a:pt x="40420" y="31492"/>
                  </a:lnTo>
                  <a:lnTo>
                    <a:pt x="40254" y="31934"/>
                  </a:lnTo>
                  <a:lnTo>
                    <a:pt x="40106" y="32396"/>
                  </a:lnTo>
                  <a:lnTo>
                    <a:pt x="39977" y="32857"/>
                  </a:lnTo>
                  <a:lnTo>
                    <a:pt x="39885" y="33318"/>
                  </a:lnTo>
                  <a:lnTo>
                    <a:pt x="39811" y="33779"/>
                  </a:lnTo>
                  <a:lnTo>
                    <a:pt x="39756" y="34259"/>
                  </a:lnTo>
                  <a:lnTo>
                    <a:pt x="39737" y="34720"/>
                  </a:lnTo>
                  <a:lnTo>
                    <a:pt x="39737" y="35200"/>
                  </a:lnTo>
                  <a:lnTo>
                    <a:pt x="39737" y="35661"/>
                  </a:lnTo>
                  <a:lnTo>
                    <a:pt x="39774" y="36122"/>
                  </a:lnTo>
                  <a:lnTo>
                    <a:pt x="39829" y="36583"/>
                  </a:lnTo>
                  <a:lnTo>
                    <a:pt x="39903" y="37044"/>
                  </a:lnTo>
                  <a:lnTo>
                    <a:pt x="39977" y="37506"/>
                  </a:lnTo>
                  <a:lnTo>
                    <a:pt x="40069" y="37967"/>
                  </a:lnTo>
                  <a:lnTo>
                    <a:pt x="40180" y="38428"/>
                  </a:lnTo>
                  <a:lnTo>
                    <a:pt x="40420" y="39332"/>
                  </a:lnTo>
                  <a:lnTo>
                    <a:pt x="40678" y="40236"/>
                  </a:lnTo>
                  <a:lnTo>
                    <a:pt x="40973" y="41140"/>
                  </a:lnTo>
                  <a:lnTo>
                    <a:pt x="41268" y="42025"/>
                  </a:lnTo>
                  <a:lnTo>
                    <a:pt x="41047" y="41472"/>
                  </a:lnTo>
                  <a:lnTo>
                    <a:pt x="40789" y="40918"/>
                  </a:lnTo>
                  <a:lnTo>
                    <a:pt x="40512" y="40402"/>
                  </a:lnTo>
                  <a:lnTo>
                    <a:pt x="40198" y="39904"/>
                  </a:lnTo>
                  <a:lnTo>
                    <a:pt x="39866" y="39424"/>
                  </a:lnTo>
                  <a:lnTo>
                    <a:pt x="39497" y="38963"/>
                  </a:lnTo>
                  <a:lnTo>
                    <a:pt x="39110" y="38520"/>
                  </a:lnTo>
                  <a:lnTo>
                    <a:pt x="38686" y="38096"/>
                  </a:lnTo>
                  <a:lnTo>
                    <a:pt x="38243" y="37690"/>
                  </a:lnTo>
                  <a:lnTo>
                    <a:pt x="37782" y="37321"/>
                  </a:lnTo>
                  <a:lnTo>
                    <a:pt x="37302" y="36971"/>
                  </a:lnTo>
                  <a:lnTo>
                    <a:pt x="36804" y="36639"/>
                  </a:lnTo>
                  <a:lnTo>
                    <a:pt x="36288" y="36343"/>
                  </a:lnTo>
                  <a:lnTo>
                    <a:pt x="35771" y="36067"/>
                  </a:lnTo>
                  <a:lnTo>
                    <a:pt x="35218" y="35808"/>
                  </a:lnTo>
                  <a:lnTo>
                    <a:pt x="34664" y="35587"/>
                  </a:lnTo>
                  <a:lnTo>
                    <a:pt x="34111" y="35384"/>
                  </a:lnTo>
                  <a:lnTo>
                    <a:pt x="33520" y="35218"/>
                  </a:lnTo>
                  <a:lnTo>
                    <a:pt x="32948" y="35070"/>
                  </a:lnTo>
                  <a:lnTo>
                    <a:pt x="32358" y="34960"/>
                  </a:lnTo>
                  <a:lnTo>
                    <a:pt x="31768" y="34868"/>
                  </a:lnTo>
                  <a:lnTo>
                    <a:pt x="31177" y="34812"/>
                  </a:lnTo>
                  <a:lnTo>
                    <a:pt x="30587" y="34794"/>
                  </a:lnTo>
                  <a:lnTo>
                    <a:pt x="29997" y="34794"/>
                  </a:lnTo>
                  <a:lnTo>
                    <a:pt x="29406" y="34831"/>
                  </a:lnTo>
                  <a:lnTo>
                    <a:pt x="28816" y="34904"/>
                  </a:lnTo>
                  <a:lnTo>
                    <a:pt x="28226" y="35015"/>
                  </a:lnTo>
                  <a:lnTo>
                    <a:pt x="27654" y="35144"/>
                  </a:lnTo>
                  <a:lnTo>
                    <a:pt x="27100" y="35310"/>
                  </a:lnTo>
                  <a:lnTo>
                    <a:pt x="26529" y="35513"/>
                  </a:lnTo>
                  <a:lnTo>
                    <a:pt x="25994" y="35753"/>
                  </a:lnTo>
                  <a:lnTo>
                    <a:pt x="25459" y="36030"/>
                  </a:lnTo>
                  <a:lnTo>
                    <a:pt x="24961" y="36343"/>
                  </a:lnTo>
                  <a:lnTo>
                    <a:pt x="24481" y="36675"/>
                  </a:lnTo>
                  <a:lnTo>
                    <a:pt x="24020" y="37026"/>
                  </a:lnTo>
                  <a:lnTo>
                    <a:pt x="23595" y="37413"/>
                  </a:lnTo>
                  <a:lnTo>
                    <a:pt x="23190" y="37819"/>
                  </a:lnTo>
                  <a:lnTo>
                    <a:pt x="22802" y="38244"/>
                  </a:lnTo>
                  <a:lnTo>
                    <a:pt x="22433" y="38686"/>
                  </a:lnTo>
                  <a:lnTo>
                    <a:pt x="22101" y="39166"/>
                  </a:lnTo>
                  <a:lnTo>
                    <a:pt x="21787" y="39646"/>
                  </a:lnTo>
                  <a:lnTo>
                    <a:pt x="21492" y="40162"/>
                  </a:lnTo>
                  <a:lnTo>
                    <a:pt x="21234" y="40679"/>
                  </a:lnTo>
                  <a:lnTo>
                    <a:pt x="20994" y="41214"/>
                  </a:lnTo>
                  <a:lnTo>
                    <a:pt x="20791" y="41749"/>
                  </a:lnTo>
                  <a:lnTo>
                    <a:pt x="20607" y="42302"/>
                  </a:lnTo>
                  <a:lnTo>
                    <a:pt x="20441" y="42856"/>
                  </a:lnTo>
                  <a:lnTo>
                    <a:pt x="20312" y="43427"/>
                  </a:lnTo>
                  <a:lnTo>
                    <a:pt x="20201" y="43999"/>
                  </a:lnTo>
                  <a:lnTo>
                    <a:pt x="20127" y="44590"/>
                  </a:lnTo>
                  <a:lnTo>
                    <a:pt x="20072" y="45162"/>
                  </a:lnTo>
                  <a:lnTo>
                    <a:pt x="20053" y="45752"/>
                  </a:lnTo>
                  <a:lnTo>
                    <a:pt x="20053" y="46342"/>
                  </a:lnTo>
                  <a:lnTo>
                    <a:pt x="20090" y="46914"/>
                  </a:lnTo>
                  <a:lnTo>
                    <a:pt x="20146" y="47486"/>
                  </a:lnTo>
                  <a:lnTo>
                    <a:pt x="20238" y="48058"/>
                  </a:lnTo>
                  <a:lnTo>
                    <a:pt x="20349" y="48630"/>
                  </a:lnTo>
                  <a:lnTo>
                    <a:pt x="20515" y="49183"/>
                  </a:lnTo>
                  <a:lnTo>
                    <a:pt x="20681" y="49737"/>
                  </a:lnTo>
                  <a:lnTo>
                    <a:pt x="20902" y="50272"/>
                  </a:lnTo>
                  <a:lnTo>
                    <a:pt x="21142" y="50807"/>
                  </a:lnTo>
                  <a:lnTo>
                    <a:pt x="21400" y="51305"/>
                  </a:lnTo>
                  <a:lnTo>
                    <a:pt x="21695" y="51803"/>
                  </a:lnTo>
                  <a:lnTo>
                    <a:pt x="22027" y="52282"/>
                  </a:lnTo>
                  <a:lnTo>
                    <a:pt x="21677" y="51877"/>
                  </a:lnTo>
                  <a:lnTo>
                    <a:pt x="21308" y="51489"/>
                  </a:lnTo>
                  <a:lnTo>
                    <a:pt x="20920" y="51102"/>
                  </a:lnTo>
                  <a:lnTo>
                    <a:pt x="20515" y="50751"/>
                  </a:lnTo>
                  <a:lnTo>
                    <a:pt x="20090" y="50419"/>
                  </a:lnTo>
                  <a:lnTo>
                    <a:pt x="19648" y="50106"/>
                  </a:lnTo>
                  <a:lnTo>
                    <a:pt x="19186" y="49792"/>
                  </a:lnTo>
                  <a:lnTo>
                    <a:pt x="18725" y="49515"/>
                  </a:lnTo>
                  <a:lnTo>
                    <a:pt x="18246" y="49257"/>
                  </a:lnTo>
                  <a:lnTo>
                    <a:pt x="17766" y="49017"/>
                  </a:lnTo>
                  <a:lnTo>
                    <a:pt x="17268" y="48814"/>
                  </a:lnTo>
                  <a:lnTo>
                    <a:pt x="16770" y="48611"/>
                  </a:lnTo>
                  <a:lnTo>
                    <a:pt x="16253" y="48427"/>
                  </a:lnTo>
                  <a:lnTo>
                    <a:pt x="15718" y="48279"/>
                  </a:lnTo>
                  <a:lnTo>
                    <a:pt x="15202" y="48150"/>
                  </a:lnTo>
                  <a:lnTo>
                    <a:pt x="14667" y="48021"/>
                  </a:lnTo>
                  <a:lnTo>
                    <a:pt x="14132" y="47929"/>
                  </a:lnTo>
                  <a:lnTo>
                    <a:pt x="13597" y="47873"/>
                  </a:lnTo>
                  <a:lnTo>
                    <a:pt x="13043" y="47818"/>
                  </a:lnTo>
                  <a:lnTo>
                    <a:pt x="12508" y="47800"/>
                  </a:lnTo>
                  <a:lnTo>
                    <a:pt x="11955" y="47800"/>
                  </a:lnTo>
                  <a:lnTo>
                    <a:pt x="11420" y="47818"/>
                  </a:lnTo>
                  <a:lnTo>
                    <a:pt x="10885" y="47855"/>
                  </a:lnTo>
                  <a:lnTo>
                    <a:pt x="10331" y="47910"/>
                  </a:lnTo>
                  <a:lnTo>
                    <a:pt x="9796" y="48002"/>
                  </a:lnTo>
                  <a:lnTo>
                    <a:pt x="9280" y="48113"/>
                  </a:lnTo>
                  <a:lnTo>
                    <a:pt x="8745" y="48242"/>
                  </a:lnTo>
                  <a:lnTo>
                    <a:pt x="8228" y="48408"/>
                  </a:lnTo>
                  <a:lnTo>
                    <a:pt x="7730" y="48593"/>
                  </a:lnTo>
                  <a:lnTo>
                    <a:pt x="7214" y="48796"/>
                  </a:lnTo>
                  <a:lnTo>
                    <a:pt x="6734" y="49036"/>
                  </a:lnTo>
                  <a:lnTo>
                    <a:pt x="6254" y="49294"/>
                  </a:lnTo>
                  <a:lnTo>
                    <a:pt x="5775" y="49571"/>
                  </a:lnTo>
                  <a:lnTo>
                    <a:pt x="5314" y="49884"/>
                  </a:lnTo>
                  <a:lnTo>
                    <a:pt x="4852" y="50216"/>
                  </a:lnTo>
                  <a:lnTo>
                    <a:pt x="4428" y="50567"/>
                  </a:lnTo>
                  <a:lnTo>
                    <a:pt x="4022" y="50936"/>
                  </a:lnTo>
                  <a:lnTo>
                    <a:pt x="3635" y="51342"/>
                  </a:lnTo>
                  <a:lnTo>
                    <a:pt x="3247" y="51747"/>
                  </a:lnTo>
                  <a:lnTo>
                    <a:pt x="2897" y="52172"/>
                  </a:lnTo>
                  <a:lnTo>
                    <a:pt x="2565" y="52614"/>
                  </a:lnTo>
                  <a:lnTo>
                    <a:pt x="2233" y="53057"/>
                  </a:lnTo>
                  <a:lnTo>
                    <a:pt x="1938" y="53537"/>
                  </a:lnTo>
                  <a:lnTo>
                    <a:pt x="1661" y="54017"/>
                  </a:lnTo>
                  <a:lnTo>
                    <a:pt x="1403" y="54515"/>
                  </a:lnTo>
                  <a:lnTo>
                    <a:pt x="1163" y="55013"/>
                  </a:lnTo>
                  <a:lnTo>
                    <a:pt x="941" y="55529"/>
                  </a:lnTo>
                  <a:lnTo>
                    <a:pt x="757" y="56064"/>
                  </a:lnTo>
                  <a:lnTo>
                    <a:pt x="572" y="56581"/>
                  </a:lnTo>
                  <a:lnTo>
                    <a:pt x="425" y="57116"/>
                  </a:lnTo>
                  <a:lnTo>
                    <a:pt x="296" y="57669"/>
                  </a:lnTo>
                  <a:lnTo>
                    <a:pt x="185" y="58223"/>
                  </a:lnTo>
                  <a:lnTo>
                    <a:pt x="111" y="58758"/>
                  </a:lnTo>
                  <a:lnTo>
                    <a:pt x="37" y="59311"/>
                  </a:lnTo>
                  <a:lnTo>
                    <a:pt x="1" y="59883"/>
                  </a:lnTo>
                  <a:lnTo>
                    <a:pt x="1" y="60436"/>
                  </a:lnTo>
                  <a:lnTo>
                    <a:pt x="19" y="60990"/>
                  </a:lnTo>
                  <a:lnTo>
                    <a:pt x="56" y="61543"/>
                  </a:lnTo>
                  <a:lnTo>
                    <a:pt x="111" y="62097"/>
                  </a:lnTo>
                  <a:lnTo>
                    <a:pt x="204" y="62632"/>
                  </a:lnTo>
                  <a:lnTo>
                    <a:pt x="314" y="63185"/>
                  </a:lnTo>
                  <a:lnTo>
                    <a:pt x="462" y="63720"/>
                  </a:lnTo>
                  <a:lnTo>
                    <a:pt x="628" y="64255"/>
                  </a:lnTo>
                  <a:lnTo>
                    <a:pt x="831" y="64772"/>
                  </a:lnTo>
                  <a:lnTo>
                    <a:pt x="10590" y="65731"/>
                  </a:lnTo>
                  <a:lnTo>
                    <a:pt x="20994" y="66746"/>
                  </a:lnTo>
                  <a:lnTo>
                    <a:pt x="69826" y="71524"/>
                  </a:lnTo>
                  <a:lnTo>
                    <a:pt x="69826" y="2049"/>
                  </a:lnTo>
                  <a:lnTo>
                    <a:pt x="69254" y="1735"/>
                  </a:lnTo>
                  <a:lnTo>
                    <a:pt x="68645" y="1440"/>
                  </a:lnTo>
                  <a:lnTo>
                    <a:pt x="68055" y="1182"/>
                  </a:lnTo>
                  <a:lnTo>
                    <a:pt x="67427" y="942"/>
                  </a:lnTo>
                  <a:lnTo>
                    <a:pt x="66800" y="720"/>
                  </a:lnTo>
                  <a:lnTo>
                    <a:pt x="66173" y="536"/>
                  </a:lnTo>
                  <a:lnTo>
                    <a:pt x="65527" y="388"/>
                  </a:lnTo>
                  <a:lnTo>
                    <a:pt x="64882" y="241"/>
                  </a:lnTo>
                  <a:lnTo>
                    <a:pt x="64218" y="149"/>
                  </a:lnTo>
                  <a:lnTo>
                    <a:pt x="63572" y="75"/>
                  </a:lnTo>
                  <a:lnTo>
                    <a:pt x="62908" y="19"/>
                  </a:lnTo>
                  <a:lnTo>
                    <a:pt x="622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1" name="Google Shape;981;p13"/>
          <p:cNvSpPr/>
          <p:nvPr/>
        </p:nvSpPr>
        <p:spPr>
          <a:xfrm>
            <a:off x="8481346" y="2532203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13"/>
          <p:cNvSpPr/>
          <p:nvPr/>
        </p:nvSpPr>
        <p:spPr>
          <a:xfrm>
            <a:off x="6416321" y="173453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13"/>
          <p:cNvSpPr/>
          <p:nvPr/>
        </p:nvSpPr>
        <p:spPr>
          <a:xfrm>
            <a:off x="7724221" y="125778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13"/>
          <p:cNvSpPr/>
          <p:nvPr/>
        </p:nvSpPr>
        <p:spPr>
          <a:xfrm>
            <a:off x="0" y="4670750"/>
            <a:ext cx="182650" cy="472750"/>
          </a:xfrm>
          <a:custGeom>
            <a:avLst/>
            <a:gdLst/>
            <a:ahLst/>
            <a:cxnLst/>
            <a:rect l="l" t="t" r="r" b="b"/>
            <a:pathLst>
              <a:path w="7306" h="18910" extrusionOk="0">
                <a:moveTo>
                  <a:pt x="1" y="1"/>
                </a:moveTo>
                <a:lnTo>
                  <a:pt x="296" y="481"/>
                </a:lnTo>
                <a:lnTo>
                  <a:pt x="573" y="979"/>
                </a:lnTo>
                <a:lnTo>
                  <a:pt x="849" y="1495"/>
                </a:lnTo>
                <a:lnTo>
                  <a:pt x="1108" y="2012"/>
                </a:lnTo>
                <a:lnTo>
                  <a:pt x="1624" y="3063"/>
                </a:lnTo>
                <a:lnTo>
                  <a:pt x="2104" y="4170"/>
                </a:lnTo>
                <a:lnTo>
                  <a:pt x="2565" y="5295"/>
                </a:lnTo>
                <a:lnTo>
                  <a:pt x="2989" y="6458"/>
                </a:lnTo>
                <a:lnTo>
                  <a:pt x="3395" y="7638"/>
                </a:lnTo>
                <a:lnTo>
                  <a:pt x="3764" y="8837"/>
                </a:lnTo>
                <a:lnTo>
                  <a:pt x="4096" y="10073"/>
                </a:lnTo>
                <a:lnTo>
                  <a:pt x="4410" y="11309"/>
                </a:lnTo>
                <a:lnTo>
                  <a:pt x="4686" y="12564"/>
                </a:lnTo>
                <a:lnTo>
                  <a:pt x="4945" y="13837"/>
                </a:lnTo>
                <a:lnTo>
                  <a:pt x="5166" y="15091"/>
                </a:lnTo>
                <a:lnTo>
                  <a:pt x="5351" y="16364"/>
                </a:lnTo>
                <a:lnTo>
                  <a:pt x="5517" y="17637"/>
                </a:lnTo>
                <a:lnTo>
                  <a:pt x="5646" y="18910"/>
                </a:lnTo>
                <a:lnTo>
                  <a:pt x="7306" y="18910"/>
                </a:lnTo>
                <a:lnTo>
                  <a:pt x="7066" y="17176"/>
                </a:lnTo>
                <a:lnTo>
                  <a:pt x="6937" y="16309"/>
                </a:lnTo>
                <a:lnTo>
                  <a:pt x="6789" y="15442"/>
                </a:lnTo>
                <a:lnTo>
                  <a:pt x="6623" y="14575"/>
                </a:lnTo>
                <a:lnTo>
                  <a:pt x="6439" y="13708"/>
                </a:lnTo>
                <a:lnTo>
                  <a:pt x="6254" y="12841"/>
                </a:lnTo>
                <a:lnTo>
                  <a:pt x="6052" y="11992"/>
                </a:lnTo>
                <a:lnTo>
                  <a:pt x="5830" y="11180"/>
                </a:lnTo>
                <a:lnTo>
                  <a:pt x="5590" y="10350"/>
                </a:lnTo>
                <a:lnTo>
                  <a:pt x="5332" y="9538"/>
                </a:lnTo>
                <a:lnTo>
                  <a:pt x="5055" y="8745"/>
                </a:lnTo>
                <a:lnTo>
                  <a:pt x="4760" y="7952"/>
                </a:lnTo>
                <a:lnTo>
                  <a:pt x="4447" y="7159"/>
                </a:lnTo>
                <a:lnTo>
                  <a:pt x="4096" y="6384"/>
                </a:lnTo>
                <a:lnTo>
                  <a:pt x="3746" y="5609"/>
                </a:lnTo>
                <a:lnTo>
                  <a:pt x="3358" y="4853"/>
                </a:lnTo>
                <a:lnTo>
                  <a:pt x="2952" y="4115"/>
                </a:lnTo>
                <a:lnTo>
                  <a:pt x="2528" y="3377"/>
                </a:lnTo>
                <a:lnTo>
                  <a:pt x="2067" y="2676"/>
                </a:lnTo>
                <a:lnTo>
                  <a:pt x="1587" y="1975"/>
                </a:lnTo>
                <a:lnTo>
                  <a:pt x="1089" y="1292"/>
                </a:lnTo>
                <a:lnTo>
                  <a:pt x="554" y="647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13"/>
          <p:cNvSpPr/>
          <p:nvPr/>
        </p:nvSpPr>
        <p:spPr>
          <a:xfrm>
            <a:off x="205225" y="4389425"/>
            <a:ext cx="1014675" cy="754075"/>
          </a:xfrm>
          <a:custGeom>
            <a:avLst/>
            <a:gdLst/>
            <a:ahLst/>
            <a:cxnLst/>
            <a:rect l="l" t="t" r="r" b="b"/>
            <a:pathLst>
              <a:path w="40587" h="30163" extrusionOk="0">
                <a:moveTo>
                  <a:pt x="7841" y="10682"/>
                </a:moveTo>
                <a:lnTo>
                  <a:pt x="8247" y="11586"/>
                </a:lnTo>
                <a:lnTo>
                  <a:pt x="8616" y="12508"/>
                </a:lnTo>
                <a:lnTo>
                  <a:pt x="8967" y="13431"/>
                </a:lnTo>
                <a:lnTo>
                  <a:pt x="9299" y="14353"/>
                </a:lnTo>
                <a:lnTo>
                  <a:pt x="9594" y="15294"/>
                </a:lnTo>
                <a:lnTo>
                  <a:pt x="9871" y="16253"/>
                </a:lnTo>
                <a:lnTo>
                  <a:pt x="10110" y="17213"/>
                </a:lnTo>
                <a:lnTo>
                  <a:pt x="10332" y="18172"/>
                </a:lnTo>
                <a:lnTo>
                  <a:pt x="10516" y="19131"/>
                </a:lnTo>
                <a:lnTo>
                  <a:pt x="10682" y="20109"/>
                </a:lnTo>
                <a:lnTo>
                  <a:pt x="10811" y="21087"/>
                </a:lnTo>
                <a:lnTo>
                  <a:pt x="10922" y="22083"/>
                </a:lnTo>
                <a:lnTo>
                  <a:pt x="11014" y="23061"/>
                </a:lnTo>
                <a:lnTo>
                  <a:pt x="11070" y="24038"/>
                </a:lnTo>
                <a:lnTo>
                  <a:pt x="11088" y="25034"/>
                </a:lnTo>
                <a:lnTo>
                  <a:pt x="11088" y="26031"/>
                </a:lnTo>
                <a:lnTo>
                  <a:pt x="10904" y="25440"/>
                </a:lnTo>
                <a:lnTo>
                  <a:pt x="10701" y="24868"/>
                </a:lnTo>
                <a:lnTo>
                  <a:pt x="10479" y="24297"/>
                </a:lnTo>
                <a:lnTo>
                  <a:pt x="10239" y="23743"/>
                </a:lnTo>
                <a:lnTo>
                  <a:pt x="9981" y="23190"/>
                </a:lnTo>
                <a:lnTo>
                  <a:pt x="9704" y="22655"/>
                </a:lnTo>
                <a:lnTo>
                  <a:pt x="9409" y="22120"/>
                </a:lnTo>
                <a:lnTo>
                  <a:pt x="9096" y="21585"/>
                </a:lnTo>
                <a:lnTo>
                  <a:pt x="8764" y="21068"/>
                </a:lnTo>
                <a:lnTo>
                  <a:pt x="8432" y="20570"/>
                </a:lnTo>
                <a:lnTo>
                  <a:pt x="8081" y="20072"/>
                </a:lnTo>
                <a:lnTo>
                  <a:pt x="7712" y="19592"/>
                </a:lnTo>
                <a:lnTo>
                  <a:pt x="7325" y="19113"/>
                </a:lnTo>
                <a:lnTo>
                  <a:pt x="6919" y="18652"/>
                </a:lnTo>
                <a:lnTo>
                  <a:pt x="6495" y="18209"/>
                </a:lnTo>
                <a:lnTo>
                  <a:pt x="6070" y="17784"/>
                </a:lnTo>
                <a:lnTo>
                  <a:pt x="6255" y="16862"/>
                </a:lnTo>
                <a:lnTo>
                  <a:pt x="6439" y="15958"/>
                </a:lnTo>
                <a:lnTo>
                  <a:pt x="6642" y="15054"/>
                </a:lnTo>
                <a:lnTo>
                  <a:pt x="6864" y="14169"/>
                </a:lnTo>
                <a:lnTo>
                  <a:pt x="7085" y="13283"/>
                </a:lnTo>
                <a:lnTo>
                  <a:pt x="7325" y="12398"/>
                </a:lnTo>
                <a:lnTo>
                  <a:pt x="7583" y="11531"/>
                </a:lnTo>
                <a:lnTo>
                  <a:pt x="7841" y="10682"/>
                </a:lnTo>
                <a:close/>
                <a:moveTo>
                  <a:pt x="17250" y="1"/>
                </a:moveTo>
                <a:lnTo>
                  <a:pt x="17822" y="978"/>
                </a:lnTo>
                <a:lnTo>
                  <a:pt x="18393" y="1956"/>
                </a:lnTo>
                <a:lnTo>
                  <a:pt x="18947" y="2952"/>
                </a:lnTo>
                <a:lnTo>
                  <a:pt x="19482" y="3949"/>
                </a:lnTo>
                <a:lnTo>
                  <a:pt x="19998" y="4945"/>
                </a:lnTo>
                <a:lnTo>
                  <a:pt x="20515" y="5959"/>
                </a:lnTo>
                <a:lnTo>
                  <a:pt x="21013" y="6974"/>
                </a:lnTo>
                <a:lnTo>
                  <a:pt x="21511" y="7989"/>
                </a:lnTo>
                <a:lnTo>
                  <a:pt x="21972" y="9003"/>
                </a:lnTo>
                <a:lnTo>
                  <a:pt x="22452" y="10036"/>
                </a:lnTo>
                <a:lnTo>
                  <a:pt x="22895" y="11069"/>
                </a:lnTo>
                <a:lnTo>
                  <a:pt x="23337" y="12121"/>
                </a:lnTo>
                <a:lnTo>
                  <a:pt x="23762" y="13154"/>
                </a:lnTo>
                <a:lnTo>
                  <a:pt x="24186" y="14206"/>
                </a:lnTo>
                <a:lnTo>
                  <a:pt x="24592" y="15276"/>
                </a:lnTo>
                <a:lnTo>
                  <a:pt x="24979" y="16327"/>
                </a:lnTo>
                <a:lnTo>
                  <a:pt x="24721" y="17268"/>
                </a:lnTo>
                <a:lnTo>
                  <a:pt x="24463" y="18227"/>
                </a:lnTo>
                <a:lnTo>
                  <a:pt x="24002" y="20146"/>
                </a:lnTo>
                <a:lnTo>
                  <a:pt x="23559" y="22064"/>
                </a:lnTo>
                <a:lnTo>
                  <a:pt x="23153" y="24001"/>
                </a:lnTo>
                <a:lnTo>
                  <a:pt x="22563" y="23393"/>
                </a:lnTo>
                <a:lnTo>
                  <a:pt x="22766" y="22747"/>
                </a:lnTo>
                <a:lnTo>
                  <a:pt x="22987" y="22101"/>
                </a:lnTo>
                <a:lnTo>
                  <a:pt x="23208" y="21456"/>
                </a:lnTo>
                <a:lnTo>
                  <a:pt x="23448" y="20810"/>
                </a:lnTo>
                <a:lnTo>
                  <a:pt x="23098" y="21345"/>
                </a:lnTo>
                <a:lnTo>
                  <a:pt x="22766" y="21880"/>
                </a:lnTo>
                <a:lnTo>
                  <a:pt x="22434" y="22415"/>
                </a:lnTo>
                <a:lnTo>
                  <a:pt x="22120" y="22968"/>
                </a:lnTo>
                <a:lnTo>
                  <a:pt x="21677" y="22544"/>
                </a:lnTo>
                <a:lnTo>
                  <a:pt x="21216" y="22120"/>
                </a:lnTo>
                <a:lnTo>
                  <a:pt x="20755" y="21732"/>
                </a:lnTo>
                <a:lnTo>
                  <a:pt x="20275" y="21326"/>
                </a:lnTo>
                <a:lnTo>
                  <a:pt x="19795" y="20939"/>
                </a:lnTo>
                <a:lnTo>
                  <a:pt x="19297" y="20570"/>
                </a:lnTo>
                <a:lnTo>
                  <a:pt x="18799" y="20201"/>
                </a:lnTo>
                <a:lnTo>
                  <a:pt x="18301" y="19832"/>
                </a:lnTo>
                <a:lnTo>
                  <a:pt x="18449" y="18412"/>
                </a:lnTo>
                <a:lnTo>
                  <a:pt x="18633" y="16973"/>
                </a:lnTo>
                <a:lnTo>
                  <a:pt x="18172" y="18209"/>
                </a:lnTo>
                <a:lnTo>
                  <a:pt x="17729" y="19445"/>
                </a:lnTo>
                <a:lnTo>
                  <a:pt x="16825" y="18854"/>
                </a:lnTo>
                <a:lnTo>
                  <a:pt x="15866" y="18301"/>
                </a:lnTo>
                <a:lnTo>
                  <a:pt x="14907" y="17766"/>
                </a:lnTo>
                <a:lnTo>
                  <a:pt x="13929" y="17268"/>
                </a:lnTo>
                <a:lnTo>
                  <a:pt x="14815" y="18061"/>
                </a:lnTo>
                <a:lnTo>
                  <a:pt x="15700" y="18891"/>
                </a:lnTo>
                <a:lnTo>
                  <a:pt x="16549" y="19721"/>
                </a:lnTo>
                <a:lnTo>
                  <a:pt x="17360" y="20589"/>
                </a:lnTo>
                <a:lnTo>
                  <a:pt x="17010" y="21751"/>
                </a:lnTo>
                <a:lnTo>
                  <a:pt x="16678" y="22913"/>
                </a:lnTo>
                <a:lnTo>
                  <a:pt x="16364" y="24075"/>
                </a:lnTo>
                <a:lnTo>
                  <a:pt x="16069" y="25237"/>
                </a:lnTo>
                <a:lnTo>
                  <a:pt x="15792" y="26418"/>
                </a:lnTo>
                <a:lnTo>
                  <a:pt x="15552" y="27599"/>
                </a:lnTo>
                <a:lnTo>
                  <a:pt x="15331" y="28798"/>
                </a:lnTo>
                <a:lnTo>
                  <a:pt x="15110" y="29979"/>
                </a:lnTo>
                <a:lnTo>
                  <a:pt x="15202" y="29314"/>
                </a:lnTo>
                <a:lnTo>
                  <a:pt x="15276" y="28632"/>
                </a:lnTo>
                <a:lnTo>
                  <a:pt x="15313" y="27949"/>
                </a:lnTo>
                <a:lnTo>
                  <a:pt x="15331" y="27267"/>
                </a:lnTo>
                <a:lnTo>
                  <a:pt x="15331" y="26584"/>
                </a:lnTo>
                <a:lnTo>
                  <a:pt x="15294" y="25920"/>
                </a:lnTo>
                <a:lnTo>
                  <a:pt x="15257" y="25237"/>
                </a:lnTo>
                <a:lnTo>
                  <a:pt x="15184" y="24555"/>
                </a:lnTo>
                <a:lnTo>
                  <a:pt x="15110" y="23891"/>
                </a:lnTo>
                <a:lnTo>
                  <a:pt x="14999" y="23208"/>
                </a:lnTo>
                <a:lnTo>
                  <a:pt x="14870" y="22544"/>
                </a:lnTo>
                <a:lnTo>
                  <a:pt x="14722" y="21880"/>
                </a:lnTo>
                <a:lnTo>
                  <a:pt x="14556" y="21216"/>
                </a:lnTo>
                <a:lnTo>
                  <a:pt x="14372" y="20570"/>
                </a:lnTo>
                <a:lnTo>
                  <a:pt x="14169" y="19906"/>
                </a:lnTo>
                <a:lnTo>
                  <a:pt x="13948" y="19279"/>
                </a:lnTo>
                <a:lnTo>
                  <a:pt x="13708" y="18633"/>
                </a:lnTo>
                <a:lnTo>
                  <a:pt x="13449" y="18006"/>
                </a:lnTo>
                <a:lnTo>
                  <a:pt x="13173" y="17379"/>
                </a:lnTo>
                <a:lnTo>
                  <a:pt x="12878" y="16770"/>
                </a:lnTo>
                <a:lnTo>
                  <a:pt x="12545" y="16161"/>
                </a:lnTo>
                <a:lnTo>
                  <a:pt x="12213" y="15571"/>
                </a:lnTo>
                <a:lnTo>
                  <a:pt x="11863" y="14999"/>
                </a:lnTo>
                <a:lnTo>
                  <a:pt x="11494" y="14427"/>
                </a:lnTo>
                <a:lnTo>
                  <a:pt x="11125" y="13855"/>
                </a:lnTo>
                <a:lnTo>
                  <a:pt x="10719" y="13302"/>
                </a:lnTo>
                <a:lnTo>
                  <a:pt x="10295" y="12767"/>
                </a:lnTo>
                <a:lnTo>
                  <a:pt x="9871" y="12250"/>
                </a:lnTo>
                <a:lnTo>
                  <a:pt x="9409" y="11734"/>
                </a:lnTo>
                <a:lnTo>
                  <a:pt x="8948" y="11254"/>
                </a:lnTo>
                <a:lnTo>
                  <a:pt x="8468" y="10774"/>
                </a:lnTo>
                <a:lnTo>
                  <a:pt x="7970" y="10295"/>
                </a:lnTo>
                <a:lnTo>
                  <a:pt x="8395" y="9040"/>
                </a:lnTo>
                <a:lnTo>
                  <a:pt x="8837" y="7804"/>
                </a:lnTo>
                <a:lnTo>
                  <a:pt x="9317" y="6605"/>
                </a:lnTo>
                <a:lnTo>
                  <a:pt x="9834" y="5443"/>
                </a:lnTo>
                <a:lnTo>
                  <a:pt x="9372" y="5978"/>
                </a:lnTo>
                <a:lnTo>
                  <a:pt x="8930" y="6513"/>
                </a:lnTo>
                <a:lnTo>
                  <a:pt x="8487" y="7048"/>
                </a:lnTo>
                <a:lnTo>
                  <a:pt x="8063" y="7601"/>
                </a:lnTo>
                <a:lnTo>
                  <a:pt x="7657" y="8173"/>
                </a:lnTo>
                <a:lnTo>
                  <a:pt x="7251" y="8745"/>
                </a:lnTo>
                <a:lnTo>
                  <a:pt x="6864" y="9335"/>
                </a:lnTo>
                <a:lnTo>
                  <a:pt x="6476" y="9926"/>
                </a:lnTo>
                <a:lnTo>
                  <a:pt x="6126" y="10516"/>
                </a:lnTo>
                <a:lnTo>
                  <a:pt x="5775" y="11125"/>
                </a:lnTo>
                <a:lnTo>
                  <a:pt x="5425" y="11734"/>
                </a:lnTo>
                <a:lnTo>
                  <a:pt x="5111" y="12361"/>
                </a:lnTo>
                <a:lnTo>
                  <a:pt x="4797" y="12988"/>
                </a:lnTo>
                <a:lnTo>
                  <a:pt x="4502" y="13615"/>
                </a:lnTo>
                <a:lnTo>
                  <a:pt x="4207" y="14261"/>
                </a:lnTo>
                <a:lnTo>
                  <a:pt x="3949" y="14907"/>
                </a:lnTo>
                <a:lnTo>
                  <a:pt x="4023" y="14113"/>
                </a:lnTo>
                <a:lnTo>
                  <a:pt x="4078" y="13338"/>
                </a:lnTo>
                <a:lnTo>
                  <a:pt x="4115" y="12564"/>
                </a:lnTo>
                <a:lnTo>
                  <a:pt x="4152" y="11770"/>
                </a:lnTo>
                <a:lnTo>
                  <a:pt x="4170" y="10996"/>
                </a:lnTo>
                <a:lnTo>
                  <a:pt x="4170" y="10202"/>
                </a:lnTo>
                <a:lnTo>
                  <a:pt x="4152" y="9428"/>
                </a:lnTo>
                <a:lnTo>
                  <a:pt x="4133" y="8653"/>
                </a:lnTo>
                <a:lnTo>
                  <a:pt x="4078" y="7859"/>
                </a:lnTo>
                <a:lnTo>
                  <a:pt x="4041" y="7085"/>
                </a:lnTo>
                <a:lnTo>
                  <a:pt x="3967" y="6310"/>
                </a:lnTo>
                <a:lnTo>
                  <a:pt x="3875" y="5535"/>
                </a:lnTo>
                <a:lnTo>
                  <a:pt x="3783" y="4760"/>
                </a:lnTo>
                <a:lnTo>
                  <a:pt x="3672" y="3985"/>
                </a:lnTo>
                <a:lnTo>
                  <a:pt x="3561" y="3211"/>
                </a:lnTo>
                <a:lnTo>
                  <a:pt x="3432" y="2436"/>
                </a:lnTo>
                <a:lnTo>
                  <a:pt x="3395" y="3727"/>
                </a:lnTo>
                <a:lnTo>
                  <a:pt x="3358" y="5000"/>
                </a:lnTo>
                <a:lnTo>
                  <a:pt x="3303" y="6291"/>
                </a:lnTo>
                <a:lnTo>
                  <a:pt x="3248" y="7583"/>
                </a:lnTo>
                <a:lnTo>
                  <a:pt x="3156" y="8856"/>
                </a:lnTo>
                <a:lnTo>
                  <a:pt x="3063" y="10147"/>
                </a:lnTo>
                <a:lnTo>
                  <a:pt x="2971" y="11420"/>
                </a:lnTo>
                <a:lnTo>
                  <a:pt x="2842" y="12711"/>
                </a:lnTo>
                <a:lnTo>
                  <a:pt x="2713" y="13984"/>
                </a:lnTo>
                <a:lnTo>
                  <a:pt x="2584" y="15257"/>
                </a:lnTo>
                <a:lnTo>
                  <a:pt x="2418" y="16530"/>
                </a:lnTo>
                <a:lnTo>
                  <a:pt x="2252" y="17821"/>
                </a:lnTo>
                <a:lnTo>
                  <a:pt x="2067" y="19094"/>
                </a:lnTo>
                <a:lnTo>
                  <a:pt x="1883" y="20349"/>
                </a:lnTo>
                <a:lnTo>
                  <a:pt x="1680" y="21622"/>
                </a:lnTo>
                <a:lnTo>
                  <a:pt x="1458" y="22895"/>
                </a:lnTo>
                <a:lnTo>
                  <a:pt x="1" y="13006"/>
                </a:lnTo>
                <a:lnTo>
                  <a:pt x="149" y="15146"/>
                </a:lnTo>
                <a:lnTo>
                  <a:pt x="241" y="17286"/>
                </a:lnTo>
                <a:lnTo>
                  <a:pt x="315" y="19426"/>
                </a:lnTo>
                <a:lnTo>
                  <a:pt x="351" y="21585"/>
                </a:lnTo>
                <a:lnTo>
                  <a:pt x="370" y="23725"/>
                </a:lnTo>
                <a:lnTo>
                  <a:pt x="351" y="25883"/>
                </a:lnTo>
                <a:lnTo>
                  <a:pt x="296" y="28023"/>
                </a:lnTo>
                <a:lnTo>
                  <a:pt x="204" y="30163"/>
                </a:lnTo>
                <a:lnTo>
                  <a:pt x="4779" y="30163"/>
                </a:lnTo>
                <a:lnTo>
                  <a:pt x="4816" y="28687"/>
                </a:lnTo>
                <a:lnTo>
                  <a:pt x="4908" y="27211"/>
                </a:lnTo>
                <a:lnTo>
                  <a:pt x="5019" y="25717"/>
                </a:lnTo>
                <a:lnTo>
                  <a:pt x="5148" y="24223"/>
                </a:lnTo>
                <a:lnTo>
                  <a:pt x="5314" y="22710"/>
                </a:lnTo>
                <a:lnTo>
                  <a:pt x="5517" y="21216"/>
                </a:lnTo>
                <a:lnTo>
                  <a:pt x="5738" y="19740"/>
                </a:lnTo>
                <a:lnTo>
                  <a:pt x="5978" y="18264"/>
                </a:lnTo>
                <a:lnTo>
                  <a:pt x="6292" y="18910"/>
                </a:lnTo>
                <a:lnTo>
                  <a:pt x="6605" y="19574"/>
                </a:lnTo>
                <a:lnTo>
                  <a:pt x="6882" y="20275"/>
                </a:lnTo>
                <a:lnTo>
                  <a:pt x="7159" y="20976"/>
                </a:lnTo>
                <a:lnTo>
                  <a:pt x="7435" y="21677"/>
                </a:lnTo>
                <a:lnTo>
                  <a:pt x="7675" y="22415"/>
                </a:lnTo>
                <a:lnTo>
                  <a:pt x="7915" y="23153"/>
                </a:lnTo>
                <a:lnTo>
                  <a:pt x="8155" y="23909"/>
                </a:lnTo>
                <a:lnTo>
                  <a:pt x="8358" y="24666"/>
                </a:lnTo>
                <a:lnTo>
                  <a:pt x="8561" y="25440"/>
                </a:lnTo>
                <a:lnTo>
                  <a:pt x="8764" y="26215"/>
                </a:lnTo>
                <a:lnTo>
                  <a:pt x="8930" y="27008"/>
                </a:lnTo>
                <a:lnTo>
                  <a:pt x="9096" y="27783"/>
                </a:lnTo>
                <a:lnTo>
                  <a:pt x="9243" y="28576"/>
                </a:lnTo>
                <a:lnTo>
                  <a:pt x="9372" y="29370"/>
                </a:lnTo>
                <a:lnTo>
                  <a:pt x="9502" y="30163"/>
                </a:lnTo>
                <a:lnTo>
                  <a:pt x="17803" y="30163"/>
                </a:lnTo>
                <a:lnTo>
                  <a:pt x="17803" y="29075"/>
                </a:lnTo>
                <a:lnTo>
                  <a:pt x="17822" y="27986"/>
                </a:lnTo>
                <a:lnTo>
                  <a:pt x="17840" y="26898"/>
                </a:lnTo>
                <a:lnTo>
                  <a:pt x="17877" y="25809"/>
                </a:lnTo>
                <a:lnTo>
                  <a:pt x="17932" y="24721"/>
                </a:lnTo>
                <a:lnTo>
                  <a:pt x="17988" y="23632"/>
                </a:lnTo>
                <a:lnTo>
                  <a:pt x="18061" y="22544"/>
                </a:lnTo>
                <a:lnTo>
                  <a:pt x="18154" y="21456"/>
                </a:lnTo>
                <a:lnTo>
                  <a:pt x="18910" y="22323"/>
                </a:lnTo>
                <a:lnTo>
                  <a:pt x="19648" y="23208"/>
                </a:lnTo>
                <a:lnTo>
                  <a:pt x="20367" y="24112"/>
                </a:lnTo>
                <a:lnTo>
                  <a:pt x="21050" y="25034"/>
                </a:lnTo>
                <a:lnTo>
                  <a:pt x="20773" y="25662"/>
                </a:lnTo>
                <a:lnTo>
                  <a:pt x="20496" y="26289"/>
                </a:lnTo>
                <a:lnTo>
                  <a:pt x="20238" y="26916"/>
                </a:lnTo>
                <a:lnTo>
                  <a:pt x="19998" y="27562"/>
                </a:lnTo>
                <a:lnTo>
                  <a:pt x="19759" y="28208"/>
                </a:lnTo>
                <a:lnTo>
                  <a:pt x="19556" y="28853"/>
                </a:lnTo>
                <a:lnTo>
                  <a:pt x="19353" y="29517"/>
                </a:lnTo>
                <a:lnTo>
                  <a:pt x="19150" y="30163"/>
                </a:lnTo>
                <a:lnTo>
                  <a:pt x="21179" y="30163"/>
                </a:lnTo>
                <a:lnTo>
                  <a:pt x="21308" y="29167"/>
                </a:lnTo>
                <a:lnTo>
                  <a:pt x="21456" y="28152"/>
                </a:lnTo>
                <a:lnTo>
                  <a:pt x="21640" y="27156"/>
                </a:lnTo>
                <a:lnTo>
                  <a:pt x="21843" y="26160"/>
                </a:lnTo>
                <a:lnTo>
                  <a:pt x="22194" y="26676"/>
                </a:lnTo>
                <a:lnTo>
                  <a:pt x="22544" y="27211"/>
                </a:lnTo>
                <a:lnTo>
                  <a:pt x="22286" y="28687"/>
                </a:lnTo>
                <a:lnTo>
                  <a:pt x="22028" y="30163"/>
                </a:lnTo>
                <a:lnTo>
                  <a:pt x="27802" y="30163"/>
                </a:lnTo>
                <a:lnTo>
                  <a:pt x="27304" y="29370"/>
                </a:lnTo>
                <a:lnTo>
                  <a:pt x="26806" y="28576"/>
                </a:lnTo>
                <a:lnTo>
                  <a:pt x="26271" y="27783"/>
                </a:lnTo>
                <a:lnTo>
                  <a:pt x="25717" y="27027"/>
                </a:lnTo>
                <a:lnTo>
                  <a:pt x="25846" y="25348"/>
                </a:lnTo>
                <a:lnTo>
                  <a:pt x="25976" y="23669"/>
                </a:lnTo>
                <a:lnTo>
                  <a:pt x="26142" y="21991"/>
                </a:lnTo>
                <a:lnTo>
                  <a:pt x="26326" y="20312"/>
                </a:lnTo>
                <a:lnTo>
                  <a:pt x="26695" y="21529"/>
                </a:lnTo>
                <a:lnTo>
                  <a:pt x="27064" y="22747"/>
                </a:lnTo>
                <a:lnTo>
                  <a:pt x="27396" y="23965"/>
                </a:lnTo>
                <a:lnTo>
                  <a:pt x="27728" y="25201"/>
                </a:lnTo>
                <a:lnTo>
                  <a:pt x="28042" y="26437"/>
                </a:lnTo>
                <a:lnTo>
                  <a:pt x="28337" y="27673"/>
                </a:lnTo>
                <a:lnTo>
                  <a:pt x="28614" y="28927"/>
                </a:lnTo>
                <a:lnTo>
                  <a:pt x="28872" y="30163"/>
                </a:lnTo>
                <a:lnTo>
                  <a:pt x="33650" y="30163"/>
                </a:lnTo>
                <a:lnTo>
                  <a:pt x="32893" y="28318"/>
                </a:lnTo>
                <a:lnTo>
                  <a:pt x="32119" y="26492"/>
                </a:lnTo>
                <a:lnTo>
                  <a:pt x="31307" y="24666"/>
                </a:lnTo>
                <a:lnTo>
                  <a:pt x="30477" y="22839"/>
                </a:lnTo>
                <a:lnTo>
                  <a:pt x="29628" y="21050"/>
                </a:lnTo>
                <a:lnTo>
                  <a:pt x="28743" y="19242"/>
                </a:lnTo>
                <a:lnTo>
                  <a:pt x="27857" y="17471"/>
                </a:lnTo>
                <a:lnTo>
                  <a:pt x="26916" y="15700"/>
                </a:lnTo>
                <a:lnTo>
                  <a:pt x="27248" y="13541"/>
                </a:lnTo>
                <a:lnTo>
                  <a:pt x="27617" y="11401"/>
                </a:lnTo>
                <a:lnTo>
                  <a:pt x="28392" y="12435"/>
                </a:lnTo>
                <a:lnTo>
                  <a:pt x="29130" y="13486"/>
                </a:lnTo>
                <a:lnTo>
                  <a:pt x="29831" y="14575"/>
                </a:lnTo>
                <a:lnTo>
                  <a:pt x="30495" y="15681"/>
                </a:lnTo>
                <a:lnTo>
                  <a:pt x="31141" y="16807"/>
                </a:lnTo>
                <a:lnTo>
                  <a:pt x="31731" y="17932"/>
                </a:lnTo>
                <a:lnTo>
                  <a:pt x="32303" y="19094"/>
                </a:lnTo>
                <a:lnTo>
                  <a:pt x="32820" y="20275"/>
                </a:lnTo>
                <a:lnTo>
                  <a:pt x="33318" y="21474"/>
                </a:lnTo>
                <a:lnTo>
                  <a:pt x="33760" y="22673"/>
                </a:lnTo>
                <a:lnTo>
                  <a:pt x="34185" y="23909"/>
                </a:lnTo>
                <a:lnTo>
                  <a:pt x="34554" y="25127"/>
                </a:lnTo>
                <a:lnTo>
                  <a:pt x="34904" y="26381"/>
                </a:lnTo>
                <a:lnTo>
                  <a:pt x="35199" y="27636"/>
                </a:lnTo>
                <a:lnTo>
                  <a:pt x="35458" y="28890"/>
                </a:lnTo>
                <a:lnTo>
                  <a:pt x="35679" y="30163"/>
                </a:lnTo>
                <a:lnTo>
                  <a:pt x="40586" y="30163"/>
                </a:lnTo>
                <a:lnTo>
                  <a:pt x="40383" y="29462"/>
                </a:lnTo>
                <a:lnTo>
                  <a:pt x="40162" y="28779"/>
                </a:lnTo>
                <a:lnTo>
                  <a:pt x="39922" y="28097"/>
                </a:lnTo>
                <a:lnTo>
                  <a:pt x="39664" y="27414"/>
                </a:lnTo>
                <a:lnTo>
                  <a:pt x="39406" y="26732"/>
                </a:lnTo>
                <a:lnTo>
                  <a:pt x="39129" y="26049"/>
                </a:lnTo>
                <a:lnTo>
                  <a:pt x="38834" y="25385"/>
                </a:lnTo>
                <a:lnTo>
                  <a:pt x="38538" y="24721"/>
                </a:lnTo>
                <a:lnTo>
                  <a:pt x="38225" y="24075"/>
                </a:lnTo>
                <a:lnTo>
                  <a:pt x="37893" y="23430"/>
                </a:lnTo>
                <a:lnTo>
                  <a:pt x="37542" y="22784"/>
                </a:lnTo>
                <a:lnTo>
                  <a:pt x="37192" y="22157"/>
                </a:lnTo>
                <a:lnTo>
                  <a:pt x="36823" y="21529"/>
                </a:lnTo>
                <a:lnTo>
                  <a:pt x="36435" y="20902"/>
                </a:lnTo>
                <a:lnTo>
                  <a:pt x="36048" y="20293"/>
                </a:lnTo>
                <a:lnTo>
                  <a:pt x="35642" y="19685"/>
                </a:lnTo>
                <a:lnTo>
                  <a:pt x="35218" y="19094"/>
                </a:lnTo>
                <a:lnTo>
                  <a:pt x="34794" y="18504"/>
                </a:lnTo>
                <a:lnTo>
                  <a:pt x="34351" y="17932"/>
                </a:lnTo>
                <a:lnTo>
                  <a:pt x="33908" y="17360"/>
                </a:lnTo>
                <a:lnTo>
                  <a:pt x="33447" y="16807"/>
                </a:lnTo>
                <a:lnTo>
                  <a:pt x="32967" y="16253"/>
                </a:lnTo>
                <a:lnTo>
                  <a:pt x="32469" y="15700"/>
                </a:lnTo>
                <a:lnTo>
                  <a:pt x="31971" y="15183"/>
                </a:lnTo>
                <a:lnTo>
                  <a:pt x="31473" y="14648"/>
                </a:lnTo>
                <a:lnTo>
                  <a:pt x="30956" y="14150"/>
                </a:lnTo>
                <a:lnTo>
                  <a:pt x="30421" y="13652"/>
                </a:lnTo>
                <a:lnTo>
                  <a:pt x="29886" y="13154"/>
                </a:lnTo>
                <a:lnTo>
                  <a:pt x="29333" y="12693"/>
                </a:lnTo>
                <a:lnTo>
                  <a:pt x="28780" y="12213"/>
                </a:lnTo>
                <a:lnTo>
                  <a:pt x="28208" y="11770"/>
                </a:lnTo>
                <a:lnTo>
                  <a:pt x="27636" y="11328"/>
                </a:lnTo>
                <a:lnTo>
                  <a:pt x="27857" y="10073"/>
                </a:lnTo>
                <a:lnTo>
                  <a:pt x="28097" y="8819"/>
                </a:lnTo>
                <a:lnTo>
                  <a:pt x="28577" y="6365"/>
                </a:lnTo>
                <a:lnTo>
                  <a:pt x="28189" y="7251"/>
                </a:lnTo>
                <a:lnTo>
                  <a:pt x="27802" y="8136"/>
                </a:lnTo>
                <a:lnTo>
                  <a:pt x="27433" y="9040"/>
                </a:lnTo>
                <a:lnTo>
                  <a:pt x="27082" y="9944"/>
                </a:lnTo>
                <a:lnTo>
                  <a:pt x="26732" y="10866"/>
                </a:lnTo>
                <a:lnTo>
                  <a:pt x="26400" y="11770"/>
                </a:lnTo>
                <a:lnTo>
                  <a:pt x="26086" y="12693"/>
                </a:lnTo>
                <a:lnTo>
                  <a:pt x="25791" y="13615"/>
                </a:lnTo>
                <a:lnTo>
                  <a:pt x="24813" y="11863"/>
                </a:lnTo>
                <a:lnTo>
                  <a:pt x="23799" y="10129"/>
                </a:lnTo>
                <a:lnTo>
                  <a:pt x="22766" y="8413"/>
                </a:lnTo>
                <a:lnTo>
                  <a:pt x="21714" y="6697"/>
                </a:lnTo>
                <a:lnTo>
                  <a:pt x="20626" y="5000"/>
                </a:lnTo>
                <a:lnTo>
                  <a:pt x="19537" y="3321"/>
                </a:lnTo>
                <a:lnTo>
                  <a:pt x="18412" y="1661"/>
                </a:lnTo>
                <a:lnTo>
                  <a:pt x="1725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13"/>
          <p:cNvSpPr/>
          <p:nvPr/>
        </p:nvSpPr>
        <p:spPr>
          <a:xfrm>
            <a:off x="908100" y="4335925"/>
            <a:ext cx="686750" cy="807575"/>
          </a:xfrm>
          <a:custGeom>
            <a:avLst/>
            <a:gdLst/>
            <a:ahLst/>
            <a:cxnLst/>
            <a:rect l="l" t="t" r="r" b="b"/>
            <a:pathLst>
              <a:path w="27470" h="32303" extrusionOk="0">
                <a:moveTo>
                  <a:pt x="0" y="1"/>
                </a:moveTo>
                <a:lnTo>
                  <a:pt x="812" y="794"/>
                </a:lnTo>
                <a:lnTo>
                  <a:pt x="1587" y="1606"/>
                </a:lnTo>
                <a:lnTo>
                  <a:pt x="2362" y="2436"/>
                </a:lnTo>
                <a:lnTo>
                  <a:pt x="3100" y="3284"/>
                </a:lnTo>
                <a:lnTo>
                  <a:pt x="3819" y="4151"/>
                </a:lnTo>
                <a:lnTo>
                  <a:pt x="4502" y="5037"/>
                </a:lnTo>
                <a:lnTo>
                  <a:pt x="5184" y="5941"/>
                </a:lnTo>
                <a:lnTo>
                  <a:pt x="5830" y="6863"/>
                </a:lnTo>
                <a:lnTo>
                  <a:pt x="6457" y="7786"/>
                </a:lnTo>
                <a:lnTo>
                  <a:pt x="7066" y="8745"/>
                </a:lnTo>
                <a:lnTo>
                  <a:pt x="7638" y="9723"/>
                </a:lnTo>
                <a:lnTo>
                  <a:pt x="8191" y="10700"/>
                </a:lnTo>
                <a:lnTo>
                  <a:pt x="8708" y="11697"/>
                </a:lnTo>
                <a:lnTo>
                  <a:pt x="9224" y="12693"/>
                </a:lnTo>
                <a:lnTo>
                  <a:pt x="9704" y="13726"/>
                </a:lnTo>
                <a:lnTo>
                  <a:pt x="10147" y="14759"/>
                </a:lnTo>
                <a:lnTo>
                  <a:pt x="10571" y="15792"/>
                </a:lnTo>
                <a:lnTo>
                  <a:pt x="10977" y="16862"/>
                </a:lnTo>
                <a:lnTo>
                  <a:pt x="11346" y="17914"/>
                </a:lnTo>
                <a:lnTo>
                  <a:pt x="11696" y="18984"/>
                </a:lnTo>
                <a:lnTo>
                  <a:pt x="12028" y="20072"/>
                </a:lnTo>
                <a:lnTo>
                  <a:pt x="12324" y="21160"/>
                </a:lnTo>
                <a:lnTo>
                  <a:pt x="12582" y="22249"/>
                </a:lnTo>
                <a:lnTo>
                  <a:pt x="12822" y="23356"/>
                </a:lnTo>
                <a:lnTo>
                  <a:pt x="13043" y="24463"/>
                </a:lnTo>
                <a:lnTo>
                  <a:pt x="13228" y="25570"/>
                </a:lnTo>
                <a:lnTo>
                  <a:pt x="13375" y="26695"/>
                </a:lnTo>
                <a:lnTo>
                  <a:pt x="13504" y="27802"/>
                </a:lnTo>
                <a:lnTo>
                  <a:pt x="13615" y="28927"/>
                </a:lnTo>
                <a:lnTo>
                  <a:pt x="13670" y="30052"/>
                </a:lnTo>
                <a:lnTo>
                  <a:pt x="13726" y="31178"/>
                </a:lnTo>
                <a:lnTo>
                  <a:pt x="13726" y="32303"/>
                </a:lnTo>
                <a:lnTo>
                  <a:pt x="26639" y="32303"/>
                </a:lnTo>
                <a:lnTo>
                  <a:pt x="26639" y="30661"/>
                </a:lnTo>
                <a:lnTo>
                  <a:pt x="26676" y="29001"/>
                </a:lnTo>
                <a:lnTo>
                  <a:pt x="26750" y="27341"/>
                </a:lnTo>
                <a:lnTo>
                  <a:pt x="26842" y="25699"/>
                </a:lnTo>
                <a:lnTo>
                  <a:pt x="26953" y="24057"/>
                </a:lnTo>
                <a:lnTo>
                  <a:pt x="27100" y="22396"/>
                </a:lnTo>
                <a:lnTo>
                  <a:pt x="27266" y="20755"/>
                </a:lnTo>
                <a:lnTo>
                  <a:pt x="27469" y="19113"/>
                </a:lnTo>
                <a:lnTo>
                  <a:pt x="26879" y="20699"/>
                </a:lnTo>
                <a:lnTo>
                  <a:pt x="26344" y="22286"/>
                </a:lnTo>
                <a:lnTo>
                  <a:pt x="25846" y="23909"/>
                </a:lnTo>
                <a:lnTo>
                  <a:pt x="25385" y="25533"/>
                </a:lnTo>
                <a:lnTo>
                  <a:pt x="24960" y="27156"/>
                </a:lnTo>
                <a:lnTo>
                  <a:pt x="24591" y="28816"/>
                </a:lnTo>
                <a:lnTo>
                  <a:pt x="24241" y="30458"/>
                </a:lnTo>
                <a:lnTo>
                  <a:pt x="23964" y="32119"/>
                </a:lnTo>
                <a:lnTo>
                  <a:pt x="24038" y="31418"/>
                </a:lnTo>
                <a:lnTo>
                  <a:pt x="24112" y="30735"/>
                </a:lnTo>
                <a:lnTo>
                  <a:pt x="24149" y="30034"/>
                </a:lnTo>
                <a:lnTo>
                  <a:pt x="24167" y="29314"/>
                </a:lnTo>
                <a:lnTo>
                  <a:pt x="24167" y="28613"/>
                </a:lnTo>
                <a:lnTo>
                  <a:pt x="24130" y="27912"/>
                </a:lnTo>
                <a:lnTo>
                  <a:pt x="24075" y="27211"/>
                </a:lnTo>
                <a:lnTo>
                  <a:pt x="24020" y="26529"/>
                </a:lnTo>
                <a:lnTo>
                  <a:pt x="23909" y="25828"/>
                </a:lnTo>
                <a:lnTo>
                  <a:pt x="23798" y="25127"/>
                </a:lnTo>
                <a:lnTo>
                  <a:pt x="23669" y="24444"/>
                </a:lnTo>
                <a:lnTo>
                  <a:pt x="23503" y="23762"/>
                </a:lnTo>
                <a:lnTo>
                  <a:pt x="23319" y="23079"/>
                </a:lnTo>
                <a:lnTo>
                  <a:pt x="23134" y="22415"/>
                </a:lnTo>
                <a:lnTo>
                  <a:pt x="22913" y="21732"/>
                </a:lnTo>
                <a:lnTo>
                  <a:pt x="22673" y="21087"/>
                </a:lnTo>
                <a:lnTo>
                  <a:pt x="22396" y="20423"/>
                </a:lnTo>
                <a:lnTo>
                  <a:pt x="22119" y="19777"/>
                </a:lnTo>
                <a:lnTo>
                  <a:pt x="21824" y="19150"/>
                </a:lnTo>
                <a:lnTo>
                  <a:pt x="21511" y="18522"/>
                </a:lnTo>
                <a:lnTo>
                  <a:pt x="21160" y="17895"/>
                </a:lnTo>
                <a:lnTo>
                  <a:pt x="20810" y="17305"/>
                </a:lnTo>
                <a:lnTo>
                  <a:pt x="20441" y="16696"/>
                </a:lnTo>
                <a:lnTo>
                  <a:pt x="20035" y="16124"/>
                </a:lnTo>
                <a:lnTo>
                  <a:pt x="19629" y="15552"/>
                </a:lnTo>
                <a:lnTo>
                  <a:pt x="19205" y="14999"/>
                </a:lnTo>
                <a:lnTo>
                  <a:pt x="18762" y="14464"/>
                </a:lnTo>
                <a:lnTo>
                  <a:pt x="18301" y="13929"/>
                </a:lnTo>
                <a:lnTo>
                  <a:pt x="17821" y="13412"/>
                </a:lnTo>
                <a:lnTo>
                  <a:pt x="17323" y="12914"/>
                </a:lnTo>
                <a:lnTo>
                  <a:pt x="16806" y="12435"/>
                </a:lnTo>
                <a:lnTo>
                  <a:pt x="16271" y="11973"/>
                </a:lnTo>
                <a:lnTo>
                  <a:pt x="16271" y="11973"/>
                </a:lnTo>
                <a:lnTo>
                  <a:pt x="16714" y="12933"/>
                </a:lnTo>
                <a:lnTo>
                  <a:pt x="17139" y="13892"/>
                </a:lnTo>
                <a:lnTo>
                  <a:pt x="17544" y="14851"/>
                </a:lnTo>
                <a:lnTo>
                  <a:pt x="17895" y="15829"/>
                </a:lnTo>
                <a:lnTo>
                  <a:pt x="18245" y="16825"/>
                </a:lnTo>
                <a:lnTo>
                  <a:pt x="18541" y="17821"/>
                </a:lnTo>
                <a:lnTo>
                  <a:pt x="18817" y="18836"/>
                </a:lnTo>
                <a:lnTo>
                  <a:pt x="19057" y="19851"/>
                </a:lnTo>
                <a:lnTo>
                  <a:pt x="19278" y="20884"/>
                </a:lnTo>
                <a:lnTo>
                  <a:pt x="19463" y="21917"/>
                </a:lnTo>
                <a:lnTo>
                  <a:pt x="19611" y="22950"/>
                </a:lnTo>
                <a:lnTo>
                  <a:pt x="19740" y="23983"/>
                </a:lnTo>
                <a:lnTo>
                  <a:pt x="19832" y="25035"/>
                </a:lnTo>
                <a:lnTo>
                  <a:pt x="19906" y="26068"/>
                </a:lnTo>
                <a:lnTo>
                  <a:pt x="19924" y="27119"/>
                </a:lnTo>
                <a:lnTo>
                  <a:pt x="19924" y="28171"/>
                </a:lnTo>
                <a:lnTo>
                  <a:pt x="19647" y="27341"/>
                </a:lnTo>
                <a:lnTo>
                  <a:pt x="19352" y="26529"/>
                </a:lnTo>
                <a:lnTo>
                  <a:pt x="19002" y="25736"/>
                </a:lnTo>
                <a:lnTo>
                  <a:pt x="18614" y="24961"/>
                </a:lnTo>
                <a:lnTo>
                  <a:pt x="18208" y="24186"/>
                </a:lnTo>
                <a:lnTo>
                  <a:pt x="17747" y="23448"/>
                </a:lnTo>
                <a:lnTo>
                  <a:pt x="17268" y="22729"/>
                </a:lnTo>
                <a:lnTo>
                  <a:pt x="16770" y="22028"/>
                </a:lnTo>
                <a:lnTo>
                  <a:pt x="16493" y="21179"/>
                </a:lnTo>
                <a:lnTo>
                  <a:pt x="16198" y="20349"/>
                </a:lnTo>
                <a:lnTo>
                  <a:pt x="15884" y="19537"/>
                </a:lnTo>
                <a:lnTo>
                  <a:pt x="15552" y="18707"/>
                </a:lnTo>
                <a:lnTo>
                  <a:pt x="15201" y="17895"/>
                </a:lnTo>
                <a:lnTo>
                  <a:pt x="14833" y="17102"/>
                </a:lnTo>
                <a:lnTo>
                  <a:pt x="14445" y="16309"/>
                </a:lnTo>
                <a:lnTo>
                  <a:pt x="14058" y="15515"/>
                </a:lnTo>
                <a:lnTo>
                  <a:pt x="13633" y="14741"/>
                </a:lnTo>
                <a:lnTo>
                  <a:pt x="13209" y="13966"/>
                </a:lnTo>
                <a:lnTo>
                  <a:pt x="12748" y="13209"/>
                </a:lnTo>
                <a:lnTo>
                  <a:pt x="12287" y="12453"/>
                </a:lnTo>
                <a:lnTo>
                  <a:pt x="11807" y="11715"/>
                </a:lnTo>
                <a:lnTo>
                  <a:pt x="11309" y="10996"/>
                </a:lnTo>
                <a:lnTo>
                  <a:pt x="10811" y="10276"/>
                </a:lnTo>
                <a:lnTo>
                  <a:pt x="10276" y="9557"/>
                </a:lnTo>
                <a:lnTo>
                  <a:pt x="9741" y="8874"/>
                </a:lnTo>
                <a:lnTo>
                  <a:pt x="9187" y="8173"/>
                </a:lnTo>
                <a:lnTo>
                  <a:pt x="8616" y="7509"/>
                </a:lnTo>
                <a:lnTo>
                  <a:pt x="8025" y="6845"/>
                </a:lnTo>
                <a:lnTo>
                  <a:pt x="7435" y="6199"/>
                </a:lnTo>
                <a:lnTo>
                  <a:pt x="6826" y="5554"/>
                </a:lnTo>
                <a:lnTo>
                  <a:pt x="6199" y="4945"/>
                </a:lnTo>
                <a:lnTo>
                  <a:pt x="5553" y="4336"/>
                </a:lnTo>
                <a:lnTo>
                  <a:pt x="4908" y="3746"/>
                </a:lnTo>
                <a:lnTo>
                  <a:pt x="4243" y="3155"/>
                </a:lnTo>
                <a:lnTo>
                  <a:pt x="3561" y="2602"/>
                </a:lnTo>
                <a:lnTo>
                  <a:pt x="2878" y="2048"/>
                </a:lnTo>
                <a:lnTo>
                  <a:pt x="2177" y="1513"/>
                </a:lnTo>
                <a:lnTo>
                  <a:pt x="1458" y="997"/>
                </a:lnTo>
                <a:lnTo>
                  <a:pt x="738" y="499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13"/>
          <p:cNvSpPr/>
          <p:nvPr/>
        </p:nvSpPr>
        <p:spPr>
          <a:xfrm>
            <a:off x="1699500" y="4474750"/>
            <a:ext cx="176225" cy="668750"/>
          </a:xfrm>
          <a:custGeom>
            <a:avLst/>
            <a:gdLst/>
            <a:ahLst/>
            <a:cxnLst/>
            <a:rect l="l" t="t" r="r" b="b"/>
            <a:pathLst>
              <a:path w="7049" h="26750" extrusionOk="0">
                <a:moveTo>
                  <a:pt x="1" y="1"/>
                </a:moveTo>
                <a:lnTo>
                  <a:pt x="278" y="738"/>
                </a:lnTo>
                <a:lnTo>
                  <a:pt x="573" y="1476"/>
                </a:lnTo>
                <a:lnTo>
                  <a:pt x="831" y="2214"/>
                </a:lnTo>
                <a:lnTo>
                  <a:pt x="1089" y="2989"/>
                </a:lnTo>
                <a:lnTo>
                  <a:pt x="1329" y="3764"/>
                </a:lnTo>
                <a:lnTo>
                  <a:pt x="1551" y="4539"/>
                </a:lnTo>
                <a:lnTo>
                  <a:pt x="1772" y="5332"/>
                </a:lnTo>
                <a:lnTo>
                  <a:pt x="1975" y="6144"/>
                </a:lnTo>
                <a:lnTo>
                  <a:pt x="2159" y="6955"/>
                </a:lnTo>
                <a:lnTo>
                  <a:pt x="2344" y="7786"/>
                </a:lnTo>
                <a:lnTo>
                  <a:pt x="2510" y="8616"/>
                </a:lnTo>
                <a:lnTo>
                  <a:pt x="2657" y="9446"/>
                </a:lnTo>
                <a:lnTo>
                  <a:pt x="2787" y="10294"/>
                </a:lnTo>
                <a:lnTo>
                  <a:pt x="2916" y="11143"/>
                </a:lnTo>
                <a:lnTo>
                  <a:pt x="3026" y="11992"/>
                </a:lnTo>
                <a:lnTo>
                  <a:pt x="3137" y="12859"/>
                </a:lnTo>
                <a:lnTo>
                  <a:pt x="3211" y="13726"/>
                </a:lnTo>
                <a:lnTo>
                  <a:pt x="3303" y="14593"/>
                </a:lnTo>
                <a:lnTo>
                  <a:pt x="3358" y="15460"/>
                </a:lnTo>
                <a:lnTo>
                  <a:pt x="3414" y="16327"/>
                </a:lnTo>
                <a:lnTo>
                  <a:pt x="3451" y="17212"/>
                </a:lnTo>
                <a:lnTo>
                  <a:pt x="3469" y="18079"/>
                </a:lnTo>
                <a:lnTo>
                  <a:pt x="3488" y="18965"/>
                </a:lnTo>
                <a:lnTo>
                  <a:pt x="3469" y="19832"/>
                </a:lnTo>
                <a:lnTo>
                  <a:pt x="3469" y="20718"/>
                </a:lnTo>
                <a:lnTo>
                  <a:pt x="3432" y="21585"/>
                </a:lnTo>
                <a:lnTo>
                  <a:pt x="3395" y="22452"/>
                </a:lnTo>
                <a:lnTo>
                  <a:pt x="3340" y="23319"/>
                </a:lnTo>
                <a:lnTo>
                  <a:pt x="3285" y="24186"/>
                </a:lnTo>
                <a:lnTo>
                  <a:pt x="3211" y="25053"/>
                </a:lnTo>
                <a:lnTo>
                  <a:pt x="3119" y="25901"/>
                </a:lnTo>
                <a:lnTo>
                  <a:pt x="3008" y="26750"/>
                </a:lnTo>
                <a:lnTo>
                  <a:pt x="7048" y="26750"/>
                </a:lnTo>
                <a:lnTo>
                  <a:pt x="7030" y="25403"/>
                </a:lnTo>
                <a:lnTo>
                  <a:pt x="6974" y="24075"/>
                </a:lnTo>
                <a:lnTo>
                  <a:pt x="6919" y="22728"/>
                </a:lnTo>
                <a:lnTo>
                  <a:pt x="6845" y="21400"/>
                </a:lnTo>
                <a:lnTo>
                  <a:pt x="6734" y="20053"/>
                </a:lnTo>
                <a:lnTo>
                  <a:pt x="6605" y="18725"/>
                </a:lnTo>
                <a:lnTo>
                  <a:pt x="6458" y="17397"/>
                </a:lnTo>
                <a:lnTo>
                  <a:pt x="6255" y="16069"/>
                </a:lnTo>
                <a:lnTo>
                  <a:pt x="6089" y="14980"/>
                </a:lnTo>
                <a:lnTo>
                  <a:pt x="5886" y="13910"/>
                </a:lnTo>
                <a:lnTo>
                  <a:pt x="5646" y="12840"/>
                </a:lnTo>
                <a:lnTo>
                  <a:pt x="5406" y="11789"/>
                </a:lnTo>
                <a:lnTo>
                  <a:pt x="5111" y="10737"/>
                </a:lnTo>
                <a:lnTo>
                  <a:pt x="4816" y="9686"/>
                </a:lnTo>
                <a:lnTo>
                  <a:pt x="4465" y="8653"/>
                </a:lnTo>
                <a:lnTo>
                  <a:pt x="4096" y="7620"/>
                </a:lnTo>
                <a:lnTo>
                  <a:pt x="3709" y="6605"/>
                </a:lnTo>
                <a:lnTo>
                  <a:pt x="3285" y="5609"/>
                </a:lnTo>
                <a:lnTo>
                  <a:pt x="2823" y="4631"/>
                </a:lnTo>
                <a:lnTo>
                  <a:pt x="2325" y="3672"/>
                </a:lnTo>
                <a:lnTo>
                  <a:pt x="1790" y="2712"/>
                </a:lnTo>
                <a:lnTo>
                  <a:pt x="1237" y="1790"/>
                </a:lnTo>
                <a:lnTo>
                  <a:pt x="628" y="886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13"/>
          <p:cNvSpPr/>
          <p:nvPr/>
        </p:nvSpPr>
        <p:spPr>
          <a:xfrm>
            <a:off x="1902450" y="4708575"/>
            <a:ext cx="70575" cy="434925"/>
          </a:xfrm>
          <a:custGeom>
            <a:avLst/>
            <a:gdLst/>
            <a:ahLst/>
            <a:cxnLst/>
            <a:rect l="l" t="t" r="r" b="b"/>
            <a:pathLst>
              <a:path w="2823" h="17397" extrusionOk="0">
                <a:moveTo>
                  <a:pt x="2823" y="1"/>
                </a:moveTo>
                <a:lnTo>
                  <a:pt x="0" y="17397"/>
                </a:lnTo>
                <a:lnTo>
                  <a:pt x="1254" y="17397"/>
                </a:lnTo>
                <a:lnTo>
                  <a:pt x="1365" y="15220"/>
                </a:lnTo>
                <a:lnTo>
                  <a:pt x="1513" y="13043"/>
                </a:lnTo>
                <a:lnTo>
                  <a:pt x="1679" y="10866"/>
                </a:lnTo>
                <a:lnTo>
                  <a:pt x="1863" y="8690"/>
                </a:lnTo>
                <a:lnTo>
                  <a:pt x="2066" y="6513"/>
                </a:lnTo>
                <a:lnTo>
                  <a:pt x="2306" y="4336"/>
                </a:lnTo>
                <a:lnTo>
                  <a:pt x="2546" y="2159"/>
                </a:lnTo>
                <a:lnTo>
                  <a:pt x="282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13"/>
          <p:cNvSpPr/>
          <p:nvPr/>
        </p:nvSpPr>
        <p:spPr>
          <a:xfrm>
            <a:off x="1953625" y="4748250"/>
            <a:ext cx="185425" cy="395250"/>
          </a:xfrm>
          <a:custGeom>
            <a:avLst/>
            <a:gdLst/>
            <a:ahLst/>
            <a:cxnLst/>
            <a:rect l="l" t="t" r="r" b="b"/>
            <a:pathLst>
              <a:path w="7417" h="15810" extrusionOk="0">
                <a:moveTo>
                  <a:pt x="7417" y="0"/>
                </a:moveTo>
                <a:lnTo>
                  <a:pt x="6974" y="590"/>
                </a:lnTo>
                <a:lnTo>
                  <a:pt x="6365" y="1439"/>
                </a:lnTo>
                <a:lnTo>
                  <a:pt x="5775" y="2325"/>
                </a:lnTo>
                <a:lnTo>
                  <a:pt x="5221" y="3210"/>
                </a:lnTo>
                <a:lnTo>
                  <a:pt x="4686" y="4114"/>
                </a:lnTo>
                <a:lnTo>
                  <a:pt x="4152" y="5036"/>
                </a:lnTo>
                <a:lnTo>
                  <a:pt x="3672" y="5959"/>
                </a:lnTo>
                <a:lnTo>
                  <a:pt x="3192" y="6900"/>
                </a:lnTo>
                <a:lnTo>
                  <a:pt x="2749" y="7859"/>
                </a:lnTo>
                <a:lnTo>
                  <a:pt x="2307" y="8818"/>
                </a:lnTo>
                <a:lnTo>
                  <a:pt x="1919" y="9796"/>
                </a:lnTo>
                <a:lnTo>
                  <a:pt x="1532" y="10774"/>
                </a:lnTo>
                <a:lnTo>
                  <a:pt x="1181" y="11770"/>
                </a:lnTo>
                <a:lnTo>
                  <a:pt x="849" y="12766"/>
                </a:lnTo>
                <a:lnTo>
                  <a:pt x="536" y="13781"/>
                </a:lnTo>
                <a:lnTo>
                  <a:pt x="259" y="14795"/>
                </a:lnTo>
                <a:lnTo>
                  <a:pt x="1" y="15810"/>
                </a:lnTo>
                <a:lnTo>
                  <a:pt x="3063" y="15810"/>
                </a:lnTo>
                <a:lnTo>
                  <a:pt x="3211" y="14869"/>
                </a:lnTo>
                <a:lnTo>
                  <a:pt x="3358" y="13928"/>
                </a:lnTo>
                <a:lnTo>
                  <a:pt x="3524" y="12987"/>
                </a:lnTo>
                <a:lnTo>
                  <a:pt x="3709" y="12047"/>
                </a:lnTo>
                <a:lnTo>
                  <a:pt x="3912" y="11106"/>
                </a:lnTo>
                <a:lnTo>
                  <a:pt x="4115" y="10165"/>
                </a:lnTo>
                <a:lnTo>
                  <a:pt x="4336" y="9243"/>
                </a:lnTo>
                <a:lnTo>
                  <a:pt x="4576" y="8320"/>
                </a:lnTo>
                <a:lnTo>
                  <a:pt x="4834" y="7398"/>
                </a:lnTo>
                <a:lnTo>
                  <a:pt x="5092" y="6475"/>
                </a:lnTo>
                <a:lnTo>
                  <a:pt x="5369" y="5553"/>
                </a:lnTo>
                <a:lnTo>
                  <a:pt x="5664" y="4649"/>
                </a:lnTo>
                <a:lnTo>
                  <a:pt x="5978" y="3745"/>
                </a:lnTo>
                <a:lnTo>
                  <a:pt x="6291" y="2841"/>
                </a:lnTo>
                <a:lnTo>
                  <a:pt x="6624" y="1956"/>
                </a:lnTo>
                <a:lnTo>
                  <a:pt x="6974" y="1052"/>
                </a:lnTo>
                <a:lnTo>
                  <a:pt x="741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0" name="Google Shape;990;p13"/>
          <p:cNvGrpSpPr/>
          <p:nvPr/>
        </p:nvGrpSpPr>
        <p:grpSpPr>
          <a:xfrm>
            <a:off x="2178200" y="4283350"/>
            <a:ext cx="4552475" cy="860150"/>
            <a:chOff x="1262800" y="4616725"/>
            <a:chExt cx="4552475" cy="860150"/>
          </a:xfrm>
        </p:grpSpPr>
        <p:sp>
          <p:nvSpPr>
            <p:cNvPr id="991" name="Google Shape;991;p13"/>
            <p:cNvSpPr/>
            <p:nvPr/>
          </p:nvSpPr>
          <p:spPr>
            <a:xfrm>
              <a:off x="1413150" y="5126825"/>
              <a:ext cx="65050" cy="350050"/>
            </a:xfrm>
            <a:custGeom>
              <a:avLst/>
              <a:gdLst/>
              <a:ahLst/>
              <a:cxnLst/>
              <a:rect l="l" t="t" r="r" b="b"/>
              <a:pathLst>
                <a:path w="2602" h="14002" extrusionOk="0">
                  <a:moveTo>
                    <a:pt x="2601" y="0"/>
                  </a:moveTo>
                  <a:lnTo>
                    <a:pt x="2343" y="849"/>
                  </a:lnTo>
                  <a:lnTo>
                    <a:pt x="2085" y="1697"/>
                  </a:lnTo>
                  <a:lnTo>
                    <a:pt x="1845" y="2546"/>
                  </a:lnTo>
                  <a:lnTo>
                    <a:pt x="1623" y="3413"/>
                  </a:lnTo>
                  <a:lnTo>
                    <a:pt x="1402" y="4280"/>
                  </a:lnTo>
                  <a:lnTo>
                    <a:pt x="1199" y="5147"/>
                  </a:lnTo>
                  <a:lnTo>
                    <a:pt x="1015" y="6014"/>
                  </a:lnTo>
                  <a:lnTo>
                    <a:pt x="849" y="6900"/>
                  </a:lnTo>
                  <a:lnTo>
                    <a:pt x="701" y="7785"/>
                  </a:lnTo>
                  <a:lnTo>
                    <a:pt x="553" y="8671"/>
                  </a:lnTo>
                  <a:lnTo>
                    <a:pt x="424" y="9556"/>
                  </a:lnTo>
                  <a:lnTo>
                    <a:pt x="314" y="10442"/>
                  </a:lnTo>
                  <a:lnTo>
                    <a:pt x="221" y="11327"/>
                  </a:lnTo>
                  <a:lnTo>
                    <a:pt x="129" y="12213"/>
                  </a:lnTo>
                  <a:lnTo>
                    <a:pt x="55" y="13117"/>
                  </a:lnTo>
                  <a:lnTo>
                    <a:pt x="0" y="14002"/>
                  </a:lnTo>
                  <a:lnTo>
                    <a:pt x="701" y="14002"/>
                  </a:lnTo>
                  <a:lnTo>
                    <a:pt x="701" y="13117"/>
                  </a:lnTo>
                  <a:lnTo>
                    <a:pt x="719" y="12231"/>
                  </a:lnTo>
                  <a:lnTo>
                    <a:pt x="756" y="11346"/>
                  </a:lnTo>
                  <a:lnTo>
                    <a:pt x="793" y="10460"/>
                  </a:lnTo>
                  <a:lnTo>
                    <a:pt x="867" y="9575"/>
                  </a:lnTo>
                  <a:lnTo>
                    <a:pt x="941" y="8689"/>
                  </a:lnTo>
                  <a:lnTo>
                    <a:pt x="1033" y="7804"/>
                  </a:lnTo>
                  <a:lnTo>
                    <a:pt x="1144" y="6936"/>
                  </a:lnTo>
                  <a:lnTo>
                    <a:pt x="1273" y="6051"/>
                  </a:lnTo>
                  <a:lnTo>
                    <a:pt x="1420" y="5184"/>
                  </a:lnTo>
                  <a:lnTo>
                    <a:pt x="1568" y="4317"/>
                  </a:lnTo>
                  <a:lnTo>
                    <a:pt x="1753" y="3431"/>
                  </a:lnTo>
                  <a:lnTo>
                    <a:pt x="1937" y="2564"/>
                  </a:lnTo>
                  <a:lnTo>
                    <a:pt x="2140" y="1716"/>
                  </a:lnTo>
                  <a:lnTo>
                    <a:pt x="2361" y="849"/>
                  </a:lnTo>
                  <a:lnTo>
                    <a:pt x="26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3"/>
            <p:cNvSpPr/>
            <p:nvPr/>
          </p:nvSpPr>
          <p:spPr>
            <a:xfrm>
              <a:off x="1504450" y="5271625"/>
              <a:ext cx="59050" cy="205250"/>
            </a:xfrm>
            <a:custGeom>
              <a:avLst/>
              <a:gdLst/>
              <a:ahLst/>
              <a:cxnLst/>
              <a:rect l="l" t="t" r="r" b="b"/>
              <a:pathLst>
                <a:path w="2362" h="8210" extrusionOk="0">
                  <a:moveTo>
                    <a:pt x="2362" y="1"/>
                  </a:moveTo>
                  <a:lnTo>
                    <a:pt x="1200" y="4096"/>
                  </a:lnTo>
                  <a:lnTo>
                    <a:pt x="1" y="8210"/>
                  </a:lnTo>
                  <a:lnTo>
                    <a:pt x="1384" y="8210"/>
                  </a:lnTo>
                  <a:lnTo>
                    <a:pt x="1716" y="6088"/>
                  </a:lnTo>
                  <a:lnTo>
                    <a:pt x="1845" y="5037"/>
                  </a:lnTo>
                  <a:lnTo>
                    <a:pt x="1975" y="4004"/>
                  </a:lnTo>
                  <a:lnTo>
                    <a:pt x="2104" y="2971"/>
                  </a:lnTo>
                  <a:lnTo>
                    <a:pt x="2196" y="1956"/>
                  </a:lnTo>
                  <a:lnTo>
                    <a:pt x="2288" y="978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3"/>
            <p:cNvSpPr/>
            <p:nvPr/>
          </p:nvSpPr>
          <p:spPr>
            <a:xfrm>
              <a:off x="3274975" y="4808125"/>
              <a:ext cx="176225" cy="668750"/>
            </a:xfrm>
            <a:custGeom>
              <a:avLst/>
              <a:gdLst/>
              <a:ahLst/>
              <a:cxnLst/>
              <a:rect l="l" t="t" r="r" b="b"/>
              <a:pathLst>
                <a:path w="7049" h="26750" extrusionOk="0">
                  <a:moveTo>
                    <a:pt x="1" y="1"/>
                  </a:moveTo>
                  <a:lnTo>
                    <a:pt x="278" y="738"/>
                  </a:lnTo>
                  <a:lnTo>
                    <a:pt x="554" y="1476"/>
                  </a:lnTo>
                  <a:lnTo>
                    <a:pt x="831" y="2214"/>
                  </a:lnTo>
                  <a:lnTo>
                    <a:pt x="1089" y="2989"/>
                  </a:lnTo>
                  <a:lnTo>
                    <a:pt x="1329" y="3764"/>
                  </a:lnTo>
                  <a:lnTo>
                    <a:pt x="1551" y="4539"/>
                  </a:lnTo>
                  <a:lnTo>
                    <a:pt x="1772" y="5332"/>
                  </a:lnTo>
                  <a:lnTo>
                    <a:pt x="1975" y="6144"/>
                  </a:lnTo>
                  <a:lnTo>
                    <a:pt x="2159" y="6955"/>
                  </a:lnTo>
                  <a:lnTo>
                    <a:pt x="2344" y="7786"/>
                  </a:lnTo>
                  <a:lnTo>
                    <a:pt x="2510" y="8616"/>
                  </a:lnTo>
                  <a:lnTo>
                    <a:pt x="2657" y="9446"/>
                  </a:lnTo>
                  <a:lnTo>
                    <a:pt x="2787" y="10294"/>
                  </a:lnTo>
                  <a:lnTo>
                    <a:pt x="2916" y="11143"/>
                  </a:lnTo>
                  <a:lnTo>
                    <a:pt x="3026" y="11992"/>
                  </a:lnTo>
                  <a:lnTo>
                    <a:pt x="3137" y="12859"/>
                  </a:lnTo>
                  <a:lnTo>
                    <a:pt x="3211" y="13726"/>
                  </a:lnTo>
                  <a:lnTo>
                    <a:pt x="3285" y="14593"/>
                  </a:lnTo>
                  <a:lnTo>
                    <a:pt x="3359" y="15460"/>
                  </a:lnTo>
                  <a:lnTo>
                    <a:pt x="3414" y="16327"/>
                  </a:lnTo>
                  <a:lnTo>
                    <a:pt x="3451" y="17212"/>
                  </a:lnTo>
                  <a:lnTo>
                    <a:pt x="3469" y="18079"/>
                  </a:lnTo>
                  <a:lnTo>
                    <a:pt x="3488" y="18965"/>
                  </a:lnTo>
                  <a:lnTo>
                    <a:pt x="3469" y="19832"/>
                  </a:lnTo>
                  <a:lnTo>
                    <a:pt x="3469" y="20718"/>
                  </a:lnTo>
                  <a:lnTo>
                    <a:pt x="3432" y="21585"/>
                  </a:lnTo>
                  <a:lnTo>
                    <a:pt x="3395" y="22452"/>
                  </a:lnTo>
                  <a:lnTo>
                    <a:pt x="3340" y="23319"/>
                  </a:lnTo>
                  <a:lnTo>
                    <a:pt x="3285" y="24186"/>
                  </a:lnTo>
                  <a:lnTo>
                    <a:pt x="3211" y="25053"/>
                  </a:lnTo>
                  <a:lnTo>
                    <a:pt x="3119" y="25901"/>
                  </a:lnTo>
                  <a:lnTo>
                    <a:pt x="3008" y="26750"/>
                  </a:lnTo>
                  <a:lnTo>
                    <a:pt x="7048" y="26750"/>
                  </a:lnTo>
                  <a:lnTo>
                    <a:pt x="7011" y="25422"/>
                  </a:lnTo>
                  <a:lnTo>
                    <a:pt x="6974" y="24075"/>
                  </a:lnTo>
                  <a:lnTo>
                    <a:pt x="6919" y="22728"/>
                  </a:lnTo>
                  <a:lnTo>
                    <a:pt x="6845" y="21400"/>
                  </a:lnTo>
                  <a:lnTo>
                    <a:pt x="6734" y="20053"/>
                  </a:lnTo>
                  <a:lnTo>
                    <a:pt x="6605" y="18725"/>
                  </a:lnTo>
                  <a:lnTo>
                    <a:pt x="6439" y="17397"/>
                  </a:lnTo>
                  <a:lnTo>
                    <a:pt x="6255" y="16069"/>
                  </a:lnTo>
                  <a:lnTo>
                    <a:pt x="6089" y="14980"/>
                  </a:lnTo>
                  <a:lnTo>
                    <a:pt x="5886" y="13910"/>
                  </a:lnTo>
                  <a:lnTo>
                    <a:pt x="5646" y="12840"/>
                  </a:lnTo>
                  <a:lnTo>
                    <a:pt x="5388" y="11789"/>
                  </a:lnTo>
                  <a:lnTo>
                    <a:pt x="5111" y="10737"/>
                  </a:lnTo>
                  <a:lnTo>
                    <a:pt x="4816" y="9686"/>
                  </a:lnTo>
                  <a:lnTo>
                    <a:pt x="4465" y="8653"/>
                  </a:lnTo>
                  <a:lnTo>
                    <a:pt x="4096" y="7620"/>
                  </a:lnTo>
                  <a:lnTo>
                    <a:pt x="3709" y="6605"/>
                  </a:lnTo>
                  <a:lnTo>
                    <a:pt x="3266" y="5609"/>
                  </a:lnTo>
                  <a:lnTo>
                    <a:pt x="2805" y="4631"/>
                  </a:lnTo>
                  <a:lnTo>
                    <a:pt x="2325" y="3672"/>
                  </a:lnTo>
                  <a:lnTo>
                    <a:pt x="1790" y="2712"/>
                  </a:lnTo>
                  <a:lnTo>
                    <a:pt x="1219" y="1790"/>
                  </a:lnTo>
                  <a:lnTo>
                    <a:pt x="628" y="8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3"/>
            <p:cNvSpPr/>
            <p:nvPr/>
          </p:nvSpPr>
          <p:spPr>
            <a:xfrm>
              <a:off x="3477925" y="5041950"/>
              <a:ext cx="70575" cy="434925"/>
            </a:xfrm>
            <a:custGeom>
              <a:avLst/>
              <a:gdLst/>
              <a:ahLst/>
              <a:cxnLst/>
              <a:rect l="l" t="t" r="r" b="b"/>
              <a:pathLst>
                <a:path w="2823" h="17397" extrusionOk="0">
                  <a:moveTo>
                    <a:pt x="2823" y="1"/>
                  </a:moveTo>
                  <a:lnTo>
                    <a:pt x="0" y="17397"/>
                  </a:lnTo>
                  <a:lnTo>
                    <a:pt x="1255" y="17397"/>
                  </a:lnTo>
                  <a:lnTo>
                    <a:pt x="1365" y="15220"/>
                  </a:lnTo>
                  <a:lnTo>
                    <a:pt x="1513" y="13043"/>
                  </a:lnTo>
                  <a:lnTo>
                    <a:pt x="1679" y="10866"/>
                  </a:lnTo>
                  <a:lnTo>
                    <a:pt x="1863" y="8690"/>
                  </a:lnTo>
                  <a:lnTo>
                    <a:pt x="2066" y="6513"/>
                  </a:lnTo>
                  <a:lnTo>
                    <a:pt x="2306" y="4336"/>
                  </a:lnTo>
                  <a:lnTo>
                    <a:pt x="2546" y="2159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3"/>
            <p:cNvSpPr/>
            <p:nvPr/>
          </p:nvSpPr>
          <p:spPr>
            <a:xfrm>
              <a:off x="3529100" y="5081625"/>
              <a:ext cx="184975" cy="395250"/>
            </a:xfrm>
            <a:custGeom>
              <a:avLst/>
              <a:gdLst/>
              <a:ahLst/>
              <a:cxnLst/>
              <a:rect l="l" t="t" r="r" b="b"/>
              <a:pathLst>
                <a:path w="7399" h="15810" extrusionOk="0">
                  <a:moveTo>
                    <a:pt x="7398" y="0"/>
                  </a:moveTo>
                  <a:lnTo>
                    <a:pt x="6753" y="886"/>
                  </a:lnTo>
                  <a:lnTo>
                    <a:pt x="6144" y="1790"/>
                  </a:lnTo>
                  <a:lnTo>
                    <a:pt x="5535" y="2712"/>
                  </a:lnTo>
                  <a:lnTo>
                    <a:pt x="4963" y="3653"/>
                  </a:lnTo>
                  <a:lnTo>
                    <a:pt x="4410" y="4594"/>
                  </a:lnTo>
                  <a:lnTo>
                    <a:pt x="3875" y="5553"/>
                  </a:lnTo>
                  <a:lnTo>
                    <a:pt x="3377" y="6531"/>
                  </a:lnTo>
                  <a:lnTo>
                    <a:pt x="2897" y="7527"/>
                  </a:lnTo>
                  <a:lnTo>
                    <a:pt x="2436" y="8523"/>
                  </a:lnTo>
                  <a:lnTo>
                    <a:pt x="2012" y="9538"/>
                  </a:lnTo>
                  <a:lnTo>
                    <a:pt x="1606" y="10571"/>
                  </a:lnTo>
                  <a:lnTo>
                    <a:pt x="1237" y="11604"/>
                  </a:lnTo>
                  <a:lnTo>
                    <a:pt x="886" y="12637"/>
                  </a:lnTo>
                  <a:lnTo>
                    <a:pt x="554" y="13688"/>
                  </a:lnTo>
                  <a:lnTo>
                    <a:pt x="259" y="14758"/>
                  </a:lnTo>
                  <a:lnTo>
                    <a:pt x="1" y="15810"/>
                  </a:lnTo>
                  <a:lnTo>
                    <a:pt x="3063" y="15810"/>
                  </a:lnTo>
                  <a:lnTo>
                    <a:pt x="3211" y="14795"/>
                  </a:lnTo>
                  <a:lnTo>
                    <a:pt x="3377" y="13781"/>
                  </a:lnTo>
                  <a:lnTo>
                    <a:pt x="3561" y="12766"/>
                  </a:lnTo>
                  <a:lnTo>
                    <a:pt x="3764" y="11770"/>
                  </a:lnTo>
                  <a:lnTo>
                    <a:pt x="3986" y="10755"/>
                  </a:lnTo>
                  <a:lnTo>
                    <a:pt x="4207" y="9759"/>
                  </a:lnTo>
                  <a:lnTo>
                    <a:pt x="4465" y="8763"/>
                  </a:lnTo>
                  <a:lnTo>
                    <a:pt x="4723" y="7767"/>
                  </a:lnTo>
                  <a:lnTo>
                    <a:pt x="5000" y="6771"/>
                  </a:lnTo>
                  <a:lnTo>
                    <a:pt x="5295" y="5793"/>
                  </a:lnTo>
                  <a:lnTo>
                    <a:pt x="5609" y="4815"/>
                  </a:lnTo>
                  <a:lnTo>
                    <a:pt x="5941" y="3837"/>
                  </a:lnTo>
                  <a:lnTo>
                    <a:pt x="6291" y="2878"/>
                  </a:lnTo>
                  <a:lnTo>
                    <a:pt x="6642" y="1900"/>
                  </a:lnTo>
                  <a:lnTo>
                    <a:pt x="7011" y="941"/>
                  </a:lnTo>
                  <a:lnTo>
                    <a:pt x="73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3"/>
            <p:cNvSpPr/>
            <p:nvPr/>
          </p:nvSpPr>
          <p:spPr>
            <a:xfrm>
              <a:off x="3676225" y="5004125"/>
              <a:ext cx="182650" cy="472750"/>
            </a:xfrm>
            <a:custGeom>
              <a:avLst/>
              <a:gdLst/>
              <a:ahLst/>
              <a:cxnLst/>
              <a:rect l="l" t="t" r="r" b="b"/>
              <a:pathLst>
                <a:path w="7306" h="18910" extrusionOk="0">
                  <a:moveTo>
                    <a:pt x="1" y="1"/>
                  </a:moveTo>
                  <a:lnTo>
                    <a:pt x="296" y="481"/>
                  </a:lnTo>
                  <a:lnTo>
                    <a:pt x="573" y="979"/>
                  </a:lnTo>
                  <a:lnTo>
                    <a:pt x="849" y="1495"/>
                  </a:lnTo>
                  <a:lnTo>
                    <a:pt x="1108" y="2012"/>
                  </a:lnTo>
                  <a:lnTo>
                    <a:pt x="1624" y="3063"/>
                  </a:lnTo>
                  <a:lnTo>
                    <a:pt x="2104" y="4170"/>
                  </a:lnTo>
                  <a:lnTo>
                    <a:pt x="2565" y="5295"/>
                  </a:lnTo>
                  <a:lnTo>
                    <a:pt x="2989" y="6458"/>
                  </a:lnTo>
                  <a:lnTo>
                    <a:pt x="3395" y="7638"/>
                  </a:lnTo>
                  <a:lnTo>
                    <a:pt x="3764" y="8837"/>
                  </a:lnTo>
                  <a:lnTo>
                    <a:pt x="4096" y="10073"/>
                  </a:lnTo>
                  <a:lnTo>
                    <a:pt x="4410" y="11309"/>
                  </a:lnTo>
                  <a:lnTo>
                    <a:pt x="4686" y="12564"/>
                  </a:lnTo>
                  <a:lnTo>
                    <a:pt x="4945" y="13837"/>
                  </a:lnTo>
                  <a:lnTo>
                    <a:pt x="5166" y="15091"/>
                  </a:lnTo>
                  <a:lnTo>
                    <a:pt x="5351" y="16364"/>
                  </a:lnTo>
                  <a:lnTo>
                    <a:pt x="5517" y="17637"/>
                  </a:lnTo>
                  <a:lnTo>
                    <a:pt x="5646" y="18910"/>
                  </a:lnTo>
                  <a:lnTo>
                    <a:pt x="7306" y="18910"/>
                  </a:lnTo>
                  <a:lnTo>
                    <a:pt x="7066" y="17176"/>
                  </a:lnTo>
                  <a:lnTo>
                    <a:pt x="6937" y="16309"/>
                  </a:lnTo>
                  <a:lnTo>
                    <a:pt x="6789" y="15442"/>
                  </a:lnTo>
                  <a:lnTo>
                    <a:pt x="6623" y="14575"/>
                  </a:lnTo>
                  <a:lnTo>
                    <a:pt x="6439" y="13708"/>
                  </a:lnTo>
                  <a:lnTo>
                    <a:pt x="6254" y="12841"/>
                  </a:lnTo>
                  <a:lnTo>
                    <a:pt x="6052" y="11992"/>
                  </a:lnTo>
                  <a:lnTo>
                    <a:pt x="5830" y="11180"/>
                  </a:lnTo>
                  <a:lnTo>
                    <a:pt x="5590" y="10350"/>
                  </a:lnTo>
                  <a:lnTo>
                    <a:pt x="5332" y="9538"/>
                  </a:lnTo>
                  <a:lnTo>
                    <a:pt x="5055" y="8745"/>
                  </a:lnTo>
                  <a:lnTo>
                    <a:pt x="4760" y="7952"/>
                  </a:lnTo>
                  <a:lnTo>
                    <a:pt x="4447" y="7159"/>
                  </a:lnTo>
                  <a:lnTo>
                    <a:pt x="4096" y="6384"/>
                  </a:lnTo>
                  <a:lnTo>
                    <a:pt x="3746" y="5609"/>
                  </a:lnTo>
                  <a:lnTo>
                    <a:pt x="3358" y="4853"/>
                  </a:lnTo>
                  <a:lnTo>
                    <a:pt x="2952" y="4115"/>
                  </a:lnTo>
                  <a:lnTo>
                    <a:pt x="2528" y="3377"/>
                  </a:lnTo>
                  <a:lnTo>
                    <a:pt x="2067" y="2676"/>
                  </a:lnTo>
                  <a:lnTo>
                    <a:pt x="1587" y="1975"/>
                  </a:lnTo>
                  <a:lnTo>
                    <a:pt x="1089" y="1292"/>
                  </a:lnTo>
                  <a:lnTo>
                    <a:pt x="554" y="6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3"/>
            <p:cNvSpPr/>
            <p:nvPr/>
          </p:nvSpPr>
          <p:spPr>
            <a:xfrm>
              <a:off x="2913400" y="4695600"/>
              <a:ext cx="286425" cy="781275"/>
            </a:xfrm>
            <a:custGeom>
              <a:avLst/>
              <a:gdLst/>
              <a:ahLst/>
              <a:cxnLst/>
              <a:rect l="l" t="t" r="r" b="b"/>
              <a:pathLst>
                <a:path w="11457" h="31251" extrusionOk="0">
                  <a:moveTo>
                    <a:pt x="8487" y="0"/>
                  </a:moveTo>
                  <a:lnTo>
                    <a:pt x="7860" y="1716"/>
                  </a:lnTo>
                  <a:lnTo>
                    <a:pt x="7269" y="3450"/>
                  </a:lnTo>
                  <a:lnTo>
                    <a:pt x="6716" y="5203"/>
                  </a:lnTo>
                  <a:lnTo>
                    <a:pt x="6199" y="6955"/>
                  </a:lnTo>
                  <a:lnTo>
                    <a:pt x="5738" y="8726"/>
                  </a:lnTo>
                  <a:lnTo>
                    <a:pt x="5314" y="10497"/>
                  </a:lnTo>
                  <a:lnTo>
                    <a:pt x="4926" y="12287"/>
                  </a:lnTo>
                  <a:lnTo>
                    <a:pt x="4576" y="14094"/>
                  </a:lnTo>
                  <a:lnTo>
                    <a:pt x="4262" y="15902"/>
                  </a:lnTo>
                  <a:lnTo>
                    <a:pt x="4004" y="17710"/>
                  </a:lnTo>
                  <a:lnTo>
                    <a:pt x="3783" y="19518"/>
                  </a:lnTo>
                  <a:lnTo>
                    <a:pt x="3598" y="21344"/>
                  </a:lnTo>
                  <a:lnTo>
                    <a:pt x="3451" y="23171"/>
                  </a:lnTo>
                  <a:lnTo>
                    <a:pt x="3358" y="24997"/>
                  </a:lnTo>
                  <a:lnTo>
                    <a:pt x="3285" y="26824"/>
                  </a:lnTo>
                  <a:lnTo>
                    <a:pt x="3266" y="28668"/>
                  </a:lnTo>
                  <a:lnTo>
                    <a:pt x="1" y="23466"/>
                  </a:lnTo>
                  <a:lnTo>
                    <a:pt x="1" y="23466"/>
                  </a:lnTo>
                  <a:lnTo>
                    <a:pt x="204" y="23872"/>
                  </a:lnTo>
                  <a:lnTo>
                    <a:pt x="388" y="24278"/>
                  </a:lnTo>
                  <a:lnTo>
                    <a:pt x="776" y="25145"/>
                  </a:lnTo>
                  <a:lnTo>
                    <a:pt x="1126" y="26086"/>
                  </a:lnTo>
                  <a:lnTo>
                    <a:pt x="1477" y="27045"/>
                  </a:lnTo>
                  <a:lnTo>
                    <a:pt x="1790" y="28060"/>
                  </a:lnTo>
                  <a:lnTo>
                    <a:pt x="2104" y="29111"/>
                  </a:lnTo>
                  <a:lnTo>
                    <a:pt x="2381" y="30181"/>
                  </a:lnTo>
                  <a:lnTo>
                    <a:pt x="2639" y="31251"/>
                  </a:lnTo>
                  <a:lnTo>
                    <a:pt x="8524" y="31251"/>
                  </a:lnTo>
                  <a:lnTo>
                    <a:pt x="8561" y="30144"/>
                  </a:lnTo>
                  <a:lnTo>
                    <a:pt x="8598" y="29037"/>
                  </a:lnTo>
                  <a:lnTo>
                    <a:pt x="8671" y="27912"/>
                  </a:lnTo>
                  <a:lnTo>
                    <a:pt x="8764" y="26805"/>
                  </a:lnTo>
                  <a:lnTo>
                    <a:pt x="8874" y="25698"/>
                  </a:lnTo>
                  <a:lnTo>
                    <a:pt x="9003" y="24591"/>
                  </a:lnTo>
                  <a:lnTo>
                    <a:pt x="9169" y="23503"/>
                  </a:lnTo>
                  <a:lnTo>
                    <a:pt x="9335" y="22396"/>
                  </a:lnTo>
                  <a:lnTo>
                    <a:pt x="9520" y="21308"/>
                  </a:lnTo>
                  <a:lnTo>
                    <a:pt x="9741" y="20201"/>
                  </a:lnTo>
                  <a:lnTo>
                    <a:pt x="9981" y="19131"/>
                  </a:lnTo>
                  <a:lnTo>
                    <a:pt x="10239" y="18042"/>
                  </a:lnTo>
                  <a:lnTo>
                    <a:pt x="10516" y="16954"/>
                  </a:lnTo>
                  <a:lnTo>
                    <a:pt x="10811" y="15884"/>
                  </a:lnTo>
                  <a:lnTo>
                    <a:pt x="11125" y="14814"/>
                  </a:lnTo>
                  <a:lnTo>
                    <a:pt x="11457" y="13762"/>
                  </a:lnTo>
                  <a:lnTo>
                    <a:pt x="11070" y="14519"/>
                  </a:lnTo>
                  <a:lnTo>
                    <a:pt x="10701" y="15275"/>
                  </a:lnTo>
                  <a:lnTo>
                    <a:pt x="10350" y="16031"/>
                  </a:lnTo>
                  <a:lnTo>
                    <a:pt x="10000" y="16806"/>
                  </a:lnTo>
                  <a:lnTo>
                    <a:pt x="9649" y="17581"/>
                  </a:lnTo>
                  <a:lnTo>
                    <a:pt x="9317" y="18356"/>
                  </a:lnTo>
                  <a:lnTo>
                    <a:pt x="9003" y="19149"/>
                  </a:lnTo>
                  <a:lnTo>
                    <a:pt x="8690" y="19924"/>
                  </a:lnTo>
                  <a:lnTo>
                    <a:pt x="8395" y="20717"/>
                  </a:lnTo>
                  <a:lnTo>
                    <a:pt x="8099" y="21511"/>
                  </a:lnTo>
                  <a:lnTo>
                    <a:pt x="7823" y="22304"/>
                  </a:lnTo>
                  <a:lnTo>
                    <a:pt x="7564" y="23115"/>
                  </a:lnTo>
                  <a:lnTo>
                    <a:pt x="7306" y="23927"/>
                  </a:lnTo>
                  <a:lnTo>
                    <a:pt x="7066" y="24739"/>
                  </a:lnTo>
                  <a:lnTo>
                    <a:pt x="6845" y="25551"/>
                  </a:lnTo>
                  <a:lnTo>
                    <a:pt x="6624" y="26362"/>
                  </a:lnTo>
                  <a:lnTo>
                    <a:pt x="6550" y="24702"/>
                  </a:lnTo>
                  <a:lnTo>
                    <a:pt x="6513" y="23060"/>
                  </a:lnTo>
                  <a:lnTo>
                    <a:pt x="6476" y="21400"/>
                  </a:lnTo>
                  <a:lnTo>
                    <a:pt x="6495" y="19740"/>
                  </a:lnTo>
                  <a:lnTo>
                    <a:pt x="6513" y="18079"/>
                  </a:lnTo>
                  <a:lnTo>
                    <a:pt x="6568" y="16419"/>
                  </a:lnTo>
                  <a:lnTo>
                    <a:pt x="6661" y="14777"/>
                  </a:lnTo>
                  <a:lnTo>
                    <a:pt x="6753" y="13117"/>
                  </a:lnTo>
                  <a:lnTo>
                    <a:pt x="6882" y="11475"/>
                  </a:lnTo>
                  <a:lnTo>
                    <a:pt x="7048" y="9815"/>
                  </a:lnTo>
                  <a:lnTo>
                    <a:pt x="7214" y="8173"/>
                  </a:lnTo>
                  <a:lnTo>
                    <a:pt x="7417" y="6531"/>
                  </a:lnTo>
                  <a:lnTo>
                    <a:pt x="7657" y="4889"/>
                  </a:lnTo>
                  <a:lnTo>
                    <a:pt x="7897" y="3247"/>
                  </a:lnTo>
                  <a:lnTo>
                    <a:pt x="8173" y="1624"/>
                  </a:lnTo>
                  <a:lnTo>
                    <a:pt x="84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3"/>
            <p:cNvSpPr/>
            <p:nvPr/>
          </p:nvSpPr>
          <p:spPr>
            <a:xfrm>
              <a:off x="3135250" y="5282225"/>
              <a:ext cx="44300" cy="194650"/>
            </a:xfrm>
            <a:custGeom>
              <a:avLst/>
              <a:gdLst/>
              <a:ahLst/>
              <a:cxnLst/>
              <a:rect l="l" t="t" r="r" b="b"/>
              <a:pathLst>
                <a:path w="1772" h="7786" extrusionOk="0">
                  <a:moveTo>
                    <a:pt x="1771" y="1"/>
                  </a:moveTo>
                  <a:lnTo>
                    <a:pt x="0" y="7786"/>
                  </a:lnTo>
                  <a:lnTo>
                    <a:pt x="960" y="7786"/>
                  </a:lnTo>
                  <a:lnTo>
                    <a:pt x="1126" y="5720"/>
                  </a:lnTo>
                  <a:lnTo>
                    <a:pt x="1329" y="3709"/>
                  </a:lnTo>
                  <a:lnTo>
                    <a:pt x="1531" y="1790"/>
                  </a:lnTo>
                  <a:lnTo>
                    <a:pt x="17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3"/>
            <p:cNvSpPr/>
            <p:nvPr/>
          </p:nvSpPr>
          <p:spPr>
            <a:xfrm>
              <a:off x="3881450" y="4722800"/>
              <a:ext cx="1014675" cy="754075"/>
            </a:xfrm>
            <a:custGeom>
              <a:avLst/>
              <a:gdLst/>
              <a:ahLst/>
              <a:cxnLst/>
              <a:rect l="l" t="t" r="r" b="b"/>
              <a:pathLst>
                <a:path w="40587" h="30163" extrusionOk="0">
                  <a:moveTo>
                    <a:pt x="7841" y="10682"/>
                  </a:moveTo>
                  <a:lnTo>
                    <a:pt x="8247" y="11586"/>
                  </a:lnTo>
                  <a:lnTo>
                    <a:pt x="8616" y="12508"/>
                  </a:lnTo>
                  <a:lnTo>
                    <a:pt x="8967" y="13431"/>
                  </a:lnTo>
                  <a:lnTo>
                    <a:pt x="9299" y="14353"/>
                  </a:lnTo>
                  <a:lnTo>
                    <a:pt x="9594" y="15294"/>
                  </a:lnTo>
                  <a:lnTo>
                    <a:pt x="9871" y="16253"/>
                  </a:lnTo>
                  <a:lnTo>
                    <a:pt x="10110" y="17213"/>
                  </a:lnTo>
                  <a:lnTo>
                    <a:pt x="10332" y="18172"/>
                  </a:lnTo>
                  <a:lnTo>
                    <a:pt x="10516" y="19131"/>
                  </a:lnTo>
                  <a:lnTo>
                    <a:pt x="10682" y="20109"/>
                  </a:lnTo>
                  <a:lnTo>
                    <a:pt x="10811" y="21087"/>
                  </a:lnTo>
                  <a:lnTo>
                    <a:pt x="10922" y="22083"/>
                  </a:lnTo>
                  <a:lnTo>
                    <a:pt x="11014" y="23061"/>
                  </a:lnTo>
                  <a:lnTo>
                    <a:pt x="11070" y="24038"/>
                  </a:lnTo>
                  <a:lnTo>
                    <a:pt x="11088" y="25034"/>
                  </a:lnTo>
                  <a:lnTo>
                    <a:pt x="11088" y="26031"/>
                  </a:lnTo>
                  <a:lnTo>
                    <a:pt x="10904" y="25440"/>
                  </a:lnTo>
                  <a:lnTo>
                    <a:pt x="10701" y="24868"/>
                  </a:lnTo>
                  <a:lnTo>
                    <a:pt x="10479" y="24297"/>
                  </a:lnTo>
                  <a:lnTo>
                    <a:pt x="10239" y="23743"/>
                  </a:lnTo>
                  <a:lnTo>
                    <a:pt x="9981" y="23190"/>
                  </a:lnTo>
                  <a:lnTo>
                    <a:pt x="9704" y="22655"/>
                  </a:lnTo>
                  <a:lnTo>
                    <a:pt x="9409" y="22120"/>
                  </a:lnTo>
                  <a:lnTo>
                    <a:pt x="9096" y="21585"/>
                  </a:lnTo>
                  <a:lnTo>
                    <a:pt x="8764" y="21068"/>
                  </a:lnTo>
                  <a:lnTo>
                    <a:pt x="8432" y="20570"/>
                  </a:lnTo>
                  <a:lnTo>
                    <a:pt x="8081" y="20072"/>
                  </a:lnTo>
                  <a:lnTo>
                    <a:pt x="7712" y="19592"/>
                  </a:lnTo>
                  <a:lnTo>
                    <a:pt x="7325" y="19113"/>
                  </a:lnTo>
                  <a:lnTo>
                    <a:pt x="6919" y="18652"/>
                  </a:lnTo>
                  <a:lnTo>
                    <a:pt x="6495" y="18209"/>
                  </a:lnTo>
                  <a:lnTo>
                    <a:pt x="6070" y="17784"/>
                  </a:lnTo>
                  <a:lnTo>
                    <a:pt x="6255" y="16862"/>
                  </a:lnTo>
                  <a:lnTo>
                    <a:pt x="6439" y="15958"/>
                  </a:lnTo>
                  <a:lnTo>
                    <a:pt x="6642" y="15054"/>
                  </a:lnTo>
                  <a:lnTo>
                    <a:pt x="6864" y="14169"/>
                  </a:lnTo>
                  <a:lnTo>
                    <a:pt x="7085" y="13283"/>
                  </a:lnTo>
                  <a:lnTo>
                    <a:pt x="7325" y="12398"/>
                  </a:lnTo>
                  <a:lnTo>
                    <a:pt x="7583" y="11531"/>
                  </a:lnTo>
                  <a:lnTo>
                    <a:pt x="7841" y="10682"/>
                  </a:lnTo>
                  <a:close/>
                  <a:moveTo>
                    <a:pt x="17250" y="1"/>
                  </a:moveTo>
                  <a:lnTo>
                    <a:pt x="17822" y="978"/>
                  </a:lnTo>
                  <a:lnTo>
                    <a:pt x="18393" y="1956"/>
                  </a:lnTo>
                  <a:lnTo>
                    <a:pt x="18947" y="2952"/>
                  </a:lnTo>
                  <a:lnTo>
                    <a:pt x="19482" y="3949"/>
                  </a:lnTo>
                  <a:lnTo>
                    <a:pt x="19998" y="4945"/>
                  </a:lnTo>
                  <a:lnTo>
                    <a:pt x="20515" y="5959"/>
                  </a:lnTo>
                  <a:lnTo>
                    <a:pt x="21013" y="6974"/>
                  </a:lnTo>
                  <a:lnTo>
                    <a:pt x="21511" y="7989"/>
                  </a:lnTo>
                  <a:lnTo>
                    <a:pt x="21972" y="9003"/>
                  </a:lnTo>
                  <a:lnTo>
                    <a:pt x="22452" y="10036"/>
                  </a:lnTo>
                  <a:lnTo>
                    <a:pt x="22895" y="11069"/>
                  </a:lnTo>
                  <a:lnTo>
                    <a:pt x="23337" y="12121"/>
                  </a:lnTo>
                  <a:lnTo>
                    <a:pt x="23762" y="13154"/>
                  </a:lnTo>
                  <a:lnTo>
                    <a:pt x="24186" y="14206"/>
                  </a:lnTo>
                  <a:lnTo>
                    <a:pt x="24592" y="15276"/>
                  </a:lnTo>
                  <a:lnTo>
                    <a:pt x="24979" y="16327"/>
                  </a:lnTo>
                  <a:lnTo>
                    <a:pt x="24721" y="17268"/>
                  </a:lnTo>
                  <a:lnTo>
                    <a:pt x="24463" y="18227"/>
                  </a:lnTo>
                  <a:lnTo>
                    <a:pt x="24002" y="20146"/>
                  </a:lnTo>
                  <a:lnTo>
                    <a:pt x="23559" y="22064"/>
                  </a:lnTo>
                  <a:lnTo>
                    <a:pt x="23153" y="24001"/>
                  </a:lnTo>
                  <a:lnTo>
                    <a:pt x="22563" y="23393"/>
                  </a:lnTo>
                  <a:lnTo>
                    <a:pt x="22766" y="22747"/>
                  </a:lnTo>
                  <a:lnTo>
                    <a:pt x="22987" y="22101"/>
                  </a:lnTo>
                  <a:lnTo>
                    <a:pt x="23208" y="21456"/>
                  </a:lnTo>
                  <a:lnTo>
                    <a:pt x="23448" y="20810"/>
                  </a:lnTo>
                  <a:lnTo>
                    <a:pt x="23098" y="21345"/>
                  </a:lnTo>
                  <a:lnTo>
                    <a:pt x="22766" y="21880"/>
                  </a:lnTo>
                  <a:lnTo>
                    <a:pt x="22434" y="22415"/>
                  </a:lnTo>
                  <a:lnTo>
                    <a:pt x="22120" y="22968"/>
                  </a:lnTo>
                  <a:lnTo>
                    <a:pt x="21677" y="22544"/>
                  </a:lnTo>
                  <a:lnTo>
                    <a:pt x="21216" y="22120"/>
                  </a:lnTo>
                  <a:lnTo>
                    <a:pt x="20755" y="21732"/>
                  </a:lnTo>
                  <a:lnTo>
                    <a:pt x="20275" y="21326"/>
                  </a:lnTo>
                  <a:lnTo>
                    <a:pt x="19795" y="20939"/>
                  </a:lnTo>
                  <a:lnTo>
                    <a:pt x="19297" y="20570"/>
                  </a:lnTo>
                  <a:lnTo>
                    <a:pt x="18799" y="20201"/>
                  </a:lnTo>
                  <a:lnTo>
                    <a:pt x="18301" y="19832"/>
                  </a:lnTo>
                  <a:lnTo>
                    <a:pt x="18449" y="18412"/>
                  </a:lnTo>
                  <a:lnTo>
                    <a:pt x="18633" y="16973"/>
                  </a:lnTo>
                  <a:lnTo>
                    <a:pt x="18172" y="18209"/>
                  </a:lnTo>
                  <a:lnTo>
                    <a:pt x="17729" y="19445"/>
                  </a:lnTo>
                  <a:lnTo>
                    <a:pt x="16825" y="18854"/>
                  </a:lnTo>
                  <a:lnTo>
                    <a:pt x="15866" y="18301"/>
                  </a:lnTo>
                  <a:lnTo>
                    <a:pt x="14907" y="17766"/>
                  </a:lnTo>
                  <a:lnTo>
                    <a:pt x="13929" y="17268"/>
                  </a:lnTo>
                  <a:lnTo>
                    <a:pt x="14815" y="18061"/>
                  </a:lnTo>
                  <a:lnTo>
                    <a:pt x="15700" y="18891"/>
                  </a:lnTo>
                  <a:lnTo>
                    <a:pt x="16549" y="19721"/>
                  </a:lnTo>
                  <a:lnTo>
                    <a:pt x="17360" y="20589"/>
                  </a:lnTo>
                  <a:lnTo>
                    <a:pt x="17010" y="21751"/>
                  </a:lnTo>
                  <a:lnTo>
                    <a:pt x="16678" y="22913"/>
                  </a:lnTo>
                  <a:lnTo>
                    <a:pt x="16364" y="24075"/>
                  </a:lnTo>
                  <a:lnTo>
                    <a:pt x="16069" y="25237"/>
                  </a:lnTo>
                  <a:lnTo>
                    <a:pt x="15792" y="26418"/>
                  </a:lnTo>
                  <a:lnTo>
                    <a:pt x="15552" y="27599"/>
                  </a:lnTo>
                  <a:lnTo>
                    <a:pt x="15331" y="28798"/>
                  </a:lnTo>
                  <a:lnTo>
                    <a:pt x="15110" y="29979"/>
                  </a:lnTo>
                  <a:lnTo>
                    <a:pt x="15202" y="29314"/>
                  </a:lnTo>
                  <a:lnTo>
                    <a:pt x="15276" y="28632"/>
                  </a:lnTo>
                  <a:lnTo>
                    <a:pt x="15313" y="27949"/>
                  </a:lnTo>
                  <a:lnTo>
                    <a:pt x="15331" y="27267"/>
                  </a:lnTo>
                  <a:lnTo>
                    <a:pt x="15331" y="26584"/>
                  </a:lnTo>
                  <a:lnTo>
                    <a:pt x="15294" y="25920"/>
                  </a:lnTo>
                  <a:lnTo>
                    <a:pt x="15257" y="25237"/>
                  </a:lnTo>
                  <a:lnTo>
                    <a:pt x="15184" y="24555"/>
                  </a:lnTo>
                  <a:lnTo>
                    <a:pt x="15110" y="23891"/>
                  </a:lnTo>
                  <a:lnTo>
                    <a:pt x="14999" y="23208"/>
                  </a:lnTo>
                  <a:lnTo>
                    <a:pt x="14870" y="22544"/>
                  </a:lnTo>
                  <a:lnTo>
                    <a:pt x="14722" y="21880"/>
                  </a:lnTo>
                  <a:lnTo>
                    <a:pt x="14556" y="21216"/>
                  </a:lnTo>
                  <a:lnTo>
                    <a:pt x="14372" y="20570"/>
                  </a:lnTo>
                  <a:lnTo>
                    <a:pt x="14169" y="19906"/>
                  </a:lnTo>
                  <a:lnTo>
                    <a:pt x="13948" y="19279"/>
                  </a:lnTo>
                  <a:lnTo>
                    <a:pt x="13708" y="18633"/>
                  </a:lnTo>
                  <a:lnTo>
                    <a:pt x="13449" y="18006"/>
                  </a:lnTo>
                  <a:lnTo>
                    <a:pt x="13173" y="17379"/>
                  </a:lnTo>
                  <a:lnTo>
                    <a:pt x="12878" y="16770"/>
                  </a:lnTo>
                  <a:lnTo>
                    <a:pt x="12545" y="16161"/>
                  </a:lnTo>
                  <a:lnTo>
                    <a:pt x="12213" y="15571"/>
                  </a:lnTo>
                  <a:lnTo>
                    <a:pt x="11863" y="14999"/>
                  </a:lnTo>
                  <a:lnTo>
                    <a:pt x="11494" y="14427"/>
                  </a:lnTo>
                  <a:lnTo>
                    <a:pt x="11125" y="13855"/>
                  </a:lnTo>
                  <a:lnTo>
                    <a:pt x="10719" y="13302"/>
                  </a:lnTo>
                  <a:lnTo>
                    <a:pt x="10295" y="12767"/>
                  </a:lnTo>
                  <a:lnTo>
                    <a:pt x="9871" y="12250"/>
                  </a:lnTo>
                  <a:lnTo>
                    <a:pt x="9409" y="11734"/>
                  </a:lnTo>
                  <a:lnTo>
                    <a:pt x="8948" y="11254"/>
                  </a:lnTo>
                  <a:lnTo>
                    <a:pt x="8468" y="10774"/>
                  </a:lnTo>
                  <a:lnTo>
                    <a:pt x="7970" y="10295"/>
                  </a:lnTo>
                  <a:lnTo>
                    <a:pt x="8395" y="9040"/>
                  </a:lnTo>
                  <a:lnTo>
                    <a:pt x="8837" y="7804"/>
                  </a:lnTo>
                  <a:lnTo>
                    <a:pt x="9317" y="6605"/>
                  </a:lnTo>
                  <a:lnTo>
                    <a:pt x="9834" y="5443"/>
                  </a:lnTo>
                  <a:lnTo>
                    <a:pt x="9372" y="5978"/>
                  </a:lnTo>
                  <a:lnTo>
                    <a:pt x="8930" y="6513"/>
                  </a:lnTo>
                  <a:lnTo>
                    <a:pt x="8487" y="7048"/>
                  </a:lnTo>
                  <a:lnTo>
                    <a:pt x="8063" y="7601"/>
                  </a:lnTo>
                  <a:lnTo>
                    <a:pt x="7657" y="8173"/>
                  </a:lnTo>
                  <a:lnTo>
                    <a:pt x="7251" y="8745"/>
                  </a:lnTo>
                  <a:lnTo>
                    <a:pt x="6864" y="9335"/>
                  </a:lnTo>
                  <a:lnTo>
                    <a:pt x="6476" y="9926"/>
                  </a:lnTo>
                  <a:lnTo>
                    <a:pt x="6126" y="10516"/>
                  </a:lnTo>
                  <a:lnTo>
                    <a:pt x="5775" y="11125"/>
                  </a:lnTo>
                  <a:lnTo>
                    <a:pt x="5425" y="11734"/>
                  </a:lnTo>
                  <a:lnTo>
                    <a:pt x="5111" y="12361"/>
                  </a:lnTo>
                  <a:lnTo>
                    <a:pt x="4797" y="12988"/>
                  </a:lnTo>
                  <a:lnTo>
                    <a:pt x="4502" y="13615"/>
                  </a:lnTo>
                  <a:lnTo>
                    <a:pt x="4207" y="14261"/>
                  </a:lnTo>
                  <a:lnTo>
                    <a:pt x="3949" y="14907"/>
                  </a:lnTo>
                  <a:lnTo>
                    <a:pt x="4023" y="14113"/>
                  </a:lnTo>
                  <a:lnTo>
                    <a:pt x="4078" y="13338"/>
                  </a:lnTo>
                  <a:lnTo>
                    <a:pt x="4115" y="12564"/>
                  </a:lnTo>
                  <a:lnTo>
                    <a:pt x="4152" y="11770"/>
                  </a:lnTo>
                  <a:lnTo>
                    <a:pt x="4170" y="10996"/>
                  </a:lnTo>
                  <a:lnTo>
                    <a:pt x="4170" y="10202"/>
                  </a:lnTo>
                  <a:lnTo>
                    <a:pt x="4152" y="9428"/>
                  </a:lnTo>
                  <a:lnTo>
                    <a:pt x="4133" y="8653"/>
                  </a:lnTo>
                  <a:lnTo>
                    <a:pt x="4078" y="7859"/>
                  </a:lnTo>
                  <a:lnTo>
                    <a:pt x="4041" y="7085"/>
                  </a:lnTo>
                  <a:lnTo>
                    <a:pt x="3967" y="6310"/>
                  </a:lnTo>
                  <a:lnTo>
                    <a:pt x="3875" y="5535"/>
                  </a:lnTo>
                  <a:lnTo>
                    <a:pt x="3783" y="4760"/>
                  </a:lnTo>
                  <a:lnTo>
                    <a:pt x="3672" y="3985"/>
                  </a:lnTo>
                  <a:lnTo>
                    <a:pt x="3561" y="3211"/>
                  </a:lnTo>
                  <a:lnTo>
                    <a:pt x="3432" y="2436"/>
                  </a:lnTo>
                  <a:lnTo>
                    <a:pt x="3395" y="3727"/>
                  </a:lnTo>
                  <a:lnTo>
                    <a:pt x="3358" y="5000"/>
                  </a:lnTo>
                  <a:lnTo>
                    <a:pt x="3303" y="6291"/>
                  </a:lnTo>
                  <a:lnTo>
                    <a:pt x="3248" y="7583"/>
                  </a:lnTo>
                  <a:lnTo>
                    <a:pt x="3156" y="8856"/>
                  </a:lnTo>
                  <a:lnTo>
                    <a:pt x="3063" y="10147"/>
                  </a:lnTo>
                  <a:lnTo>
                    <a:pt x="2971" y="11420"/>
                  </a:lnTo>
                  <a:lnTo>
                    <a:pt x="2842" y="12711"/>
                  </a:lnTo>
                  <a:lnTo>
                    <a:pt x="2713" y="13984"/>
                  </a:lnTo>
                  <a:lnTo>
                    <a:pt x="2584" y="15257"/>
                  </a:lnTo>
                  <a:lnTo>
                    <a:pt x="2418" y="16530"/>
                  </a:lnTo>
                  <a:lnTo>
                    <a:pt x="2252" y="17821"/>
                  </a:lnTo>
                  <a:lnTo>
                    <a:pt x="2067" y="19094"/>
                  </a:lnTo>
                  <a:lnTo>
                    <a:pt x="1883" y="20349"/>
                  </a:lnTo>
                  <a:lnTo>
                    <a:pt x="1680" y="21622"/>
                  </a:lnTo>
                  <a:lnTo>
                    <a:pt x="1458" y="22895"/>
                  </a:lnTo>
                  <a:lnTo>
                    <a:pt x="1" y="13006"/>
                  </a:lnTo>
                  <a:lnTo>
                    <a:pt x="149" y="15146"/>
                  </a:lnTo>
                  <a:lnTo>
                    <a:pt x="241" y="17286"/>
                  </a:lnTo>
                  <a:lnTo>
                    <a:pt x="315" y="19426"/>
                  </a:lnTo>
                  <a:lnTo>
                    <a:pt x="351" y="21585"/>
                  </a:lnTo>
                  <a:lnTo>
                    <a:pt x="370" y="23725"/>
                  </a:lnTo>
                  <a:lnTo>
                    <a:pt x="351" y="25883"/>
                  </a:lnTo>
                  <a:lnTo>
                    <a:pt x="296" y="28023"/>
                  </a:lnTo>
                  <a:lnTo>
                    <a:pt x="204" y="30163"/>
                  </a:lnTo>
                  <a:lnTo>
                    <a:pt x="4779" y="30163"/>
                  </a:lnTo>
                  <a:lnTo>
                    <a:pt x="4816" y="28687"/>
                  </a:lnTo>
                  <a:lnTo>
                    <a:pt x="4908" y="27211"/>
                  </a:lnTo>
                  <a:lnTo>
                    <a:pt x="5019" y="25717"/>
                  </a:lnTo>
                  <a:lnTo>
                    <a:pt x="5148" y="24223"/>
                  </a:lnTo>
                  <a:lnTo>
                    <a:pt x="5314" y="22710"/>
                  </a:lnTo>
                  <a:lnTo>
                    <a:pt x="5517" y="21216"/>
                  </a:lnTo>
                  <a:lnTo>
                    <a:pt x="5738" y="19740"/>
                  </a:lnTo>
                  <a:lnTo>
                    <a:pt x="5978" y="18264"/>
                  </a:lnTo>
                  <a:lnTo>
                    <a:pt x="6292" y="18910"/>
                  </a:lnTo>
                  <a:lnTo>
                    <a:pt x="6605" y="19574"/>
                  </a:lnTo>
                  <a:lnTo>
                    <a:pt x="6882" y="20275"/>
                  </a:lnTo>
                  <a:lnTo>
                    <a:pt x="7159" y="20976"/>
                  </a:lnTo>
                  <a:lnTo>
                    <a:pt x="7435" y="21677"/>
                  </a:lnTo>
                  <a:lnTo>
                    <a:pt x="7675" y="22415"/>
                  </a:lnTo>
                  <a:lnTo>
                    <a:pt x="7915" y="23153"/>
                  </a:lnTo>
                  <a:lnTo>
                    <a:pt x="8155" y="23909"/>
                  </a:lnTo>
                  <a:lnTo>
                    <a:pt x="8358" y="24666"/>
                  </a:lnTo>
                  <a:lnTo>
                    <a:pt x="8561" y="25440"/>
                  </a:lnTo>
                  <a:lnTo>
                    <a:pt x="8764" y="26215"/>
                  </a:lnTo>
                  <a:lnTo>
                    <a:pt x="8930" y="27008"/>
                  </a:lnTo>
                  <a:lnTo>
                    <a:pt x="9096" y="27783"/>
                  </a:lnTo>
                  <a:lnTo>
                    <a:pt x="9243" y="28576"/>
                  </a:lnTo>
                  <a:lnTo>
                    <a:pt x="9372" y="29370"/>
                  </a:lnTo>
                  <a:lnTo>
                    <a:pt x="9502" y="30163"/>
                  </a:lnTo>
                  <a:lnTo>
                    <a:pt x="17803" y="30163"/>
                  </a:lnTo>
                  <a:lnTo>
                    <a:pt x="17803" y="29075"/>
                  </a:lnTo>
                  <a:lnTo>
                    <a:pt x="17822" y="27986"/>
                  </a:lnTo>
                  <a:lnTo>
                    <a:pt x="17840" y="26898"/>
                  </a:lnTo>
                  <a:lnTo>
                    <a:pt x="17877" y="25809"/>
                  </a:lnTo>
                  <a:lnTo>
                    <a:pt x="17932" y="24721"/>
                  </a:lnTo>
                  <a:lnTo>
                    <a:pt x="17988" y="23632"/>
                  </a:lnTo>
                  <a:lnTo>
                    <a:pt x="18061" y="22544"/>
                  </a:lnTo>
                  <a:lnTo>
                    <a:pt x="18154" y="21456"/>
                  </a:lnTo>
                  <a:lnTo>
                    <a:pt x="18910" y="22323"/>
                  </a:lnTo>
                  <a:lnTo>
                    <a:pt x="19648" y="23208"/>
                  </a:lnTo>
                  <a:lnTo>
                    <a:pt x="20367" y="24112"/>
                  </a:lnTo>
                  <a:lnTo>
                    <a:pt x="21050" y="25034"/>
                  </a:lnTo>
                  <a:lnTo>
                    <a:pt x="20773" y="25662"/>
                  </a:lnTo>
                  <a:lnTo>
                    <a:pt x="20496" y="26289"/>
                  </a:lnTo>
                  <a:lnTo>
                    <a:pt x="20238" y="26916"/>
                  </a:lnTo>
                  <a:lnTo>
                    <a:pt x="19998" y="27562"/>
                  </a:lnTo>
                  <a:lnTo>
                    <a:pt x="19759" y="28208"/>
                  </a:lnTo>
                  <a:lnTo>
                    <a:pt x="19556" y="28853"/>
                  </a:lnTo>
                  <a:lnTo>
                    <a:pt x="19353" y="29517"/>
                  </a:lnTo>
                  <a:lnTo>
                    <a:pt x="19150" y="30163"/>
                  </a:lnTo>
                  <a:lnTo>
                    <a:pt x="21179" y="30163"/>
                  </a:lnTo>
                  <a:lnTo>
                    <a:pt x="21308" y="29167"/>
                  </a:lnTo>
                  <a:lnTo>
                    <a:pt x="21456" y="28152"/>
                  </a:lnTo>
                  <a:lnTo>
                    <a:pt x="21640" y="27156"/>
                  </a:lnTo>
                  <a:lnTo>
                    <a:pt x="21843" y="26160"/>
                  </a:lnTo>
                  <a:lnTo>
                    <a:pt x="22194" y="26676"/>
                  </a:lnTo>
                  <a:lnTo>
                    <a:pt x="22544" y="27211"/>
                  </a:lnTo>
                  <a:lnTo>
                    <a:pt x="22286" y="28687"/>
                  </a:lnTo>
                  <a:lnTo>
                    <a:pt x="22028" y="30163"/>
                  </a:lnTo>
                  <a:lnTo>
                    <a:pt x="27802" y="30163"/>
                  </a:lnTo>
                  <a:lnTo>
                    <a:pt x="27304" y="29370"/>
                  </a:lnTo>
                  <a:lnTo>
                    <a:pt x="26806" y="28576"/>
                  </a:lnTo>
                  <a:lnTo>
                    <a:pt x="26271" y="27783"/>
                  </a:lnTo>
                  <a:lnTo>
                    <a:pt x="25717" y="27027"/>
                  </a:lnTo>
                  <a:lnTo>
                    <a:pt x="25846" y="25348"/>
                  </a:lnTo>
                  <a:lnTo>
                    <a:pt x="25976" y="23669"/>
                  </a:lnTo>
                  <a:lnTo>
                    <a:pt x="26142" y="21991"/>
                  </a:lnTo>
                  <a:lnTo>
                    <a:pt x="26326" y="20312"/>
                  </a:lnTo>
                  <a:lnTo>
                    <a:pt x="26695" y="21529"/>
                  </a:lnTo>
                  <a:lnTo>
                    <a:pt x="27064" y="22747"/>
                  </a:lnTo>
                  <a:lnTo>
                    <a:pt x="27396" y="23965"/>
                  </a:lnTo>
                  <a:lnTo>
                    <a:pt x="27728" y="25201"/>
                  </a:lnTo>
                  <a:lnTo>
                    <a:pt x="28042" y="26437"/>
                  </a:lnTo>
                  <a:lnTo>
                    <a:pt x="28337" y="27673"/>
                  </a:lnTo>
                  <a:lnTo>
                    <a:pt x="28614" y="28927"/>
                  </a:lnTo>
                  <a:lnTo>
                    <a:pt x="28872" y="30163"/>
                  </a:lnTo>
                  <a:lnTo>
                    <a:pt x="33650" y="30163"/>
                  </a:lnTo>
                  <a:lnTo>
                    <a:pt x="32893" y="28318"/>
                  </a:lnTo>
                  <a:lnTo>
                    <a:pt x="32119" y="26492"/>
                  </a:lnTo>
                  <a:lnTo>
                    <a:pt x="31307" y="24666"/>
                  </a:lnTo>
                  <a:lnTo>
                    <a:pt x="30477" y="22839"/>
                  </a:lnTo>
                  <a:lnTo>
                    <a:pt x="29628" y="21050"/>
                  </a:lnTo>
                  <a:lnTo>
                    <a:pt x="28743" y="19242"/>
                  </a:lnTo>
                  <a:lnTo>
                    <a:pt x="27857" y="17471"/>
                  </a:lnTo>
                  <a:lnTo>
                    <a:pt x="26916" y="15700"/>
                  </a:lnTo>
                  <a:lnTo>
                    <a:pt x="27248" y="13541"/>
                  </a:lnTo>
                  <a:lnTo>
                    <a:pt x="27617" y="11401"/>
                  </a:lnTo>
                  <a:lnTo>
                    <a:pt x="28392" y="12435"/>
                  </a:lnTo>
                  <a:lnTo>
                    <a:pt x="29130" y="13486"/>
                  </a:lnTo>
                  <a:lnTo>
                    <a:pt x="29831" y="14575"/>
                  </a:lnTo>
                  <a:lnTo>
                    <a:pt x="30495" y="15681"/>
                  </a:lnTo>
                  <a:lnTo>
                    <a:pt x="31141" y="16807"/>
                  </a:lnTo>
                  <a:lnTo>
                    <a:pt x="31731" y="17932"/>
                  </a:lnTo>
                  <a:lnTo>
                    <a:pt x="32303" y="19094"/>
                  </a:lnTo>
                  <a:lnTo>
                    <a:pt x="32820" y="20275"/>
                  </a:lnTo>
                  <a:lnTo>
                    <a:pt x="33318" y="21474"/>
                  </a:lnTo>
                  <a:lnTo>
                    <a:pt x="33760" y="22673"/>
                  </a:lnTo>
                  <a:lnTo>
                    <a:pt x="34185" y="23909"/>
                  </a:lnTo>
                  <a:lnTo>
                    <a:pt x="34554" y="25127"/>
                  </a:lnTo>
                  <a:lnTo>
                    <a:pt x="34904" y="26381"/>
                  </a:lnTo>
                  <a:lnTo>
                    <a:pt x="35199" y="27636"/>
                  </a:lnTo>
                  <a:lnTo>
                    <a:pt x="35458" y="28890"/>
                  </a:lnTo>
                  <a:lnTo>
                    <a:pt x="35679" y="30163"/>
                  </a:lnTo>
                  <a:lnTo>
                    <a:pt x="40586" y="30163"/>
                  </a:lnTo>
                  <a:lnTo>
                    <a:pt x="40383" y="29462"/>
                  </a:lnTo>
                  <a:lnTo>
                    <a:pt x="40162" y="28779"/>
                  </a:lnTo>
                  <a:lnTo>
                    <a:pt x="39922" y="28097"/>
                  </a:lnTo>
                  <a:lnTo>
                    <a:pt x="39664" y="27414"/>
                  </a:lnTo>
                  <a:lnTo>
                    <a:pt x="39406" y="26732"/>
                  </a:lnTo>
                  <a:lnTo>
                    <a:pt x="39129" y="26049"/>
                  </a:lnTo>
                  <a:lnTo>
                    <a:pt x="38834" y="25385"/>
                  </a:lnTo>
                  <a:lnTo>
                    <a:pt x="38538" y="24721"/>
                  </a:lnTo>
                  <a:lnTo>
                    <a:pt x="38225" y="24075"/>
                  </a:lnTo>
                  <a:lnTo>
                    <a:pt x="37893" y="23430"/>
                  </a:lnTo>
                  <a:lnTo>
                    <a:pt x="37542" y="22784"/>
                  </a:lnTo>
                  <a:lnTo>
                    <a:pt x="37192" y="22157"/>
                  </a:lnTo>
                  <a:lnTo>
                    <a:pt x="36823" y="21529"/>
                  </a:lnTo>
                  <a:lnTo>
                    <a:pt x="36435" y="20902"/>
                  </a:lnTo>
                  <a:lnTo>
                    <a:pt x="36048" y="20293"/>
                  </a:lnTo>
                  <a:lnTo>
                    <a:pt x="35642" y="19685"/>
                  </a:lnTo>
                  <a:lnTo>
                    <a:pt x="35218" y="19094"/>
                  </a:lnTo>
                  <a:lnTo>
                    <a:pt x="34794" y="18504"/>
                  </a:lnTo>
                  <a:lnTo>
                    <a:pt x="34351" y="17932"/>
                  </a:lnTo>
                  <a:lnTo>
                    <a:pt x="33908" y="17360"/>
                  </a:lnTo>
                  <a:lnTo>
                    <a:pt x="33447" y="16807"/>
                  </a:lnTo>
                  <a:lnTo>
                    <a:pt x="32967" y="16253"/>
                  </a:lnTo>
                  <a:lnTo>
                    <a:pt x="32469" y="15700"/>
                  </a:lnTo>
                  <a:lnTo>
                    <a:pt x="31971" y="15183"/>
                  </a:lnTo>
                  <a:lnTo>
                    <a:pt x="31473" y="14648"/>
                  </a:lnTo>
                  <a:lnTo>
                    <a:pt x="30956" y="14150"/>
                  </a:lnTo>
                  <a:lnTo>
                    <a:pt x="30421" y="13652"/>
                  </a:lnTo>
                  <a:lnTo>
                    <a:pt x="29886" y="13154"/>
                  </a:lnTo>
                  <a:lnTo>
                    <a:pt x="29333" y="12693"/>
                  </a:lnTo>
                  <a:lnTo>
                    <a:pt x="28780" y="12213"/>
                  </a:lnTo>
                  <a:lnTo>
                    <a:pt x="28208" y="11770"/>
                  </a:lnTo>
                  <a:lnTo>
                    <a:pt x="27636" y="11328"/>
                  </a:lnTo>
                  <a:lnTo>
                    <a:pt x="27857" y="10073"/>
                  </a:lnTo>
                  <a:lnTo>
                    <a:pt x="28097" y="8819"/>
                  </a:lnTo>
                  <a:lnTo>
                    <a:pt x="28577" y="6365"/>
                  </a:lnTo>
                  <a:lnTo>
                    <a:pt x="28189" y="7251"/>
                  </a:lnTo>
                  <a:lnTo>
                    <a:pt x="27802" y="8136"/>
                  </a:lnTo>
                  <a:lnTo>
                    <a:pt x="27433" y="9040"/>
                  </a:lnTo>
                  <a:lnTo>
                    <a:pt x="27082" y="9944"/>
                  </a:lnTo>
                  <a:lnTo>
                    <a:pt x="26732" y="10866"/>
                  </a:lnTo>
                  <a:lnTo>
                    <a:pt x="26400" y="11770"/>
                  </a:lnTo>
                  <a:lnTo>
                    <a:pt x="26086" y="12693"/>
                  </a:lnTo>
                  <a:lnTo>
                    <a:pt x="25791" y="13615"/>
                  </a:lnTo>
                  <a:lnTo>
                    <a:pt x="24813" y="11863"/>
                  </a:lnTo>
                  <a:lnTo>
                    <a:pt x="23799" y="10129"/>
                  </a:lnTo>
                  <a:lnTo>
                    <a:pt x="22766" y="8413"/>
                  </a:lnTo>
                  <a:lnTo>
                    <a:pt x="21714" y="6697"/>
                  </a:lnTo>
                  <a:lnTo>
                    <a:pt x="20626" y="5000"/>
                  </a:lnTo>
                  <a:lnTo>
                    <a:pt x="19537" y="3321"/>
                  </a:lnTo>
                  <a:lnTo>
                    <a:pt x="18412" y="1661"/>
                  </a:lnTo>
                  <a:lnTo>
                    <a:pt x="172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3"/>
            <p:cNvSpPr/>
            <p:nvPr/>
          </p:nvSpPr>
          <p:spPr>
            <a:xfrm>
              <a:off x="4584325" y="4669300"/>
              <a:ext cx="686750" cy="807575"/>
            </a:xfrm>
            <a:custGeom>
              <a:avLst/>
              <a:gdLst/>
              <a:ahLst/>
              <a:cxnLst/>
              <a:rect l="l" t="t" r="r" b="b"/>
              <a:pathLst>
                <a:path w="27470" h="32303" extrusionOk="0">
                  <a:moveTo>
                    <a:pt x="0" y="1"/>
                  </a:moveTo>
                  <a:lnTo>
                    <a:pt x="812" y="794"/>
                  </a:lnTo>
                  <a:lnTo>
                    <a:pt x="1587" y="1606"/>
                  </a:lnTo>
                  <a:lnTo>
                    <a:pt x="2362" y="2436"/>
                  </a:lnTo>
                  <a:lnTo>
                    <a:pt x="3100" y="3284"/>
                  </a:lnTo>
                  <a:lnTo>
                    <a:pt x="3819" y="4151"/>
                  </a:lnTo>
                  <a:lnTo>
                    <a:pt x="4502" y="5037"/>
                  </a:lnTo>
                  <a:lnTo>
                    <a:pt x="5184" y="5941"/>
                  </a:lnTo>
                  <a:lnTo>
                    <a:pt x="5830" y="6863"/>
                  </a:lnTo>
                  <a:lnTo>
                    <a:pt x="6457" y="7786"/>
                  </a:lnTo>
                  <a:lnTo>
                    <a:pt x="7066" y="8745"/>
                  </a:lnTo>
                  <a:lnTo>
                    <a:pt x="7638" y="9723"/>
                  </a:lnTo>
                  <a:lnTo>
                    <a:pt x="8191" y="10700"/>
                  </a:lnTo>
                  <a:lnTo>
                    <a:pt x="8708" y="11697"/>
                  </a:lnTo>
                  <a:lnTo>
                    <a:pt x="9224" y="12693"/>
                  </a:lnTo>
                  <a:lnTo>
                    <a:pt x="9704" y="13726"/>
                  </a:lnTo>
                  <a:lnTo>
                    <a:pt x="10147" y="14759"/>
                  </a:lnTo>
                  <a:lnTo>
                    <a:pt x="10571" y="15792"/>
                  </a:lnTo>
                  <a:lnTo>
                    <a:pt x="10977" y="16862"/>
                  </a:lnTo>
                  <a:lnTo>
                    <a:pt x="11346" y="17914"/>
                  </a:lnTo>
                  <a:lnTo>
                    <a:pt x="11696" y="18984"/>
                  </a:lnTo>
                  <a:lnTo>
                    <a:pt x="12028" y="20072"/>
                  </a:lnTo>
                  <a:lnTo>
                    <a:pt x="12324" y="21160"/>
                  </a:lnTo>
                  <a:lnTo>
                    <a:pt x="12582" y="22249"/>
                  </a:lnTo>
                  <a:lnTo>
                    <a:pt x="12822" y="23356"/>
                  </a:lnTo>
                  <a:lnTo>
                    <a:pt x="13043" y="24463"/>
                  </a:lnTo>
                  <a:lnTo>
                    <a:pt x="13228" y="25570"/>
                  </a:lnTo>
                  <a:lnTo>
                    <a:pt x="13375" y="26695"/>
                  </a:lnTo>
                  <a:lnTo>
                    <a:pt x="13504" y="27802"/>
                  </a:lnTo>
                  <a:lnTo>
                    <a:pt x="13615" y="28927"/>
                  </a:lnTo>
                  <a:lnTo>
                    <a:pt x="13670" y="30052"/>
                  </a:lnTo>
                  <a:lnTo>
                    <a:pt x="13726" y="31178"/>
                  </a:lnTo>
                  <a:lnTo>
                    <a:pt x="13726" y="32303"/>
                  </a:lnTo>
                  <a:lnTo>
                    <a:pt x="26639" y="32303"/>
                  </a:lnTo>
                  <a:lnTo>
                    <a:pt x="26639" y="30661"/>
                  </a:lnTo>
                  <a:lnTo>
                    <a:pt x="26676" y="29001"/>
                  </a:lnTo>
                  <a:lnTo>
                    <a:pt x="26750" y="27341"/>
                  </a:lnTo>
                  <a:lnTo>
                    <a:pt x="26842" y="25699"/>
                  </a:lnTo>
                  <a:lnTo>
                    <a:pt x="26953" y="24057"/>
                  </a:lnTo>
                  <a:lnTo>
                    <a:pt x="27100" y="22396"/>
                  </a:lnTo>
                  <a:lnTo>
                    <a:pt x="27266" y="20755"/>
                  </a:lnTo>
                  <a:lnTo>
                    <a:pt x="27469" y="19113"/>
                  </a:lnTo>
                  <a:lnTo>
                    <a:pt x="26879" y="20699"/>
                  </a:lnTo>
                  <a:lnTo>
                    <a:pt x="26344" y="22286"/>
                  </a:lnTo>
                  <a:lnTo>
                    <a:pt x="25846" y="23909"/>
                  </a:lnTo>
                  <a:lnTo>
                    <a:pt x="25385" y="25533"/>
                  </a:lnTo>
                  <a:lnTo>
                    <a:pt x="24960" y="27156"/>
                  </a:lnTo>
                  <a:lnTo>
                    <a:pt x="24591" y="28816"/>
                  </a:lnTo>
                  <a:lnTo>
                    <a:pt x="24241" y="30458"/>
                  </a:lnTo>
                  <a:lnTo>
                    <a:pt x="23964" y="32119"/>
                  </a:lnTo>
                  <a:lnTo>
                    <a:pt x="24038" y="31418"/>
                  </a:lnTo>
                  <a:lnTo>
                    <a:pt x="24112" y="30735"/>
                  </a:lnTo>
                  <a:lnTo>
                    <a:pt x="24149" y="30034"/>
                  </a:lnTo>
                  <a:lnTo>
                    <a:pt x="24167" y="29314"/>
                  </a:lnTo>
                  <a:lnTo>
                    <a:pt x="24167" y="28613"/>
                  </a:lnTo>
                  <a:lnTo>
                    <a:pt x="24130" y="27912"/>
                  </a:lnTo>
                  <a:lnTo>
                    <a:pt x="24075" y="27211"/>
                  </a:lnTo>
                  <a:lnTo>
                    <a:pt x="24020" y="26529"/>
                  </a:lnTo>
                  <a:lnTo>
                    <a:pt x="23909" y="25828"/>
                  </a:lnTo>
                  <a:lnTo>
                    <a:pt x="23798" y="25127"/>
                  </a:lnTo>
                  <a:lnTo>
                    <a:pt x="23669" y="24444"/>
                  </a:lnTo>
                  <a:lnTo>
                    <a:pt x="23503" y="23762"/>
                  </a:lnTo>
                  <a:lnTo>
                    <a:pt x="23319" y="23079"/>
                  </a:lnTo>
                  <a:lnTo>
                    <a:pt x="23134" y="22415"/>
                  </a:lnTo>
                  <a:lnTo>
                    <a:pt x="22913" y="21732"/>
                  </a:lnTo>
                  <a:lnTo>
                    <a:pt x="22673" y="21087"/>
                  </a:lnTo>
                  <a:lnTo>
                    <a:pt x="22396" y="20423"/>
                  </a:lnTo>
                  <a:lnTo>
                    <a:pt x="22119" y="19777"/>
                  </a:lnTo>
                  <a:lnTo>
                    <a:pt x="21824" y="19150"/>
                  </a:lnTo>
                  <a:lnTo>
                    <a:pt x="21511" y="18522"/>
                  </a:lnTo>
                  <a:lnTo>
                    <a:pt x="21160" y="17895"/>
                  </a:lnTo>
                  <a:lnTo>
                    <a:pt x="20810" y="17305"/>
                  </a:lnTo>
                  <a:lnTo>
                    <a:pt x="20441" y="16696"/>
                  </a:lnTo>
                  <a:lnTo>
                    <a:pt x="20035" y="16124"/>
                  </a:lnTo>
                  <a:lnTo>
                    <a:pt x="19629" y="15552"/>
                  </a:lnTo>
                  <a:lnTo>
                    <a:pt x="19205" y="14999"/>
                  </a:lnTo>
                  <a:lnTo>
                    <a:pt x="18762" y="14464"/>
                  </a:lnTo>
                  <a:lnTo>
                    <a:pt x="18301" y="13929"/>
                  </a:lnTo>
                  <a:lnTo>
                    <a:pt x="17821" y="13412"/>
                  </a:lnTo>
                  <a:lnTo>
                    <a:pt x="17323" y="12914"/>
                  </a:lnTo>
                  <a:lnTo>
                    <a:pt x="16806" y="12435"/>
                  </a:lnTo>
                  <a:lnTo>
                    <a:pt x="16271" y="11973"/>
                  </a:lnTo>
                  <a:lnTo>
                    <a:pt x="16271" y="11973"/>
                  </a:lnTo>
                  <a:lnTo>
                    <a:pt x="16714" y="12933"/>
                  </a:lnTo>
                  <a:lnTo>
                    <a:pt x="17139" y="13892"/>
                  </a:lnTo>
                  <a:lnTo>
                    <a:pt x="17544" y="14851"/>
                  </a:lnTo>
                  <a:lnTo>
                    <a:pt x="17895" y="15829"/>
                  </a:lnTo>
                  <a:lnTo>
                    <a:pt x="18245" y="16825"/>
                  </a:lnTo>
                  <a:lnTo>
                    <a:pt x="18541" y="17821"/>
                  </a:lnTo>
                  <a:lnTo>
                    <a:pt x="18817" y="18836"/>
                  </a:lnTo>
                  <a:lnTo>
                    <a:pt x="19057" y="19851"/>
                  </a:lnTo>
                  <a:lnTo>
                    <a:pt x="19278" y="20884"/>
                  </a:lnTo>
                  <a:lnTo>
                    <a:pt x="19463" y="21917"/>
                  </a:lnTo>
                  <a:lnTo>
                    <a:pt x="19611" y="22950"/>
                  </a:lnTo>
                  <a:lnTo>
                    <a:pt x="19740" y="23983"/>
                  </a:lnTo>
                  <a:lnTo>
                    <a:pt x="19832" y="25035"/>
                  </a:lnTo>
                  <a:lnTo>
                    <a:pt x="19906" y="26068"/>
                  </a:lnTo>
                  <a:lnTo>
                    <a:pt x="19924" y="27119"/>
                  </a:lnTo>
                  <a:lnTo>
                    <a:pt x="19924" y="28171"/>
                  </a:lnTo>
                  <a:lnTo>
                    <a:pt x="19647" y="27341"/>
                  </a:lnTo>
                  <a:lnTo>
                    <a:pt x="19352" y="26529"/>
                  </a:lnTo>
                  <a:lnTo>
                    <a:pt x="19002" y="25736"/>
                  </a:lnTo>
                  <a:lnTo>
                    <a:pt x="18614" y="24961"/>
                  </a:lnTo>
                  <a:lnTo>
                    <a:pt x="18208" y="24186"/>
                  </a:lnTo>
                  <a:lnTo>
                    <a:pt x="17747" y="23448"/>
                  </a:lnTo>
                  <a:lnTo>
                    <a:pt x="17268" y="22729"/>
                  </a:lnTo>
                  <a:lnTo>
                    <a:pt x="16770" y="22028"/>
                  </a:lnTo>
                  <a:lnTo>
                    <a:pt x="16493" y="21179"/>
                  </a:lnTo>
                  <a:lnTo>
                    <a:pt x="16198" y="20349"/>
                  </a:lnTo>
                  <a:lnTo>
                    <a:pt x="15884" y="19537"/>
                  </a:lnTo>
                  <a:lnTo>
                    <a:pt x="15552" y="18707"/>
                  </a:lnTo>
                  <a:lnTo>
                    <a:pt x="15201" y="17895"/>
                  </a:lnTo>
                  <a:lnTo>
                    <a:pt x="14833" y="17102"/>
                  </a:lnTo>
                  <a:lnTo>
                    <a:pt x="14445" y="16309"/>
                  </a:lnTo>
                  <a:lnTo>
                    <a:pt x="14058" y="15515"/>
                  </a:lnTo>
                  <a:lnTo>
                    <a:pt x="13633" y="14741"/>
                  </a:lnTo>
                  <a:lnTo>
                    <a:pt x="13209" y="13966"/>
                  </a:lnTo>
                  <a:lnTo>
                    <a:pt x="12748" y="13209"/>
                  </a:lnTo>
                  <a:lnTo>
                    <a:pt x="12287" y="12453"/>
                  </a:lnTo>
                  <a:lnTo>
                    <a:pt x="11807" y="11715"/>
                  </a:lnTo>
                  <a:lnTo>
                    <a:pt x="11309" y="10996"/>
                  </a:lnTo>
                  <a:lnTo>
                    <a:pt x="10811" y="10276"/>
                  </a:lnTo>
                  <a:lnTo>
                    <a:pt x="10276" y="9557"/>
                  </a:lnTo>
                  <a:lnTo>
                    <a:pt x="9741" y="8874"/>
                  </a:lnTo>
                  <a:lnTo>
                    <a:pt x="9187" y="8173"/>
                  </a:lnTo>
                  <a:lnTo>
                    <a:pt x="8616" y="7509"/>
                  </a:lnTo>
                  <a:lnTo>
                    <a:pt x="8025" y="6845"/>
                  </a:lnTo>
                  <a:lnTo>
                    <a:pt x="7435" y="6199"/>
                  </a:lnTo>
                  <a:lnTo>
                    <a:pt x="6826" y="5554"/>
                  </a:lnTo>
                  <a:lnTo>
                    <a:pt x="6199" y="4945"/>
                  </a:lnTo>
                  <a:lnTo>
                    <a:pt x="5553" y="4336"/>
                  </a:lnTo>
                  <a:lnTo>
                    <a:pt x="4908" y="3746"/>
                  </a:lnTo>
                  <a:lnTo>
                    <a:pt x="4243" y="3155"/>
                  </a:lnTo>
                  <a:lnTo>
                    <a:pt x="3561" y="2602"/>
                  </a:lnTo>
                  <a:lnTo>
                    <a:pt x="2878" y="2048"/>
                  </a:lnTo>
                  <a:lnTo>
                    <a:pt x="2177" y="1513"/>
                  </a:lnTo>
                  <a:lnTo>
                    <a:pt x="1458" y="997"/>
                  </a:lnTo>
                  <a:lnTo>
                    <a:pt x="738" y="4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3"/>
            <p:cNvSpPr/>
            <p:nvPr/>
          </p:nvSpPr>
          <p:spPr>
            <a:xfrm>
              <a:off x="2620550" y="5243025"/>
              <a:ext cx="107025" cy="233850"/>
            </a:xfrm>
            <a:custGeom>
              <a:avLst/>
              <a:gdLst/>
              <a:ahLst/>
              <a:cxnLst/>
              <a:rect l="l" t="t" r="r" b="b"/>
              <a:pathLst>
                <a:path w="4281" h="9354" extrusionOk="0">
                  <a:moveTo>
                    <a:pt x="4280" y="1"/>
                  </a:moveTo>
                  <a:lnTo>
                    <a:pt x="3930" y="536"/>
                  </a:lnTo>
                  <a:lnTo>
                    <a:pt x="3579" y="1089"/>
                  </a:lnTo>
                  <a:lnTo>
                    <a:pt x="3247" y="1643"/>
                  </a:lnTo>
                  <a:lnTo>
                    <a:pt x="2934" y="2196"/>
                  </a:lnTo>
                  <a:lnTo>
                    <a:pt x="2620" y="2768"/>
                  </a:lnTo>
                  <a:lnTo>
                    <a:pt x="2325" y="3340"/>
                  </a:lnTo>
                  <a:lnTo>
                    <a:pt x="2030" y="3912"/>
                  </a:lnTo>
                  <a:lnTo>
                    <a:pt x="1753" y="4502"/>
                  </a:lnTo>
                  <a:lnTo>
                    <a:pt x="1495" y="5093"/>
                  </a:lnTo>
                  <a:lnTo>
                    <a:pt x="1255" y="5683"/>
                  </a:lnTo>
                  <a:lnTo>
                    <a:pt x="1015" y="6292"/>
                  </a:lnTo>
                  <a:lnTo>
                    <a:pt x="775" y="6900"/>
                  </a:lnTo>
                  <a:lnTo>
                    <a:pt x="572" y="7509"/>
                  </a:lnTo>
                  <a:lnTo>
                    <a:pt x="369" y="8118"/>
                  </a:lnTo>
                  <a:lnTo>
                    <a:pt x="185" y="8745"/>
                  </a:lnTo>
                  <a:lnTo>
                    <a:pt x="0" y="9354"/>
                  </a:lnTo>
                  <a:lnTo>
                    <a:pt x="2011" y="9354"/>
                  </a:lnTo>
                  <a:lnTo>
                    <a:pt x="2159" y="8155"/>
                  </a:lnTo>
                  <a:lnTo>
                    <a:pt x="2362" y="6974"/>
                  </a:lnTo>
                  <a:lnTo>
                    <a:pt x="2583" y="5794"/>
                  </a:lnTo>
                  <a:lnTo>
                    <a:pt x="2860" y="4613"/>
                  </a:lnTo>
                  <a:lnTo>
                    <a:pt x="3155" y="3432"/>
                  </a:lnTo>
                  <a:lnTo>
                    <a:pt x="3487" y="2288"/>
                  </a:lnTo>
                  <a:lnTo>
                    <a:pt x="3875" y="1126"/>
                  </a:lnTo>
                  <a:lnTo>
                    <a:pt x="42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3"/>
            <p:cNvSpPr/>
            <p:nvPr/>
          </p:nvSpPr>
          <p:spPr>
            <a:xfrm>
              <a:off x="2692500" y="4881925"/>
              <a:ext cx="163750" cy="594950"/>
            </a:xfrm>
            <a:custGeom>
              <a:avLst/>
              <a:gdLst/>
              <a:ahLst/>
              <a:cxnLst/>
              <a:rect l="l" t="t" r="r" b="b"/>
              <a:pathLst>
                <a:path w="6550" h="23798" extrusionOk="0">
                  <a:moveTo>
                    <a:pt x="6549" y="0"/>
                  </a:moveTo>
                  <a:lnTo>
                    <a:pt x="5922" y="1402"/>
                  </a:lnTo>
                  <a:lnTo>
                    <a:pt x="5332" y="2841"/>
                  </a:lnTo>
                  <a:lnTo>
                    <a:pt x="4778" y="4280"/>
                  </a:lnTo>
                  <a:lnTo>
                    <a:pt x="4262" y="5737"/>
                  </a:lnTo>
                  <a:lnTo>
                    <a:pt x="3764" y="7195"/>
                  </a:lnTo>
                  <a:lnTo>
                    <a:pt x="3321" y="8671"/>
                  </a:lnTo>
                  <a:lnTo>
                    <a:pt x="2878" y="10147"/>
                  </a:lnTo>
                  <a:lnTo>
                    <a:pt x="2491" y="11641"/>
                  </a:lnTo>
                  <a:lnTo>
                    <a:pt x="2103" y="13154"/>
                  </a:lnTo>
                  <a:lnTo>
                    <a:pt x="1753" y="14648"/>
                  </a:lnTo>
                  <a:lnTo>
                    <a:pt x="1421" y="16161"/>
                  </a:lnTo>
                  <a:lnTo>
                    <a:pt x="1107" y="17692"/>
                  </a:lnTo>
                  <a:lnTo>
                    <a:pt x="812" y="19204"/>
                  </a:lnTo>
                  <a:lnTo>
                    <a:pt x="517" y="20736"/>
                  </a:lnTo>
                  <a:lnTo>
                    <a:pt x="259" y="22267"/>
                  </a:lnTo>
                  <a:lnTo>
                    <a:pt x="0" y="23798"/>
                  </a:lnTo>
                  <a:lnTo>
                    <a:pt x="3505" y="23798"/>
                  </a:lnTo>
                  <a:lnTo>
                    <a:pt x="3579" y="22304"/>
                  </a:lnTo>
                  <a:lnTo>
                    <a:pt x="3671" y="20791"/>
                  </a:lnTo>
                  <a:lnTo>
                    <a:pt x="3782" y="19260"/>
                  </a:lnTo>
                  <a:lnTo>
                    <a:pt x="3893" y="17747"/>
                  </a:lnTo>
                  <a:lnTo>
                    <a:pt x="4040" y="16234"/>
                  </a:lnTo>
                  <a:lnTo>
                    <a:pt x="4206" y="14722"/>
                  </a:lnTo>
                  <a:lnTo>
                    <a:pt x="4372" y="13209"/>
                  </a:lnTo>
                  <a:lnTo>
                    <a:pt x="4557" y="11696"/>
                  </a:lnTo>
                  <a:lnTo>
                    <a:pt x="4760" y="10202"/>
                  </a:lnTo>
                  <a:lnTo>
                    <a:pt x="4981" y="8708"/>
                  </a:lnTo>
                  <a:lnTo>
                    <a:pt x="5203" y="7213"/>
                  </a:lnTo>
                  <a:lnTo>
                    <a:pt x="5442" y="5756"/>
                  </a:lnTo>
                  <a:lnTo>
                    <a:pt x="5701" y="4280"/>
                  </a:lnTo>
                  <a:lnTo>
                    <a:pt x="5977" y="2841"/>
                  </a:lnTo>
                  <a:lnTo>
                    <a:pt x="6254" y="1402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3"/>
            <p:cNvSpPr/>
            <p:nvPr/>
          </p:nvSpPr>
          <p:spPr>
            <a:xfrm>
              <a:off x="1262800" y="4616725"/>
              <a:ext cx="515175" cy="860150"/>
            </a:xfrm>
            <a:custGeom>
              <a:avLst/>
              <a:gdLst/>
              <a:ahLst/>
              <a:cxnLst/>
              <a:rect l="l" t="t" r="r" b="b"/>
              <a:pathLst>
                <a:path w="20607" h="34406" extrusionOk="0">
                  <a:moveTo>
                    <a:pt x="6567" y="1"/>
                  </a:moveTo>
                  <a:lnTo>
                    <a:pt x="5977" y="1513"/>
                  </a:lnTo>
                  <a:lnTo>
                    <a:pt x="5424" y="3026"/>
                  </a:lnTo>
                  <a:lnTo>
                    <a:pt x="4870" y="4557"/>
                  </a:lnTo>
                  <a:lnTo>
                    <a:pt x="4354" y="6088"/>
                  </a:lnTo>
                  <a:lnTo>
                    <a:pt x="3856" y="7638"/>
                  </a:lnTo>
                  <a:lnTo>
                    <a:pt x="3394" y="9206"/>
                  </a:lnTo>
                  <a:lnTo>
                    <a:pt x="2952" y="10756"/>
                  </a:lnTo>
                  <a:lnTo>
                    <a:pt x="2527" y="12324"/>
                  </a:lnTo>
                  <a:lnTo>
                    <a:pt x="2122" y="13910"/>
                  </a:lnTo>
                  <a:lnTo>
                    <a:pt x="1753" y="15478"/>
                  </a:lnTo>
                  <a:lnTo>
                    <a:pt x="1402" y="17065"/>
                  </a:lnTo>
                  <a:lnTo>
                    <a:pt x="1070" y="18651"/>
                  </a:lnTo>
                  <a:lnTo>
                    <a:pt x="775" y="20256"/>
                  </a:lnTo>
                  <a:lnTo>
                    <a:pt x="498" y="21861"/>
                  </a:lnTo>
                  <a:lnTo>
                    <a:pt x="240" y="23466"/>
                  </a:lnTo>
                  <a:lnTo>
                    <a:pt x="0" y="25071"/>
                  </a:lnTo>
                  <a:lnTo>
                    <a:pt x="0" y="34406"/>
                  </a:lnTo>
                  <a:lnTo>
                    <a:pt x="5497" y="34406"/>
                  </a:lnTo>
                  <a:lnTo>
                    <a:pt x="5479" y="33410"/>
                  </a:lnTo>
                  <a:lnTo>
                    <a:pt x="5461" y="32414"/>
                  </a:lnTo>
                  <a:lnTo>
                    <a:pt x="5461" y="31436"/>
                  </a:lnTo>
                  <a:lnTo>
                    <a:pt x="5497" y="30440"/>
                  </a:lnTo>
                  <a:lnTo>
                    <a:pt x="5534" y="29444"/>
                  </a:lnTo>
                  <a:lnTo>
                    <a:pt x="5571" y="28447"/>
                  </a:lnTo>
                  <a:lnTo>
                    <a:pt x="5645" y="27451"/>
                  </a:lnTo>
                  <a:lnTo>
                    <a:pt x="5737" y="26473"/>
                  </a:lnTo>
                  <a:lnTo>
                    <a:pt x="5830" y="25477"/>
                  </a:lnTo>
                  <a:lnTo>
                    <a:pt x="5940" y="24481"/>
                  </a:lnTo>
                  <a:lnTo>
                    <a:pt x="6088" y="23503"/>
                  </a:lnTo>
                  <a:lnTo>
                    <a:pt x="6217" y="22526"/>
                  </a:lnTo>
                  <a:lnTo>
                    <a:pt x="6383" y="21529"/>
                  </a:lnTo>
                  <a:lnTo>
                    <a:pt x="6567" y="20552"/>
                  </a:lnTo>
                  <a:lnTo>
                    <a:pt x="6752" y="19592"/>
                  </a:lnTo>
                  <a:lnTo>
                    <a:pt x="6973" y="18615"/>
                  </a:lnTo>
                  <a:lnTo>
                    <a:pt x="7342" y="18984"/>
                  </a:lnTo>
                  <a:lnTo>
                    <a:pt x="7730" y="19371"/>
                  </a:lnTo>
                  <a:lnTo>
                    <a:pt x="8468" y="20164"/>
                  </a:lnTo>
                  <a:lnTo>
                    <a:pt x="9205" y="21013"/>
                  </a:lnTo>
                  <a:lnTo>
                    <a:pt x="9906" y="21898"/>
                  </a:lnTo>
                  <a:lnTo>
                    <a:pt x="10589" y="22821"/>
                  </a:lnTo>
                  <a:lnTo>
                    <a:pt x="11235" y="23762"/>
                  </a:lnTo>
                  <a:lnTo>
                    <a:pt x="11880" y="24739"/>
                  </a:lnTo>
                  <a:lnTo>
                    <a:pt x="12489" y="25754"/>
                  </a:lnTo>
                  <a:lnTo>
                    <a:pt x="13080" y="26787"/>
                  </a:lnTo>
                  <a:lnTo>
                    <a:pt x="13633" y="27820"/>
                  </a:lnTo>
                  <a:lnTo>
                    <a:pt x="14168" y="28890"/>
                  </a:lnTo>
                  <a:lnTo>
                    <a:pt x="14684" y="29979"/>
                  </a:lnTo>
                  <a:lnTo>
                    <a:pt x="15183" y="31085"/>
                  </a:lnTo>
                  <a:lnTo>
                    <a:pt x="15644" y="32174"/>
                  </a:lnTo>
                  <a:lnTo>
                    <a:pt x="16068" y="33299"/>
                  </a:lnTo>
                  <a:lnTo>
                    <a:pt x="16474" y="34406"/>
                  </a:lnTo>
                  <a:lnTo>
                    <a:pt x="20606" y="34406"/>
                  </a:lnTo>
                  <a:lnTo>
                    <a:pt x="20366" y="33779"/>
                  </a:lnTo>
                  <a:lnTo>
                    <a:pt x="20127" y="33152"/>
                  </a:lnTo>
                  <a:lnTo>
                    <a:pt x="19868" y="32524"/>
                  </a:lnTo>
                  <a:lnTo>
                    <a:pt x="19592" y="31916"/>
                  </a:lnTo>
                  <a:lnTo>
                    <a:pt x="19296" y="31307"/>
                  </a:lnTo>
                  <a:lnTo>
                    <a:pt x="19001" y="30698"/>
                  </a:lnTo>
                  <a:lnTo>
                    <a:pt x="18688" y="30089"/>
                  </a:lnTo>
                  <a:lnTo>
                    <a:pt x="18356" y="29499"/>
                  </a:lnTo>
                  <a:lnTo>
                    <a:pt x="18005" y="28927"/>
                  </a:lnTo>
                  <a:lnTo>
                    <a:pt x="17655" y="28355"/>
                  </a:lnTo>
                  <a:lnTo>
                    <a:pt x="17286" y="27783"/>
                  </a:lnTo>
                  <a:lnTo>
                    <a:pt x="16917" y="27230"/>
                  </a:lnTo>
                  <a:lnTo>
                    <a:pt x="16529" y="26676"/>
                  </a:lnTo>
                  <a:lnTo>
                    <a:pt x="16123" y="26123"/>
                  </a:lnTo>
                  <a:lnTo>
                    <a:pt x="15699" y="25588"/>
                  </a:lnTo>
                  <a:lnTo>
                    <a:pt x="15275" y="25071"/>
                  </a:lnTo>
                  <a:lnTo>
                    <a:pt x="14851" y="24555"/>
                  </a:lnTo>
                  <a:lnTo>
                    <a:pt x="14389" y="24038"/>
                  </a:lnTo>
                  <a:lnTo>
                    <a:pt x="13928" y="23559"/>
                  </a:lnTo>
                  <a:lnTo>
                    <a:pt x="13467" y="23061"/>
                  </a:lnTo>
                  <a:lnTo>
                    <a:pt x="12987" y="22581"/>
                  </a:lnTo>
                  <a:lnTo>
                    <a:pt x="12489" y="22120"/>
                  </a:lnTo>
                  <a:lnTo>
                    <a:pt x="11991" y="21658"/>
                  </a:lnTo>
                  <a:lnTo>
                    <a:pt x="11493" y="21216"/>
                  </a:lnTo>
                  <a:lnTo>
                    <a:pt x="10958" y="20791"/>
                  </a:lnTo>
                  <a:lnTo>
                    <a:pt x="10441" y="20367"/>
                  </a:lnTo>
                  <a:lnTo>
                    <a:pt x="9906" y="19961"/>
                  </a:lnTo>
                  <a:lnTo>
                    <a:pt x="9353" y="19574"/>
                  </a:lnTo>
                  <a:lnTo>
                    <a:pt x="8800" y="19186"/>
                  </a:lnTo>
                  <a:lnTo>
                    <a:pt x="8228" y="18818"/>
                  </a:lnTo>
                  <a:lnTo>
                    <a:pt x="7656" y="18449"/>
                  </a:lnTo>
                  <a:lnTo>
                    <a:pt x="7084" y="18098"/>
                  </a:lnTo>
                  <a:lnTo>
                    <a:pt x="7398" y="16825"/>
                  </a:lnTo>
                  <a:lnTo>
                    <a:pt x="7730" y="15534"/>
                  </a:lnTo>
                  <a:lnTo>
                    <a:pt x="8099" y="14279"/>
                  </a:lnTo>
                  <a:lnTo>
                    <a:pt x="8486" y="13006"/>
                  </a:lnTo>
                  <a:lnTo>
                    <a:pt x="7490" y="15386"/>
                  </a:lnTo>
                  <a:lnTo>
                    <a:pt x="7010" y="16585"/>
                  </a:lnTo>
                  <a:lnTo>
                    <a:pt x="6531" y="17784"/>
                  </a:lnTo>
                  <a:lnTo>
                    <a:pt x="5866" y="17434"/>
                  </a:lnTo>
                  <a:lnTo>
                    <a:pt x="5202" y="17102"/>
                  </a:lnTo>
                  <a:lnTo>
                    <a:pt x="5811" y="17581"/>
                  </a:lnTo>
                  <a:lnTo>
                    <a:pt x="6401" y="18098"/>
                  </a:lnTo>
                  <a:lnTo>
                    <a:pt x="6032" y="19076"/>
                  </a:lnTo>
                  <a:lnTo>
                    <a:pt x="5682" y="20072"/>
                  </a:lnTo>
                  <a:lnTo>
                    <a:pt x="5331" y="21068"/>
                  </a:lnTo>
                  <a:lnTo>
                    <a:pt x="4999" y="22046"/>
                  </a:lnTo>
                  <a:lnTo>
                    <a:pt x="4686" y="23061"/>
                  </a:lnTo>
                  <a:lnTo>
                    <a:pt x="4391" y="24057"/>
                  </a:lnTo>
                  <a:lnTo>
                    <a:pt x="4114" y="25053"/>
                  </a:lnTo>
                  <a:lnTo>
                    <a:pt x="3856" y="26068"/>
                  </a:lnTo>
                  <a:lnTo>
                    <a:pt x="3634" y="27082"/>
                  </a:lnTo>
                  <a:lnTo>
                    <a:pt x="3413" y="28097"/>
                  </a:lnTo>
                  <a:lnTo>
                    <a:pt x="3247" y="29111"/>
                  </a:lnTo>
                  <a:lnTo>
                    <a:pt x="3081" y="30108"/>
                  </a:lnTo>
                  <a:lnTo>
                    <a:pt x="2970" y="31122"/>
                  </a:lnTo>
                  <a:lnTo>
                    <a:pt x="2878" y="32137"/>
                  </a:lnTo>
                  <a:lnTo>
                    <a:pt x="2823" y="33152"/>
                  </a:lnTo>
                  <a:lnTo>
                    <a:pt x="2786" y="34148"/>
                  </a:lnTo>
                  <a:lnTo>
                    <a:pt x="2693" y="33096"/>
                  </a:lnTo>
                  <a:lnTo>
                    <a:pt x="2620" y="32026"/>
                  </a:lnTo>
                  <a:lnTo>
                    <a:pt x="2546" y="30956"/>
                  </a:lnTo>
                  <a:lnTo>
                    <a:pt x="2509" y="29886"/>
                  </a:lnTo>
                  <a:lnTo>
                    <a:pt x="2472" y="28816"/>
                  </a:lnTo>
                  <a:lnTo>
                    <a:pt x="2454" y="27728"/>
                  </a:lnTo>
                  <a:lnTo>
                    <a:pt x="2454" y="26658"/>
                  </a:lnTo>
                  <a:lnTo>
                    <a:pt x="2472" y="25588"/>
                  </a:lnTo>
                  <a:lnTo>
                    <a:pt x="2509" y="24499"/>
                  </a:lnTo>
                  <a:lnTo>
                    <a:pt x="2546" y="23429"/>
                  </a:lnTo>
                  <a:lnTo>
                    <a:pt x="2620" y="22341"/>
                  </a:lnTo>
                  <a:lnTo>
                    <a:pt x="2693" y="21271"/>
                  </a:lnTo>
                  <a:lnTo>
                    <a:pt x="2786" y="20183"/>
                  </a:lnTo>
                  <a:lnTo>
                    <a:pt x="2878" y="19113"/>
                  </a:lnTo>
                  <a:lnTo>
                    <a:pt x="3007" y="18024"/>
                  </a:lnTo>
                  <a:lnTo>
                    <a:pt x="3136" y="16954"/>
                  </a:lnTo>
                  <a:lnTo>
                    <a:pt x="3265" y="15866"/>
                  </a:lnTo>
                  <a:lnTo>
                    <a:pt x="3413" y="14796"/>
                  </a:lnTo>
                  <a:lnTo>
                    <a:pt x="3579" y="13726"/>
                  </a:lnTo>
                  <a:lnTo>
                    <a:pt x="3763" y="12656"/>
                  </a:lnTo>
                  <a:lnTo>
                    <a:pt x="4132" y="10516"/>
                  </a:lnTo>
                  <a:lnTo>
                    <a:pt x="4557" y="8376"/>
                  </a:lnTo>
                  <a:lnTo>
                    <a:pt x="5018" y="6254"/>
                  </a:lnTo>
                  <a:lnTo>
                    <a:pt x="5497" y="4151"/>
                  </a:lnTo>
                  <a:lnTo>
                    <a:pt x="6032" y="2067"/>
                  </a:lnTo>
                  <a:lnTo>
                    <a:pt x="65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3"/>
            <p:cNvSpPr/>
            <p:nvPr/>
          </p:nvSpPr>
          <p:spPr>
            <a:xfrm>
              <a:off x="1498450" y="4664700"/>
              <a:ext cx="372675" cy="812175"/>
            </a:xfrm>
            <a:custGeom>
              <a:avLst/>
              <a:gdLst/>
              <a:ahLst/>
              <a:cxnLst/>
              <a:rect l="l" t="t" r="r" b="b"/>
              <a:pathLst>
                <a:path w="14907" h="32487" extrusionOk="0">
                  <a:moveTo>
                    <a:pt x="1" y="0"/>
                  </a:moveTo>
                  <a:lnTo>
                    <a:pt x="536" y="960"/>
                  </a:lnTo>
                  <a:lnTo>
                    <a:pt x="1052" y="1900"/>
                  </a:lnTo>
                  <a:lnTo>
                    <a:pt x="1569" y="2860"/>
                  </a:lnTo>
                  <a:lnTo>
                    <a:pt x="2067" y="3819"/>
                  </a:lnTo>
                  <a:lnTo>
                    <a:pt x="2547" y="4797"/>
                  </a:lnTo>
                  <a:lnTo>
                    <a:pt x="3026" y="5756"/>
                  </a:lnTo>
                  <a:lnTo>
                    <a:pt x="3488" y="6734"/>
                  </a:lnTo>
                  <a:lnTo>
                    <a:pt x="3949" y="7711"/>
                  </a:lnTo>
                  <a:lnTo>
                    <a:pt x="4391" y="8708"/>
                  </a:lnTo>
                  <a:lnTo>
                    <a:pt x="4816" y="9704"/>
                  </a:lnTo>
                  <a:lnTo>
                    <a:pt x="5240" y="10700"/>
                  </a:lnTo>
                  <a:lnTo>
                    <a:pt x="5664" y="11696"/>
                  </a:lnTo>
                  <a:lnTo>
                    <a:pt x="6052" y="12711"/>
                  </a:lnTo>
                  <a:lnTo>
                    <a:pt x="6439" y="13707"/>
                  </a:lnTo>
                  <a:lnTo>
                    <a:pt x="6827" y="14722"/>
                  </a:lnTo>
                  <a:lnTo>
                    <a:pt x="7196" y="15736"/>
                  </a:lnTo>
                  <a:lnTo>
                    <a:pt x="7546" y="16769"/>
                  </a:lnTo>
                  <a:lnTo>
                    <a:pt x="7897" y="17802"/>
                  </a:lnTo>
                  <a:lnTo>
                    <a:pt x="8229" y="18817"/>
                  </a:lnTo>
                  <a:lnTo>
                    <a:pt x="8542" y="19850"/>
                  </a:lnTo>
                  <a:lnTo>
                    <a:pt x="8856" y="20902"/>
                  </a:lnTo>
                  <a:lnTo>
                    <a:pt x="9151" y="21935"/>
                  </a:lnTo>
                  <a:lnTo>
                    <a:pt x="9446" y="22986"/>
                  </a:lnTo>
                  <a:lnTo>
                    <a:pt x="9723" y="24019"/>
                  </a:lnTo>
                  <a:lnTo>
                    <a:pt x="9981" y="25071"/>
                  </a:lnTo>
                  <a:lnTo>
                    <a:pt x="10239" y="26122"/>
                  </a:lnTo>
                  <a:lnTo>
                    <a:pt x="10479" y="27174"/>
                  </a:lnTo>
                  <a:lnTo>
                    <a:pt x="10719" y="28244"/>
                  </a:lnTo>
                  <a:lnTo>
                    <a:pt x="10940" y="29296"/>
                  </a:lnTo>
                  <a:lnTo>
                    <a:pt x="11143" y="30365"/>
                  </a:lnTo>
                  <a:lnTo>
                    <a:pt x="11346" y="31417"/>
                  </a:lnTo>
                  <a:lnTo>
                    <a:pt x="11531" y="32487"/>
                  </a:lnTo>
                  <a:lnTo>
                    <a:pt x="14907" y="32487"/>
                  </a:lnTo>
                  <a:lnTo>
                    <a:pt x="14261" y="30329"/>
                  </a:lnTo>
                  <a:lnTo>
                    <a:pt x="13597" y="28152"/>
                  </a:lnTo>
                  <a:lnTo>
                    <a:pt x="12914" y="25993"/>
                  </a:lnTo>
                  <a:lnTo>
                    <a:pt x="12213" y="23853"/>
                  </a:lnTo>
                  <a:lnTo>
                    <a:pt x="11475" y="21713"/>
                  </a:lnTo>
                  <a:lnTo>
                    <a:pt x="10701" y="19573"/>
                  </a:lnTo>
                  <a:lnTo>
                    <a:pt x="10295" y="18522"/>
                  </a:lnTo>
                  <a:lnTo>
                    <a:pt x="9889" y="17470"/>
                  </a:lnTo>
                  <a:lnTo>
                    <a:pt x="9465" y="16437"/>
                  </a:lnTo>
                  <a:lnTo>
                    <a:pt x="9040" y="15404"/>
                  </a:lnTo>
                  <a:lnTo>
                    <a:pt x="8579" y="14371"/>
                  </a:lnTo>
                  <a:lnTo>
                    <a:pt x="8118" y="13338"/>
                  </a:lnTo>
                  <a:lnTo>
                    <a:pt x="7657" y="12323"/>
                  </a:lnTo>
                  <a:lnTo>
                    <a:pt x="7159" y="11327"/>
                  </a:lnTo>
                  <a:lnTo>
                    <a:pt x="6661" y="10313"/>
                  </a:lnTo>
                  <a:lnTo>
                    <a:pt x="6144" y="9335"/>
                  </a:lnTo>
                  <a:lnTo>
                    <a:pt x="5609" y="8339"/>
                  </a:lnTo>
                  <a:lnTo>
                    <a:pt x="5074" y="7379"/>
                  </a:lnTo>
                  <a:lnTo>
                    <a:pt x="4502" y="6420"/>
                  </a:lnTo>
                  <a:lnTo>
                    <a:pt x="3912" y="5461"/>
                  </a:lnTo>
                  <a:lnTo>
                    <a:pt x="3321" y="4520"/>
                  </a:lnTo>
                  <a:lnTo>
                    <a:pt x="2694" y="3598"/>
                  </a:lnTo>
                  <a:lnTo>
                    <a:pt x="2049" y="2675"/>
                  </a:lnTo>
                  <a:lnTo>
                    <a:pt x="1384" y="1771"/>
                  </a:lnTo>
                  <a:lnTo>
                    <a:pt x="720" y="8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3"/>
            <p:cNvSpPr/>
            <p:nvPr/>
          </p:nvSpPr>
          <p:spPr>
            <a:xfrm>
              <a:off x="1759025" y="5134200"/>
              <a:ext cx="178050" cy="342675"/>
            </a:xfrm>
            <a:custGeom>
              <a:avLst/>
              <a:gdLst/>
              <a:ahLst/>
              <a:cxnLst/>
              <a:rect l="l" t="t" r="r" b="b"/>
              <a:pathLst>
                <a:path w="7122" h="13707" extrusionOk="0">
                  <a:moveTo>
                    <a:pt x="1" y="0"/>
                  </a:moveTo>
                  <a:lnTo>
                    <a:pt x="554" y="757"/>
                  </a:lnTo>
                  <a:lnTo>
                    <a:pt x="1071" y="1531"/>
                  </a:lnTo>
                  <a:lnTo>
                    <a:pt x="1551" y="2325"/>
                  </a:lnTo>
                  <a:lnTo>
                    <a:pt x="2030" y="3136"/>
                  </a:lnTo>
                  <a:lnTo>
                    <a:pt x="2454" y="3948"/>
                  </a:lnTo>
                  <a:lnTo>
                    <a:pt x="2860" y="4778"/>
                  </a:lnTo>
                  <a:lnTo>
                    <a:pt x="3248" y="5627"/>
                  </a:lnTo>
                  <a:lnTo>
                    <a:pt x="3598" y="6494"/>
                  </a:lnTo>
                  <a:lnTo>
                    <a:pt x="3912" y="7379"/>
                  </a:lnTo>
                  <a:lnTo>
                    <a:pt x="4207" y="8246"/>
                  </a:lnTo>
                  <a:lnTo>
                    <a:pt x="4465" y="9150"/>
                  </a:lnTo>
                  <a:lnTo>
                    <a:pt x="4705" y="10054"/>
                  </a:lnTo>
                  <a:lnTo>
                    <a:pt x="4908" y="10958"/>
                  </a:lnTo>
                  <a:lnTo>
                    <a:pt x="5074" y="11862"/>
                  </a:lnTo>
                  <a:lnTo>
                    <a:pt x="5222" y="12785"/>
                  </a:lnTo>
                  <a:lnTo>
                    <a:pt x="5332" y="13707"/>
                  </a:lnTo>
                  <a:lnTo>
                    <a:pt x="7122" y="13707"/>
                  </a:lnTo>
                  <a:lnTo>
                    <a:pt x="6900" y="12766"/>
                  </a:lnTo>
                  <a:lnTo>
                    <a:pt x="6661" y="11807"/>
                  </a:lnTo>
                  <a:lnTo>
                    <a:pt x="6384" y="10884"/>
                  </a:lnTo>
                  <a:lnTo>
                    <a:pt x="6070" y="9962"/>
                  </a:lnTo>
                  <a:lnTo>
                    <a:pt x="5720" y="9040"/>
                  </a:lnTo>
                  <a:lnTo>
                    <a:pt x="5332" y="8136"/>
                  </a:lnTo>
                  <a:lnTo>
                    <a:pt x="4926" y="7250"/>
                  </a:lnTo>
                  <a:lnTo>
                    <a:pt x="4502" y="6383"/>
                  </a:lnTo>
                  <a:lnTo>
                    <a:pt x="4041" y="5516"/>
                  </a:lnTo>
                  <a:lnTo>
                    <a:pt x="3543" y="4668"/>
                  </a:lnTo>
                  <a:lnTo>
                    <a:pt x="3008" y="3837"/>
                  </a:lnTo>
                  <a:lnTo>
                    <a:pt x="2473" y="3044"/>
                  </a:lnTo>
                  <a:lnTo>
                    <a:pt x="1883" y="2251"/>
                  </a:lnTo>
                  <a:lnTo>
                    <a:pt x="1292" y="1476"/>
                  </a:lnTo>
                  <a:lnTo>
                    <a:pt x="665" y="7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3"/>
            <p:cNvSpPr/>
            <p:nvPr/>
          </p:nvSpPr>
          <p:spPr>
            <a:xfrm>
              <a:off x="1689850" y="4921125"/>
              <a:ext cx="343150" cy="555750"/>
            </a:xfrm>
            <a:custGeom>
              <a:avLst/>
              <a:gdLst/>
              <a:ahLst/>
              <a:cxnLst/>
              <a:rect l="l" t="t" r="r" b="b"/>
              <a:pathLst>
                <a:path w="13726" h="22230" extrusionOk="0">
                  <a:moveTo>
                    <a:pt x="1" y="0"/>
                  </a:moveTo>
                  <a:lnTo>
                    <a:pt x="517" y="591"/>
                  </a:lnTo>
                  <a:lnTo>
                    <a:pt x="1034" y="1162"/>
                  </a:lnTo>
                  <a:lnTo>
                    <a:pt x="1513" y="1771"/>
                  </a:lnTo>
                  <a:lnTo>
                    <a:pt x="2012" y="2362"/>
                  </a:lnTo>
                  <a:lnTo>
                    <a:pt x="2473" y="2989"/>
                  </a:lnTo>
                  <a:lnTo>
                    <a:pt x="2934" y="3616"/>
                  </a:lnTo>
                  <a:lnTo>
                    <a:pt x="3377" y="4243"/>
                  </a:lnTo>
                  <a:lnTo>
                    <a:pt x="3819" y="4889"/>
                  </a:lnTo>
                  <a:lnTo>
                    <a:pt x="4225" y="5535"/>
                  </a:lnTo>
                  <a:lnTo>
                    <a:pt x="4631" y="6199"/>
                  </a:lnTo>
                  <a:lnTo>
                    <a:pt x="5037" y="6863"/>
                  </a:lnTo>
                  <a:lnTo>
                    <a:pt x="5406" y="7545"/>
                  </a:lnTo>
                  <a:lnTo>
                    <a:pt x="5775" y="8228"/>
                  </a:lnTo>
                  <a:lnTo>
                    <a:pt x="6125" y="8911"/>
                  </a:lnTo>
                  <a:lnTo>
                    <a:pt x="6476" y="9612"/>
                  </a:lnTo>
                  <a:lnTo>
                    <a:pt x="6790" y="10313"/>
                  </a:lnTo>
                  <a:lnTo>
                    <a:pt x="7103" y="11014"/>
                  </a:lnTo>
                  <a:lnTo>
                    <a:pt x="7398" y="11733"/>
                  </a:lnTo>
                  <a:lnTo>
                    <a:pt x="7675" y="12453"/>
                  </a:lnTo>
                  <a:lnTo>
                    <a:pt x="7952" y="13191"/>
                  </a:lnTo>
                  <a:lnTo>
                    <a:pt x="8210" y="13928"/>
                  </a:lnTo>
                  <a:lnTo>
                    <a:pt x="8450" y="14666"/>
                  </a:lnTo>
                  <a:lnTo>
                    <a:pt x="8671" y="15404"/>
                  </a:lnTo>
                  <a:lnTo>
                    <a:pt x="8874" y="16142"/>
                  </a:lnTo>
                  <a:lnTo>
                    <a:pt x="9077" y="16899"/>
                  </a:lnTo>
                  <a:lnTo>
                    <a:pt x="9243" y="17655"/>
                  </a:lnTo>
                  <a:lnTo>
                    <a:pt x="9409" y="18411"/>
                  </a:lnTo>
                  <a:lnTo>
                    <a:pt x="9557" y="19168"/>
                  </a:lnTo>
                  <a:lnTo>
                    <a:pt x="9686" y="19924"/>
                  </a:lnTo>
                  <a:lnTo>
                    <a:pt x="9815" y="20699"/>
                  </a:lnTo>
                  <a:lnTo>
                    <a:pt x="9907" y="21474"/>
                  </a:lnTo>
                  <a:lnTo>
                    <a:pt x="9999" y="22230"/>
                  </a:lnTo>
                  <a:lnTo>
                    <a:pt x="13726" y="22230"/>
                  </a:lnTo>
                  <a:lnTo>
                    <a:pt x="13339" y="20754"/>
                  </a:lnTo>
                  <a:lnTo>
                    <a:pt x="12914" y="19278"/>
                  </a:lnTo>
                  <a:lnTo>
                    <a:pt x="12471" y="17821"/>
                  </a:lnTo>
                  <a:lnTo>
                    <a:pt x="12010" y="16382"/>
                  </a:lnTo>
                  <a:lnTo>
                    <a:pt x="11752" y="15663"/>
                  </a:lnTo>
                  <a:lnTo>
                    <a:pt x="11494" y="14943"/>
                  </a:lnTo>
                  <a:lnTo>
                    <a:pt x="11217" y="14242"/>
                  </a:lnTo>
                  <a:lnTo>
                    <a:pt x="10922" y="13523"/>
                  </a:lnTo>
                  <a:lnTo>
                    <a:pt x="10627" y="12822"/>
                  </a:lnTo>
                  <a:lnTo>
                    <a:pt x="10313" y="12139"/>
                  </a:lnTo>
                  <a:lnTo>
                    <a:pt x="9981" y="11438"/>
                  </a:lnTo>
                  <a:lnTo>
                    <a:pt x="9649" y="10755"/>
                  </a:lnTo>
                  <a:lnTo>
                    <a:pt x="9225" y="9944"/>
                  </a:lnTo>
                  <a:lnTo>
                    <a:pt x="8763" y="9150"/>
                  </a:lnTo>
                  <a:lnTo>
                    <a:pt x="8302" y="8357"/>
                  </a:lnTo>
                  <a:lnTo>
                    <a:pt x="7804" y="7582"/>
                  </a:lnTo>
                  <a:lnTo>
                    <a:pt x="7288" y="6826"/>
                  </a:lnTo>
                  <a:lnTo>
                    <a:pt x="6734" y="6088"/>
                  </a:lnTo>
                  <a:lnTo>
                    <a:pt x="6162" y="5369"/>
                  </a:lnTo>
                  <a:lnTo>
                    <a:pt x="5572" y="4668"/>
                  </a:lnTo>
                  <a:lnTo>
                    <a:pt x="4963" y="3985"/>
                  </a:lnTo>
                  <a:lnTo>
                    <a:pt x="4318" y="3339"/>
                  </a:lnTo>
                  <a:lnTo>
                    <a:pt x="3672" y="2712"/>
                  </a:lnTo>
                  <a:lnTo>
                    <a:pt x="2971" y="2103"/>
                  </a:lnTo>
                  <a:lnTo>
                    <a:pt x="2270" y="1531"/>
                  </a:lnTo>
                  <a:lnTo>
                    <a:pt x="1532" y="996"/>
                  </a:lnTo>
                  <a:lnTo>
                    <a:pt x="776" y="4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3"/>
            <p:cNvSpPr/>
            <p:nvPr/>
          </p:nvSpPr>
          <p:spPr>
            <a:xfrm>
              <a:off x="1798225" y="4645325"/>
              <a:ext cx="363450" cy="831550"/>
            </a:xfrm>
            <a:custGeom>
              <a:avLst/>
              <a:gdLst/>
              <a:ahLst/>
              <a:cxnLst/>
              <a:rect l="l" t="t" r="r" b="b"/>
              <a:pathLst>
                <a:path w="14538" h="33262" extrusionOk="0">
                  <a:moveTo>
                    <a:pt x="1" y="0"/>
                  </a:moveTo>
                  <a:lnTo>
                    <a:pt x="610" y="904"/>
                  </a:lnTo>
                  <a:lnTo>
                    <a:pt x="1200" y="1845"/>
                  </a:lnTo>
                  <a:lnTo>
                    <a:pt x="1790" y="2768"/>
                  </a:lnTo>
                  <a:lnTo>
                    <a:pt x="2344" y="3727"/>
                  </a:lnTo>
                  <a:lnTo>
                    <a:pt x="2879" y="4686"/>
                  </a:lnTo>
                  <a:lnTo>
                    <a:pt x="3414" y="5664"/>
                  </a:lnTo>
                  <a:lnTo>
                    <a:pt x="3912" y="6642"/>
                  </a:lnTo>
                  <a:lnTo>
                    <a:pt x="4392" y="7638"/>
                  </a:lnTo>
                  <a:lnTo>
                    <a:pt x="4853" y="8634"/>
                  </a:lnTo>
                  <a:lnTo>
                    <a:pt x="5314" y="9649"/>
                  </a:lnTo>
                  <a:lnTo>
                    <a:pt x="5738" y="10663"/>
                  </a:lnTo>
                  <a:lnTo>
                    <a:pt x="6144" y="11678"/>
                  </a:lnTo>
                  <a:lnTo>
                    <a:pt x="6532" y="12711"/>
                  </a:lnTo>
                  <a:lnTo>
                    <a:pt x="6900" y="13763"/>
                  </a:lnTo>
                  <a:lnTo>
                    <a:pt x="7251" y="14814"/>
                  </a:lnTo>
                  <a:lnTo>
                    <a:pt x="7583" y="15866"/>
                  </a:lnTo>
                  <a:lnTo>
                    <a:pt x="7878" y="16917"/>
                  </a:lnTo>
                  <a:lnTo>
                    <a:pt x="8173" y="17987"/>
                  </a:lnTo>
                  <a:lnTo>
                    <a:pt x="8450" y="19057"/>
                  </a:lnTo>
                  <a:lnTo>
                    <a:pt x="8690" y="20127"/>
                  </a:lnTo>
                  <a:lnTo>
                    <a:pt x="8930" y="21216"/>
                  </a:lnTo>
                  <a:lnTo>
                    <a:pt x="9133" y="22285"/>
                  </a:lnTo>
                  <a:lnTo>
                    <a:pt x="9317" y="23374"/>
                  </a:lnTo>
                  <a:lnTo>
                    <a:pt x="9483" y="24462"/>
                  </a:lnTo>
                  <a:lnTo>
                    <a:pt x="9631" y="25569"/>
                  </a:lnTo>
                  <a:lnTo>
                    <a:pt x="9760" y="26658"/>
                  </a:lnTo>
                  <a:lnTo>
                    <a:pt x="9852" y="27765"/>
                  </a:lnTo>
                  <a:lnTo>
                    <a:pt x="9944" y="28853"/>
                  </a:lnTo>
                  <a:lnTo>
                    <a:pt x="10000" y="29960"/>
                  </a:lnTo>
                  <a:lnTo>
                    <a:pt x="10037" y="31067"/>
                  </a:lnTo>
                  <a:lnTo>
                    <a:pt x="10055" y="32155"/>
                  </a:lnTo>
                  <a:lnTo>
                    <a:pt x="10055" y="33262"/>
                  </a:lnTo>
                  <a:lnTo>
                    <a:pt x="14538" y="33262"/>
                  </a:lnTo>
                  <a:lnTo>
                    <a:pt x="14353" y="31067"/>
                  </a:lnTo>
                  <a:lnTo>
                    <a:pt x="14132" y="28871"/>
                  </a:lnTo>
                  <a:lnTo>
                    <a:pt x="14003" y="27765"/>
                  </a:lnTo>
                  <a:lnTo>
                    <a:pt x="13874" y="26676"/>
                  </a:lnTo>
                  <a:lnTo>
                    <a:pt x="13726" y="25588"/>
                  </a:lnTo>
                  <a:lnTo>
                    <a:pt x="13560" y="24499"/>
                  </a:lnTo>
                  <a:lnTo>
                    <a:pt x="13394" y="23411"/>
                  </a:lnTo>
                  <a:lnTo>
                    <a:pt x="13191" y="22322"/>
                  </a:lnTo>
                  <a:lnTo>
                    <a:pt x="12970" y="21234"/>
                  </a:lnTo>
                  <a:lnTo>
                    <a:pt x="12748" y="20164"/>
                  </a:lnTo>
                  <a:lnTo>
                    <a:pt x="12490" y="19094"/>
                  </a:lnTo>
                  <a:lnTo>
                    <a:pt x="12213" y="18024"/>
                  </a:lnTo>
                  <a:lnTo>
                    <a:pt x="11918" y="16972"/>
                  </a:lnTo>
                  <a:lnTo>
                    <a:pt x="11586" y="15921"/>
                  </a:lnTo>
                  <a:lnTo>
                    <a:pt x="11180" y="14740"/>
                  </a:lnTo>
                  <a:lnTo>
                    <a:pt x="10719" y="13541"/>
                  </a:lnTo>
                  <a:lnTo>
                    <a:pt x="10240" y="12379"/>
                  </a:lnTo>
                  <a:lnTo>
                    <a:pt x="9963" y="11807"/>
                  </a:lnTo>
                  <a:lnTo>
                    <a:pt x="9705" y="11235"/>
                  </a:lnTo>
                  <a:lnTo>
                    <a:pt x="9409" y="10663"/>
                  </a:lnTo>
                  <a:lnTo>
                    <a:pt x="9133" y="10110"/>
                  </a:lnTo>
                  <a:lnTo>
                    <a:pt x="8819" y="9556"/>
                  </a:lnTo>
                  <a:lnTo>
                    <a:pt x="8505" y="9003"/>
                  </a:lnTo>
                  <a:lnTo>
                    <a:pt x="8192" y="8468"/>
                  </a:lnTo>
                  <a:lnTo>
                    <a:pt x="7860" y="7933"/>
                  </a:lnTo>
                  <a:lnTo>
                    <a:pt x="7509" y="7398"/>
                  </a:lnTo>
                  <a:lnTo>
                    <a:pt x="7159" y="6881"/>
                  </a:lnTo>
                  <a:lnTo>
                    <a:pt x="6790" y="6365"/>
                  </a:lnTo>
                  <a:lnTo>
                    <a:pt x="6421" y="5867"/>
                  </a:lnTo>
                  <a:lnTo>
                    <a:pt x="6033" y="5369"/>
                  </a:lnTo>
                  <a:lnTo>
                    <a:pt x="5628" y="4889"/>
                  </a:lnTo>
                  <a:lnTo>
                    <a:pt x="5222" y="4409"/>
                  </a:lnTo>
                  <a:lnTo>
                    <a:pt x="4797" y="3948"/>
                  </a:lnTo>
                  <a:lnTo>
                    <a:pt x="4373" y="3506"/>
                  </a:lnTo>
                  <a:lnTo>
                    <a:pt x="3930" y="3063"/>
                  </a:lnTo>
                  <a:lnTo>
                    <a:pt x="3469" y="2638"/>
                  </a:lnTo>
                  <a:lnTo>
                    <a:pt x="3008" y="2214"/>
                  </a:lnTo>
                  <a:lnTo>
                    <a:pt x="2528" y="1808"/>
                  </a:lnTo>
                  <a:lnTo>
                    <a:pt x="2049" y="1421"/>
                  </a:lnTo>
                  <a:lnTo>
                    <a:pt x="1551" y="1033"/>
                  </a:lnTo>
                  <a:lnTo>
                    <a:pt x="1052" y="683"/>
                  </a:lnTo>
                  <a:lnTo>
                    <a:pt x="518" y="3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3"/>
            <p:cNvSpPr/>
            <p:nvPr/>
          </p:nvSpPr>
          <p:spPr>
            <a:xfrm>
              <a:off x="2163500" y="4830725"/>
              <a:ext cx="129175" cy="646150"/>
            </a:xfrm>
            <a:custGeom>
              <a:avLst/>
              <a:gdLst/>
              <a:ahLst/>
              <a:cxnLst/>
              <a:rect l="l" t="t" r="r" b="b"/>
              <a:pathLst>
                <a:path w="5167" h="25846" extrusionOk="0">
                  <a:moveTo>
                    <a:pt x="5166" y="0"/>
                  </a:moveTo>
                  <a:lnTo>
                    <a:pt x="4834" y="757"/>
                  </a:lnTo>
                  <a:lnTo>
                    <a:pt x="4520" y="1495"/>
                  </a:lnTo>
                  <a:lnTo>
                    <a:pt x="4207" y="2251"/>
                  </a:lnTo>
                  <a:lnTo>
                    <a:pt x="3930" y="3026"/>
                  </a:lnTo>
                  <a:lnTo>
                    <a:pt x="3672" y="3782"/>
                  </a:lnTo>
                  <a:lnTo>
                    <a:pt x="3432" y="4557"/>
                  </a:lnTo>
                  <a:lnTo>
                    <a:pt x="3211" y="5350"/>
                  </a:lnTo>
                  <a:lnTo>
                    <a:pt x="3008" y="6125"/>
                  </a:lnTo>
                  <a:lnTo>
                    <a:pt x="2823" y="6918"/>
                  </a:lnTo>
                  <a:lnTo>
                    <a:pt x="2657" y="7712"/>
                  </a:lnTo>
                  <a:lnTo>
                    <a:pt x="2491" y="8505"/>
                  </a:lnTo>
                  <a:lnTo>
                    <a:pt x="2362" y="9317"/>
                  </a:lnTo>
                  <a:lnTo>
                    <a:pt x="2233" y="10110"/>
                  </a:lnTo>
                  <a:lnTo>
                    <a:pt x="2122" y="10922"/>
                  </a:lnTo>
                  <a:lnTo>
                    <a:pt x="2030" y="11733"/>
                  </a:lnTo>
                  <a:lnTo>
                    <a:pt x="1938" y="12545"/>
                  </a:lnTo>
                  <a:lnTo>
                    <a:pt x="1864" y="13375"/>
                  </a:lnTo>
                  <a:lnTo>
                    <a:pt x="1809" y="14187"/>
                  </a:lnTo>
                  <a:lnTo>
                    <a:pt x="1698" y="15829"/>
                  </a:lnTo>
                  <a:lnTo>
                    <a:pt x="1643" y="17489"/>
                  </a:lnTo>
                  <a:lnTo>
                    <a:pt x="1606" y="19149"/>
                  </a:lnTo>
                  <a:lnTo>
                    <a:pt x="1606" y="20791"/>
                  </a:lnTo>
                  <a:lnTo>
                    <a:pt x="1606" y="22452"/>
                  </a:lnTo>
                  <a:lnTo>
                    <a:pt x="1661" y="25735"/>
                  </a:lnTo>
                  <a:lnTo>
                    <a:pt x="1" y="9575"/>
                  </a:lnTo>
                  <a:lnTo>
                    <a:pt x="111" y="25846"/>
                  </a:lnTo>
                  <a:lnTo>
                    <a:pt x="3506" y="25846"/>
                  </a:lnTo>
                  <a:lnTo>
                    <a:pt x="3487" y="24223"/>
                  </a:lnTo>
                  <a:lnTo>
                    <a:pt x="3506" y="22581"/>
                  </a:lnTo>
                  <a:lnTo>
                    <a:pt x="3506" y="20920"/>
                  </a:lnTo>
                  <a:lnTo>
                    <a:pt x="3543" y="19279"/>
                  </a:lnTo>
                  <a:lnTo>
                    <a:pt x="3598" y="17618"/>
                  </a:lnTo>
                  <a:lnTo>
                    <a:pt x="3653" y="15958"/>
                  </a:lnTo>
                  <a:lnTo>
                    <a:pt x="3727" y="14298"/>
                  </a:lnTo>
                  <a:lnTo>
                    <a:pt x="3819" y="12656"/>
                  </a:lnTo>
                  <a:lnTo>
                    <a:pt x="3930" y="11014"/>
                  </a:lnTo>
                  <a:lnTo>
                    <a:pt x="4059" y="9390"/>
                  </a:lnTo>
                  <a:lnTo>
                    <a:pt x="4207" y="7767"/>
                  </a:lnTo>
                  <a:lnTo>
                    <a:pt x="4373" y="6181"/>
                  </a:lnTo>
                  <a:lnTo>
                    <a:pt x="4539" y="4594"/>
                  </a:lnTo>
                  <a:lnTo>
                    <a:pt x="4742" y="3044"/>
                  </a:lnTo>
                  <a:lnTo>
                    <a:pt x="4945" y="1513"/>
                  </a:lnTo>
                  <a:lnTo>
                    <a:pt x="51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3"/>
            <p:cNvSpPr/>
            <p:nvPr/>
          </p:nvSpPr>
          <p:spPr>
            <a:xfrm>
              <a:off x="5375725" y="4808125"/>
              <a:ext cx="176225" cy="668750"/>
            </a:xfrm>
            <a:custGeom>
              <a:avLst/>
              <a:gdLst/>
              <a:ahLst/>
              <a:cxnLst/>
              <a:rect l="l" t="t" r="r" b="b"/>
              <a:pathLst>
                <a:path w="7049" h="26750" extrusionOk="0">
                  <a:moveTo>
                    <a:pt x="1" y="1"/>
                  </a:moveTo>
                  <a:lnTo>
                    <a:pt x="278" y="738"/>
                  </a:lnTo>
                  <a:lnTo>
                    <a:pt x="573" y="1476"/>
                  </a:lnTo>
                  <a:lnTo>
                    <a:pt x="831" y="2214"/>
                  </a:lnTo>
                  <a:lnTo>
                    <a:pt x="1089" y="2989"/>
                  </a:lnTo>
                  <a:lnTo>
                    <a:pt x="1329" y="3764"/>
                  </a:lnTo>
                  <a:lnTo>
                    <a:pt x="1551" y="4539"/>
                  </a:lnTo>
                  <a:lnTo>
                    <a:pt x="1772" y="5332"/>
                  </a:lnTo>
                  <a:lnTo>
                    <a:pt x="1975" y="6144"/>
                  </a:lnTo>
                  <a:lnTo>
                    <a:pt x="2159" y="6955"/>
                  </a:lnTo>
                  <a:lnTo>
                    <a:pt x="2344" y="7786"/>
                  </a:lnTo>
                  <a:lnTo>
                    <a:pt x="2510" y="8616"/>
                  </a:lnTo>
                  <a:lnTo>
                    <a:pt x="2657" y="9446"/>
                  </a:lnTo>
                  <a:lnTo>
                    <a:pt x="2787" y="10294"/>
                  </a:lnTo>
                  <a:lnTo>
                    <a:pt x="2916" y="11143"/>
                  </a:lnTo>
                  <a:lnTo>
                    <a:pt x="3026" y="11992"/>
                  </a:lnTo>
                  <a:lnTo>
                    <a:pt x="3137" y="12859"/>
                  </a:lnTo>
                  <a:lnTo>
                    <a:pt x="3211" y="13726"/>
                  </a:lnTo>
                  <a:lnTo>
                    <a:pt x="3303" y="14593"/>
                  </a:lnTo>
                  <a:lnTo>
                    <a:pt x="3358" y="15460"/>
                  </a:lnTo>
                  <a:lnTo>
                    <a:pt x="3414" y="16327"/>
                  </a:lnTo>
                  <a:lnTo>
                    <a:pt x="3451" y="17212"/>
                  </a:lnTo>
                  <a:lnTo>
                    <a:pt x="3469" y="18079"/>
                  </a:lnTo>
                  <a:lnTo>
                    <a:pt x="3488" y="18965"/>
                  </a:lnTo>
                  <a:lnTo>
                    <a:pt x="3469" y="19832"/>
                  </a:lnTo>
                  <a:lnTo>
                    <a:pt x="3469" y="20718"/>
                  </a:lnTo>
                  <a:lnTo>
                    <a:pt x="3432" y="21585"/>
                  </a:lnTo>
                  <a:lnTo>
                    <a:pt x="3395" y="22452"/>
                  </a:lnTo>
                  <a:lnTo>
                    <a:pt x="3340" y="23319"/>
                  </a:lnTo>
                  <a:lnTo>
                    <a:pt x="3285" y="24186"/>
                  </a:lnTo>
                  <a:lnTo>
                    <a:pt x="3211" y="25053"/>
                  </a:lnTo>
                  <a:lnTo>
                    <a:pt x="3119" y="25901"/>
                  </a:lnTo>
                  <a:lnTo>
                    <a:pt x="3008" y="26750"/>
                  </a:lnTo>
                  <a:lnTo>
                    <a:pt x="7048" y="26750"/>
                  </a:lnTo>
                  <a:lnTo>
                    <a:pt x="7030" y="25403"/>
                  </a:lnTo>
                  <a:lnTo>
                    <a:pt x="6974" y="24075"/>
                  </a:lnTo>
                  <a:lnTo>
                    <a:pt x="6919" y="22728"/>
                  </a:lnTo>
                  <a:lnTo>
                    <a:pt x="6845" y="21400"/>
                  </a:lnTo>
                  <a:lnTo>
                    <a:pt x="6734" y="20053"/>
                  </a:lnTo>
                  <a:lnTo>
                    <a:pt x="6605" y="18725"/>
                  </a:lnTo>
                  <a:lnTo>
                    <a:pt x="6458" y="17397"/>
                  </a:lnTo>
                  <a:lnTo>
                    <a:pt x="6255" y="16069"/>
                  </a:lnTo>
                  <a:lnTo>
                    <a:pt x="6089" y="14980"/>
                  </a:lnTo>
                  <a:lnTo>
                    <a:pt x="5886" y="13910"/>
                  </a:lnTo>
                  <a:lnTo>
                    <a:pt x="5646" y="12840"/>
                  </a:lnTo>
                  <a:lnTo>
                    <a:pt x="5406" y="11789"/>
                  </a:lnTo>
                  <a:lnTo>
                    <a:pt x="5111" y="10737"/>
                  </a:lnTo>
                  <a:lnTo>
                    <a:pt x="4816" y="9686"/>
                  </a:lnTo>
                  <a:lnTo>
                    <a:pt x="4465" y="8653"/>
                  </a:lnTo>
                  <a:lnTo>
                    <a:pt x="4096" y="7620"/>
                  </a:lnTo>
                  <a:lnTo>
                    <a:pt x="3709" y="6605"/>
                  </a:lnTo>
                  <a:lnTo>
                    <a:pt x="3285" y="5609"/>
                  </a:lnTo>
                  <a:lnTo>
                    <a:pt x="2823" y="4631"/>
                  </a:lnTo>
                  <a:lnTo>
                    <a:pt x="2325" y="3672"/>
                  </a:lnTo>
                  <a:lnTo>
                    <a:pt x="1790" y="2712"/>
                  </a:lnTo>
                  <a:lnTo>
                    <a:pt x="1237" y="1790"/>
                  </a:lnTo>
                  <a:lnTo>
                    <a:pt x="628" y="8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3"/>
            <p:cNvSpPr/>
            <p:nvPr/>
          </p:nvSpPr>
          <p:spPr>
            <a:xfrm>
              <a:off x="5578675" y="5041950"/>
              <a:ext cx="70575" cy="434925"/>
            </a:xfrm>
            <a:custGeom>
              <a:avLst/>
              <a:gdLst/>
              <a:ahLst/>
              <a:cxnLst/>
              <a:rect l="l" t="t" r="r" b="b"/>
              <a:pathLst>
                <a:path w="2823" h="17397" extrusionOk="0">
                  <a:moveTo>
                    <a:pt x="2823" y="1"/>
                  </a:moveTo>
                  <a:lnTo>
                    <a:pt x="0" y="17397"/>
                  </a:lnTo>
                  <a:lnTo>
                    <a:pt x="1254" y="17397"/>
                  </a:lnTo>
                  <a:lnTo>
                    <a:pt x="1365" y="15220"/>
                  </a:lnTo>
                  <a:lnTo>
                    <a:pt x="1513" y="13043"/>
                  </a:lnTo>
                  <a:lnTo>
                    <a:pt x="1679" y="10866"/>
                  </a:lnTo>
                  <a:lnTo>
                    <a:pt x="1863" y="8690"/>
                  </a:lnTo>
                  <a:lnTo>
                    <a:pt x="2066" y="6513"/>
                  </a:lnTo>
                  <a:lnTo>
                    <a:pt x="2306" y="4336"/>
                  </a:lnTo>
                  <a:lnTo>
                    <a:pt x="2546" y="2159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3"/>
            <p:cNvSpPr/>
            <p:nvPr/>
          </p:nvSpPr>
          <p:spPr>
            <a:xfrm>
              <a:off x="5629850" y="5081625"/>
              <a:ext cx="185425" cy="395250"/>
            </a:xfrm>
            <a:custGeom>
              <a:avLst/>
              <a:gdLst/>
              <a:ahLst/>
              <a:cxnLst/>
              <a:rect l="l" t="t" r="r" b="b"/>
              <a:pathLst>
                <a:path w="7417" h="15810" extrusionOk="0">
                  <a:moveTo>
                    <a:pt x="7417" y="0"/>
                  </a:moveTo>
                  <a:lnTo>
                    <a:pt x="6974" y="590"/>
                  </a:lnTo>
                  <a:lnTo>
                    <a:pt x="6365" y="1439"/>
                  </a:lnTo>
                  <a:lnTo>
                    <a:pt x="5775" y="2325"/>
                  </a:lnTo>
                  <a:lnTo>
                    <a:pt x="5221" y="3210"/>
                  </a:lnTo>
                  <a:lnTo>
                    <a:pt x="4686" y="4114"/>
                  </a:lnTo>
                  <a:lnTo>
                    <a:pt x="4152" y="5036"/>
                  </a:lnTo>
                  <a:lnTo>
                    <a:pt x="3672" y="5959"/>
                  </a:lnTo>
                  <a:lnTo>
                    <a:pt x="3192" y="6900"/>
                  </a:lnTo>
                  <a:lnTo>
                    <a:pt x="2749" y="7859"/>
                  </a:lnTo>
                  <a:lnTo>
                    <a:pt x="2307" y="8818"/>
                  </a:lnTo>
                  <a:lnTo>
                    <a:pt x="1919" y="9796"/>
                  </a:lnTo>
                  <a:lnTo>
                    <a:pt x="1532" y="10774"/>
                  </a:lnTo>
                  <a:lnTo>
                    <a:pt x="1181" y="11770"/>
                  </a:lnTo>
                  <a:lnTo>
                    <a:pt x="849" y="12766"/>
                  </a:lnTo>
                  <a:lnTo>
                    <a:pt x="536" y="13781"/>
                  </a:lnTo>
                  <a:lnTo>
                    <a:pt x="259" y="14795"/>
                  </a:lnTo>
                  <a:lnTo>
                    <a:pt x="1" y="15810"/>
                  </a:lnTo>
                  <a:lnTo>
                    <a:pt x="3063" y="15810"/>
                  </a:lnTo>
                  <a:lnTo>
                    <a:pt x="3211" y="14869"/>
                  </a:lnTo>
                  <a:lnTo>
                    <a:pt x="3358" y="13928"/>
                  </a:lnTo>
                  <a:lnTo>
                    <a:pt x="3524" y="12987"/>
                  </a:lnTo>
                  <a:lnTo>
                    <a:pt x="3709" y="12047"/>
                  </a:lnTo>
                  <a:lnTo>
                    <a:pt x="3912" y="11106"/>
                  </a:lnTo>
                  <a:lnTo>
                    <a:pt x="4115" y="10165"/>
                  </a:lnTo>
                  <a:lnTo>
                    <a:pt x="4336" y="9243"/>
                  </a:lnTo>
                  <a:lnTo>
                    <a:pt x="4576" y="8320"/>
                  </a:lnTo>
                  <a:lnTo>
                    <a:pt x="4834" y="7398"/>
                  </a:lnTo>
                  <a:lnTo>
                    <a:pt x="5092" y="6475"/>
                  </a:lnTo>
                  <a:lnTo>
                    <a:pt x="5369" y="5553"/>
                  </a:lnTo>
                  <a:lnTo>
                    <a:pt x="5664" y="4649"/>
                  </a:lnTo>
                  <a:lnTo>
                    <a:pt x="5978" y="3745"/>
                  </a:lnTo>
                  <a:lnTo>
                    <a:pt x="6291" y="2841"/>
                  </a:lnTo>
                  <a:lnTo>
                    <a:pt x="6624" y="1956"/>
                  </a:lnTo>
                  <a:lnTo>
                    <a:pt x="6974" y="1052"/>
                  </a:lnTo>
                  <a:lnTo>
                    <a:pt x="7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2" name="Google Shape;1012;p13"/>
          <p:cNvSpPr/>
          <p:nvPr/>
        </p:nvSpPr>
        <p:spPr>
          <a:xfrm>
            <a:off x="3932188" y="163171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13"/>
          <p:cNvSpPr/>
          <p:nvPr/>
        </p:nvSpPr>
        <p:spPr>
          <a:xfrm>
            <a:off x="719996" y="663303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30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" name="Google Shape;894;p1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13"/>
          <p:cNvSpPr txBox="1">
            <a:spLocks noGrp="1"/>
          </p:cNvSpPr>
          <p:nvPr>
            <p:ph type="title"/>
          </p:nvPr>
        </p:nvSpPr>
        <p:spPr>
          <a:xfrm>
            <a:off x="1921676" y="1759050"/>
            <a:ext cx="247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6" name="Google Shape;896;p13"/>
          <p:cNvSpPr txBox="1">
            <a:spLocks noGrp="1"/>
          </p:cNvSpPr>
          <p:nvPr>
            <p:ph type="subTitle" idx="1"/>
          </p:nvPr>
        </p:nvSpPr>
        <p:spPr>
          <a:xfrm>
            <a:off x="1921665" y="2040775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13"/>
          <p:cNvSpPr txBox="1">
            <a:spLocks noGrp="1"/>
          </p:cNvSpPr>
          <p:nvPr>
            <p:ph type="title" idx="2"/>
          </p:nvPr>
        </p:nvSpPr>
        <p:spPr>
          <a:xfrm>
            <a:off x="5613396" y="1759050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8" name="Google Shape;898;p13"/>
          <p:cNvSpPr txBox="1">
            <a:spLocks noGrp="1"/>
          </p:cNvSpPr>
          <p:nvPr>
            <p:ph type="subTitle" idx="3"/>
          </p:nvPr>
        </p:nvSpPr>
        <p:spPr>
          <a:xfrm>
            <a:off x="5613396" y="2040775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13"/>
          <p:cNvSpPr txBox="1">
            <a:spLocks noGrp="1"/>
          </p:cNvSpPr>
          <p:nvPr>
            <p:ph type="title" idx="4"/>
          </p:nvPr>
        </p:nvSpPr>
        <p:spPr>
          <a:xfrm>
            <a:off x="1921665" y="3316743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0" name="Google Shape;900;p13"/>
          <p:cNvSpPr txBox="1">
            <a:spLocks noGrp="1"/>
          </p:cNvSpPr>
          <p:nvPr>
            <p:ph type="subTitle" idx="5"/>
          </p:nvPr>
        </p:nvSpPr>
        <p:spPr>
          <a:xfrm>
            <a:off x="1921665" y="3598468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01" name="Google Shape;901;p13"/>
          <p:cNvSpPr txBox="1">
            <a:spLocks noGrp="1"/>
          </p:cNvSpPr>
          <p:nvPr>
            <p:ph type="title" idx="6"/>
          </p:nvPr>
        </p:nvSpPr>
        <p:spPr>
          <a:xfrm>
            <a:off x="5613396" y="3316743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2" name="Google Shape;902;p13"/>
          <p:cNvSpPr txBox="1">
            <a:spLocks noGrp="1"/>
          </p:cNvSpPr>
          <p:nvPr>
            <p:ph type="subTitle" idx="7"/>
          </p:nvPr>
        </p:nvSpPr>
        <p:spPr>
          <a:xfrm>
            <a:off x="5613396" y="3598468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03" name="Google Shape;903;p13"/>
          <p:cNvSpPr txBox="1">
            <a:spLocks noGrp="1"/>
          </p:cNvSpPr>
          <p:nvPr>
            <p:ph type="title" idx="8" hasCustomPrompt="1"/>
          </p:nvPr>
        </p:nvSpPr>
        <p:spPr>
          <a:xfrm>
            <a:off x="1009704" y="194838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4" name="Google Shape;904;p13"/>
          <p:cNvSpPr txBox="1">
            <a:spLocks noGrp="1"/>
          </p:cNvSpPr>
          <p:nvPr>
            <p:ph type="title" idx="9" hasCustomPrompt="1"/>
          </p:nvPr>
        </p:nvSpPr>
        <p:spPr>
          <a:xfrm>
            <a:off x="1009704" y="350793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5" name="Google Shape;90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04553" y="194838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6" name="Google Shape;906;p13"/>
          <p:cNvSpPr txBox="1">
            <a:spLocks noGrp="1"/>
          </p:cNvSpPr>
          <p:nvPr>
            <p:ph type="title" idx="14" hasCustomPrompt="1"/>
          </p:nvPr>
        </p:nvSpPr>
        <p:spPr>
          <a:xfrm>
            <a:off x="4755128" y="350793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7" name="Google Shape;907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8" name="Google Shape;908;p13"/>
          <p:cNvSpPr/>
          <p:nvPr/>
        </p:nvSpPr>
        <p:spPr>
          <a:xfrm>
            <a:off x="-213600" y="2551646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9" name="Google Shape;909;p13"/>
          <p:cNvGrpSpPr/>
          <p:nvPr/>
        </p:nvGrpSpPr>
        <p:grpSpPr>
          <a:xfrm rot="6066999" flipH="1">
            <a:off x="-1615603" y="977662"/>
            <a:ext cx="3261468" cy="1631309"/>
            <a:chOff x="-449225" y="436955"/>
            <a:chExt cx="3261590" cy="1631370"/>
          </a:xfrm>
        </p:grpSpPr>
        <p:sp>
          <p:nvSpPr>
            <p:cNvPr id="910" name="Google Shape;910;p13"/>
            <p:cNvSpPr/>
            <p:nvPr/>
          </p:nvSpPr>
          <p:spPr>
            <a:xfrm>
              <a:off x="-449225" y="486275"/>
              <a:ext cx="3150350" cy="1522575"/>
            </a:xfrm>
            <a:custGeom>
              <a:avLst/>
              <a:gdLst/>
              <a:ahLst/>
              <a:cxnLst/>
              <a:rect l="l" t="t" r="r" b="b"/>
              <a:pathLst>
                <a:path w="126014" h="60903" extrusionOk="0">
                  <a:moveTo>
                    <a:pt x="70605" y="1"/>
                  </a:moveTo>
                  <a:lnTo>
                    <a:pt x="70511" y="1133"/>
                  </a:lnTo>
                  <a:lnTo>
                    <a:pt x="70398" y="2417"/>
                  </a:lnTo>
                  <a:lnTo>
                    <a:pt x="70322" y="3116"/>
                  </a:lnTo>
                  <a:lnTo>
                    <a:pt x="70209" y="3852"/>
                  </a:lnTo>
                  <a:lnTo>
                    <a:pt x="70096" y="4626"/>
                  </a:lnTo>
                  <a:lnTo>
                    <a:pt x="69926" y="5438"/>
                  </a:lnTo>
                  <a:lnTo>
                    <a:pt x="69737" y="6268"/>
                  </a:lnTo>
                  <a:lnTo>
                    <a:pt x="69492" y="7137"/>
                  </a:lnTo>
                  <a:lnTo>
                    <a:pt x="69208" y="8043"/>
                  </a:lnTo>
                  <a:lnTo>
                    <a:pt x="68869" y="8968"/>
                  </a:lnTo>
                  <a:lnTo>
                    <a:pt x="68472" y="9931"/>
                  </a:lnTo>
                  <a:lnTo>
                    <a:pt x="68264" y="10421"/>
                  </a:lnTo>
                  <a:lnTo>
                    <a:pt x="68019" y="10931"/>
                  </a:lnTo>
                  <a:lnTo>
                    <a:pt x="67774" y="11422"/>
                  </a:lnTo>
                  <a:lnTo>
                    <a:pt x="67509" y="11932"/>
                  </a:lnTo>
                  <a:lnTo>
                    <a:pt x="67226" y="12460"/>
                  </a:lnTo>
                  <a:lnTo>
                    <a:pt x="66924" y="12989"/>
                  </a:lnTo>
                  <a:lnTo>
                    <a:pt x="66603" y="13518"/>
                  </a:lnTo>
                  <a:lnTo>
                    <a:pt x="66263" y="14046"/>
                  </a:lnTo>
                  <a:lnTo>
                    <a:pt x="65905" y="14594"/>
                  </a:lnTo>
                  <a:lnTo>
                    <a:pt x="65508" y="15141"/>
                  </a:lnTo>
                  <a:lnTo>
                    <a:pt x="65112" y="15689"/>
                  </a:lnTo>
                  <a:lnTo>
                    <a:pt x="64696" y="16255"/>
                  </a:lnTo>
                  <a:lnTo>
                    <a:pt x="64243" y="16821"/>
                  </a:lnTo>
                  <a:lnTo>
                    <a:pt x="63771" y="17388"/>
                  </a:lnTo>
                  <a:lnTo>
                    <a:pt x="63281" y="17973"/>
                  </a:lnTo>
                  <a:lnTo>
                    <a:pt x="62752" y="18558"/>
                  </a:lnTo>
                  <a:lnTo>
                    <a:pt x="62223" y="19143"/>
                  </a:lnTo>
                  <a:lnTo>
                    <a:pt x="61638" y="19729"/>
                  </a:lnTo>
                  <a:lnTo>
                    <a:pt x="61053" y="20333"/>
                  </a:lnTo>
                  <a:lnTo>
                    <a:pt x="60430" y="20937"/>
                  </a:lnTo>
                  <a:lnTo>
                    <a:pt x="59788" y="21541"/>
                  </a:lnTo>
                  <a:lnTo>
                    <a:pt x="59109" y="22145"/>
                  </a:lnTo>
                  <a:lnTo>
                    <a:pt x="58410" y="22768"/>
                  </a:lnTo>
                  <a:lnTo>
                    <a:pt x="57674" y="23391"/>
                  </a:lnTo>
                  <a:lnTo>
                    <a:pt x="56900" y="24014"/>
                  </a:lnTo>
                  <a:lnTo>
                    <a:pt x="56107" y="24637"/>
                  </a:lnTo>
                  <a:lnTo>
                    <a:pt x="55276" y="25260"/>
                  </a:lnTo>
                  <a:lnTo>
                    <a:pt x="54427" y="25902"/>
                  </a:lnTo>
                  <a:lnTo>
                    <a:pt x="53539" y="26544"/>
                  </a:lnTo>
                  <a:lnTo>
                    <a:pt x="52614" y="27185"/>
                  </a:lnTo>
                  <a:lnTo>
                    <a:pt x="51670" y="27827"/>
                  </a:lnTo>
                  <a:lnTo>
                    <a:pt x="50670" y="28469"/>
                  </a:lnTo>
                  <a:lnTo>
                    <a:pt x="49650" y="29130"/>
                  </a:lnTo>
                  <a:lnTo>
                    <a:pt x="48593" y="29772"/>
                  </a:lnTo>
                  <a:lnTo>
                    <a:pt x="47498" y="30433"/>
                  </a:lnTo>
                  <a:lnTo>
                    <a:pt x="46366" y="31093"/>
                  </a:lnTo>
                  <a:lnTo>
                    <a:pt x="45195" y="31754"/>
                  </a:lnTo>
                  <a:lnTo>
                    <a:pt x="44006" y="32415"/>
                  </a:lnTo>
                  <a:lnTo>
                    <a:pt x="43156" y="33396"/>
                  </a:lnTo>
                  <a:lnTo>
                    <a:pt x="42175" y="34510"/>
                  </a:lnTo>
                  <a:lnTo>
                    <a:pt x="40853" y="35983"/>
                  </a:lnTo>
                  <a:lnTo>
                    <a:pt x="39230" y="37757"/>
                  </a:lnTo>
                  <a:lnTo>
                    <a:pt x="37323" y="39758"/>
                  </a:lnTo>
                  <a:lnTo>
                    <a:pt x="36304" y="40816"/>
                  </a:lnTo>
                  <a:lnTo>
                    <a:pt x="35209" y="41930"/>
                  </a:lnTo>
                  <a:lnTo>
                    <a:pt x="34076" y="43062"/>
                  </a:lnTo>
                  <a:lnTo>
                    <a:pt x="32905" y="44214"/>
                  </a:lnTo>
                  <a:lnTo>
                    <a:pt x="32377" y="44667"/>
                  </a:lnTo>
                  <a:lnTo>
                    <a:pt x="31829" y="45101"/>
                  </a:lnTo>
                  <a:lnTo>
                    <a:pt x="31263" y="45535"/>
                  </a:lnTo>
                  <a:lnTo>
                    <a:pt x="30697" y="45932"/>
                  </a:lnTo>
                  <a:lnTo>
                    <a:pt x="30111" y="46328"/>
                  </a:lnTo>
                  <a:lnTo>
                    <a:pt x="29526" y="46706"/>
                  </a:lnTo>
                  <a:lnTo>
                    <a:pt x="28922" y="47083"/>
                  </a:lnTo>
                  <a:lnTo>
                    <a:pt x="28299" y="47423"/>
                  </a:lnTo>
                  <a:lnTo>
                    <a:pt x="27676" y="47763"/>
                  </a:lnTo>
                  <a:lnTo>
                    <a:pt x="27034" y="48084"/>
                  </a:lnTo>
                  <a:lnTo>
                    <a:pt x="26392" y="48405"/>
                  </a:lnTo>
                  <a:lnTo>
                    <a:pt x="25732" y="48688"/>
                  </a:lnTo>
                  <a:lnTo>
                    <a:pt x="25071" y="48971"/>
                  </a:lnTo>
                  <a:lnTo>
                    <a:pt x="24410" y="49254"/>
                  </a:lnTo>
                  <a:lnTo>
                    <a:pt x="23749" y="49519"/>
                  </a:lnTo>
                  <a:lnTo>
                    <a:pt x="23070" y="49764"/>
                  </a:lnTo>
                  <a:lnTo>
                    <a:pt x="22390" y="50009"/>
                  </a:lnTo>
                  <a:lnTo>
                    <a:pt x="21711" y="50236"/>
                  </a:lnTo>
                  <a:lnTo>
                    <a:pt x="20351" y="50651"/>
                  </a:lnTo>
                  <a:lnTo>
                    <a:pt x="18973" y="51029"/>
                  </a:lnTo>
                  <a:lnTo>
                    <a:pt x="17595" y="51369"/>
                  </a:lnTo>
                  <a:lnTo>
                    <a:pt x="16236" y="51671"/>
                  </a:lnTo>
                  <a:lnTo>
                    <a:pt x="14896" y="51935"/>
                  </a:lnTo>
                  <a:lnTo>
                    <a:pt x="13574" y="52180"/>
                  </a:lnTo>
                  <a:lnTo>
                    <a:pt x="12271" y="52369"/>
                  </a:lnTo>
                  <a:lnTo>
                    <a:pt x="11007" y="52558"/>
                  </a:lnTo>
                  <a:lnTo>
                    <a:pt x="9779" y="52709"/>
                  </a:lnTo>
                  <a:lnTo>
                    <a:pt x="8609" y="52822"/>
                  </a:lnTo>
                  <a:lnTo>
                    <a:pt x="7476" y="52917"/>
                  </a:lnTo>
                  <a:lnTo>
                    <a:pt x="6400" y="53011"/>
                  </a:lnTo>
                  <a:lnTo>
                    <a:pt x="5381" y="53068"/>
                  </a:lnTo>
                  <a:lnTo>
                    <a:pt x="4437" y="53106"/>
                  </a:lnTo>
                  <a:lnTo>
                    <a:pt x="3569" y="53143"/>
                  </a:lnTo>
                  <a:lnTo>
                    <a:pt x="2077" y="53181"/>
                  </a:lnTo>
                  <a:lnTo>
                    <a:pt x="944" y="53181"/>
                  </a:lnTo>
                  <a:lnTo>
                    <a:pt x="1" y="53162"/>
                  </a:lnTo>
                  <a:lnTo>
                    <a:pt x="3512" y="60902"/>
                  </a:lnTo>
                  <a:lnTo>
                    <a:pt x="3738" y="60883"/>
                  </a:lnTo>
                  <a:lnTo>
                    <a:pt x="4418" y="60827"/>
                  </a:lnTo>
                  <a:lnTo>
                    <a:pt x="5475" y="60713"/>
                  </a:lnTo>
                  <a:lnTo>
                    <a:pt x="6872" y="60525"/>
                  </a:lnTo>
                  <a:lnTo>
                    <a:pt x="7684" y="60393"/>
                  </a:lnTo>
                  <a:lnTo>
                    <a:pt x="8571" y="60260"/>
                  </a:lnTo>
                  <a:lnTo>
                    <a:pt x="9534" y="60072"/>
                  </a:lnTo>
                  <a:lnTo>
                    <a:pt x="10535" y="59883"/>
                  </a:lnTo>
                  <a:lnTo>
                    <a:pt x="11611" y="59656"/>
                  </a:lnTo>
                  <a:lnTo>
                    <a:pt x="12725" y="59392"/>
                  </a:lnTo>
                  <a:lnTo>
                    <a:pt x="13895" y="59109"/>
                  </a:lnTo>
                  <a:lnTo>
                    <a:pt x="15084" y="58788"/>
                  </a:lnTo>
                  <a:lnTo>
                    <a:pt x="16311" y="58429"/>
                  </a:lnTo>
                  <a:lnTo>
                    <a:pt x="17576" y="58033"/>
                  </a:lnTo>
                  <a:lnTo>
                    <a:pt x="18860" y="57617"/>
                  </a:lnTo>
                  <a:lnTo>
                    <a:pt x="20144" y="57145"/>
                  </a:lnTo>
                  <a:lnTo>
                    <a:pt x="21446" y="56617"/>
                  </a:lnTo>
                  <a:lnTo>
                    <a:pt x="22768" y="56069"/>
                  </a:lnTo>
                  <a:lnTo>
                    <a:pt x="24070" y="55465"/>
                  </a:lnTo>
                  <a:lnTo>
                    <a:pt x="24731" y="55144"/>
                  </a:lnTo>
                  <a:lnTo>
                    <a:pt x="25392" y="54823"/>
                  </a:lnTo>
                  <a:lnTo>
                    <a:pt x="26034" y="54484"/>
                  </a:lnTo>
                  <a:lnTo>
                    <a:pt x="26676" y="54125"/>
                  </a:lnTo>
                  <a:lnTo>
                    <a:pt x="27317" y="53766"/>
                  </a:lnTo>
                  <a:lnTo>
                    <a:pt x="27959" y="53370"/>
                  </a:lnTo>
                  <a:lnTo>
                    <a:pt x="28582" y="52992"/>
                  </a:lnTo>
                  <a:lnTo>
                    <a:pt x="29205" y="52577"/>
                  </a:lnTo>
                  <a:lnTo>
                    <a:pt x="29828" y="52162"/>
                  </a:lnTo>
                  <a:lnTo>
                    <a:pt x="30451" y="51727"/>
                  </a:lnTo>
                  <a:lnTo>
                    <a:pt x="31036" y="51274"/>
                  </a:lnTo>
                  <a:lnTo>
                    <a:pt x="31641" y="50821"/>
                  </a:lnTo>
                  <a:lnTo>
                    <a:pt x="32226" y="50349"/>
                  </a:lnTo>
                  <a:lnTo>
                    <a:pt x="32792" y="49858"/>
                  </a:lnTo>
                  <a:lnTo>
                    <a:pt x="33358" y="49349"/>
                  </a:lnTo>
                  <a:lnTo>
                    <a:pt x="33906" y="48839"/>
                  </a:lnTo>
                  <a:lnTo>
                    <a:pt x="34453" y="48292"/>
                  </a:lnTo>
                  <a:lnTo>
                    <a:pt x="34982" y="47744"/>
                  </a:lnTo>
                  <a:lnTo>
                    <a:pt x="35492" y="47215"/>
                  </a:lnTo>
                  <a:lnTo>
                    <a:pt x="36020" y="46687"/>
                  </a:lnTo>
                  <a:lnTo>
                    <a:pt x="36549" y="46177"/>
                  </a:lnTo>
                  <a:lnTo>
                    <a:pt x="37115" y="45667"/>
                  </a:lnTo>
                  <a:lnTo>
                    <a:pt x="37682" y="45177"/>
                  </a:lnTo>
                  <a:lnTo>
                    <a:pt x="38248" y="44686"/>
                  </a:lnTo>
                  <a:lnTo>
                    <a:pt x="38833" y="44214"/>
                  </a:lnTo>
                  <a:lnTo>
                    <a:pt x="39437" y="43761"/>
                  </a:lnTo>
                  <a:lnTo>
                    <a:pt x="40060" y="43308"/>
                  </a:lnTo>
                  <a:lnTo>
                    <a:pt x="40683" y="42855"/>
                  </a:lnTo>
                  <a:lnTo>
                    <a:pt x="41325" y="42439"/>
                  </a:lnTo>
                  <a:lnTo>
                    <a:pt x="41967" y="42005"/>
                  </a:lnTo>
                  <a:lnTo>
                    <a:pt x="42628" y="41590"/>
                  </a:lnTo>
                  <a:lnTo>
                    <a:pt x="43307" y="41193"/>
                  </a:lnTo>
                  <a:lnTo>
                    <a:pt x="43987" y="40816"/>
                  </a:lnTo>
                  <a:lnTo>
                    <a:pt x="44667" y="40419"/>
                  </a:lnTo>
                  <a:lnTo>
                    <a:pt x="45384" y="40061"/>
                  </a:lnTo>
                  <a:lnTo>
                    <a:pt x="46082" y="39702"/>
                  </a:lnTo>
                  <a:lnTo>
                    <a:pt x="46800" y="39343"/>
                  </a:lnTo>
                  <a:lnTo>
                    <a:pt x="47536" y="39003"/>
                  </a:lnTo>
                  <a:lnTo>
                    <a:pt x="48272" y="38682"/>
                  </a:lnTo>
                  <a:lnTo>
                    <a:pt x="49027" y="38361"/>
                  </a:lnTo>
                  <a:lnTo>
                    <a:pt x="49783" y="38059"/>
                  </a:lnTo>
                  <a:lnTo>
                    <a:pt x="50538" y="37757"/>
                  </a:lnTo>
                  <a:lnTo>
                    <a:pt x="51312" y="37474"/>
                  </a:lnTo>
                  <a:lnTo>
                    <a:pt x="52086" y="37191"/>
                  </a:lnTo>
                  <a:lnTo>
                    <a:pt x="52879" y="36927"/>
                  </a:lnTo>
                  <a:lnTo>
                    <a:pt x="53672" y="36681"/>
                  </a:lnTo>
                  <a:lnTo>
                    <a:pt x="54483" y="36436"/>
                  </a:lnTo>
                  <a:lnTo>
                    <a:pt x="55276" y="36190"/>
                  </a:lnTo>
                  <a:lnTo>
                    <a:pt x="56107" y="35964"/>
                  </a:lnTo>
                  <a:lnTo>
                    <a:pt x="56919" y="35756"/>
                  </a:lnTo>
                  <a:lnTo>
                    <a:pt x="57749" y="35719"/>
                  </a:lnTo>
                  <a:lnTo>
                    <a:pt x="58618" y="35700"/>
                  </a:lnTo>
                  <a:lnTo>
                    <a:pt x="59543" y="35737"/>
                  </a:lnTo>
                  <a:lnTo>
                    <a:pt x="60487" y="35813"/>
                  </a:lnTo>
                  <a:lnTo>
                    <a:pt x="61449" y="35926"/>
                  </a:lnTo>
                  <a:lnTo>
                    <a:pt x="62450" y="36077"/>
                  </a:lnTo>
                  <a:lnTo>
                    <a:pt x="63469" y="36247"/>
                  </a:lnTo>
                  <a:lnTo>
                    <a:pt x="64508" y="36455"/>
                  </a:lnTo>
                  <a:lnTo>
                    <a:pt x="65565" y="36700"/>
                  </a:lnTo>
                  <a:lnTo>
                    <a:pt x="66622" y="36983"/>
                  </a:lnTo>
                  <a:lnTo>
                    <a:pt x="67698" y="37285"/>
                  </a:lnTo>
                  <a:lnTo>
                    <a:pt x="68774" y="37625"/>
                  </a:lnTo>
                  <a:lnTo>
                    <a:pt x="69850" y="37984"/>
                  </a:lnTo>
                  <a:lnTo>
                    <a:pt x="70907" y="38380"/>
                  </a:lnTo>
                  <a:lnTo>
                    <a:pt x="71984" y="38796"/>
                  </a:lnTo>
                  <a:lnTo>
                    <a:pt x="73041" y="39249"/>
                  </a:lnTo>
                  <a:lnTo>
                    <a:pt x="73399" y="39834"/>
                  </a:lnTo>
                  <a:lnTo>
                    <a:pt x="73758" y="40457"/>
                  </a:lnTo>
                  <a:lnTo>
                    <a:pt x="74117" y="41118"/>
                  </a:lnTo>
                  <a:lnTo>
                    <a:pt x="74475" y="41816"/>
                  </a:lnTo>
                  <a:lnTo>
                    <a:pt x="74796" y="42534"/>
                  </a:lnTo>
                  <a:lnTo>
                    <a:pt x="75117" y="43289"/>
                  </a:lnTo>
                  <a:lnTo>
                    <a:pt x="75382" y="44044"/>
                  </a:lnTo>
                  <a:lnTo>
                    <a:pt x="75627" y="44818"/>
                  </a:lnTo>
                  <a:lnTo>
                    <a:pt x="75740" y="45214"/>
                  </a:lnTo>
                  <a:lnTo>
                    <a:pt x="75835" y="45592"/>
                  </a:lnTo>
                  <a:lnTo>
                    <a:pt x="75929" y="45988"/>
                  </a:lnTo>
                  <a:lnTo>
                    <a:pt x="75986" y="46385"/>
                  </a:lnTo>
                  <a:lnTo>
                    <a:pt x="76042" y="46781"/>
                  </a:lnTo>
                  <a:lnTo>
                    <a:pt x="76080" y="47159"/>
                  </a:lnTo>
                  <a:lnTo>
                    <a:pt x="76118" y="47555"/>
                  </a:lnTo>
                  <a:lnTo>
                    <a:pt x="76118" y="47933"/>
                  </a:lnTo>
                  <a:lnTo>
                    <a:pt x="76118" y="48310"/>
                  </a:lnTo>
                  <a:lnTo>
                    <a:pt x="76099" y="48707"/>
                  </a:lnTo>
                  <a:lnTo>
                    <a:pt x="76061" y="49066"/>
                  </a:lnTo>
                  <a:lnTo>
                    <a:pt x="75986" y="49443"/>
                  </a:lnTo>
                  <a:lnTo>
                    <a:pt x="75910" y="49802"/>
                  </a:lnTo>
                  <a:lnTo>
                    <a:pt x="75797" y="50160"/>
                  </a:lnTo>
                  <a:lnTo>
                    <a:pt x="75684" y="50519"/>
                  </a:lnTo>
                  <a:lnTo>
                    <a:pt x="75533" y="50859"/>
                  </a:lnTo>
                  <a:lnTo>
                    <a:pt x="75646" y="50670"/>
                  </a:lnTo>
                  <a:lnTo>
                    <a:pt x="75759" y="50444"/>
                  </a:lnTo>
                  <a:lnTo>
                    <a:pt x="75910" y="50142"/>
                  </a:lnTo>
                  <a:lnTo>
                    <a:pt x="76061" y="49745"/>
                  </a:lnTo>
                  <a:lnTo>
                    <a:pt x="76212" y="49254"/>
                  </a:lnTo>
                  <a:lnTo>
                    <a:pt x="76288" y="48971"/>
                  </a:lnTo>
                  <a:lnTo>
                    <a:pt x="76344" y="48688"/>
                  </a:lnTo>
                  <a:lnTo>
                    <a:pt x="76401" y="48367"/>
                  </a:lnTo>
                  <a:lnTo>
                    <a:pt x="76439" y="48027"/>
                  </a:lnTo>
                  <a:lnTo>
                    <a:pt x="76477" y="47669"/>
                  </a:lnTo>
                  <a:lnTo>
                    <a:pt x="76495" y="47291"/>
                  </a:lnTo>
                  <a:lnTo>
                    <a:pt x="76495" y="46895"/>
                  </a:lnTo>
                  <a:lnTo>
                    <a:pt x="76495" y="46460"/>
                  </a:lnTo>
                  <a:lnTo>
                    <a:pt x="76458" y="46026"/>
                  </a:lnTo>
                  <a:lnTo>
                    <a:pt x="76420" y="45573"/>
                  </a:lnTo>
                  <a:lnTo>
                    <a:pt x="76344" y="45082"/>
                  </a:lnTo>
                  <a:lnTo>
                    <a:pt x="76250" y="44572"/>
                  </a:lnTo>
                  <a:lnTo>
                    <a:pt x="76118" y="44063"/>
                  </a:lnTo>
                  <a:lnTo>
                    <a:pt x="75986" y="43515"/>
                  </a:lnTo>
                  <a:lnTo>
                    <a:pt x="75797" y="42968"/>
                  </a:lnTo>
                  <a:lnTo>
                    <a:pt x="75589" y="42383"/>
                  </a:lnTo>
                  <a:lnTo>
                    <a:pt x="75344" y="41778"/>
                  </a:lnTo>
                  <a:lnTo>
                    <a:pt x="75080" y="41174"/>
                  </a:lnTo>
                  <a:lnTo>
                    <a:pt x="74759" y="40533"/>
                  </a:lnTo>
                  <a:lnTo>
                    <a:pt x="74419" y="39872"/>
                  </a:lnTo>
                  <a:lnTo>
                    <a:pt x="75325" y="40325"/>
                  </a:lnTo>
                  <a:lnTo>
                    <a:pt x="76250" y="40778"/>
                  </a:lnTo>
                  <a:lnTo>
                    <a:pt x="77175" y="41269"/>
                  </a:lnTo>
                  <a:lnTo>
                    <a:pt x="78081" y="41797"/>
                  </a:lnTo>
                  <a:lnTo>
                    <a:pt x="78987" y="42345"/>
                  </a:lnTo>
                  <a:lnTo>
                    <a:pt x="79875" y="42930"/>
                  </a:lnTo>
                  <a:lnTo>
                    <a:pt x="80724" y="43553"/>
                  </a:lnTo>
                  <a:lnTo>
                    <a:pt x="81158" y="43874"/>
                  </a:lnTo>
                  <a:lnTo>
                    <a:pt x="81555" y="44195"/>
                  </a:lnTo>
                  <a:lnTo>
                    <a:pt x="81970" y="44535"/>
                  </a:lnTo>
                  <a:lnTo>
                    <a:pt x="82367" y="44893"/>
                  </a:lnTo>
                  <a:lnTo>
                    <a:pt x="82744" y="45252"/>
                  </a:lnTo>
                  <a:lnTo>
                    <a:pt x="83122" y="45611"/>
                  </a:lnTo>
                  <a:lnTo>
                    <a:pt x="83480" y="45988"/>
                  </a:lnTo>
                  <a:lnTo>
                    <a:pt x="83820" y="46366"/>
                  </a:lnTo>
                  <a:lnTo>
                    <a:pt x="84160" y="46762"/>
                  </a:lnTo>
                  <a:lnTo>
                    <a:pt x="84481" y="47178"/>
                  </a:lnTo>
                  <a:lnTo>
                    <a:pt x="84783" y="47593"/>
                  </a:lnTo>
                  <a:lnTo>
                    <a:pt x="85066" y="48008"/>
                  </a:lnTo>
                  <a:lnTo>
                    <a:pt x="85349" y="48461"/>
                  </a:lnTo>
                  <a:lnTo>
                    <a:pt x="85595" y="48896"/>
                  </a:lnTo>
                  <a:lnTo>
                    <a:pt x="85840" y="49368"/>
                  </a:lnTo>
                  <a:lnTo>
                    <a:pt x="86067" y="49840"/>
                  </a:lnTo>
                  <a:lnTo>
                    <a:pt x="86256" y="50312"/>
                  </a:lnTo>
                  <a:lnTo>
                    <a:pt x="86444" y="50802"/>
                  </a:lnTo>
                  <a:lnTo>
                    <a:pt x="86709" y="51557"/>
                  </a:lnTo>
                  <a:lnTo>
                    <a:pt x="87011" y="52294"/>
                  </a:lnTo>
                  <a:lnTo>
                    <a:pt x="87162" y="52634"/>
                  </a:lnTo>
                  <a:lnTo>
                    <a:pt x="87332" y="52973"/>
                  </a:lnTo>
                  <a:lnTo>
                    <a:pt x="87501" y="53313"/>
                  </a:lnTo>
                  <a:lnTo>
                    <a:pt x="87690" y="53634"/>
                  </a:lnTo>
                  <a:lnTo>
                    <a:pt x="87898" y="53955"/>
                  </a:lnTo>
                  <a:lnTo>
                    <a:pt x="88106" y="54257"/>
                  </a:lnTo>
                  <a:lnTo>
                    <a:pt x="88351" y="54559"/>
                  </a:lnTo>
                  <a:lnTo>
                    <a:pt x="88596" y="54842"/>
                  </a:lnTo>
                  <a:lnTo>
                    <a:pt x="88842" y="55144"/>
                  </a:lnTo>
                  <a:lnTo>
                    <a:pt x="89125" y="55409"/>
                  </a:lnTo>
                  <a:lnTo>
                    <a:pt x="89427" y="55673"/>
                  </a:lnTo>
                  <a:lnTo>
                    <a:pt x="89748" y="55937"/>
                  </a:lnTo>
                  <a:lnTo>
                    <a:pt x="89748" y="55937"/>
                  </a:lnTo>
                  <a:lnTo>
                    <a:pt x="89333" y="55163"/>
                  </a:lnTo>
                  <a:lnTo>
                    <a:pt x="88936" y="54351"/>
                  </a:lnTo>
                  <a:lnTo>
                    <a:pt x="88559" y="53502"/>
                  </a:lnTo>
                  <a:lnTo>
                    <a:pt x="88181" y="52634"/>
                  </a:lnTo>
                  <a:lnTo>
                    <a:pt x="88181" y="52615"/>
                  </a:lnTo>
                  <a:lnTo>
                    <a:pt x="87879" y="51841"/>
                  </a:lnTo>
                  <a:lnTo>
                    <a:pt x="87841" y="51709"/>
                  </a:lnTo>
                  <a:lnTo>
                    <a:pt x="87577" y="50991"/>
                  </a:lnTo>
                  <a:lnTo>
                    <a:pt x="87520" y="50783"/>
                  </a:lnTo>
                  <a:lnTo>
                    <a:pt x="87218" y="49858"/>
                  </a:lnTo>
                  <a:lnTo>
                    <a:pt x="87048" y="49292"/>
                  </a:lnTo>
                  <a:lnTo>
                    <a:pt x="87011" y="49235"/>
                  </a:lnTo>
                  <a:lnTo>
                    <a:pt x="86841" y="48782"/>
                  </a:lnTo>
                  <a:lnTo>
                    <a:pt x="86633" y="48329"/>
                  </a:lnTo>
                  <a:lnTo>
                    <a:pt x="86407" y="47838"/>
                  </a:lnTo>
                  <a:lnTo>
                    <a:pt x="86142" y="47348"/>
                  </a:lnTo>
                  <a:lnTo>
                    <a:pt x="87426" y="48027"/>
                  </a:lnTo>
                  <a:lnTo>
                    <a:pt x="88691" y="48688"/>
                  </a:lnTo>
                  <a:lnTo>
                    <a:pt x="89937" y="49311"/>
                  </a:lnTo>
                  <a:lnTo>
                    <a:pt x="91164" y="49896"/>
                  </a:lnTo>
                  <a:lnTo>
                    <a:pt x="92372" y="50463"/>
                  </a:lnTo>
                  <a:lnTo>
                    <a:pt x="93543" y="51010"/>
                  </a:lnTo>
                  <a:lnTo>
                    <a:pt x="94713" y="51520"/>
                  </a:lnTo>
                  <a:lnTo>
                    <a:pt x="95846" y="51992"/>
                  </a:lnTo>
                  <a:lnTo>
                    <a:pt x="96960" y="52464"/>
                  </a:lnTo>
                  <a:lnTo>
                    <a:pt x="98036" y="52898"/>
                  </a:lnTo>
                  <a:lnTo>
                    <a:pt x="99112" y="53294"/>
                  </a:lnTo>
                  <a:lnTo>
                    <a:pt x="100150" y="53691"/>
                  </a:lnTo>
                  <a:lnTo>
                    <a:pt x="101169" y="54049"/>
                  </a:lnTo>
                  <a:lnTo>
                    <a:pt x="102170" y="54389"/>
                  </a:lnTo>
                  <a:lnTo>
                    <a:pt x="103152" y="54710"/>
                  </a:lnTo>
                  <a:lnTo>
                    <a:pt x="104114" y="54993"/>
                  </a:lnTo>
                  <a:lnTo>
                    <a:pt x="105039" y="55277"/>
                  </a:lnTo>
                  <a:lnTo>
                    <a:pt x="105946" y="55522"/>
                  </a:lnTo>
                  <a:lnTo>
                    <a:pt x="106852" y="55767"/>
                  </a:lnTo>
                  <a:lnTo>
                    <a:pt x="107720" y="55975"/>
                  </a:lnTo>
                  <a:lnTo>
                    <a:pt x="108570" y="56183"/>
                  </a:lnTo>
                  <a:lnTo>
                    <a:pt x="109381" y="56353"/>
                  </a:lnTo>
                  <a:lnTo>
                    <a:pt x="110193" y="56522"/>
                  </a:lnTo>
                  <a:lnTo>
                    <a:pt x="110986" y="56674"/>
                  </a:lnTo>
                  <a:lnTo>
                    <a:pt x="111741" y="56806"/>
                  </a:lnTo>
                  <a:lnTo>
                    <a:pt x="112496" y="56919"/>
                  </a:lnTo>
                  <a:lnTo>
                    <a:pt x="113214" y="57013"/>
                  </a:lnTo>
                  <a:lnTo>
                    <a:pt x="113912" y="57108"/>
                  </a:lnTo>
                  <a:lnTo>
                    <a:pt x="115253" y="57240"/>
                  </a:lnTo>
                  <a:lnTo>
                    <a:pt x="116499" y="57315"/>
                  </a:lnTo>
                  <a:lnTo>
                    <a:pt x="117688" y="57372"/>
                  </a:lnTo>
                  <a:lnTo>
                    <a:pt x="118783" y="57372"/>
                  </a:lnTo>
                  <a:lnTo>
                    <a:pt x="119802" y="57334"/>
                  </a:lnTo>
                  <a:lnTo>
                    <a:pt x="120727" y="57278"/>
                  </a:lnTo>
                  <a:lnTo>
                    <a:pt x="121596" y="57202"/>
                  </a:lnTo>
                  <a:lnTo>
                    <a:pt x="122370" y="57089"/>
                  </a:lnTo>
                  <a:lnTo>
                    <a:pt x="123068" y="56976"/>
                  </a:lnTo>
                  <a:lnTo>
                    <a:pt x="123691" y="56862"/>
                  </a:lnTo>
                  <a:lnTo>
                    <a:pt x="124239" y="56730"/>
                  </a:lnTo>
                  <a:lnTo>
                    <a:pt x="124711" y="56598"/>
                  </a:lnTo>
                  <a:lnTo>
                    <a:pt x="125107" y="56485"/>
                  </a:lnTo>
                  <a:lnTo>
                    <a:pt x="125428" y="56371"/>
                  </a:lnTo>
                  <a:lnTo>
                    <a:pt x="125862" y="56202"/>
                  </a:lnTo>
                  <a:lnTo>
                    <a:pt x="126013" y="56145"/>
                  </a:lnTo>
                  <a:lnTo>
                    <a:pt x="125069" y="56296"/>
                  </a:lnTo>
                  <a:lnTo>
                    <a:pt x="124125" y="56428"/>
                  </a:lnTo>
                  <a:lnTo>
                    <a:pt x="123144" y="56504"/>
                  </a:lnTo>
                  <a:lnTo>
                    <a:pt x="122143" y="56560"/>
                  </a:lnTo>
                  <a:lnTo>
                    <a:pt x="121143" y="56579"/>
                  </a:lnTo>
                  <a:lnTo>
                    <a:pt x="120123" y="56579"/>
                  </a:lnTo>
                  <a:lnTo>
                    <a:pt x="119104" y="56541"/>
                  </a:lnTo>
                  <a:lnTo>
                    <a:pt x="118047" y="56466"/>
                  </a:lnTo>
                  <a:lnTo>
                    <a:pt x="116989" y="56371"/>
                  </a:lnTo>
                  <a:lnTo>
                    <a:pt x="115932" y="56258"/>
                  </a:lnTo>
                  <a:lnTo>
                    <a:pt x="114875" y="56107"/>
                  </a:lnTo>
                  <a:lnTo>
                    <a:pt x="113799" y="55937"/>
                  </a:lnTo>
                  <a:lnTo>
                    <a:pt x="112723" y="55748"/>
                  </a:lnTo>
                  <a:lnTo>
                    <a:pt x="111647" y="55541"/>
                  </a:lnTo>
                  <a:lnTo>
                    <a:pt x="110571" y="55295"/>
                  </a:lnTo>
                  <a:lnTo>
                    <a:pt x="109476" y="55050"/>
                  </a:lnTo>
                  <a:lnTo>
                    <a:pt x="108400" y="54786"/>
                  </a:lnTo>
                  <a:lnTo>
                    <a:pt x="107343" y="54503"/>
                  </a:lnTo>
                  <a:lnTo>
                    <a:pt x="106267" y="54200"/>
                  </a:lnTo>
                  <a:lnTo>
                    <a:pt x="105209" y="53880"/>
                  </a:lnTo>
                  <a:lnTo>
                    <a:pt x="104152" y="53559"/>
                  </a:lnTo>
                  <a:lnTo>
                    <a:pt x="103114" y="53219"/>
                  </a:lnTo>
                  <a:lnTo>
                    <a:pt x="102076" y="52860"/>
                  </a:lnTo>
                  <a:lnTo>
                    <a:pt x="101056" y="52501"/>
                  </a:lnTo>
                  <a:lnTo>
                    <a:pt x="100037" y="52143"/>
                  </a:lnTo>
                  <a:lnTo>
                    <a:pt x="99055" y="51765"/>
                  </a:lnTo>
                  <a:lnTo>
                    <a:pt x="97111" y="51010"/>
                  </a:lnTo>
                  <a:lnTo>
                    <a:pt x="95260" y="50236"/>
                  </a:lnTo>
                  <a:lnTo>
                    <a:pt x="93486" y="49481"/>
                  </a:lnTo>
                  <a:lnTo>
                    <a:pt x="94864" y="49481"/>
                  </a:lnTo>
                  <a:lnTo>
                    <a:pt x="96186" y="49462"/>
                  </a:lnTo>
                  <a:lnTo>
                    <a:pt x="97450" y="49405"/>
                  </a:lnTo>
                  <a:lnTo>
                    <a:pt x="98677" y="49330"/>
                  </a:lnTo>
                  <a:lnTo>
                    <a:pt x="99848" y="49235"/>
                  </a:lnTo>
                  <a:lnTo>
                    <a:pt x="100981" y="49122"/>
                  </a:lnTo>
                  <a:lnTo>
                    <a:pt x="102057" y="48990"/>
                  </a:lnTo>
                  <a:lnTo>
                    <a:pt x="103076" y="48839"/>
                  </a:lnTo>
                  <a:lnTo>
                    <a:pt x="104058" y="48688"/>
                  </a:lnTo>
                  <a:lnTo>
                    <a:pt x="105002" y="48499"/>
                  </a:lnTo>
                  <a:lnTo>
                    <a:pt x="105889" y="48310"/>
                  </a:lnTo>
                  <a:lnTo>
                    <a:pt x="106720" y="48103"/>
                  </a:lnTo>
                  <a:lnTo>
                    <a:pt x="107513" y="47895"/>
                  </a:lnTo>
                  <a:lnTo>
                    <a:pt x="108268" y="47687"/>
                  </a:lnTo>
                  <a:lnTo>
                    <a:pt x="108985" y="47461"/>
                  </a:lnTo>
                  <a:lnTo>
                    <a:pt x="109646" y="47253"/>
                  </a:lnTo>
                  <a:lnTo>
                    <a:pt x="110269" y="47027"/>
                  </a:lnTo>
                  <a:lnTo>
                    <a:pt x="110835" y="46800"/>
                  </a:lnTo>
                  <a:lnTo>
                    <a:pt x="111364" y="46574"/>
                  </a:lnTo>
                  <a:lnTo>
                    <a:pt x="111855" y="46366"/>
                  </a:lnTo>
                  <a:lnTo>
                    <a:pt x="112723" y="45969"/>
                  </a:lnTo>
                  <a:lnTo>
                    <a:pt x="113403" y="45592"/>
                  </a:lnTo>
                  <a:lnTo>
                    <a:pt x="113950" y="45290"/>
                  </a:lnTo>
                  <a:lnTo>
                    <a:pt x="114309" y="45063"/>
                  </a:lnTo>
                  <a:lnTo>
                    <a:pt x="114611" y="44837"/>
                  </a:lnTo>
                  <a:lnTo>
                    <a:pt x="114611" y="44837"/>
                  </a:lnTo>
                  <a:lnTo>
                    <a:pt x="113988" y="45195"/>
                  </a:lnTo>
                  <a:lnTo>
                    <a:pt x="113327" y="45535"/>
                  </a:lnTo>
                  <a:lnTo>
                    <a:pt x="112629" y="45856"/>
                  </a:lnTo>
                  <a:lnTo>
                    <a:pt x="111911" y="46139"/>
                  </a:lnTo>
                  <a:lnTo>
                    <a:pt x="111194" y="46423"/>
                  </a:lnTo>
                  <a:lnTo>
                    <a:pt x="110439" y="46668"/>
                  </a:lnTo>
                  <a:lnTo>
                    <a:pt x="109665" y="46913"/>
                  </a:lnTo>
                  <a:lnTo>
                    <a:pt x="108872" y="47121"/>
                  </a:lnTo>
                  <a:lnTo>
                    <a:pt x="108079" y="47329"/>
                  </a:lnTo>
                  <a:lnTo>
                    <a:pt x="107267" y="47499"/>
                  </a:lnTo>
                  <a:lnTo>
                    <a:pt x="106455" y="47669"/>
                  </a:lnTo>
                  <a:lnTo>
                    <a:pt x="105625" y="47820"/>
                  </a:lnTo>
                  <a:lnTo>
                    <a:pt x="104794" y="47952"/>
                  </a:lnTo>
                  <a:lnTo>
                    <a:pt x="103963" y="48084"/>
                  </a:lnTo>
                  <a:lnTo>
                    <a:pt x="103152" y="48178"/>
                  </a:lnTo>
                  <a:lnTo>
                    <a:pt x="102321" y="48273"/>
                  </a:lnTo>
                  <a:lnTo>
                    <a:pt x="101490" y="48348"/>
                  </a:lnTo>
                  <a:lnTo>
                    <a:pt x="100679" y="48424"/>
                  </a:lnTo>
                  <a:lnTo>
                    <a:pt x="99093" y="48537"/>
                  </a:lnTo>
                  <a:lnTo>
                    <a:pt x="97564" y="48594"/>
                  </a:lnTo>
                  <a:lnTo>
                    <a:pt x="96110" y="48631"/>
                  </a:lnTo>
                  <a:lnTo>
                    <a:pt x="94732" y="48631"/>
                  </a:lnTo>
                  <a:lnTo>
                    <a:pt x="93486" y="48612"/>
                  </a:lnTo>
                  <a:lnTo>
                    <a:pt x="92372" y="48556"/>
                  </a:lnTo>
                  <a:lnTo>
                    <a:pt x="91390" y="48499"/>
                  </a:lnTo>
                  <a:lnTo>
                    <a:pt x="90239" y="47952"/>
                  </a:lnTo>
                  <a:lnTo>
                    <a:pt x="89144" y="47404"/>
                  </a:lnTo>
                  <a:lnTo>
                    <a:pt x="88124" y="46895"/>
                  </a:lnTo>
                  <a:lnTo>
                    <a:pt x="87199" y="46385"/>
                  </a:lnTo>
                  <a:lnTo>
                    <a:pt x="86350" y="45932"/>
                  </a:lnTo>
                  <a:lnTo>
                    <a:pt x="85595" y="45498"/>
                  </a:lnTo>
                  <a:lnTo>
                    <a:pt x="84934" y="45101"/>
                  </a:lnTo>
                  <a:lnTo>
                    <a:pt x="84387" y="44742"/>
                  </a:lnTo>
                  <a:lnTo>
                    <a:pt x="83745" y="43968"/>
                  </a:lnTo>
                  <a:lnTo>
                    <a:pt x="83046" y="43175"/>
                  </a:lnTo>
                  <a:lnTo>
                    <a:pt x="82914" y="43043"/>
                  </a:lnTo>
                  <a:lnTo>
                    <a:pt x="82291" y="42401"/>
                  </a:lnTo>
                  <a:lnTo>
                    <a:pt x="82159" y="42269"/>
                  </a:lnTo>
                  <a:lnTo>
                    <a:pt x="81423" y="41571"/>
                  </a:lnTo>
                  <a:lnTo>
                    <a:pt x="81140" y="41325"/>
                  </a:lnTo>
                  <a:lnTo>
                    <a:pt x="80630" y="40872"/>
                  </a:lnTo>
                  <a:lnTo>
                    <a:pt x="80271" y="40570"/>
                  </a:lnTo>
                  <a:lnTo>
                    <a:pt x="79686" y="40098"/>
                  </a:lnTo>
                  <a:lnTo>
                    <a:pt x="79157" y="39683"/>
                  </a:lnTo>
                  <a:lnTo>
                    <a:pt x="78610" y="39305"/>
                  </a:lnTo>
                  <a:lnTo>
                    <a:pt x="78176" y="38984"/>
                  </a:lnTo>
                  <a:lnTo>
                    <a:pt x="77647" y="38626"/>
                  </a:lnTo>
                  <a:lnTo>
                    <a:pt x="77213" y="38343"/>
                  </a:lnTo>
                  <a:lnTo>
                    <a:pt x="76307" y="37795"/>
                  </a:lnTo>
                  <a:lnTo>
                    <a:pt x="75854" y="37531"/>
                  </a:lnTo>
                  <a:lnTo>
                    <a:pt x="75231" y="37191"/>
                  </a:lnTo>
                  <a:lnTo>
                    <a:pt x="74759" y="36946"/>
                  </a:lnTo>
                  <a:lnTo>
                    <a:pt x="73909" y="36511"/>
                  </a:lnTo>
                  <a:lnTo>
                    <a:pt x="73437" y="36304"/>
                  </a:lnTo>
                  <a:lnTo>
                    <a:pt x="72569" y="35907"/>
                  </a:lnTo>
                  <a:lnTo>
                    <a:pt x="72116" y="35737"/>
                  </a:lnTo>
                  <a:lnTo>
                    <a:pt x="71247" y="35398"/>
                  </a:lnTo>
                  <a:lnTo>
                    <a:pt x="70889" y="35265"/>
                  </a:lnTo>
                  <a:lnTo>
                    <a:pt x="70266" y="35058"/>
                  </a:lnTo>
                  <a:lnTo>
                    <a:pt x="69643" y="34850"/>
                  </a:lnTo>
                  <a:lnTo>
                    <a:pt x="69303" y="34756"/>
                  </a:lnTo>
                  <a:lnTo>
                    <a:pt x="68283" y="34473"/>
                  </a:lnTo>
                  <a:lnTo>
                    <a:pt x="67887" y="34359"/>
                  </a:lnTo>
                  <a:lnTo>
                    <a:pt x="67207" y="34208"/>
                  </a:lnTo>
                  <a:lnTo>
                    <a:pt x="66528" y="34057"/>
                  </a:lnTo>
                  <a:lnTo>
                    <a:pt x="66509" y="34057"/>
                  </a:lnTo>
                  <a:lnTo>
                    <a:pt x="67566" y="33944"/>
                  </a:lnTo>
                  <a:lnTo>
                    <a:pt x="68642" y="33868"/>
                  </a:lnTo>
                  <a:lnTo>
                    <a:pt x="69850" y="33774"/>
                  </a:lnTo>
                  <a:lnTo>
                    <a:pt x="71058" y="33717"/>
                  </a:lnTo>
                  <a:lnTo>
                    <a:pt x="72267" y="33680"/>
                  </a:lnTo>
                  <a:lnTo>
                    <a:pt x="73475" y="33661"/>
                  </a:lnTo>
                  <a:lnTo>
                    <a:pt x="74702" y="33642"/>
                  </a:lnTo>
                  <a:lnTo>
                    <a:pt x="75910" y="33661"/>
                  </a:lnTo>
                  <a:lnTo>
                    <a:pt x="77137" y="33699"/>
                  </a:lnTo>
                  <a:lnTo>
                    <a:pt x="78364" y="33755"/>
                  </a:lnTo>
                  <a:lnTo>
                    <a:pt x="79573" y="33831"/>
                  </a:lnTo>
                  <a:lnTo>
                    <a:pt x="80800" y="33925"/>
                  </a:lnTo>
                  <a:lnTo>
                    <a:pt x="82008" y="34038"/>
                  </a:lnTo>
                  <a:lnTo>
                    <a:pt x="83235" y="34170"/>
                  </a:lnTo>
                  <a:lnTo>
                    <a:pt x="84443" y="34322"/>
                  </a:lnTo>
                  <a:lnTo>
                    <a:pt x="85651" y="34491"/>
                  </a:lnTo>
                  <a:lnTo>
                    <a:pt x="86860" y="34680"/>
                  </a:lnTo>
                  <a:lnTo>
                    <a:pt x="88049" y="34888"/>
                  </a:lnTo>
                  <a:lnTo>
                    <a:pt x="89540" y="35152"/>
                  </a:lnTo>
                  <a:lnTo>
                    <a:pt x="90994" y="35379"/>
                  </a:lnTo>
                  <a:lnTo>
                    <a:pt x="92391" y="35567"/>
                  </a:lnTo>
                  <a:lnTo>
                    <a:pt x="93750" y="35737"/>
                  </a:lnTo>
                  <a:lnTo>
                    <a:pt x="95072" y="35851"/>
                  </a:lnTo>
                  <a:lnTo>
                    <a:pt x="96355" y="35945"/>
                  </a:lnTo>
                  <a:lnTo>
                    <a:pt x="97601" y="36002"/>
                  </a:lnTo>
                  <a:lnTo>
                    <a:pt x="98810" y="36039"/>
                  </a:lnTo>
                  <a:lnTo>
                    <a:pt x="99980" y="36039"/>
                  </a:lnTo>
                  <a:lnTo>
                    <a:pt x="101113" y="36021"/>
                  </a:lnTo>
                  <a:lnTo>
                    <a:pt x="102227" y="35964"/>
                  </a:lnTo>
                  <a:lnTo>
                    <a:pt x="103284" y="35888"/>
                  </a:lnTo>
                  <a:lnTo>
                    <a:pt x="104322" y="35794"/>
                  </a:lnTo>
                  <a:lnTo>
                    <a:pt x="105304" y="35662"/>
                  </a:lnTo>
                  <a:lnTo>
                    <a:pt x="106267" y="35511"/>
                  </a:lnTo>
                  <a:lnTo>
                    <a:pt x="107192" y="35341"/>
                  </a:lnTo>
                  <a:lnTo>
                    <a:pt x="108098" y="35152"/>
                  </a:lnTo>
                  <a:lnTo>
                    <a:pt x="108966" y="34945"/>
                  </a:lnTo>
                  <a:lnTo>
                    <a:pt x="109797" y="34718"/>
                  </a:lnTo>
                  <a:lnTo>
                    <a:pt x="110590" y="34473"/>
                  </a:lnTo>
                  <a:lnTo>
                    <a:pt x="111364" y="34208"/>
                  </a:lnTo>
                  <a:lnTo>
                    <a:pt x="112100" y="33925"/>
                  </a:lnTo>
                  <a:lnTo>
                    <a:pt x="112817" y="33642"/>
                  </a:lnTo>
                  <a:lnTo>
                    <a:pt x="113497" y="33340"/>
                  </a:lnTo>
                  <a:lnTo>
                    <a:pt x="114158" y="33019"/>
                  </a:lnTo>
                  <a:lnTo>
                    <a:pt x="114781" y="32679"/>
                  </a:lnTo>
                  <a:lnTo>
                    <a:pt x="115385" y="32339"/>
                  </a:lnTo>
                  <a:lnTo>
                    <a:pt x="115951" y="31999"/>
                  </a:lnTo>
                  <a:lnTo>
                    <a:pt x="116499" y="31641"/>
                  </a:lnTo>
                  <a:lnTo>
                    <a:pt x="117027" y="31263"/>
                  </a:lnTo>
                  <a:lnTo>
                    <a:pt x="117537" y="30905"/>
                  </a:lnTo>
                  <a:lnTo>
                    <a:pt x="118009" y="30527"/>
                  </a:lnTo>
                  <a:lnTo>
                    <a:pt x="118462" y="30131"/>
                  </a:lnTo>
                  <a:lnTo>
                    <a:pt x="118877" y="29753"/>
                  </a:lnTo>
                  <a:lnTo>
                    <a:pt x="119293" y="29357"/>
                  </a:lnTo>
                  <a:lnTo>
                    <a:pt x="119670" y="28979"/>
                  </a:lnTo>
                  <a:lnTo>
                    <a:pt x="120029" y="28582"/>
                  </a:lnTo>
                  <a:lnTo>
                    <a:pt x="120388" y="28186"/>
                  </a:lnTo>
                  <a:lnTo>
                    <a:pt x="120708" y="27808"/>
                  </a:lnTo>
                  <a:lnTo>
                    <a:pt x="121010" y="27431"/>
                  </a:lnTo>
                  <a:lnTo>
                    <a:pt x="121294" y="27034"/>
                  </a:lnTo>
                  <a:lnTo>
                    <a:pt x="121558" y="26657"/>
                  </a:lnTo>
                  <a:lnTo>
                    <a:pt x="122030" y="25940"/>
                  </a:lnTo>
                  <a:lnTo>
                    <a:pt x="122445" y="25222"/>
                  </a:lnTo>
                  <a:lnTo>
                    <a:pt x="122785" y="24561"/>
                  </a:lnTo>
                  <a:lnTo>
                    <a:pt x="123087" y="23957"/>
                  </a:lnTo>
                  <a:lnTo>
                    <a:pt x="123314" y="23391"/>
                  </a:lnTo>
                  <a:lnTo>
                    <a:pt x="123502" y="22900"/>
                  </a:lnTo>
                  <a:lnTo>
                    <a:pt x="123653" y="22466"/>
                  </a:lnTo>
                  <a:lnTo>
                    <a:pt x="123748" y="22126"/>
                  </a:lnTo>
                  <a:lnTo>
                    <a:pt x="123823" y="21881"/>
                  </a:lnTo>
                  <a:lnTo>
                    <a:pt x="123880" y="21654"/>
                  </a:lnTo>
                  <a:lnTo>
                    <a:pt x="122974" y="23032"/>
                  </a:lnTo>
                  <a:lnTo>
                    <a:pt x="122521" y="23693"/>
                  </a:lnTo>
                  <a:lnTo>
                    <a:pt x="122049" y="24373"/>
                  </a:lnTo>
                  <a:lnTo>
                    <a:pt x="121577" y="25033"/>
                  </a:lnTo>
                  <a:lnTo>
                    <a:pt x="121067" y="25675"/>
                  </a:lnTo>
                  <a:lnTo>
                    <a:pt x="120539" y="26298"/>
                  </a:lnTo>
                  <a:lnTo>
                    <a:pt x="119972" y="26921"/>
                  </a:lnTo>
                  <a:lnTo>
                    <a:pt x="119387" y="27525"/>
                  </a:lnTo>
                  <a:lnTo>
                    <a:pt x="118783" y="28111"/>
                  </a:lnTo>
                  <a:lnTo>
                    <a:pt x="118122" y="28677"/>
                  </a:lnTo>
                  <a:lnTo>
                    <a:pt x="117424" y="29224"/>
                  </a:lnTo>
                  <a:lnTo>
                    <a:pt x="117065" y="29470"/>
                  </a:lnTo>
                  <a:lnTo>
                    <a:pt x="116687" y="29734"/>
                  </a:lnTo>
                  <a:lnTo>
                    <a:pt x="116291" y="29979"/>
                  </a:lnTo>
                  <a:lnTo>
                    <a:pt x="115894" y="30225"/>
                  </a:lnTo>
                  <a:lnTo>
                    <a:pt x="115479" y="30451"/>
                  </a:lnTo>
                  <a:lnTo>
                    <a:pt x="115064" y="30697"/>
                  </a:lnTo>
                  <a:lnTo>
                    <a:pt x="114611" y="30905"/>
                  </a:lnTo>
                  <a:lnTo>
                    <a:pt x="114158" y="31131"/>
                  </a:lnTo>
                  <a:lnTo>
                    <a:pt x="113705" y="31339"/>
                  </a:lnTo>
                  <a:lnTo>
                    <a:pt x="113214" y="31528"/>
                  </a:lnTo>
                  <a:lnTo>
                    <a:pt x="112723" y="31716"/>
                  </a:lnTo>
                  <a:lnTo>
                    <a:pt x="112194" y="31905"/>
                  </a:lnTo>
                  <a:lnTo>
                    <a:pt x="111666" y="32075"/>
                  </a:lnTo>
                  <a:lnTo>
                    <a:pt x="111118" y="32245"/>
                  </a:lnTo>
                  <a:lnTo>
                    <a:pt x="110571" y="32396"/>
                  </a:lnTo>
                  <a:lnTo>
                    <a:pt x="109986" y="32528"/>
                  </a:lnTo>
                  <a:lnTo>
                    <a:pt x="109381" y="32679"/>
                  </a:lnTo>
                  <a:lnTo>
                    <a:pt x="108758" y="32792"/>
                  </a:lnTo>
                  <a:lnTo>
                    <a:pt x="108135" y="32906"/>
                  </a:lnTo>
                  <a:lnTo>
                    <a:pt x="107475" y="33019"/>
                  </a:lnTo>
                  <a:lnTo>
                    <a:pt x="106795" y="33113"/>
                  </a:lnTo>
                  <a:lnTo>
                    <a:pt x="106116" y="33208"/>
                  </a:lnTo>
                  <a:lnTo>
                    <a:pt x="105398" y="33283"/>
                  </a:lnTo>
                  <a:lnTo>
                    <a:pt x="104662" y="33340"/>
                  </a:lnTo>
                  <a:lnTo>
                    <a:pt x="103907" y="33396"/>
                  </a:lnTo>
                  <a:lnTo>
                    <a:pt x="103133" y="33434"/>
                  </a:lnTo>
                  <a:lnTo>
                    <a:pt x="102321" y="33453"/>
                  </a:lnTo>
                  <a:lnTo>
                    <a:pt x="101490" y="33472"/>
                  </a:lnTo>
                  <a:lnTo>
                    <a:pt x="99791" y="33472"/>
                  </a:lnTo>
                  <a:lnTo>
                    <a:pt x="98885" y="33453"/>
                  </a:lnTo>
                  <a:lnTo>
                    <a:pt x="97979" y="33415"/>
                  </a:lnTo>
                  <a:lnTo>
                    <a:pt x="97035" y="33359"/>
                  </a:lnTo>
                  <a:lnTo>
                    <a:pt x="96053" y="33302"/>
                  </a:lnTo>
                  <a:lnTo>
                    <a:pt x="95072" y="33227"/>
                  </a:lnTo>
                  <a:lnTo>
                    <a:pt x="94052" y="33151"/>
                  </a:lnTo>
                  <a:lnTo>
                    <a:pt x="92995" y="33038"/>
                  </a:lnTo>
                  <a:lnTo>
                    <a:pt x="91938" y="32925"/>
                  </a:lnTo>
                  <a:lnTo>
                    <a:pt x="89691" y="32641"/>
                  </a:lnTo>
                  <a:lnTo>
                    <a:pt x="89144" y="32566"/>
                  </a:lnTo>
                  <a:lnTo>
                    <a:pt x="88596" y="32471"/>
                  </a:lnTo>
                  <a:lnTo>
                    <a:pt x="87483" y="32302"/>
                  </a:lnTo>
                  <a:lnTo>
                    <a:pt x="86841" y="32207"/>
                  </a:lnTo>
                  <a:lnTo>
                    <a:pt x="85217" y="31981"/>
                  </a:lnTo>
                  <a:lnTo>
                    <a:pt x="84594" y="31905"/>
                  </a:lnTo>
                  <a:lnTo>
                    <a:pt x="82499" y="31660"/>
                  </a:lnTo>
                  <a:lnTo>
                    <a:pt x="82140" y="31622"/>
                  </a:lnTo>
                  <a:lnTo>
                    <a:pt x="80403" y="31471"/>
                  </a:lnTo>
                  <a:lnTo>
                    <a:pt x="79724" y="31414"/>
                  </a:lnTo>
                  <a:lnTo>
                    <a:pt x="78232" y="31301"/>
                  </a:lnTo>
                  <a:lnTo>
                    <a:pt x="77628" y="31263"/>
                  </a:lnTo>
                  <a:lnTo>
                    <a:pt x="75703" y="31169"/>
                  </a:lnTo>
                  <a:lnTo>
                    <a:pt x="75098" y="31150"/>
                  </a:lnTo>
                  <a:lnTo>
                    <a:pt x="73739" y="31131"/>
                  </a:lnTo>
                  <a:lnTo>
                    <a:pt x="72984" y="31112"/>
                  </a:lnTo>
                  <a:lnTo>
                    <a:pt x="71700" y="31112"/>
                  </a:lnTo>
                  <a:lnTo>
                    <a:pt x="71040" y="31131"/>
                  </a:lnTo>
                  <a:lnTo>
                    <a:pt x="69322" y="31169"/>
                  </a:lnTo>
                  <a:lnTo>
                    <a:pt x="68548" y="31207"/>
                  </a:lnTo>
                  <a:lnTo>
                    <a:pt x="67490" y="31263"/>
                  </a:lnTo>
                  <a:lnTo>
                    <a:pt x="66660" y="31301"/>
                  </a:lnTo>
                  <a:lnTo>
                    <a:pt x="65640" y="31395"/>
                  </a:lnTo>
                  <a:lnTo>
                    <a:pt x="64338" y="31509"/>
                  </a:lnTo>
                  <a:lnTo>
                    <a:pt x="63356" y="31603"/>
                  </a:lnTo>
                  <a:lnTo>
                    <a:pt x="62431" y="31716"/>
                  </a:lnTo>
                  <a:lnTo>
                    <a:pt x="61676" y="31811"/>
                  </a:lnTo>
                  <a:lnTo>
                    <a:pt x="60732" y="31943"/>
                  </a:lnTo>
                  <a:lnTo>
                    <a:pt x="60128" y="32037"/>
                  </a:lnTo>
                  <a:lnTo>
                    <a:pt x="59184" y="32188"/>
                  </a:lnTo>
                  <a:lnTo>
                    <a:pt x="58278" y="32358"/>
                  </a:lnTo>
                  <a:lnTo>
                    <a:pt x="57787" y="32453"/>
                  </a:lnTo>
                  <a:lnTo>
                    <a:pt x="56768" y="32660"/>
                  </a:lnTo>
                  <a:lnTo>
                    <a:pt x="56296" y="32755"/>
                  </a:lnTo>
                  <a:lnTo>
                    <a:pt x="55427" y="32962"/>
                  </a:lnTo>
                  <a:lnTo>
                    <a:pt x="54559" y="33170"/>
                  </a:lnTo>
                  <a:lnTo>
                    <a:pt x="53690" y="33378"/>
                  </a:lnTo>
                  <a:lnTo>
                    <a:pt x="52860" y="33604"/>
                  </a:lnTo>
                  <a:lnTo>
                    <a:pt x="52633" y="33661"/>
                  </a:lnTo>
                  <a:lnTo>
                    <a:pt x="51538" y="33982"/>
                  </a:lnTo>
                  <a:lnTo>
                    <a:pt x="51331" y="34057"/>
                  </a:lnTo>
                  <a:lnTo>
                    <a:pt x="50462" y="34322"/>
                  </a:lnTo>
                  <a:lnTo>
                    <a:pt x="49613" y="34605"/>
                  </a:lnTo>
                  <a:lnTo>
                    <a:pt x="48782" y="34907"/>
                  </a:lnTo>
                  <a:lnTo>
                    <a:pt x="47951" y="35209"/>
                  </a:lnTo>
                  <a:lnTo>
                    <a:pt x="47876" y="35228"/>
                  </a:lnTo>
                  <a:lnTo>
                    <a:pt x="46743" y="35662"/>
                  </a:lnTo>
                  <a:lnTo>
                    <a:pt x="45648" y="36134"/>
                  </a:lnTo>
                  <a:lnTo>
                    <a:pt x="44553" y="36606"/>
                  </a:lnTo>
                  <a:lnTo>
                    <a:pt x="43496" y="37116"/>
                  </a:lnTo>
                  <a:lnTo>
                    <a:pt x="44025" y="36398"/>
                  </a:lnTo>
                  <a:lnTo>
                    <a:pt x="44591" y="35681"/>
                  </a:lnTo>
                  <a:lnTo>
                    <a:pt x="45157" y="34982"/>
                  </a:lnTo>
                  <a:lnTo>
                    <a:pt x="45743" y="34322"/>
                  </a:lnTo>
                  <a:lnTo>
                    <a:pt x="46309" y="33699"/>
                  </a:lnTo>
                  <a:lnTo>
                    <a:pt x="46592" y="33434"/>
                  </a:lnTo>
                  <a:lnTo>
                    <a:pt x="46875" y="33189"/>
                  </a:lnTo>
                  <a:lnTo>
                    <a:pt x="47140" y="32962"/>
                  </a:lnTo>
                  <a:lnTo>
                    <a:pt x="47385" y="32773"/>
                  </a:lnTo>
                  <a:lnTo>
                    <a:pt x="47649" y="32604"/>
                  </a:lnTo>
                  <a:lnTo>
                    <a:pt x="47876" y="32490"/>
                  </a:lnTo>
                  <a:lnTo>
                    <a:pt x="48461" y="32207"/>
                  </a:lnTo>
                  <a:lnTo>
                    <a:pt x="49046" y="31924"/>
                  </a:lnTo>
                  <a:lnTo>
                    <a:pt x="49613" y="31622"/>
                  </a:lnTo>
                  <a:lnTo>
                    <a:pt x="50198" y="31320"/>
                  </a:lnTo>
                  <a:lnTo>
                    <a:pt x="50783" y="30999"/>
                  </a:lnTo>
                  <a:lnTo>
                    <a:pt x="51350" y="30659"/>
                  </a:lnTo>
                  <a:lnTo>
                    <a:pt x="52501" y="29942"/>
                  </a:lnTo>
                  <a:lnTo>
                    <a:pt x="53634" y="29187"/>
                  </a:lnTo>
                  <a:lnTo>
                    <a:pt x="54748" y="28394"/>
                  </a:lnTo>
                  <a:lnTo>
                    <a:pt x="55861" y="27563"/>
                  </a:lnTo>
                  <a:lnTo>
                    <a:pt x="56938" y="26676"/>
                  </a:lnTo>
                  <a:lnTo>
                    <a:pt x="58014" y="25770"/>
                  </a:lnTo>
                  <a:lnTo>
                    <a:pt x="59052" y="24826"/>
                  </a:lnTo>
                  <a:lnTo>
                    <a:pt x="60071" y="23844"/>
                  </a:lnTo>
                  <a:lnTo>
                    <a:pt x="61053" y="22843"/>
                  </a:lnTo>
                  <a:lnTo>
                    <a:pt x="62016" y="21805"/>
                  </a:lnTo>
                  <a:lnTo>
                    <a:pt x="62941" y="20748"/>
                  </a:lnTo>
                  <a:lnTo>
                    <a:pt x="63809" y="19653"/>
                  </a:lnTo>
                  <a:lnTo>
                    <a:pt x="64659" y="18558"/>
                  </a:lnTo>
                  <a:lnTo>
                    <a:pt x="65074" y="17992"/>
                  </a:lnTo>
                  <a:lnTo>
                    <a:pt x="65452" y="17444"/>
                  </a:lnTo>
                  <a:lnTo>
                    <a:pt x="65848" y="16878"/>
                  </a:lnTo>
                  <a:lnTo>
                    <a:pt x="66226" y="16293"/>
                  </a:lnTo>
                  <a:lnTo>
                    <a:pt x="66584" y="15726"/>
                  </a:lnTo>
                  <a:lnTo>
                    <a:pt x="66924" y="15141"/>
                  </a:lnTo>
                  <a:lnTo>
                    <a:pt x="67264" y="14575"/>
                  </a:lnTo>
                  <a:lnTo>
                    <a:pt x="67585" y="13990"/>
                  </a:lnTo>
                  <a:lnTo>
                    <a:pt x="67887" y="13404"/>
                  </a:lnTo>
                  <a:lnTo>
                    <a:pt x="68189" y="12819"/>
                  </a:lnTo>
                  <a:lnTo>
                    <a:pt x="68472" y="12234"/>
                  </a:lnTo>
                  <a:lnTo>
                    <a:pt x="68736" y="11649"/>
                  </a:lnTo>
                  <a:lnTo>
                    <a:pt x="69001" y="11044"/>
                  </a:lnTo>
                  <a:lnTo>
                    <a:pt x="69227" y="10459"/>
                  </a:lnTo>
                  <a:lnTo>
                    <a:pt x="69454" y="9874"/>
                  </a:lnTo>
                  <a:lnTo>
                    <a:pt x="69661" y="9270"/>
                  </a:lnTo>
                  <a:lnTo>
                    <a:pt x="69850" y="8685"/>
                  </a:lnTo>
                  <a:lnTo>
                    <a:pt x="70039" y="8099"/>
                  </a:lnTo>
                  <a:lnTo>
                    <a:pt x="70190" y="7495"/>
                  </a:lnTo>
                  <a:lnTo>
                    <a:pt x="70341" y="6910"/>
                  </a:lnTo>
                  <a:lnTo>
                    <a:pt x="70454" y="6325"/>
                  </a:lnTo>
                  <a:lnTo>
                    <a:pt x="70568" y="5740"/>
                  </a:lnTo>
                  <a:lnTo>
                    <a:pt x="70662" y="5154"/>
                  </a:lnTo>
                  <a:lnTo>
                    <a:pt x="70719" y="4569"/>
                  </a:lnTo>
                  <a:lnTo>
                    <a:pt x="70775" y="3984"/>
                  </a:lnTo>
                  <a:lnTo>
                    <a:pt x="70813" y="3399"/>
                  </a:lnTo>
                  <a:lnTo>
                    <a:pt x="70832" y="2832"/>
                  </a:lnTo>
                  <a:lnTo>
                    <a:pt x="70832" y="2247"/>
                  </a:lnTo>
                  <a:lnTo>
                    <a:pt x="70794" y="1681"/>
                  </a:lnTo>
                  <a:lnTo>
                    <a:pt x="70756" y="1114"/>
                  </a:lnTo>
                  <a:lnTo>
                    <a:pt x="70700" y="548"/>
                  </a:lnTo>
                  <a:lnTo>
                    <a:pt x="706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1" name="Google Shape;911;p13"/>
            <p:cNvGrpSpPr/>
            <p:nvPr/>
          </p:nvGrpSpPr>
          <p:grpSpPr>
            <a:xfrm>
              <a:off x="2464214" y="951103"/>
              <a:ext cx="314426" cy="304947"/>
              <a:chOff x="5013725" y="2633775"/>
              <a:chExt cx="422900" cy="410150"/>
            </a:xfrm>
          </p:grpSpPr>
          <p:sp>
            <p:nvSpPr>
              <p:cNvPr id="912" name="Google Shape;912;p13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13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4" name="Google Shape;914;p13"/>
            <p:cNvGrpSpPr/>
            <p:nvPr/>
          </p:nvGrpSpPr>
          <p:grpSpPr>
            <a:xfrm>
              <a:off x="2497939" y="1763378"/>
              <a:ext cx="314426" cy="304947"/>
              <a:chOff x="5013725" y="2633775"/>
              <a:chExt cx="422900" cy="410150"/>
            </a:xfrm>
          </p:grpSpPr>
          <p:sp>
            <p:nvSpPr>
              <p:cNvPr id="915" name="Google Shape;915;p13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13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7" name="Google Shape;917;p13"/>
            <p:cNvSpPr/>
            <p:nvPr/>
          </p:nvSpPr>
          <p:spPr>
            <a:xfrm rot="5209801">
              <a:off x="1218720" y="419375"/>
              <a:ext cx="192106" cy="240257"/>
            </a:xfrm>
            <a:custGeom>
              <a:avLst/>
              <a:gdLst/>
              <a:ahLst/>
              <a:cxnLst/>
              <a:rect l="l" t="t" r="r" b="b"/>
              <a:pathLst>
                <a:path w="7684" h="9610" extrusionOk="0">
                  <a:moveTo>
                    <a:pt x="5097" y="1"/>
                  </a:moveTo>
                  <a:lnTo>
                    <a:pt x="4588" y="114"/>
                  </a:lnTo>
                  <a:lnTo>
                    <a:pt x="4399" y="2096"/>
                  </a:lnTo>
                  <a:lnTo>
                    <a:pt x="3889" y="246"/>
                  </a:lnTo>
                  <a:lnTo>
                    <a:pt x="2889" y="869"/>
                  </a:lnTo>
                  <a:lnTo>
                    <a:pt x="3681" y="2568"/>
                  </a:lnTo>
                  <a:lnTo>
                    <a:pt x="4229" y="3814"/>
                  </a:lnTo>
                  <a:lnTo>
                    <a:pt x="4399" y="4248"/>
                  </a:lnTo>
                  <a:lnTo>
                    <a:pt x="4512" y="4569"/>
                  </a:lnTo>
                  <a:lnTo>
                    <a:pt x="4550" y="4777"/>
                  </a:lnTo>
                  <a:lnTo>
                    <a:pt x="4550" y="4834"/>
                  </a:lnTo>
                  <a:lnTo>
                    <a:pt x="4531" y="4871"/>
                  </a:lnTo>
                  <a:lnTo>
                    <a:pt x="4512" y="4871"/>
                  </a:lnTo>
                  <a:lnTo>
                    <a:pt x="4455" y="4834"/>
                  </a:lnTo>
                  <a:lnTo>
                    <a:pt x="4304" y="4664"/>
                  </a:lnTo>
                  <a:lnTo>
                    <a:pt x="4097" y="4399"/>
                  </a:lnTo>
                  <a:lnTo>
                    <a:pt x="3832" y="4003"/>
                  </a:lnTo>
                  <a:lnTo>
                    <a:pt x="3077" y="2832"/>
                  </a:lnTo>
                  <a:lnTo>
                    <a:pt x="2077" y="1190"/>
                  </a:lnTo>
                  <a:lnTo>
                    <a:pt x="1322" y="1662"/>
                  </a:lnTo>
                  <a:lnTo>
                    <a:pt x="1548" y="2228"/>
                  </a:lnTo>
                  <a:lnTo>
                    <a:pt x="925" y="2134"/>
                  </a:lnTo>
                  <a:lnTo>
                    <a:pt x="680" y="2436"/>
                  </a:lnTo>
                  <a:lnTo>
                    <a:pt x="548" y="2625"/>
                  </a:lnTo>
                  <a:lnTo>
                    <a:pt x="434" y="2832"/>
                  </a:lnTo>
                  <a:lnTo>
                    <a:pt x="302" y="3116"/>
                  </a:lnTo>
                  <a:lnTo>
                    <a:pt x="208" y="3380"/>
                  </a:lnTo>
                  <a:lnTo>
                    <a:pt x="132" y="3625"/>
                  </a:lnTo>
                  <a:lnTo>
                    <a:pt x="76" y="3833"/>
                  </a:lnTo>
                  <a:lnTo>
                    <a:pt x="1529" y="4362"/>
                  </a:lnTo>
                  <a:lnTo>
                    <a:pt x="0" y="4645"/>
                  </a:lnTo>
                  <a:lnTo>
                    <a:pt x="95" y="5532"/>
                  </a:lnTo>
                  <a:lnTo>
                    <a:pt x="1963" y="5192"/>
                  </a:lnTo>
                  <a:lnTo>
                    <a:pt x="3304" y="4985"/>
                  </a:lnTo>
                  <a:lnTo>
                    <a:pt x="3776" y="4928"/>
                  </a:lnTo>
                  <a:lnTo>
                    <a:pt x="4116" y="4890"/>
                  </a:lnTo>
                  <a:lnTo>
                    <a:pt x="4323" y="4890"/>
                  </a:lnTo>
                  <a:lnTo>
                    <a:pt x="4361" y="4909"/>
                  </a:lnTo>
                  <a:lnTo>
                    <a:pt x="4380" y="4909"/>
                  </a:lnTo>
                  <a:lnTo>
                    <a:pt x="4380" y="4947"/>
                  </a:lnTo>
                  <a:lnTo>
                    <a:pt x="4323" y="4966"/>
                  </a:lnTo>
                  <a:lnTo>
                    <a:pt x="4134" y="5060"/>
                  </a:lnTo>
                  <a:lnTo>
                    <a:pt x="3814" y="5173"/>
                  </a:lnTo>
                  <a:lnTo>
                    <a:pt x="3342" y="5306"/>
                  </a:lnTo>
                  <a:lnTo>
                    <a:pt x="2020" y="5683"/>
                  </a:lnTo>
                  <a:lnTo>
                    <a:pt x="151" y="6174"/>
                  </a:lnTo>
                  <a:lnTo>
                    <a:pt x="378" y="6797"/>
                  </a:lnTo>
                  <a:lnTo>
                    <a:pt x="1322" y="6627"/>
                  </a:lnTo>
                  <a:lnTo>
                    <a:pt x="623" y="7269"/>
                  </a:lnTo>
                  <a:lnTo>
                    <a:pt x="736" y="7458"/>
                  </a:lnTo>
                  <a:lnTo>
                    <a:pt x="869" y="7646"/>
                  </a:lnTo>
                  <a:lnTo>
                    <a:pt x="1038" y="7854"/>
                  </a:lnTo>
                  <a:lnTo>
                    <a:pt x="1208" y="8062"/>
                  </a:lnTo>
                  <a:lnTo>
                    <a:pt x="1378" y="8232"/>
                  </a:lnTo>
                  <a:lnTo>
                    <a:pt x="1548" y="8383"/>
                  </a:lnTo>
                  <a:lnTo>
                    <a:pt x="1869" y="8647"/>
                  </a:lnTo>
                  <a:lnTo>
                    <a:pt x="2851" y="7797"/>
                  </a:lnTo>
                  <a:lnTo>
                    <a:pt x="2473" y="9025"/>
                  </a:lnTo>
                  <a:lnTo>
                    <a:pt x="3115" y="9308"/>
                  </a:lnTo>
                  <a:lnTo>
                    <a:pt x="3644" y="8118"/>
                  </a:lnTo>
                  <a:lnTo>
                    <a:pt x="3946" y="9459"/>
                  </a:lnTo>
                  <a:lnTo>
                    <a:pt x="4739" y="9610"/>
                  </a:lnTo>
                  <a:lnTo>
                    <a:pt x="4569" y="5003"/>
                  </a:lnTo>
                  <a:lnTo>
                    <a:pt x="7684" y="1096"/>
                  </a:lnTo>
                  <a:lnTo>
                    <a:pt x="7684" y="1096"/>
                  </a:lnTo>
                  <a:lnTo>
                    <a:pt x="6475" y="1719"/>
                  </a:lnTo>
                  <a:lnTo>
                    <a:pt x="7117" y="718"/>
                  </a:lnTo>
                  <a:lnTo>
                    <a:pt x="6098" y="76"/>
                  </a:lnTo>
                  <a:lnTo>
                    <a:pt x="5154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8" name="Google Shape;918;p13"/>
            <p:cNvGrpSpPr/>
            <p:nvPr/>
          </p:nvGrpSpPr>
          <p:grpSpPr>
            <a:xfrm>
              <a:off x="1357005" y="1640480"/>
              <a:ext cx="174066" cy="168818"/>
              <a:chOff x="5013725" y="2633775"/>
              <a:chExt cx="422900" cy="410150"/>
            </a:xfrm>
          </p:grpSpPr>
          <p:sp>
            <p:nvSpPr>
              <p:cNvPr id="919" name="Google Shape;919;p13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13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1" name="Google Shape;921;p13"/>
            <p:cNvSpPr/>
            <p:nvPr/>
          </p:nvSpPr>
          <p:spPr>
            <a:xfrm rot="6625155">
              <a:off x="2279667" y="1485809"/>
              <a:ext cx="192107" cy="240259"/>
            </a:xfrm>
            <a:custGeom>
              <a:avLst/>
              <a:gdLst/>
              <a:ahLst/>
              <a:cxnLst/>
              <a:rect l="l" t="t" r="r" b="b"/>
              <a:pathLst>
                <a:path w="7684" h="9610" extrusionOk="0">
                  <a:moveTo>
                    <a:pt x="5097" y="1"/>
                  </a:moveTo>
                  <a:lnTo>
                    <a:pt x="4588" y="114"/>
                  </a:lnTo>
                  <a:lnTo>
                    <a:pt x="4399" y="2096"/>
                  </a:lnTo>
                  <a:lnTo>
                    <a:pt x="3889" y="246"/>
                  </a:lnTo>
                  <a:lnTo>
                    <a:pt x="2889" y="869"/>
                  </a:lnTo>
                  <a:lnTo>
                    <a:pt x="3681" y="2568"/>
                  </a:lnTo>
                  <a:lnTo>
                    <a:pt x="4229" y="3814"/>
                  </a:lnTo>
                  <a:lnTo>
                    <a:pt x="4399" y="4248"/>
                  </a:lnTo>
                  <a:lnTo>
                    <a:pt x="4512" y="4569"/>
                  </a:lnTo>
                  <a:lnTo>
                    <a:pt x="4550" y="4777"/>
                  </a:lnTo>
                  <a:lnTo>
                    <a:pt x="4550" y="4834"/>
                  </a:lnTo>
                  <a:lnTo>
                    <a:pt x="4531" y="4871"/>
                  </a:lnTo>
                  <a:lnTo>
                    <a:pt x="4512" y="4871"/>
                  </a:lnTo>
                  <a:lnTo>
                    <a:pt x="4455" y="4834"/>
                  </a:lnTo>
                  <a:lnTo>
                    <a:pt x="4304" y="4664"/>
                  </a:lnTo>
                  <a:lnTo>
                    <a:pt x="4097" y="4399"/>
                  </a:lnTo>
                  <a:lnTo>
                    <a:pt x="3832" y="4003"/>
                  </a:lnTo>
                  <a:lnTo>
                    <a:pt x="3077" y="2832"/>
                  </a:lnTo>
                  <a:lnTo>
                    <a:pt x="2077" y="1190"/>
                  </a:lnTo>
                  <a:lnTo>
                    <a:pt x="1322" y="1662"/>
                  </a:lnTo>
                  <a:lnTo>
                    <a:pt x="1548" y="2228"/>
                  </a:lnTo>
                  <a:lnTo>
                    <a:pt x="925" y="2134"/>
                  </a:lnTo>
                  <a:lnTo>
                    <a:pt x="680" y="2436"/>
                  </a:lnTo>
                  <a:lnTo>
                    <a:pt x="548" y="2625"/>
                  </a:lnTo>
                  <a:lnTo>
                    <a:pt x="434" y="2832"/>
                  </a:lnTo>
                  <a:lnTo>
                    <a:pt x="302" y="3116"/>
                  </a:lnTo>
                  <a:lnTo>
                    <a:pt x="208" y="3380"/>
                  </a:lnTo>
                  <a:lnTo>
                    <a:pt x="132" y="3625"/>
                  </a:lnTo>
                  <a:lnTo>
                    <a:pt x="76" y="3833"/>
                  </a:lnTo>
                  <a:lnTo>
                    <a:pt x="1529" y="4362"/>
                  </a:lnTo>
                  <a:lnTo>
                    <a:pt x="0" y="4645"/>
                  </a:lnTo>
                  <a:lnTo>
                    <a:pt x="95" y="5532"/>
                  </a:lnTo>
                  <a:lnTo>
                    <a:pt x="1963" y="5192"/>
                  </a:lnTo>
                  <a:lnTo>
                    <a:pt x="3304" y="4985"/>
                  </a:lnTo>
                  <a:lnTo>
                    <a:pt x="3776" y="4928"/>
                  </a:lnTo>
                  <a:lnTo>
                    <a:pt x="4116" y="4890"/>
                  </a:lnTo>
                  <a:lnTo>
                    <a:pt x="4323" y="4890"/>
                  </a:lnTo>
                  <a:lnTo>
                    <a:pt x="4361" y="4909"/>
                  </a:lnTo>
                  <a:lnTo>
                    <a:pt x="4380" y="4909"/>
                  </a:lnTo>
                  <a:lnTo>
                    <a:pt x="4380" y="4947"/>
                  </a:lnTo>
                  <a:lnTo>
                    <a:pt x="4323" y="4966"/>
                  </a:lnTo>
                  <a:lnTo>
                    <a:pt x="4134" y="5060"/>
                  </a:lnTo>
                  <a:lnTo>
                    <a:pt x="3814" y="5173"/>
                  </a:lnTo>
                  <a:lnTo>
                    <a:pt x="3342" y="5306"/>
                  </a:lnTo>
                  <a:lnTo>
                    <a:pt x="2020" y="5683"/>
                  </a:lnTo>
                  <a:lnTo>
                    <a:pt x="151" y="6174"/>
                  </a:lnTo>
                  <a:lnTo>
                    <a:pt x="378" y="6797"/>
                  </a:lnTo>
                  <a:lnTo>
                    <a:pt x="1322" y="6627"/>
                  </a:lnTo>
                  <a:lnTo>
                    <a:pt x="623" y="7269"/>
                  </a:lnTo>
                  <a:lnTo>
                    <a:pt x="736" y="7458"/>
                  </a:lnTo>
                  <a:lnTo>
                    <a:pt x="869" y="7646"/>
                  </a:lnTo>
                  <a:lnTo>
                    <a:pt x="1038" y="7854"/>
                  </a:lnTo>
                  <a:lnTo>
                    <a:pt x="1208" y="8062"/>
                  </a:lnTo>
                  <a:lnTo>
                    <a:pt x="1378" y="8232"/>
                  </a:lnTo>
                  <a:lnTo>
                    <a:pt x="1548" y="8383"/>
                  </a:lnTo>
                  <a:lnTo>
                    <a:pt x="1869" y="8647"/>
                  </a:lnTo>
                  <a:lnTo>
                    <a:pt x="2851" y="7797"/>
                  </a:lnTo>
                  <a:lnTo>
                    <a:pt x="2473" y="9025"/>
                  </a:lnTo>
                  <a:lnTo>
                    <a:pt x="3115" y="9308"/>
                  </a:lnTo>
                  <a:lnTo>
                    <a:pt x="3644" y="8118"/>
                  </a:lnTo>
                  <a:lnTo>
                    <a:pt x="3946" y="9459"/>
                  </a:lnTo>
                  <a:lnTo>
                    <a:pt x="4739" y="9610"/>
                  </a:lnTo>
                  <a:lnTo>
                    <a:pt x="4569" y="5003"/>
                  </a:lnTo>
                  <a:lnTo>
                    <a:pt x="7684" y="1096"/>
                  </a:lnTo>
                  <a:lnTo>
                    <a:pt x="7684" y="1096"/>
                  </a:lnTo>
                  <a:lnTo>
                    <a:pt x="6475" y="1719"/>
                  </a:lnTo>
                  <a:lnTo>
                    <a:pt x="7117" y="718"/>
                  </a:lnTo>
                  <a:lnTo>
                    <a:pt x="6098" y="76"/>
                  </a:lnTo>
                  <a:lnTo>
                    <a:pt x="5154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13"/>
          <p:cNvGrpSpPr/>
          <p:nvPr/>
        </p:nvGrpSpPr>
        <p:grpSpPr>
          <a:xfrm>
            <a:off x="322146" y="1294128"/>
            <a:ext cx="216102" cy="209587"/>
            <a:chOff x="5013725" y="2633775"/>
            <a:chExt cx="422900" cy="410150"/>
          </a:xfrm>
        </p:grpSpPr>
        <p:sp>
          <p:nvSpPr>
            <p:cNvPr id="923" name="Google Shape;923;p13"/>
            <p:cNvSpPr/>
            <p:nvPr/>
          </p:nvSpPr>
          <p:spPr>
            <a:xfrm>
              <a:off x="5013725" y="2633775"/>
              <a:ext cx="422900" cy="410150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3"/>
            <p:cNvSpPr/>
            <p:nvPr/>
          </p:nvSpPr>
          <p:spPr>
            <a:xfrm>
              <a:off x="5179850" y="2778200"/>
              <a:ext cx="79300" cy="78850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13"/>
          <p:cNvSpPr/>
          <p:nvPr/>
        </p:nvSpPr>
        <p:spPr>
          <a:xfrm>
            <a:off x="8447350" y="1812171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6" name="Google Shape;926;p13"/>
          <p:cNvGrpSpPr/>
          <p:nvPr/>
        </p:nvGrpSpPr>
        <p:grpSpPr>
          <a:xfrm>
            <a:off x="8849970" y="2727526"/>
            <a:ext cx="216102" cy="209587"/>
            <a:chOff x="375445" y="3222151"/>
            <a:chExt cx="216102" cy="209587"/>
          </a:xfrm>
        </p:grpSpPr>
        <p:sp>
          <p:nvSpPr>
            <p:cNvPr id="927" name="Google Shape;927;p13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3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13"/>
          <p:cNvGrpSpPr/>
          <p:nvPr/>
        </p:nvGrpSpPr>
        <p:grpSpPr>
          <a:xfrm>
            <a:off x="8500537" y="3565958"/>
            <a:ext cx="156307" cy="151594"/>
            <a:chOff x="375445" y="3222151"/>
            <a:chExt cx="216102" cy="209587"/>
          </a:xfrm>
        </p:grpSpPr>
        <p:sp>
          <p:nvSpPr>
            <p:cNvPr id="930" name="Google Shape;930;p13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3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" name="Google Shape;932;p13"/>
          <p:cNvGrpSpPr/>
          <p:nvPr/>
        </p:nvGrpSpPr>
        <p:grpSpPr>
          <a:xfrm>
            <a:off x="8804081" y="3239808"/>
            <a:ext cx="156328" cy="151594"/>
            <a:chOff x="375445" y="3222151"/>
            <a:chExt cx="216102" cy="209587"/>
          </a:xfrm>
        </p:grpSpPr>
        <p:sp>
          <p:nvSpPr>
            <p:cNvPr id="933" name="Google Shape;933;p13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3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13"/>
          <p:cNvGrpSpPr/>
          <p:nvPr/>
        </p:nvGrpSpPr>
        <p:grpSpPr>
          <a:xfrm>
            <a:off x="8423989" y="-533405"/>
            <a:ext cx="591491" cy="2037135"/>
            <a:chOff x="1395700" y="238125"/>
            <a:chExt cx="1034075" cy="3561425"/>
          </a:xfrm>
        </p:grpSpPr>
        <p:sp>
          <p:nvSpPr>
            <p:cNvPr id="936" name="Google Shape;936;p13"/>
            <p:cNvSpPr/>
            <p:nvPr/>
          </p:nvSpPr>
          <p:spPr>
            <a:xfrm>
              <a:off x="1566525" y="238125"/>
              <a:ext cx="688150" cy="1740125"/>
            </a:xfrm>
            <a:custGeom>
              <a:avLst/>
              <a:gdLst/>
              <a:ahLst/>
              <a:cxnLst/>
              <a:rect l="l" t="t" r="r" b="b"/>
              <a:pathLst>
                <a:path w="27526" h="69605" extrusionOk="0">
                  <a:moveTo>
                    <a:pt x="13763" y="54502"/>
                  </a:moveTo>
                  <a:lnTo>
                    <a:pt x="26242" y="69019"/>
                  </a:lnTo>
                  <a:lnTo>
                    <a:pt x="1304" y="69019"/>
                  </a:lnTo>
                  <a:lnTo>
                    <a:pt x="13763" y="54502"/>
                  </a:lnTo>
                  <a:close/>
                  <a:moveTo>
                    <a:pt x="13405" y="0"/>
                  </a:moveTo>
                  <a:lnTo>
                    <a:pt x="13405" y="54030"/>
                  </a:lnTo>
                  <a:lnTo>
                    <a:pt x="1" y="69605"/>
                  </a:lnTo>
                  <a:lnTo>
                    <a:pt x="27526" y="69605"/>
                  </a:lnTo>
                  <a:lnTo>
                    <a:pt x="14575" y="54426"/>
                  </a:lnTo>
                  <a:lnTo>
                    <a:pt x="1449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extrusionOk="0">
                  <a:moveTo>
                    <a:pt x="1" y="0"/>
                  </a:moveTo>
                  <a:lnTo>
                    <a:pt x="1" y="17425"/>
                  </a:lnTo>
                  <a:lnTo>
                    <a:pt x="624" y="17425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D70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fill="none" extrusionOk="0">
                  <a:moveTo>
                    <a:pt x="1" y="17425"/>
                  </a:moveTo>
                  <a:lnTo>
                    <a:pt x="624" y="17425"/>
                  </a:lnTo>
                  <a:lnTo>
                    <a:pt x="624" y="0"/>
                  </a:lnTo>
                  <a:lnTo>
                    <a:pt x="1" y="0"/>
                  </a:lnTo>
                  <a:lnTo>
                    <a:pt x="1" y="174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extrusionOk="0">
                  <a:moveTo>
                    <a:pt x="1" y="1"/>
                  </a:moveTo>
                  <a:lnTo>
                    <a:pt x="1" y="18067"/>
                  </a:lnTo>
                  <a:lnTo>
                    <a:pt x="1266" y="18067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fill="none" extrusionOk="0">
                  <a:moveTo>
                    <a:pt x="1266" y="18067"/>
                  </a:moveTo>
                  <a:lnTo>
                    <a:pt x="1" y="18067"/>
                  </a:lnTo>
                  <a:lnTo>
                    <a:pt x="1" y="1"/>
                  </a:lnTo>
                  <a:lnTo>
                    <a:pt x="1266" y="1"/>
                  </a:lnTo>
                  <a:lnTo>
                    <a:pt x="1266" y="180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1864825" y="3704175"/>
              <a:ext cx="95825" cy="95375"/>
            </a:xfrm>
            <a:custGeom>
              <a:avLst/>
              <a:gdLst/>
              <a:ahLst/>
              <a:cxnLst/>
              <a:rect l="l" t="t" r="r" b="b"/>
              <a:pathLst>
                <a:path w="3833" h="3815" extrusionOk="0">
                  <a:moveTo>
                    <a:pt x="1718" y="1"/>
                  </a:moveTo>
                  <a:lnTo>
                    <a:pt x="1529" y="39"/>
                  </a:lnTo>
                  <a:lnTo>
                    <a:pt x="1340" y="76"/>
                  </a:lnTo>
                  <a:lnTo>
                    <a:pt x="1171" y="152"/>
                  </a:lnTo>
                  <a:lnTo>
                    <a:pt x="1001" y="227"/>
                  </a:lnTo>
                  <a:lnTo>
                    <a:pt x="850" y="322"/>
                  </a:lnTo>
                  <a:lnTo>
                    <a:pt x="699" y="435"/>
                  </a:lnTo>
                  <a:lnTo>
                    <a:pt x="566" y="548"/>
                  </a:lnTo>
                  <a:lnTo>
                    <a:pt x="434" y="699"/>
                  </a:lnTo>
                  <a:lnTo>
                    <a:pt x="321" y="831"/>
                  </a:lnTo>
                  <a:lnTo>
                    <a:pt x="227" y="1001"/>
                  </a:lnTo>
                  <a:lnTo>
                    <a:pt x="151" y="1171"/>
                  </a:lnTo>
                  <a:lnTo>
                    <a:pt x="94" y="1341"/>
                  </a:lnTo>
                  <a:lnTo>
                    <a:pt x="38" y="1530"/>
                  </a:lnTo>
                  <a:lnTo>
                    <a:pt x="19" y="1719"/>
                  </a:lnTo>
                  <a:lnTo>
                    <a:pt x="0" y="1908"/>
                  </a:lnTo>
                  <a:lnTo>
                    <a:pt x="19" y="2096"/>
                  </a:lnTo>
                  <a:lnTo>
                    <a:pt x="38" y="2304"/>
                  </a:lnTo>
                  <a:lnTo>
                    <a:pt x="94" y="2474"/>
                  </a:lnTo>
                  <a:lnTo>
                    <a:pt x="151" y="2663"/>
                  </a:lnTo>
                  <a:lnTo>
                    <a:pt x="227" y="2814"/>
                  </a:lnTo>
                  <a:lnTo>
                    <a:pt x="321" y="2984"/>
                  </a:lnTo>
                  <a:lnTo>
                    <a:pt x="434" y="3135"/>
                  </a:lnTo>
                  <a:lnTo>
                    <a:pt x="566" y="3267"/>
                  </a:lnTo>
                  <a:lnTo>
                    <a:pt x="699" y="3380"/>
                  </a:lnTo>
                  <a:lnTo>
                    <a:pt x="850" y="3493"/>
                  </a:lnTo>
                  <a:lnTo>
                    <a:pt x="1001" y="3588"/>
                  </a:lnTo>
                  <a:lnTo>
                    <a:pt x="1171" y="3663"/>
                  </a:lnTo>
                  <a:lnTo>
                    <a:pt x="1340" y="3739"/>
                  </a:lnTo>
                  <a:lnTo>
                    <a:pt x="1529" y="3776"/>
                  </a:lnTo>
                  <a:lnTo>
                    <a:pt x="1718" y="3814"/>
                  </a:lnTo>
                  <a:lnTo>
                    <a:pt x="2114" y="3814"/>
                  </a:lnTo>
                  <a:lnTo>
                    <a:pt x="2303" y="3776"/>
                  </a:lnTo>
                  <a:lnTo>
                    <a:pt x="2492" y="3739"/>
                  </a:lnTo>
                  <a:lnTo>
                    <a:pt x="2662" y="3663"/>
                  </a:lnTo>
                  <a:lnTo>
                    <a:pt x="2832" y="3588"/>
                  </a:lnTo>
                  <a:lnTo>
                    <a:pt x="2983" y="3493"/>
                  </a:lnTo>
                  <a:lnTo>
                    <a:pt x="3134" y="3380"/>
                  </a:lnTo>
                  <a:lnTo>
                    <a:pt x="3266" y="3267"/>
                  </a:lnTo>
                  <a:lnTo>
                    <a:pt x="3398" y="3135"/>
                  </a:lnTo>
                  <a:lnTo>
                    <a:pt x="3493" y="2984"/>
                  </a:lnTo>
                  <a:lnTo>
                    <a:pt x="3606" y="2814"/>
                  </a:lnTo>
                  <a:lnTo>
                    <a:pt x="3681" y="2663"/>
                  </a:lnTo>
                  <a:lnTo>
                    <a:pt x="3738" y="2474"/>
                  </a:lnTo>
                  <a:lnTo>
                    <a:pt x="3795" y="2304"/>
                  </a:lnTo>
                  <a:lnTo>
                    <a:pt x="3813" y="2096"/>
                  </a:lnTo>
                  <a:lnTo>
                    <a:pt x="3832" y="1908"/>
                  </a:lnTo>
                  <a:lnTo>
                    <a:pt x="3813" y="1719"/>
                  </a:lnTo>
                  <a:lnTo>
                    <a:pt x="3795" y="1530"/>
                  </a:lnTo>
                  <a:lnTo>
                    <a:pt x="3738" y="1341"/>
                  </a:lnTo>
                  <a:lnTo>
                    <a:pt x="3681" y="1171"/>
                  </a:lnTo>
                  <a:lnTo>
                    <a:pt x="3606" y="1001"/>
                  </a:lnTo>
                  <a:lnTo>
                    <a:pt x="3493" y="831"/>
                  </a:lnTo>
                  <a:lnTo>
                    <a:pt x="3398" y="699"/>
                  </a:lnTo>
                  <a:lnTo>
                    <a:pt x="3266" y="548"/>
                  </a:lnTo>
                  <a:lnTo>
                    <a:pt x="3134" y="435"/>
                  </a:lnTo>
                  <a:lnTo>
                    <a:pt x="2983" y="322"/>
                  </a:lnTo>
                  <a:lnTo>
                    <a:pt x="2832" y="227"/>
                  </a:lnTo>
                  <a:lnTo>
                    <a:pt x="2662" y="152"/>
                  </a:lnTo>
                  <a:lnTo>
                    <a:pt x="2492" y="76"/>
                  </a:lnTo>
                  <a:lnTo>
                    <a:pt x="2303" y="39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fill="none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lnTo>
                    <a:pt x="34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0" y="0"/>
                  </a:moveTo>
                  <a:lnTo>
                    <a:pt x="3455" y="3927"/>
                  </a:lnTo>
                  <a:lnTo>
                    <a:pt x="37908" y="3927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3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5" y="3927"/>
                  </a:lnTo>
                  <a:lnTo>
                    <a:pt x="3455" y="3927"/>
                  </a:lnTo>
                  <a:lnTo>
                    <a:pt x="37908" y="3927"/>
                  </a:lnTo>
                  <a:lnTo>
                    <a:pt x="37908" y="3927"/>
                  </a:lnTo>
                  <a:lnTo>
                    <a:pt x="41362" y="0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3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extrusionOk="0">
                  <a:moveTo>
                    <a:pt x="19" y="1"/>
                  </a:move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3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3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extrusionOk="0">
                  <a:moveTo>
                    <a:pt x="19" y="1"/>
                  </a:move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3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3"/>
            <p:cNvSpPr/>
            <p:nvPr/>
          </p:nvSpPr>
          <p:spPr>
            <a:xfrm>
              <a:off x="1454200" y="2413850"/>
              <a:ext cx="974625" cy="96300"/>
            </a:xfrm>
            <a:custGeom>
              <a:avLst/>
              <a:gdLst/>
              <a:ahLst/>
              <a:cxnLst/>
              <a:rect l="l" t="t" r="r" b="b"/>
              <a:pathLst>
                <a:path w="38985" h="3852" extrusionOk="0">
                  <a:moveTo>
                    <a:pt x="1" y="2606"/>
                  </a:moveTo>
                  <a:lnTo>
                    <a:pt x="1096" y="3852"/>
                  </a:lnTo>
                  <a:lnTo>
                    <a:pt x="1096" y="3852"/>
                  </a:lnTo>
                  <a:lnTo>
                    <a:pt x="1" y="2606"/>
                  </a:lnTo>
                  <a:close/>
                  <a:moveTo>
                    <a:pt x="38985" y="0"/>
                  </a:moveTo>
                  <a:lnTo>
                    <a:pt x="38985" y="0"/>
                  </a:lnTo>
                  <a:lnTo>
                    <a:pt x="38211" y="888"/>
                  </a:lnTo>
                  <a:lnTo>
                    <a:pt x="38985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3"/>
            <p:cNvSpPr/>
            <p:nvPr/>
          </p:nvSpPr>
          <p:spPr>
            <a:xfrm>
              <a:off x="1454200" y="2478975"/>
              <a:ext cx="27400" cy="31175"/>
            </a:xfrm>
            <a:custGeom>
              <a:avLst/>
              <a:gdLst/>
              <a:ahLst/>
              <a:cxnLst/>
              <a:rect l="l" t="t" r="r" b="b"/>
              <a:pathLst>
                <a:path w="1096" h="1247" fill="none" extrusionOk="0">
                  <a:moveTo>
                    <a:pt x="1" y="1"/>
                  </a:moveTo>
                  <a:lnTo>
                    <a:pt x="1096" y="1247"/>
                  </a:lnTo>
                  <a:lnTo>
                    <a:pt x="1096" y="124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3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extrusionOk="0">
                  <a:moveTo>
                    <a:pt x="1" y="0"/>
                  </a:move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3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fill="none" extrusionOk="0">
                  <a:moveTo>
                    <a:pt x="41288" y="0"/>
                  </a:moveTo>
                  <a:lnTo>
                    <a:pt x="1" y="0"/>
                  </a:ln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3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41362" y="1"/>
                  </a:lnTo>
                  <a:lnTo>
                    <a:pt x="37983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3"/>
            <p:cNvSpPr/>
            <p:nvPr/>
          </p:nvSpPr>
          <p:spPr>
            <a:xfrm>
              <a:off x="1395700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3"/>
            <p:cNvSpPr/>
            <p:nvPr/>
          </p:nvSpPr>
          <p:spPr>
            <a:xfrm>
              <a:off x="2345275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3379" y="1"/>
                  </a:moveTo>
                  <a:lnTo>
                    <a:pt x="3379" y="1"/>
                  </a:lnTo>
                  <a:lnTo>
                    <a:pt x="0" y="3852"/>
                  </a:lnTo>
                  <a:lnTo>
                    <a:pt x="0" y="3852"/>
                  </a:lnTo>
                  <a:lnTo>
                    <a:pt x="33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3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3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fill="none" extrusionOk="0">
                  <a:moveTo>
                    <a:pt x="41362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3"/>
            <p:cNvSpPr/>
            <p:nvPr/>
          </p:nvSpPr>
          <p:spPr>
            <a:xfrm>
              <a:off x="1395700" y="2216100"/>
              <a:ext cx="1034075" cy="975"/>
            </a:xfrm>
            <a:custGeom>
              <a:avLst/>
              <a:gdLst/>
              <a:ahLst/>
              <a:cxnLst/>
              <a:rect l="l" t="t" r="r" b="b"/>
              <a:pathLst>
                <a:path w="41363" h="39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  <a:close/>
                  <a:moveTo>
                    <a:pt x="41344" y="0"/>
                  </a:moveTo>
                  <a:lnTo>
                    <a:pt x="41344" y="0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3"/>
            <p:cNvSpPr/>
            <p:nvPr/>
          </p:nvSpPr>
          <p:spPr>
            <a:xfrm>
              <a:off x="1395700" y="2216100"/>
              <a:ext cx="475" cy="975"/>
            </a:xfrm>
            <a:custGeom>
              <a:avLst/>
              <a:gdLst/>
              <a:ahLst/>
              <a:cxnLst/>
              <a:rect l="l" t="t" r="r" b="b"/>
              <a:pathLst>
                <a:path w="19" h="39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3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19" y="0"/>
                  </a:move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3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3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extrusionOk="0">
                  <a:moveTo>
                    <a:pt x="3455" y="0"/>
                  </a:moveTo>
                  <a:lnTo>
                    <a:pt x="0" y="3908"/>
                  </a:lnTo>
                  <a:lnTo>
                    <a:pt x="3455" y="7835"/>
                  </a:lnTo>
                  <a:lnTo>
                    <a:pt x="0" y="11743"/>
                  </a:lnTo>
                  <a:lnTo>
                    <a:pt x="3285" y="15481"/>
                  </a:lnTo>
                  <a:lnTo>
                    <a:pt x="38078" y="15481"/>
                  </a:lnTo>
                  <a:lnTo>
                    <a:pt x="41362" y="11743"/>
                  </a:lnTo>
                  <a:lnTo>
                    <a:pt x="37908" y="7835"/>
                  </a:lnTo>
                  <a:lnTo>
                    <a:pt x="41362" y="3908"/>
                  </a:lnTo>
                  <a:lnTo>
                    <a:pt x="379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3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fill="none" extrusionOk="0">
                  <a:moveTo>
                    <a:pt x="38078" y="15481"/>
                  </a:moveTo>
                  <a:lnTo>
                    <a:pt x="3285" y="15481"/>
                  </a:lnTo>
                  <a:lnTo>
                    <a:pt x="0" y="11743"/>
                  </a:lnTo>
                  <a:lnTo>
                    <a:pt x="3455" y="7835"/>
                  </a:lnTo>
                  <a:lnTo>
                    <a:pt x="0" y="3908"/>
                  </a:lnTo>
                  <a:lnTo>
                    <a:pt x="3455" y="0"/>
                  </a:lnTo>
                  <a:lnTo>
                    <a:pt x="37908" y="0"/>
                  </a:lnTo>
                  <a:lnTo>
                    <a:pt x="41362" y="3908"/>
                  </a:lnTo>
                  <a:lnTo>
                    <a:pt x="37908" y="7835"/>
                  </a:lnTo>
                  <a:lnTo>
                    <a:pt x="41362" y="11743"/>
                  </a:lnTo>
                  <a:lnTo>
                    <a:pt x="38078" y="154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3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  <a:close/>
                  <a:moveTo>
                    <a:pt x="41362" y="0"/>
                  </a:moveTo>
                  <a:lnTo>
                    <a:pt x="41362" y="0"/>
                  </a:lnTo>
                  <a:lnTo>
                    <a:pt x="37983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3"/>
            <p:cNvSpPr/>
            <p:nvPr/>
          </p:nvSpPr>
          <p:spPr>
            <a:xfrm>
              <a:off x="1395700" y="3194475"/>
              <a:ext cx="58525" cy="66100"/>
            </a:xfrm>
            <a:custGeom>
              <a:avLst/>
              <a:gdLst/>
              <a:ahLst/>
              <a:cxnLst/>
              <a:rect l="l" t="t" r="r" b="b"/>
              <a:pathLst>
                <a:path w="2341" h="26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3"/>
            <p:cNvSpPr/>
            <p:nvPr/>
          </p:nvSpPr>
          <p:spPr>
            <a:xfrm>
              <a:off x="2345275" y="3194475"/>
              <a:ext cx="84500" cy="95825"/>
            </a:xfrm>
            <a:custGeom>
              <a:avLst/>
              <a:gdLst/>
              <a:ahLst/>
              <a:cxnLst/>
              <a:rect l="l" t="t" r="r" b="b"/>
              <a:pathLst>
                <a:path w="3380" h="3833" fill="none" extrusionOk="0">
                  <a:moveTo>
                    <a:pt x="3379" y="0"/>
                  </a:moveTo>
                  <a:lnTo>
                    <a:pt x="3379" y="0"/>
                  </a:lnTo>
                  <a:lnTo>
                    <a:pt x="0" y="3832"/>
                  </a:lnTo>
                  <a:lnTo>
                    <a:pt x="0" y="3832"/>
                  </a:lnTo>
                  <a:lnTo>
                    <a:pt x="3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3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3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3"/>
            <p:cNvSpPr/>
            <p:nvPr/>
          </p:nvSpPr>
          <p:spPr>
            <a:xfrm>
              <a:off x="1395700" y="3389850"/>
              <a:ext cx="1034075" cy="97250"/>
            </a:xfrm>
            <a:custGeom>
              <a:avLst/>
              <a:gdLst/>
              <a:ahLst/>
              <a:cxnLst/>
              <a:rect l="l" t="t" r="r" b="b"/>
              <a:pathLst>
                <a:path w="41363" h="3890" extrusionOk="0">
                  <a:moveTo>
                    <a:pt x="0" y="1"/>
                  </a:moveTo>
                  <a:lnTo>
                    <a:pt x="3285" y="3739"/>
                  </a:lnTo>
                  <a:lnTo>
                    <a:pt x="3302" y="3739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38060" y="3739"/>
                  </a:lnTo>
                  <a:lnTo>
                    <a:pt x="38078" y="3739"/>
                  </a:lnTo>
                  <a:lnTo>
                    <a:pt x="41362" y="1"/>
                  </a:lnTo>
                  <a:close/>
                  <a:moveTo>
                    <a:pt x="3302" y="3739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close/>
                  <a:moveTo>
                    <a:pt x="34094" y="3739"/>
                  </a:moveTo>
                  <a:lnTo>
                    <a:pt x="33943" y="3890"/>
                  </a:lnTo>
                  <a:lnTo>
                    <a:pt x="37927" y="3890"/>
                  </a:lnTo>
                  <a:lnTo>
                    <a:pt x="38060" y="3739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3"/>
            <p:cNvSpPr/>
            <p:nvPr/>
          </p:nvSpPr>
          <p:spPr>
            <a:xfrm>
              <a:off x="1395700" y="3389850"/>
              <a:ext cx="180775" cy="97250"/>
            </a:xfrm>
            <a:custGeom>
              <a:avLst/>
              <a:gdLst/>
              <a:ahLst/>
              <a:cxnLst/>
              <a:rect l="l" t="t" r="r" b="b"/>
              <a:pathLst>
                <a:path w="7231" h="3890" fill="none" extrusionOk="0">
                  <a:moveTo>
                    <a:pt x="0" y="1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lnTo>
                    <a:pt x="3285" y="373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244275" y="3389850"/>
              <a:ext cx="185500" cy="97250"/>
            </a:xfrm>
            <a:custGeom>
              <a:avLst/>
              <a:gdLst/>
              <a:ahLst/>
              <a:cxnLst/>
              <a:rect l="l" t="t" r="r" b="b"/>
              <a:pathLst>
                <a:path w="7420" h="3890" fill="none" extrusionOk="0">
                  <a:moveTo>
                    <a:pt x="7419" y="1"/>
                  </a:moveTo>
                  <a:lnTo>
                    <a:pt x="4135" y="3739"/>
                  </a:lnTo>
                  <a:lnTo>
                    <a:pt x="151" y="3739"/>
                  </a:lnTo>
                  <a:lnTo>
                    <a:pt x="0" y="3890"/>
                  </a:lnTo>
                  <a:lnTo>
                    <a:pt x="3984" y="3890"/>
                  </a:lnTo>
                  <a:lnTo>
                    <a:pt x="74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3"/>
            <p:cNvSpPr/>
            <p:nvPr/>
          </p:nvSpPr>
          <p:spPr>
            <a:xfrm>
              <a:off x="1395700" y="3388925"/>
              <a:ext cx="475" cy="950"/>
            </a:xfrm>
            <a:custGeom>
              <a:avLst/>
              <a:gdLst/>
              <a:ahLst/>
              <a:cxnLst/>
              <a:rect l="l" t="t" r="r" b="b"/>
              <a:pathLst>
                <a:path w="19" h="38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3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extrusionOk="0">
                  <a:moveTo>
                    <a:pt x="19" y="0"/>
                  </a:moveTo>
                  <a:lnTo>
                    <a:pt x="0" y="38"/>
                  </a:lnTo>
                  <a:lnTo>
                    <a:pt x="3285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285" y="3776"/>
                  </a:lnTo>
                  <a:lnTo>
                    <a:pt x="7098" y="3776"/>
                  </a:lnTo>
                  <a:lnTo>
                    <a:pt x="34094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" name="Google Shape;978;p13"/>
          <p:cNvGrpSpPr/>
          <p:nvPr/>
        </p:nvGrpSpPr>
        <p:grpSpPr>
          <a:xfrm>
            <a:off x="7766490" y="3770275"/>
            <a:ext cx="1571958" cy="1610184"/>
            <a:chOff x="-3128300" y="3184750"/>
            <a:chExt cx="1745650" cy="1788100"/>
          </a:xfrm>
        </p:grpSpPr>
        <p:sp>
          <p:nvSpPr>
            <p:cNvPr id="979" name="Google Shape;979;p13"/>
            <p:cNvSpPr/>
            <p:nvPr/>
          </p:nvSpPr>
          <p:spPr>
            <a:xfrm>
              <a:off x="-3128300" y="3184750"/>
              <a:ext cx="1745650" cy="1788100"/>
            </a:xfrm>
            <a:custGeom>
              <a:avLst/>
              <a:gdLst/>
              <a:ahLst/>
              <a:cxnLst/>
              <a:rect l="l" t="t" r="r" b="b"/>
              <a:pathLst>
                <a:path w="69826" h="71524" extrusionOk="0">
                  <a:moveTo>
                    <a:pt x="62244" y="1"/>
                  </a:moveTo>
                  <a:lnTo>
                    <a:pt x="61580" y="19"/>
                  </a:lnTo>
                  <a:lnTo>
                    <a:pt x="60934" y="56"/>
                  </a:lnTo>
                  <a:lnTo>
                    <a:pt x="60270" y="130"/>
                  </a:lnTo>
                  <a:lnTo>
                    <a:pt x="59624" y="222"/>
                  </a:lnTo>
                  <a:lnTo>
                    <a:pt x="59034" y="333"/>
                  </a:lnTo>
                  <a:lnTo>
                    <a:pt x="58462" y="481"/>
                  </a:lnTo>
                  <a:lnTo>
                    <a:pt x="57890" y="647"/>
                  </a:lnTo>
                  <a:lnTo>
                    <a:pt x="57337" y="813"/>
                  </a:lnTo>
                  <a:lnTo>
                    <a:pt x="56783" y="1016"/>
                  </a:lnTo>
                  <a:lnTo>
                    <a:pt x="56248" y="1255"/>
                  </a:lnTo>
                  <a:lnTo>
                    <a:pt x="55695" y="1495"/>
                  </a:lnTo>
                  <a:lnTo>
                    <a:pt x="55178" y="1754"/>
                  </a:lnTo>
                  <a:lnTo>
                    <a:pt x="54662" y="2030"/>
                  </a:lnTo>
                  <a:lnTo>
                    <a:pt x="54145" y="2325"/>
                  </a:lnTo>
                  <a:lnTo>
                    <a:pt x="53647" y="2639"/>
                  </a:lnTo>
                  <a:lnTo>
                    <a:pt x="53167" y="2971"/>
                  </a:lnTo>
                  <a:lnTo>
                    <a:pt x="52688" y="3322"/>
                  </a:lnTo>
                  <a:lnTo>
                    <a:pt x="52226" y="3691"/>
                  </a:lnTo>
                  <a:lnTo>
                    <a:pt x="51784" y="4078"/>
                  </a:lnTo>
                  <a:lnTo>
                    <a:pt x="51341" y="4465"/>
                  </a:lnTo>
                  <a:lnTo>
                    <a:pt x="50917" y="4871"/>
                  </a:lnTo>
                  <a:lnTo>
                    <a:pt x="50492" y="5296"/>
                  </a:lnTo>
                  <a:lnTo>
                    <a:pt x="50087" y="5738"/>
                  </a:lnTo>
                  <a:lnTo>
                    <a:pt x="49699" y="6199"/>
                  </a:lnTo>
                  <a:lnTo>
                    <a:pt x="49330" y="6661"/>
                  </a:lnTo>
                  <a:lnTo>
                    <a:pt x="48980" y="7122"/>
                  </a:lnTo>
                  <a:lnTo>
                    <a:pt x="48629" y="7620"/>
                  </a:lnTo>
                  <a:lnTo>
                    <a:pt x="48316" y="8118"/>
                  </a:lnTo>
                  <a:lnTo>
                    <a:pt x="48002" y="8616"/>
                  </a:lnTo>
                  <a:lnTo>
                    <a:pt x="47707" y="9133"/>
                  </a:lnTo>
                  <a:lnTo>
                    <a:pt x="47430" y="9668"/>
                  </a:lnTo>
                  <a:lnTo>
                    <a:pt x="47172" y="10203"/>
                  </a:lnTo>
                  <a:lnTo>
                    <a:pt x="46932" y="10738"/>
                  </a:lnTo>
                  <a:lnTo>
                    <a:pt x="46711" y="11291"/>
                  </a:lnTo>
                  <a:lnTo>
                    <a:pt x="46508" y="11845"/>
                  </a:lnTo>
                  <a:lnTo>
                    <a:pt x="46323" y="12398"/>
                  </a:lnTo>
                  <a:lnTo>
                    <a:pt x="46176" y="12933"/>
                  </a:lnTo>
                  <a:lnTo>
                    <a:pt x="46046" y="13450"/>
                  </a:lnTo>
                  <a:lnTo>
                    <a:pt x="45917" y="13966"/>
                  </a:lnTo>
                  <a:lnTo>
                    <a:pt x="45807" y="14501"/>
                  </a:lnTo>
                  <a:lnTo>
                    <a:pt x="45714" y="15036"/>
                  </a:lnTo>
                  <a:lnTo>
                    <a:pt x="45641" y="15571"/>
                  </a:lnTo>
                  <a:lnTo>
                    <a:pt x="45585" y="16106"/>
                  </a:lnTo>
                  <a:lnTo>
                    <a:pt x="45548" y="16641"/>
                  </a:lnTo>
                  <a:lnTo>
                    <a:pt x="45511" y="17176"/>
                  </a:lnTo>
                  <a:lnTo>
                    <a:pt x="45493" y="17711"/>
                  </a:lnTo>
                  <a:lnTo>
                    <a:pt x="45493" y="18264"/>
                  </a:lnTo>
                  <a:lnTo>
                    <a:pt x="45493" y="18799"/>
                  </a:lnTo>
                  <a:lnTo>
                    <a:pt x="45530" y="19334"/>
                  </a:lnTo>
                  <a:lnTo>
                    <a:pt x="45567" y="19869"/>
                  </a:lnTo>
                  <a:lnTo>
                    <a:pt x="45622" y="20404"/>
                  </a:lnTo>
                  <a:lnTo>
                    <a:pt x="45677" y="20958"/>
                  </a:lnTo>
                  <a:lnTo>
                    <a:pt x="45770" y="21493"/>
                  </a:lnTo>
                  <a:lnTo>
                    <a:pt x="45862" y="22009"/>
                  </a:lnTo>
                  <a:lnTo>
                    <a:pt x="45973" y="22544"/>
                  </a:lnTo>
                  <a:lnTo>
                    <a:pt x="46083" y="23079"/>
                  </a:lnTo>
                  <a:lnTo>
                    <a:pt x="46212" y="23596"/>
                  </a:lnTo>
                  <a:lnTo>
                    <a:pt x="46360" y="24131"/>
                  </a:lnTo>
                  <a:lnTo>
                    <a:pt x="46526" y="24647"/>
                  </a:lnTo>
                  <a:lnTo>
                    <a:pt x="46692" y="25164"/>
                  </a:lnTo>
                  <a:lnTo>
                    <a:pt x="46877" y="25680"/>
                  </a:lnTo>
                  <a:lnTo>
                    <a:pt x="47061" y="26179"/>
                  </a:lnTo>
                  <a:lnTo>
                    <a:pt x="47282" y="26677"/>
                  </a:lnTo>
                  <a:lnTo>
                    <a:pt x="47485" y="27175"/>
                  </a:lnTo>
                  <a:lnTo>
                    <a:pt x="47725" y="27673"/>
                  </a:lnTo>
                  <a:lnTo>
                    <a:pt x="47965" y="28153"/>
                  </a:lnTo>
                  <a:lnTo>
                    <a:pt x="48223" y="28632"/>
                  </a:lnTo>
                  <a:lnTo>
                    <a:pt x="48482" y="29112"/>
                  </a:lnTo>
                  <a:lnTo>
                    <a:pt x="48223" y="28872"/>
                  </a:lnTo>
                  <a:lnTo>
                    <a:pt x="47947" y="28669"/>
                  </a:lnTo>
                  <a:lnTo>
                    <a:pt x="47651" y="28485"/>
                  </a:lnTo>
                  <a:lnTo>
                    <a:pt x="47319" y="28319"/>
                  </a:lnTo>
                  <a:lnTo>
                    <a:pt x="46987" y="28189"/>
                  </a:lnTo>
                  <a:lnTo>
                    <a:pt x="46655" y="28079"/>
                  </a:lnTo>
                  <a:lnTo>
                    <a:pt x="46305" y="27986"/>
                  </a:lnTo>
                  <a:lnTo>
                    <a:pt x="45936" y="27931"/>
                  </a:lnTo>
                  <a:lnTo>
                    <a:pt x="45585" y="27894"/>
                  </a:lnTo>
                  <a:lnTo>
                    <a:pt x="45216" y="27894"/>
                  </a:lnTo>
                  <a:lnTo>
                    <a:pt x="44847" y="27913"/>
                  </a:lnTo>
                  <a:lnTo>
                    <a:pt x="44478" y="27950"/>
                  </a:lnTo>
                  <a:lnTo>
                    <a:pt x="44128" y="28023"/>
                  </a:lnTo>
                  <a:lnTo>
                    <a:pt x="43777" y="28134"/>
                  </a:lnTo>
                  <a:lnTo>
                    <a:pt x="43445" y="28263"/>
                  </a:lnTo>
                  <a:lnTo>
                    <a:pt x="43113" y="28411"/>
                  </a:lnTo>
                  <a:lnTo>
                    <a:pt x="42726" y="28651"/>
                  </a:lnTo>
                  <a:lnTo>
                    <a:pt x="42338" y="28927"/>
                  </a:lnTo>
                  <a:lnTo>
                    <a:pt x="41988" y="29223"/>
                  </a:lnTo>
                  <a:lnTo>
                    <a:pt x="41674" y="29555"/>
                  </a:lnTo>
                  <a:lnTo>
                    <a:pt x="41361" y="29905"/>
                  </a:lnTo>
                  <a:lnTo>
                    <a:pt x="41102" y="30274"/>
                  </a:lnTo>
                  <a:lnTo>
                    <a:pt x="40844" y="30661"/>
                  </a:lnTo>
                  <a:lnTo>
                    <a:pt x="40623" y="31067"/>
                  </a:lnTo>
                  <a:lnTo>
                    <a:pt x="40420" y="31492"/>
                  </a:lnTo>
                  <a:lnTo>
                    <a:pt x="40254" y="31934"/>
                  </a:lnTo>
                  <a:lnTo>
                    <a:pt x="40106" y="32396"/>
                  </a:lnTo>
                  <a:lnTo>
                    <a:pt x="39977" y="32857"/>
                  </a:lnTo>
                  <a:lnTo>
                    <a:pt x="39885" y="33318"/>
                  </a:lnTo>
                  <a:lnTo>
                    <a:pt x="39811" y="33779"/>
                  </a:lnTo>
                  <a:lnTo>
                    <a:pt x="39756" y="34259"/>
                  </a:lnTo>
                  <a:lnTo>
                    <a:pt x="39737" y="34720"/>
                  </a:lnTo>
                  <a:lnTo>
                    <a:pt x="39737" y="35200"/>
                  </a:lnTo>
                  <a:lnTo>
                    <a:pt x="39737" y="35661"/>
                  </a:lnTo>
                  <a:lnTo>
                    <a:pt x="39774" y="36122"/>
                  </a:lnTo>
                  <a:lnTo>
                    <a:pt x="39829" y="36583"/>
                  </a:lnTo>
                  <a:lnTo>
                    <a:pt x="39903" y="37044"/>
                  </a:lnTo>
                  <a:lnTo>
                    <a:pt x="39977" y="37506"/>
                  </a:lnTo>
                  <a:lnTo>
                    <a:pt x="40069" y="37967"/>
                  </a:lnTo>
                  <a:lnTo>
                    <a:pt x="40180" y="38428"/>
                  </a:lnTo>
                  <a:lnTo>
                    <a:pt x="40420" y="39332"/>
                  </a:lnTo>
                  <a:lnTo>
                    <a:pt x="40678" y="40236"/>
                  </a:lnTo>
                  <a:lnTo>
                    <a:pt x="40973" y="41140"/>
                  </a:lnTo>
                  <a:lnTo>
                    <a:pt x="41268" y="42025"/>
                  </a:lnTo>
                  <a:lnTo>
                    <a:pt x="41047" y="41472"/>
                  </a:lnTo>
                  <a:lnTo>
                    <a:pt x="40789" y="40918"/>
                  </a:lnTo>
                  <a:lnTo>
                    <a:pt x="40512" y="40402"/>
                  </a:lnTo>
                  <a:lnTo>
                    <a:pt x="40198" y="39904"/>
                  </a:lnTo>
                  <a:lnTo>
                    <a:pt x="39866" y="39424"/>
                  </a:lnTo>
                  <a:lnTo>
                    <a:pt x="39497" y="38963"/>
                  </a:lnTo>
                  <a:lnTo>
                    <a:pt x="39110" y="38520"/>
                  </a:lnTo>
                  <a:lnTo>
                    <a:pt x="38686" y="38096"/>
                  </a:lnTo>
                  <a:lnTo>
                    <a:pt x="38243" y="37690"/>
                  </a:lnTo>
                  <a:lnTo>
                    <a:pt x="37782" y="37321"/>
                  </a:lnTo>
                  <a:lnTo>
                    <a:pt x="37302" y="36971"/>
                  </a:lnTo>
                  <a:lnTo>
                    <a:pt x="36804" y="36639"/>
                  </a:lnTo>
                  <a:lnTo>
                    <a:pt x="36288" y="36343"/>
                  </a:lnTo>
                  <a:lnTo>
                    <a:pt x="35771" y="36067"/>
                  </a:lnTo>
                  <a:lnTo>
                    <a:pt x="35218" y="35808"/>
                  </a:lnTo>
                  <a:lnTo>
                    <a:pt x="34664" y="35587"/>
                  </a:lnTo>
                  <a:lnTo>
                    <a:pt x="34111" y="35384"/>
                  </a:lnTo>
                  <a:lnTo>
                    <a:pt x="33520" y="35218"/>
                  </a:lnTo>
                  <a:lnTo>
                    <a:pt x="32948" y="35070"/>
                  </a:lnTo>
                  <a:lnTo>
                    <a:pt x="32358" y="34960"/>
                  </a:lnTo>
                  <a:lnTo>
                    <a:pt x="31768" y="34868"/>
                  </a:lnTo>
                  <a:lnTo>
                    <a:pt x="31177" y="34812"/>
                  </a:lnTo>
                  <a:lnTo>
                    <a:pt x="30587" y="34794"/>
                  </a:lnTo>
                  <a:lnTo>
                    <a:pt x="29997" y="34794"/>
                  </a:lnTo>
                  <a:lnTo>
                    <a:pt x="29406" y="34831"/>
                  </a:lnTo>
                  <a:lnTo>
                    <a:pt x="28816" y="34904"/>
                  </a:lnTo>
                  <a:lnTo>
                    <a:pt x="28226" y="35015"/>
                  </a:lnTo>
                  <a:lnTo>
                    <a:pt x="27654" y="35144"/>
                  </a:lnTo>
                  <a:lnTo>
                    <a:pt x="27100" y="35310"/>
                  </a:lnTo>
                  <a:lnTo>
                    <a:pt x="26529" y="35513"/>
                  </a:lnTo>
                  <a:lnTo>
                    <a:pt x="25994" y="35753"/>
                  </a:lnTo>
                  <a:lnTo>
                    <a:pt x="25459" y="36030"/>
                  </a:lnTo>
                  <a:lnTo>
                    <a:pt x="24961" y="36343"/>
                  </a:lnTo>
                  <a:lnTo>
                    <a:pt x="24481" y="36675"/>
                  </a:lnTo>
                  <a:lnTo>
                    <a:pt x="24020" y="37026"/>
                  </a:lnTo>
                  <a:lnTo>
                    <a:pt x="23595" y="37413"/>
                  </a:lnTo>
                  <a:lnTo>
                    <a:pt x="23190" y="37819"/>
                  </a:lnTo>
                  <a:lnTo>
                    <a:pt x="22802" y="38244"/>
                  </a:lnTo>
                  <a:lnTo>
                    <a:pt x="22433" y="38686"/>
                  </a:lnTo>
                  <a:lnTo>
                    <a:pt x="22101" y="39166"/>
                  </a:lnTo>
                  <a:lnTo>
                    <a:pt x="21787" y="39646"/>
                  </a:lnTo>
                  <a:lnTo>
                    <a:pt x="21492" y="40162"/>
                  </a:lnTo>
                  <a:lnTo>
                    <a:pt x="21234" y="40679"/>
                  </a:lnTo>
                  <a:lnTo>
                    <a:pt x="20994" y="41214"/>
                  </a:lnTo>
                  <a:lnTo>
                    <a:pt x="20791" y="41749"/>
                  </a:lnTo>
                  <a:lnTo>
                    <a:pt x="20607" y="42302"/>
                  </a:lnTo>
                  <a:lnTo>
                    <a:pt x="20441" y="42856"/>
                  </a:lnTo>
                  <a:lnTo>
                    <a:pt x="20312" y="43427"/>
                  </a:lnTo>
                  <a:lnTo>
                    <a:pt x="20201" y="43999"/>
                  </a:lnTo>
                  <a:lnTo>
                    <a:pt x="20127" y="44590"/>
                  </a:lnTo>
                  <a:lnTo>
                    <a:pt x="20072" y="45162"/>
                  </a:lnTo>
                  <a:lnTo>
                    <a:pt x="20053" y="45752"/>
                  </a:lnTo>
                  <a:lnTo>
                    <a:pt x="20053" y="46342"/>
                  </a:lnTo>
                  <a:lnTo>
                    <a:pt x="20090" y="46914"/>
                  </a:lnTo>
                  <a:lnTo>
                    <a:pt x="20146" y="47486"/>
                  </a:lnTo>
                  <a:lnTo>
                    <a:pt x="20238" y="48058"/>
                  </a:lnTo>
                  <a:lnTo>
                    <a:pt x="20349" y="48630"/>
                  </a:lnTo>
                  <a:lnTo>
                    <a:pt x="20515" y="49183"/>
                  </a:lnTo>
                  <a:lnTo>
                    <a:pt x="20681" y="49737"/>
                  </a:lnTo>
                  <a:lnTo>
                    <a:pt x="20902" y="50272"/>
                  </a:lnTo>
                  <a:lnTo>
                    <a:pt x="21142" y="50807"/>
                  </a:lnTo>
                  <a:lnTo>
                    <a:pt x="21400" y="51305"/>
                  </a:lnTo>
                  <a:lnTo>
                    <a:pt x="21695" y="51803"/>
                  </a:lnTo>
                  <a:lnTo>
                    <a:pt x="22027" y="52282"/>
                  </a:lnTo>
                  <a:lnTo>
                    <a:pt x="21677" y="51877"/>
                  </a:lnTo>
                  <a:lnTo>
                    <a:pt x="21308" y="51489"/>
                  </a:lnTo>
                  <a:lnTo>
                    <a:pt x="20920" y="51102"/>
                  </a:lnTo>
                  <a:lnTo>
                    <a:pt x="20515" y="50751"/>
                  </a:lnTo>
                  <a:lnTo>
                    <a:pt x="20090" y="50419"/>
                  </a:lnTo>
                  <a:lnTo>
                    <a:pt x="19648" y="50106"/>
                  </a:lnTo>
                  <a:lnTo>
                    <a:pt x="19186" y="49792"/>
                  </a:lnTo>
                  <a:lnTo>
                    <a:pt x="18725" y="49515"/>
                  </a:lnTo>
                  <a:lnTo>
                    <a:pt x="18246" y="49257"/>
                  </a:lnTo>
                  <a:lnTo>
                    <a:pt x="17766" y="49017"/>
                  </a:lnTo>
                  <a:lnTo>
                    <a:pt x="17268" y="48814"/>
                  </a:lnTo>
                  <a:lnTo>
                    <a:pt x="16770" y="48611"/>
                  </a:lnTo>
                  <a:lnTo>
                    <a:pt x="16253" y="48427"/>
                  </a:lnTo>
                  <a:lnTo>
                    <a:pt x="15718" y="48279"/>
                  </a:lnTo>
                  <a:lnTo>
                    <a:pt x="15202" y="48150"/>
                  </a:lnTo>
                  <a:lnTo>
                    <a:pt x="14667" y="48021"/>
                  </a:lnTo>
                  <a:lnTo>
                    <a:pt x="14132" y="47929"/>
                  </a:lnTo>
                  <a:lnTo>
                    <a:pt x="13597" y="47873"/>
                  </a:lnTo>
                  <a:lnTo>
                    <a:pt x="13043" y="47818"/>
                  </a:lnTo>
                  <a:lnTo>
                    <a:pt x="12508" y="47800"/>
                  </a:lnTo>
                  <a:lnTo>
                    <a:pt x="11955" y="47800"/>
                  </a:lnTo>
                  <a:lnTo>
                    <a:pt x="11420" y="47818"/>
                  </a:lnTo>
                  <a:lnTo>
                    <a:pt x="10885" y="47855"/>
                  </a:lnTo>
                  <a:lnTo>
                    <a:pt x="10331" y="47910"/>
                  </a:lnTo>
                  <a:lnTo>
                    <a:pt x="9796" y="48002"/>
                  </a:lnTo>
                  <a:lnTo>
                    <a:pt x="9280" y="48113"/>
                  </a:lnTo>
                  <a:lnTo>
                    <a:pt x="8745" y="48242"/>
                  </a:lnTo>
                  <a:lnTo>
                    <a:pt x="8228" y="48408"/>
                  </a:lnTo>
                  <a:lnTo>
                    <a:pt x="7730" y="48593"/>
                  </a:lnTo>
                  <a:lnTo>
                    <a:pt x="7214" y="48796"/>
                  </a:lnTo>
                  <a:lnTo>
                    <a:pt x="6734" y="49036"/>
                  </a:lnTo>
                  <a:lnTo>
                    <a:pt x="6254" y="49294"/>
                  </a:lnTo>
                  <a:lnTo>
                    <a:pt x="5775" y="49571"/>
                  </a:lnTo>
                  <a:lnTo>
                    <a:pt x="5314" y="49884"/>
                  </a:lnTo>
                  <a:lnTo>
                    <a:pt x="4852" y="50216"/>
                  </a:lnTo>
                  <a:lnTo>
                    <a:pt x="4428" y="50567"/>
                  </a:lnTo>
                  <a:lnTo>
                    <a:pt x="4022" y="50936"/>
                  </a:lnTo>
                  <a:lnTo>
                    <a:pt x="3635" y="51342"/>
                  </a:lnTo>
                  <a:lnTo>
                    <a:pt x="3247" y="51747"/>
                  </a:lnTo>
                  <a:lnTo>
                    <a:pt x="2897" y="52172"/>
                  </a:lnTo>
                  <a:lnTo>
                    <a:pt x="2565" y="52614"/>
                  </a:lnTo>
                  <a:lnTo>
                    <a:pt x="2233" y="53057"/>
                  </a:lnTo>
                  <a:lnTo>
                    <a:pt x="1938" y="53537"/>
                  </a:lnTo>
                  <a:lnTo>
                    <a:pt x="1661" y="54017"/>
                  </a:lnTo>
                  <a:lnTo>
                    <a:pt x="1403" y="54515"/>
                  </a:lnTo>
                  <a:lnTo>
                    <a:pt x="1163" y="55013"/>
                  </a:lnTo>
                  <a:lnTo>
                    <a:pt x="941" y="55529"/>
                  </a:lnTo>
                  <a:lnTo>
                    <a:pt x="757" y="56064"/>
                  </a:lnTo>
                  <a:lnTo>
                    <a:pt x="572" y="56581"/>
                  </a:lnTo>
                  <a:lnTo>
                    <a:pt x="425" y="57116"/>
                  </a:lnTo>
                  <a:lnTo>
                    <a:pt x="296" y="57669"/>
                  </a:lnTo>
                  <a:lnTo>
                    <a:pt x="185" y="58223"/>
                  </a:lnTo>
                  <a:lnTo>
                    <a:pt x="111" y="58758"/>
                  </a:lnTo>
                  <a:lnTo>
                    <a:pt x="37" y="59311"/>
                  </a:lnTo>
                  <a:lnTo>
                    <a:pt x="1" y="59883"/>
                  </a:lnTo>
                  <a:lnTo>
                    <a:pt x="1" y="60436"/>
                  </a:lnTo>
                  <a:lnTo>
                    <a:pt x="19" y="60990"/>
                  </a:lnTo>
                  <a:lnTo>
                    <a:pt x="56" y="61543"/>
                  </a:lnTo>
                  <a:lnTo>
                    <a:pt x="111" y="62097"/>
                  </a:lnTo>
                  <a:lnTo>
                    <a:pt x="204" y="62632"/>
                  </a:lnTo>
                  <a:lnTo>
                    <a:pt x="314" y="63185"/>
                  </a:lnTo>
                  <a:lnTo>
                    <a:pt x="462" y="63720"/>
                  </a:lnTo>
                  <a:lnTo>
                    <a:pt x="628" y="64255"/>
                  </a:lnTo>
                  <a:lnTo>
                    <a:pt x="831" y="64772"/>
                  </a:lnTo>
                  <a:lnTo>
                    <a:pt x="10590" y="65731"/>
                  </a:lnTo>
                  <a:lnTo>
                    <a:pt x="20994" y="66746"/>
                  </a:lnTo>
                  <a:lnTo>
                    <a:pt x="69826" y="71524"/>
                  </a:lnTo>
                  <a:lnTo>
                    <a:pt x="69826" y="2049"/>
                  </a:lnTo>
                  <a:lnTo>
                    <a:pt x="69254" y="1735"/>
                  </a:lnTo>
                  <a:lnTo>
                    <a:pt x="68645" y="1440"/>
                  </a:lnTo>
                  <a:lnTo>
                    <a:pt x="68055" y="1182"/>
                  </a:lnTo>
                  <a:lnTo>
                    <a:pt x="67427" y="942"/>
                  </a:lnTo>
                  <a:lnTo>
                    <a:pt x="66800" y="720"/>
                  </a:lnTo>
                  <a:lnTo>
                    <a:pt x="66173" y="536"/>
                  </a:lnTo>
                  <a:lnTo>
                    <a:pt x="65527" y="388"/>
                  </a:lnTo>
                  <a:lnTo>
                    <a:pt x="64882" y="241"/>
                  </a:lnTo>
                  <a:lnTo>
                    <a:pt x="64218" y="149"/>
                  </a:lnTo>
                  <a:lnTo>
                    <a:pt x="63572" y="75"/>
                  </a:lnTo>
                  <a:lnTo>
                    <a:pt x="62908" y="19"/>
                  </a:lnTo>
                  <a:lnTo>
                    <a:pt x="622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-2670849" y="3653325"/>
              <a:ext cx="1288115" cy="1319439"/>
            </a:xfrm>
            <a:custGeom>
              <a:avLst/>
              <a:gdLst/>
              <a:ahLst/>
              <a:cxnLst/>
              <a:rect l="l" t="t" r="r" b="b"/>
              <a:pathLst>
                <a:path w="69826" h="71524" extrusionOk="0">
                  <a:moveTo>
                    <a:pt x="62244" y="1"/>
                  </a:moveTo>
                  <a:lnTo>
                    <a:pt x="61580" y="19"/>
                  </a:lnTo>
                  <a:lnTo>
                    <a:pt x="60934" y="56"/>
                  </a:lnTo>
                  <a:lnTo>
                    <a:pt x="60270" y="130"/>
                  </a:lnTo>
                  <a:lnTo>
                    <a:pt x="59624" y="222"/>
                  </a:lnTo>
                  <a:lnTo>
                    <a:pt x="59034" y="333"/>
                  </a:lnTo>
                  <a:lnTo>
                    <a:pt x="58462" y="481"/>
                  </a:lnTo>
                  <a:lnTo>
                    <a:pt x="57890" y="647"/>
                  </a:lnTo>
                  <a:lnTo>
                    <a:pt x="57337" y="813"/>
                  </a:lnTo>
                  <a:lnTo>
                    <a:pt x="56783" y="1016"/>
                  </a:lnTo>
                  <a:lnTo>
                    <a:pt x="56248" y="1255"/>
                  </a:lnTo>
                  <a:lnTo>
                    <a:pt x="55695" y="1495"/>
                  </a:lnTo>
                  <a:lnTo>
                    <a:pt x="55178" y="1754"/>
                  </a:lnTo>
                  <a:lnTo>
                    <a:pt x="54662" y="2030"/>
                  </a:lnTo>
                  <a:lnTo>
                    <a:pt x="54145" y="2325"/>
                  </a:lnTo>
                  <a:lnTo>
                    <a:pt x="53647" y="2639"/>
                  </a:lnTo>
                  <a:lnTo>
                    <a:pt x="53167" y="2971"/>
                  </a:lnTo>
                  <a:lnTo>
                    <a:pt x="52688" y="3322"/>
                  </a:lnTo>
                  <a:lnTo>
                    <a:pt x="52226" y="3691"/>
                  </a:lnTo>
                  <a:lnTo>
                    <a:pt x="51784" y="4078"/>
                  </a:lnTo>
                  <a:lnTo>
                    <a:pt x="51341" y="4465"/>
                  </a:lnTo>
                  <a:lnTo>
                    <a:pt x="50917" y="4871"/>
                  </a:lnTo>
                  <a:lnTo>
                    <a:pt x="50492" y="5296"/>
                  </a:lnTo>
                  <a:lnTo>
                    <a:pt x="50087" y="5738"/>
                  </a:lnTo>
                  <a:lnTo>
                    <a:pt x="49699" y="6199"/>
                  </a:lnTo>
                  <a:lnTo>
                    <a:pt x="49330" y="6661"/>
                  </a:lnTo>
                  <a:lnTo>
                    <a:pt x="48980" y="7122"/>
                  </a:lnTo>
                  <a:lnTo>
                    <a:pt x="48629" y="7620"/>
                  </a:lnTo>
                  <a:lnTo>
                    <a:pt x="48316" y="8118"/>
                  </a:lnTo>
                  <a:lnTo>
                    <a:pt x="48002" y="8616"/>
                  </a:lnTo>
                  <a:lnTo>
                    <a:pt x="47707" y="9133"/>
                  </a:lnTo>
                  <a:lnTo>
                    <a:pt x="47430" y="9668"/>
                  </a:lnTo>
                  <a:lnTo>
                    <a:pt x="47172" y="10203"/>
                  </a:lnTo>
                  <a:lnTo>
                    <a:pt x="46932" y="10738"/>
                  </a:lnTo>
                  <a:lnTo>
                    <a:pt x="46711" y="11291"/>
                  </a:lnTo>
                  <a:lnTo>
                    <a:pt x="46508" y="11845"/>
                  </a:lnTo>
                  <a:lnTo>
                    <a:pt x="46323" y="12398"/>
                  </a:lnTo>
                  <a:lnTo>
                    <a:pt x="46176" y="12933"/>
                  </a:lnTo>
                  <a:lnTo>
                    <a:pt x="46046" y="13450"/>
                  </a:lnTo>
                  <a:lnTo>
                    <a:pt x="45917" y="13966"/>
                  </a:lnTo>
                  <a:lnTo>
                    <a:pt x="45807" y="14501"/>
                  </a:lnTo>
                  <a:lnTo>
                    <a:pt x="45714" y="15036"/>
                  </a:lnTo>
                  <a:lnTo>
                    <a:pt x="45641" y="15571"/>
                  </a:lnTo>
                  <a:lnTo>
                    <a:pt x="45585" y="16106"/>
                  </a:lnTo>
                  <a:lnTo>
                    <a:pt x="45548" y="16641"/>
                  </a:lnTo>
                  <a:lnTo>
                    <a:pt x="45511" y="17176"/>
                  </a:lnTo>
                  <a:lnTo>
                    <a:pt x="45493" y="17711"/>
                  </a:lnTo>
                  <a:lnTo>
                    <a:pt x="45493" y="18264"/>
                  </a:lnTo>
                  <a:lnTo>
                    <a:pt x="45493" y="18799"/>
                  </a:lnTo>
                  <a:lnTo>
                    <a:pt x="45530" y="19334"/>
                  </a:lnTo>
                  <a:lnTo>
                    <a:pt x="45567" y="19869"/>
                  </a:lnTo>
                  <a:lnTo>
                    <a:pt x="45622" y="20404"/>
                  </a:lnTo>
                  <a:lnTo>
                    <a:pt x="45677" y="20958"/>
                  </a:lnTo>
                  <a:lnTo>
                    <a:pt x="45770" y="21493"/>
                  </a:lnTo>
                  <a:lnTo>
                    <a:pt x="45862" y="22009"/>
                  </a:lnTo>
                  <a:lnTo>
                    <a:pt x="45973" y="22544"/>
                  </a:lnTo>
                  <a:lnTo>
                    <a:pt x="46083" y="23079"/>
                  </a:lnTo>
                  <a:lnTo>
                    <a:pt x="46212" y="23596"/>
                  </a:lnTo>
                  <a:lnTo>
                    <a:pt x="46360" y="24131"/>
                  </a:lnTo>
                  <a:lnTo>
                    <a:pt x="46526" y="24647"/>
                  </a:lnTo>
                  <a:lnTo>
                    <a:pt x="46692" y="25164"/>
                  </a:lnTo>
                  <a:lnTo>
                    <a:pt x="46877" y="25680"/>
                  </a:lnTo>
                  <a:lnTo>
                    <a:pt x="47061" y="26179"/>
                  </a:lnTo>
                  <a:lnTo>
                    <a:pt x="47282" y="26677"/>
                  </a:lnTo>
                  <a:lnTo>
                    <a:pt x="47485" y="27175"/>
                  </a:lnTo>
                  <a:lnTo>
                    <a:pt x="47725" y="27673"/>
                  </a:lnTo>
                  <a:lnTo>
                    <a:pt x="47965" y="28153"/>
                  </a:lnTo>
                  <a:lnTo>
                    <a:pt x="48223" y="28632"/>
                  </a:lnTo>
                  <a:lnTo>
                    <a:pt x="48482" y="29112"/>
                  </a:lnTo>
                  <a:lnTo>
                    <a:pt x="48223" y="28872"/>
                  </a:lnTo>
                  <a:lnTo>
                    <a:pt x="47947" y="28669"/>
                  </a:lnTo>
                  <a:lnTo>
                    <a:pt x="47651" y="28485"/>
                  </a:lnTo>
                  <a:lnTo>
                    <a:pt x="47319" y="28319"/>
                  </a:lnTo>
                  <a:lnTo>
                    <a:pt x="46987" y="28189"/>
                  </a:lnTo>
                  <a:lnTo>
                    <a:pt x="46655" y="28079"/>
                  </a:lnTo>
                  <a:lnTo>
                    <a:pt x="46305" y="27986"/>
                  </a:lnTo>
                  <a:lnTo>
                    <a:pt x="45936" y="27931"/>
                  </a:lnTo>
                  <a:lnTo>
                    <a:pt x="45585" y="27894"/>
                  </a:lnTo>
                  <a:lnTo>
                    <a:pt x="45216" y="27894"/>
                  </a:lnTo>
                  <a:lnTo>
                    <a:pt x="44847" y="27913"/>
                  </a:lnTo>
                  <a:lnTo>
                    <a:pt x="44478" y="27950"/>
                  </a:lnTo>
                  <a:lnTo>
                    <a:pt x="44128" y="28023"/>
                  </a:lnTo>
                  <a:lnTo>
                    <a:pt x="43777" y="28134"/>
                  </a:lnTo>
                  <a:lnTo>
                    <a:pt x="43445" y="28263"/>
                  </a:lnTo>
                  <a:lnTo>
                    <a:pt x="43113" y="28411"/>
                  </a:lnTo>
                  <a:lnTo>
                    <a:pt x="42726" y="28651"/>
                  </a:lnTo>
                  <a:lnTo>
                    <a:pt x="42338" y="28927"/>
                  </a:lnTo>
                  <a:lnTo>
                    <a:pt x="41988" y="29223"/>
                  </a:lnTo>
                  <a:lnTo>
                    <a:pt x="41674" y="29555"/>
                  </a:lnTo>
                  <a:lnTo>
                    <a:pt x="41361" y="29905"/>
                  </a:lnTo>
                  <a:lnTo>
                    <a:pt x="41102" y="30274"/>
                  </a:lnTo>
                  <a:lnTo>
                    <a:pt x="40844" y="30661"/>
                  </a:lnTo>
                  <a:lnTo>
                    <a:pt x="40623" y="31067"/>
                  </a:lnTo>
                  <a:lnTo>
                    <a:pt x="40420" y="31492"/>
                  </a:lnTo>
                  <a:lnTo>
                    <a:pt x="40254" y="31934"/>
                  </a:lnTo>
                  <a:lnTo>
                    <a:pt x="40106" y="32396"/>
                  </a:lnTo>
                  <a:lnTo>
                    <a:pt x="39977" y="32857"/>
                  </a:lnTo>
                  <a:lnTo>
                    <a:pt x="39885" y="33318"/>
                  </a:lnTo>
                  <a:lnTo>
                    <a:pt x="39811" y="33779"/>
                  </a:lnTo>
                  <a:lnTo>
                    <a:pt x="39756" y="34259"/>
                  </a:lnTo>
                  <a:lnTo>
                    <a:pt x="39737" y="34720"/>
                  </a:lnTo>
                  <a:lnTo>
                    <a:pt x="39737" y="35200"/>
                  </a:lnTo>
                  <a:lnTo>
                    <a:pt x="39737" y="35661"/>
                  </a:lnTo>
                  <a:lnTo>
                    <a:pt x="39774" y="36122"/>
                  </a:lnTo>
                  <a:lnTo>
                    <a:pt x="39829" y="36583"/>
                  </a:lnTo>
                  <a:lnTo>
                    <a:pt x="39903" y="37044"/>
                  </a:lnTo>
                  <a:lnTo>
                    <a:pt x="39977" y="37506"/>
                  </a:lnTo>
                  <a:lnTo>
                    <a:pt x="40069" y="37967"/>
                  </a:lnTo>
                  <a:lnTo>
                    <a:pt x="40180" y="38428"/>
                  </a:lnTo>
                  <a:lnTo>
                    <a:pt x="40420" y="39332"/>
                  </a:lnTo>
                  <a:lnTo>
                    <a:pt x="40678" y="40236"/>
                  </a:lnTo>
                  <a:lnTo>
                    <a:pt x="40973" y="41140"/>
                  </a:lnTo>
                  <a:lnTo>
                    <a:pt x="41268" y="42025"/>
                  </a:lnTo>
                  <a:lnTo>
                    <a:pt x="41047" y="41472"/>
                  </a:lnTo>
                  <a:lnTo>
                    <a:pt x="40789" y="40918"/>
                  </a:lnTo>
                  <a:lnTo>
                    <a:pt x="40512" y="40402"/>
                  </a:lnTo>
                  <a:lnTo>
                    <a:pt x="40198" y="39904"/>
                  </a:lnTo>
                  <a:lnTo>
                    <a:pt x="39866" y="39424"/>
                  </a:lnTo>
                  <a:lnTo>
                    <a:pt x="39497" y="38963"/>
                  </a:lnTo>
                  <a:lnTo>
                    <a:pt x="39110" y="38520"/>
                  </a:lnTo>
                  <a:lnTo>
                    <a:pt x="38686" y="38096"/>
                  </a:lnTo>
                  <a:lnTo>
                    <a:pt x="38243" y="37690"/>
                  </a:lnTo>
                  <a:lnTo>
                    <a:pt x="37782" y="37321"/>
                  </a:lnTo>
                  <a:lnTo>
                    <a:pt x="37302" y="36971"/>
                  </a:lnTo>
                  <a:lnTo>
                    <a:pt x="36804" y="36639"/>
                  </a:lnTo>
                  <a:lnTo>
                    <a:pt x="36288" y="36343"/>
                  </a:lnTo>
                  <a:lnTo>
                    <a:pt x="35771" y="36067"/>
                  </a:lnTo>
                  <a:lnTo>
                    <a:pt x="35218" y="35808"/>
                  </a:lnTo>
                  <a:lnTo>
                    <a:pt x="34664" y="35587"/>
                  </a:lnTo>
                  <a:lnTo>
                    <a:pt x="34111" y="35384"/>
                  </a:lnTo>
                  <a:lnTo>
                    <a:pt x="33520" y="35218"/>
                  </a:lnTo>
                  <a:lnTo>
                    <a:pt x="32948" y="35070"/>
                  </a:lnTo>
                  <a:lnTo>
                    <a:pt x="32358" y="34960"/>
                  </a:lnTo>
                  <a:lnTo>
                    <a:pt x="31768" y="34868"/>
                  </a:lnTo>
                  <a:lnTo>
                    <a:pt x="31177" y="34812"/>
                  </a:lnTo>
                  <a:lnTo>
                    <a:pt x="30587" y="34794"/>
                  </a:lnTo>
                  <a:lnTo>
                    <a:pt x="29997" y="34794"/>
                  </a:lnTo>
                  <a:lnTo>
                    <a:pt x="29406" y="34831"/>
                  </a:lnTo>
                  <a:lnTo>
                    <a:pt x="28816" y="34904"/>
                  </a:lnTo>
                  <a:lnTo>
                    <a:pt x="28226" y="35015"/>
                  </a:lnTo>
                  <a:lnTo>
                    <a:pt x="27654" y="35144"/>
                  </a:lnTo>
                  <a:lnTo>
                    <a:pt x="27100" y="35310"/>
                  </a:lnTo>
                  <a:lnTo>
                    <a:pt x="26529" y="35513"/>
                  </a:lnTo>
                  <a:lnTo>
                    <a:pt x="25994" y="35753"/>
                  </a:lnTo>
                  <a:lnTo>
                    <a:pt x="25459" y="36030"/>
                  </a:lnTo>
                  <a:lnTo>
                    <a:pt x="24961" y="36343"/>
                  </a:lnTo>
                  <a:lnTo>
                    <a:pt x="24481" y="36675"/>
                  </a:lnTo>
                  <a:lnTo>
                    <a:pt x="24020" y="37026"/>
                  </a:lnTo>
                  <a:lnTo>
                    <a:pt x="23595" y="37413"/>
                  </a:lnTo>
                  <a:lnTo>
                    <a:pt x="23190" y="37819"/>
                  </a:lnTo>
                  <a:lnTo>
                    <a:pt x="22802" y="38244"/>
                  </a:lnTo>
                  <a:lnTo>
                    <a:pt x="22433" y="38686"/>
                  </a:lnTo>
                  <a:lnTo>
                    <a:pt x="22101" y="39166"/>
                  </a:lnTo>
                  <a:lnTo>
                    <a:pt x="21787" y="39646"/>
                  </a:lnTo>
                  <a:lnTo>
                    <a:pt x="21492" y="40162"/>
                  </a:lnTo>
                  <a:lnTo>
                    <a:pt x="21234" y="40679"/>
                  </a:lnTo>
                  <a:lnTo>
                    <a:pt x="20994" y="41214"/>
                  </a:lnTo>
                  <a:lnTo>
                    <a:pt x="20791" y="41749"/>
                  </a:lnTo>
                  <a:lnTo>
                    <a:pt x="20607" y="42302"/>
                  </a:lnTo>
                  <a:lnTo>
                    <a:pt x="20441" y="42856"/>
                  </a:lnTo>
                  <a:lnTo>
                    <a:pt x="20312" y="43427"/>
                  </a:lnTo>
                  <a:lnTo>
                    <a:pt x="20201" y="43999"/>
                  </a:lnTo>
                  <a:lnTo>
                    <a:pt x="20127" y="44590"/>
                  </a:lnTo>
                  <a:lnTo>
                    <a:pt x="20072" y="45162"/>
                  </a:lnTo>
                  <a:lnTo>
                    <a:pt x="20053" y="45752"/>
                  </a:lnTo>
                  <a:lnTo>
                    <a:pt x="20053" y="46342"/>
                  </a:lnTo>
                  <a:lnTo>
                    <a:pt x="20090" y="46914"/>
                  </a:lnTo>
                  <a:lnTo>
                    <a:pt x="20146" y="47486"/>
                  </a:lnTo>
                  <a:lnTo>
                    <a:pt x="20238" y="48058"/>
                  </a:lnTo>
                  <a:lnTo>
                    <a:pt x="20349" y="48630"/>
                  </a:lnTo>
                  <a:lnTo>
                    <a:pt x="20515" y="49183"/>
                  </a:lnTo>
                  <a:lnTo>
                    <a:pt x="20681" y="49737"/>
                  </a:lnTo>
                  <a:lnTo>
                    <a:pt x="20902" y="50272"/>
                  </a:lnTo>
                  <a:lnTo>
                    <a:pt x="21142" y="50807"/>
                  </a:lnTo>
                  <a:lnTo>
                    <a:pt x="21400" y="51305"/>
                  </a:lnTo>
                  <a:lnTo>
                    <a:pt x="21695" y="51803"/>
                  </a:lnTo>
                  <a:lnTo>
                    <a:pt x="22027" y="52282"/>
                  </a:lnTo>
                  <a:lnTo>
                    <a:pt x="21677" y="51877"/>
                  </a:lnTo>
                  <a:lnTo>
                    <a:pt x="21308" y="51489"/>
                  </a:lnTo>
                  <a:lnTo>
                    <a:pt x="20920" y="51102"/>
                  </a:lnTo>
                  <a:lnTo>
                    <a:pt x="20515" y="50751"/>
                  </a:lnTo>
                  <a:lnTo>
                    <a:pt x="20090" y="50419"/>
                  </a:lnTo>
                  <a:lnTo>
                    <a:pt x="19648" y="50106"/>
                  </a:lnTo>
                  <a:lnTo>
                    <a:pt x="19186" y="49792"/>
                  </a:lnTo>
                  <a:lnTo>
                    <a:pt x="18725" y="49515"/>
                  </a:lnTo>
                  <a:lnTo>
                    <a:pt x="18246" y="49257"/>
                  </a:lnTo>
                  <a:lnTo>
                    <a:pt x="17766" y="49017"/>
                  </a:lnTo>
                  <a:lnTo>
                    <a:pt x="17268" y="48814"/>
                  </a:lnTo>
                  <a:lnTo>
                    <a:pt x="16770" y="48611"/>
                  </a:lnTo>
                  <a:lnTo>
                    <a:pt x="16253" y="48427"/>
                  </a:lnTo>
                  <a:lnTo>
                    <a:pt x="15718" y="48279"/>
                  </a:lnTo>
                  <a:lnTo>
                    <a:pt x="15202" y="48150"/>
                  </a:lnTo>
                  <a:lnTo>
                    <a:pt x="14667" y="48021"/>
                  </a:lnTo>
                  <a:lnTo>
                    <a:pt x="14132" y="47929"/>
                  </a:lnTo>
                  <a:lnTo>
                    <a:pt x="13597" y="47873"/>
                  </a:lnTo>
                  <a:lnTo>
                    <a:pt x="13043" y="47818"/>
                  </a:lnTo>
                  <a:lnTo>
                    <a:pt x="12508" y="47800"/>
                  </a:lnTo>
                  <a:lnTo>
                    <a:pt x="11955" y="47800"/>
                  </a:lnTo>
                  <a:lnTo>
                    <a:pt x="11420" y="47818"/>
                  </a:lnTo>
                  <a:lnTo>
                    <a:pt x="10885" y="47855"/>
                  </a:lnTo>
                  <a:lnTo>
                    <a:pt x="10331" y="47910"/>
                  </a:lnTo>
                  <a:lnTo>
                    <a:pt x="9796" y="48002"/>
                  </a:lnTo>
                  <a:lnTo>
                    <a:pt x="9280" y="48113"/>
                  </a:lnTo>
                  <a:lnTo>
                    <a:pt x="8745" y="48242"/>
                  </a:lnTo>
                  <a:lnTo>
                    <a:pt x="8228" y="48408"/>
                  </a:lnTo>
                  <a:lnTo>
                    <a:pt x="7730" y="48593"/>
                  </a:lnTo>
                  <a:lnTo>
                    <a:pt x="7214" y="48796"/>
                  </a:lnTo>
                  <a:lnTo>
                    <a:pt x="6734" y="49036"/>
                  </a:lnTo>
                  <a:lnTo>
                    <a:pt x="6254" y="49294"/>
                  </a:lnTo>
                  <a:lnTo>
                    <a:pt x="5775" y="49571"/>
                  </a:lnTo>
                  <a:lnTo>
                    <a:pt x="5314" y="49884"/>
                  </a:lnTo>
                  <a:lnTo>
                    <a:pt x="4852" y="50216"/>
                  </a:lnTo>
                  <a:lnTo>
                    <a:pt x="4428" y="50567"/>
                  </a:lnTo>
                  <a:lnTo>
                    <a:pt x="4022" y="50936"/>
                  </a:lnTo>
                  <a:lnTo>
                    <a:pt x="3635" y="51342"/>
                  </a:lnTo>
                  <a:lnTo>
                    <a:pt x="3247" y="51747"/>
                  </a:lnTo>
                  <a:lnTo>
                    <a:pt x="2897" y="52172"/>
                  </a:lnTo>
                  <a:lnTo>
                    <a:pt x="2565" y="52614"/>
                  </a:lnTo>
                  <a:lnTo>
                    <a:pt x="2233" y="53057"/>
                  </a:lnTo>
                  <a:lnTo>
                    <a:pt x="1938" y="53537"/>
                  </a:lnTo>
                  <a:lnTo>
                    <a:pt x="1661" y="54017"/>
                  </a:lnTo>
                  <a:lnTo>
                    <a:pt x="1403" y="54515"/>
                  </a:lnTo>
                  <a:lnTo>
                    <a:pt x="1163" y="55013"/>
                  </a:lnTo>
                  <a:lnTo>
                    <a:pt x="941" y="55529"/>
                  </a:lnTo>
                  <a:lnTo>
                    <a:pt x="757" y="56064"/>
                  </a:lnTo>
                  <a:lnTo>
                    <a:pt x="572" y="56581"/>
                  </a:lnTo>
                  <a:lnTo>
                    <a:pt x="425" y="57116"/>
                  </a:lnTo>
                  <a:lnTo>
                    <a:pt x="296" y="57669"/>
                  </a:lnTo>
                  <a:lnTo>
                    <a:pt x="185" y="58223"/>
                  </a:lnTo>
                  <a:lnTo>
                    <a:pt x="111" y="58758"/>
                  </a:lnTo>
                  <a:lnTo>
                    <a:pt x="37" y="59311"/>
                  </a:lnTo>
                  <a:lnTo>
                    <a:pt x="1" y="59883"/>
                  </a:lnTo>
                  <a:lnTo>
                    <a:pt x="1" y="60436"/>
                  </a:lnTo>
                  <a:lnTo>
                    <a:pt x="19" y="60990"/>
                  </a:lnTo>
                  <a:lnTo>
                    <a:pt x="56" y="61543"/>
                  </a:lnTo>
                  <a:lnTo>
                    <a:pt x="111" y="62097"/>
                  </a:lnTo>
                  <a:lnTo>
                    <a:pt x="204" y="62632"/>
                  </a:lnTo>
                  <a:lnTo>
                    <a:pt x="314" y="63185"/>
                  </a:lnTo>
                  <a:lnTo>
                    <a:pt x="462" y="63720"/>
                  </a:lnTo>
                  <a:lnTo>
                    <a:pt x="628" y="64255"/>
                  </a:lnTo>
                  <a:lnTo>
                    <a:pt x="831" y="64772"/>
                  </a:lnTo>
                  <a:lnTo>
                    <a:pt x="10590" y="65731"/>
                  </a:lnTo>
                  <a:lnTo>
                    <a:pt x="20994" y="66746"/>
                  </a:lnTo>
                  <a:lnTo>
                    <a:pt x="69826" y="71524"/>
                  </a:lnTo>
                  <a:lnTo>
                    <a:pt x="69826" y="2049"/>
                  </a:lnTo>
                  <a:lnTo>
                    <a:pt x="69254" y="1735"/>
                  </a:lnTo>
                  <a:lnTo>
                    <a:pt x="68645" y="1440"/>
                  </a:lnTo>
                  <a:lnTo>
                    <a:pt x="68055" y="1182"/>
                  </a:lnTo>
                  <a:lnTo>
                    <a:pt x="67427" y="942"/>
                  </a:lnTo>
                  <a:lnTo>
                    <a:pt x="66800" y="720"/>
                  </a:lnTo>
                  <a:lnTo>
                    <a:pt x="66173" y="536"/>
                  </a:lnTo>
                  <a:lnTo>
                    <a:pt x="65527" y="388"/>
                  </a:lnTo>
                  <a:lnTo>
                    <a:pt x="64882" y="241"/>
                  </a:lnTo>
                  <a:lnTo>
                    <a:pt x="64218" y="149"/>
                  </a:lnTo>
                  <a:lnTo>
                    <a:pt x="63572" y="75"/>
                  </a:lnTo>
                  <a:lnTo>
                    <a:pt x="62908" y="19"/>
                  </a:lnTo>
                  <a:lnTo>
                    <a:pt x="622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1" name="Google Shape;981;p13"/>
          <p:cNvSpPr/>
          <p:nvPr/>
        </p:nvSpPr>
        <p:spPr>
          <a:xfrm>
            <a:off x="8481346" y="2532203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13"/>
          <p:cNvSpPr/>
          <p:nvPr/>
        </p:nvSpPr>
        <p:spPr>
          <a:xfrm>
            <a:off x="6416321" y="173453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13"/>
          <p:cNvSpPr/>
          <p:nvPr/>
        </p:nvSpPr>
        <p:spPr>
          <a:xfrm>
            <a:off x="7724221" y="125778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13"/>
          <p:cNvSpPr/>
          <p:nvPr/>
        </p:nvSpPr>
        <p:spPr>
          <a:xfrm>
            <a:off x="0" y="4670750"/>
            <a:ext cx="182650" cy="472750"/>
          </a:xfrm>
          <a:custGeom>
            <a:avLst/>
            <a:gdLst/>
            <a:ahLst/>
            <a:cxnLst/>
            <a:rect l="l" t="t" r="r" b="b"/>
            <a:pathLst>
              <a:path w="7306" h="18910" extrusionOk="0">
                <a:moveTo>
                  <a:pt x="1" y="1"/>
                </a:moveTo>
                <a:lnTo>
                  <a:pt x="296" y="481"/>
                </a:lnTo>
                <a:lnTo>
                  <a:pt x="573" y="979"/>
                </a:lnTo>
                <a:lnTo>
                  <a:pt x="849" y="1495"/>
                </a:lnTo>
                <a:lnTo>
                  <a:pt x="1108" y="2012"/>
                </a:lnTo>
                <a:lnTo>
                  <a:pt x="1624" y="3063"/>
                </a:lnTo>
                <a:lnTo>
                  <a:pt x="2104" y="4170"/>
                </a:lnTo>
                <a:lnTo>
                  <a:pt x="2565" y="5295"/>
                </a:lnTo>
                <a:lnTo>
                  <a:pt x="2989" y="6458"/>
                </a:lnTo>
                <a:lnTo>
                  <a:pt x="3395" y="7638"/>
                </a:lnTo>
                <a:lnTo>
                  <a:pt x="3764" y="8837"/>
                </a:lnTo>
                <a:lnTo>
                  <a:pt x="4096" y="10073"/>
                </a:lnTo>
                <a:lnTo>
                  <a:pt x="4410" y="11309"/>
                </a:lnTo>
                <a:lnTo>
                  <a:pt x="4686" y="12564"/>
                </a:lnTo>
                <a:lnTo>
                  <a:pt x="4945" y="13837"/>
                </a:lnTo>
                <a:lnTo>
                  <a:pt x="5166" y="15091"/>
                </a:lnTo>
                <a:lnTo>
                  <a:pt x="5351" y="16364"/>
                </a:lnTo>
                <a:lnTo>
                  <a:pt x="5517" y="17637"/>
                </a:lnTo>
                <a:lnTo>
                  <a:pt x="5646" y="18910"/>
                </a:lnTo>
                <a:lnTo>
                  <a:pt x="7306" y="18910"/>
                </a:lnTo>
                <a:lnTo>
                  <a:pt x="7066" y="17176"/>
                </a:lnTo>
                <a:lnTo>
                  <a:pt x="6937" y="16309"/>
                </a:lnTo>
                <a:lnTo>
                  <a:pt x="6789" y="15442"/>
                </a:lnTo>
                <a:lnTo>
                  <a:pt x="6623" y="14575"/>
                </a:lnTo>
                <a:lnTo>
                  <a:pt x="6439" y="13708"/>
                </a:lnTo>
                <a:lnTo>
                  <a:pt x="6254" y="12841"/>
                </a:lnTo>
                <a:lnTo>
                  <a:pt x="6052" y="11992"/>
                </a:lnTo>
                <a:lnTo>
                  <a:pt x="5830" y="11180"/>
                </a:lnTo>
                <a:lnTo>
                  <a:pt x="5590" y="10350"/>
                </a:lnTo>
                <a:lnTo>
                  <a:pt x="5332" y="9538"/>
                </a:lnTo>
                <a:lnTo>
                  <a:pt x="5055" y="8745"/>
                </a:lnTo>
                <a:lnTo>
                  <a:pt x="4760" y="7952"/>
                </a:lnTo>
                <a:lnTo>
                  <a:pt x="4447" y="7159"/>
                </a:lnTo>
                <a:lnTo>
                  <a:pt x="4096" y="6384"/>
                </a:lnTo>
                <a:lnTo>
                  <a:pt x="3746" y="5609"/>
                </a:lnTo>
                <a:lnTo>
                  <a:pt x="3358" y="4853"/>
                </a:lnTo>
                <a:lnTo>
                  <a:pt x="2952" y="4115"/>
                </a:lnTo>
                <a:lnTo>
                  <a:pt x="2528" y="3377"/>
                </a:lnTo>
                <a:lnTo>
                  <a:pt x="2067" y="2676"/>
                </a:lnTo>
                <a:lnTo>
                  <a:pt x="1587" y="1975"/>
                </a:lnTo>
                <a:lnTo>
                  <a:pt x="1089" y="1292"/>
                </a:lnTo>
                <a:lnTo>
                  <a:pt x="554" y="647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13"/>
          <p:cNvSpPr/>
          <p:nvPr/>
        </p:nvSpPr>
        <p:spPr>
          <a:xfrm>
            <a:off x="205225" y="4389425"/>
            <a:ext cx="1014675" cy="754075"/>
          </a:xfrm>
          <a:custGeom>
            <a:avLst/>
            <a:gdLst/>
            <a:ahLst/>
            <a:cxnLst/>
            <a:rect l="l" t="t" r="r" b="b"/>
            <a:pathLst>
              <a:path w="40587" h="30163" extrusionOk="0">
                <a:moveTo>
                  <a:pt x="7841" y="10682"/>
                </a:moveTo>
                <a:lnTo>
                  <a:pt x="8247" y="11586"/>
                </a:lnTo>
                <a:lnTo>
                  <a:pt x="8616" y="12508"/>
                </a:lnTo>
                <a:lnTo>
                  <a:pt x="8967" y="13431"/>
                </a:lnTo>
                <a:lnTo>
                  <a:pt x="9299" y="14353"/>
                </a:lnTo>
                <a:lnTo>
                  <a:pt x="9594" y="15294"/>
                </a:lnTo>
                <a:lnTo>
                  <a:pt x="9871" y="16253"/>
                </a:lnTo>
                <a:lnTo>
                  <a:pt x="10110" y="17213"/>
                </a:lnTo>
                <a:lnTo>
                  <a:pt x="10332" y="18172"/>
                </a:lnTo>
                <a:lnTo>
                  <a:pt x="10516" y="19131"/>
                </a:lnTo>
                <a:lnTo>
                  <a:pt x="10682" y="20109"/>
                </a:lnTo>
                <a:lnTo>
                  <a:pt x="10811" y="21087"/>
                </a:lnTo>
                <a:lnTo>
                  <a:pt x="10922" y="22083"/>
                </a:lnTo>
                <a:lnTo>
                  <a:pt x="11014" y="23061"/>
                </a:lnTo>
                <a:lnTo>
                  <a:pt x="11070" y="24038"/>
                </a:lnTo>
                <a:lnTo>
                  <a:pt x="11088" y="25034"/>
                </a:lnTo>
                <a:lnTo>
                  <a:pt x="11088" y="26031"/>
                </a:lnTo>
                <a:lnTo>
                  <a:pt x="10904" y="25440"/>
                </a:lnTo>
                <a:lnTo>
                  <a:pt x="10701" y="24868"/>
                </a:lnTo>
                <a:lnTo>
                  <a:pt x="10479" y="24297"/>
                </a:lnTo>
                <a:lnTo>
                  <a:pt x="10239" y="23743"/>
                </a:lnTo>
                <a:lnTo>
                  <a:pt x="9981" y="23190"/>
                </a:lnTo>
                <a:lnTo>
                  <a:pt x="9704" y="22655"/>
                </a:lnTo>
                <a:lnTo>
                  <a:pt x="9409" y="22120"/>
                </a:lnTo>
                <a:lnTo>
                  <a:pt x="9096" y="21585"/>
                </a:lnTo>
                <a:lnTo>
                  <a:pt x="8764" y="21068"/>
                </a:lnTo>
                <a:lnTo>
                  <a:pt x="8432" y="20570"/>
                </a:lnTo>
                <a:lnTo>
                  <a:pt x="8081" y="20072"/>
                </a:lnTo>
                <a:lnTo>
                  <a:pt x="7712" y="19592"/>
                </a:lnTo>
                <a:lnTo>
                  <a:pt x="7325" y="19113"/>
                </a:lnTo>
                <a:lnTo>
                  <a:pt x="6919" y="18652"/>
                </a:lnTo>
                <a:lnTo>
                  <a:pt x="6495" y="18209"/>
                </a:lnTo>
                <a:lnTo>
                  <a:pt x="6070" y="17784"/>
                </a:lnTo>
                <a:lnTo>
                  <a:pt x="6255" y="16862"/>
                </a:lnTo>
                <a:lnTo>
                  <a:pt x="6439" y="15958"/>
                </a:lnTo>
                <a:lnTo>
                  <a:pt x="6642" y="15054"/>
                </a:lnTo>
                <a:lnTo>
                  <a:pt x="6864" y="14169"/>
                </a:lnTo>
                <a:lnTo>
                  <a:pt x="7085" y="13283"/>
                </a:lnTo>
                <a:lnTo>
                  <a:pt x="7325" y="12398"/>
                </a:lnTo>
                <a:lnTo>
                  <a:pt x="7583" y="11531"/>
                </a:lnTo>
                <a:lnTo>
                  <a:pt x="7841" y="10682"/>
                </a:lnTo>
                <a:close/>
                <a:moveTo>
                  <a:pt x="17250" y="1"/>
                </a:moveTo>
                <a:lnTo>
                  <a:pt x="17822" y="978"/>
                </a:lnTo>
                <a:lnTo>
                  <a:pt x="18393" y="1956"/>
                </a:lnTo>
                <a:lnTo>
                  <a:pt x="18947" y="2952"/>
                </a:lnTo>
                <a:lnTo>
                  <a:pt x="19482" y="3949"/>
                </a:lnTo>
                <a:lnTo>
                  <a:pt x="19998" y="4945"/>
                </a:lnTo>
                <a:lnTo>
                  <a:pt x="20515" y="5959"/>
                </a:lnTo>
                <a:lnTo>
                  <a:pt x="21013" y="6974"/>
                </a:lnTo>
                <a:lnTo>
                  <a:pt x="21511" y="7989"/>
                </a:lnTo>
                <a:lnTo>
                  <a:pt x="21972" y="9003"/>
                </a:lnTo>
                <a:lnTo>
                  <a:pt x="22452" y="10036"/>
                </a:lnTo>
                <a:lnTo>
                  <a:pt x="22895" y="11069"/>
                </a:lnTo>
                <a:lnTo>
                  <a:pt x="23337" y="12121"/>
                </a:lnTo>
                <a:lnTo>
                  <a:pt x="23762" y="13154"/>
                </a:lnTo>
                <a:lnTo>
                  <a:pt x="24186" y="14206"/>
                </a:lnTo>
                <a:lnTo>
                  <a:pt x="24592" y="15276"/>
                </a:lnTo>
                <a:lnTo>
                  <a:pt x="24979" y="16327"/>
                </a:lnTo>
                <a:lnTo>
                  <a:pt x="24721" y="17268"/>
                </a:lnTo>
                <a:lnTo>
                  <a:pt x="24463" y="18227"/>
                </a:lnTo>
                <a:lnTo>
                  <a:pt x="24002" y="20146"/>
                </a:lnTo>
                <a:lnTo>
                  <a:pt x="23559" y="22064"/>
                </a:lnTo>
                <a:lnTo>
                  <a:pt x="23153" y="24001"/>
                </a:lnTo>
                <a:lnTo>
                  <a:pt x="22563" y="23393"/>
                </a:lnTo>
                <a:lnTo>
                  <a:pt x="22766" y="22747"/>
                </a:lnTo>
                <a:lnTo>
                  <a:pt x="22987" y="22101"/>
                </a:lnTo>
                <a:lnTo>
                  <a:pt x="23208" y="21456"/>
                </a:lnTo>
                <a:lnTo>
                  <a:pt x="23448" y="20810"/>
                </a:lnTo>
                <a:lnTo>
                  <a:pt x="23098" y="21345"/>
                </a:lnTo>
                <a:lnTo>
                  <a:pt x="22766" y="21880"/>
                </a:lnTo>
                <a:lnTo>
                  <a:pt x="22434" y="22415"/>
                </a:lnTo>
                <a:lnTo>
                  <a:pt x="22120" y="22968"/>
                </a:lnTo>
                <a:lnTo>
                  <a:pt x="21677" y="22544"/>
                </a:lnTo>
                <a:lnTo>
                  <a:pt x="21216" y="22120"/>
                </a:lnTo>
                <a:lnTo>
                  <a:pt x="20755" y="21732"/>
                </a:lnTo>
                <a:lnTo>
                  <a:pt x="20275" y="21326"/>
                </a:lnTo>
                <a:lnTo>
                  <a:pt x="19795" y="20939"/>
                </a:lnTo>
                <a:lnTo>
                  <a:pt x="19297" y="20570"/>
                </a:lnTo>
                <a:lnTo>
                  <a:pt x="18799" y="20201"/>
                </a:lnTo>
                <a:lnTo>
                  <a:pt x="18301" y="19832"/>
                </a:lnTo>
                <a:lnTo>
                  <a:pt x="18449" y="18412"/>
                </a:lnTo>
                <a:lnTo>
                  <a:pt x="18633" y="16973"/>
                </a:lnTo>
                <a:lnTo>
                  <a:pt x="18172" y="18209"/>
                </a:lnTo>
                <a:lnTo>
                  <a:pt x="17729" y="19445"/>
                </a:lnTo>
                <a:lnTo>
                  <a:pt x="16825" y="18854"/>
                </a:lnTo>
                <a:lnTo>
                  <a:pt x="15866" y="18301"/>
                </a:lnTo>
                <a:lnTo>
                  <a:pt x="14907" y="17766"/>
                </a:lnTo>
                <a:lnTo>
                  <a:pt x="13929" y="17268"/>
                </a:lnTo>
                <a:lnTo>
                  <a:pt x="14815" y="18061"/>
                </a:lnTo>
                <a:lnTo>
                  <a:pt x="15700" y="18891"/>
                </a:lnTo>
                <a:lnTo>
                  <a:pt x="16549" y="19721"/>
                </a:lnTo>
                <a:lnTo>
                  <a:pt x="17360" y="20589"/>
                </a:lnTo>
                <a:lnTo>
                  <a:pt x="17010" y="21751"/>
                </a:lnTo>
                <a:lnTo>
                  <a:pt x="16678" y="22913"/>
                </a:lnTo>
                <a:lnTo>
                  <a:pt x="16364" y="24075"/>
                </a:lnTo>
                <a:lnTo>
                  <a:pt x="16069" y="25237"/>
                </a:lnTo>
                <a:lnTo>
                  <a:pt x="15792" y="26418"/>
                </a:lnTo>
                <a:lnTo>
                  <a:pt x="15552" y="27599"/>
                </a:lnTo>
                <a:lnTo>
                  <a:pt x="15331" y="28798"/>
                </a:lnTo>
                <a:lnTo>
                  <a:pt x="15110" y="29979"/>
                </a:lnTo>
                <a:lnTo>
                  <a:pt x="15202" y="29314"/>
                </a:lnTo>
                <a:lnTo>
                  <a:pt x="15276" y="28632"/>
                </a:lnTo>
                <a:lnTo>
                  <a:pt x="15313" y="27949"/>
                </a:lnTo>
                <a:lnTo>
                  <a:pt x="15331" y="27267"/>
                </a:lnTo>
                <a:lnTo>
                  <a:pt x="15331" y="26584"/>
                </a:lnTo>
                <a:lnTo>
                  <a:pt x="15294" y="25920"/>
                </a:lnTo>
                <a:lnTo>
                  <a:pt x="15257" y="25237"/>
                </a:lnTo>
                <a:lnTo>
                  <a:pt x="15184" y="24555"/>
                </a:lnTo>
                <a:lnTo>
                  <a:pt x="15110" y="23891"/>
                </a:lnTo>
                <a:lnTo>
                  <a:pt x="14999" y="23208"/>
                </a:lnTo>
                <a:lnTo>
                  <a:pt x="14870" y="22544"/>
                </a:lnTo>
                <a:lnTo>
                  <a:pt x="14722" y="21880"/>
                </a:lnTo>
                <a:lnTo>
                  <a:pt x="14556" y="21216"/>
                </a:lnTo>
                <a:lnTo>
                  <a:pt x="14372" y="20570"/>
                </a:lnTo>
                <a:lnTo>
                  <a:pt x="14169" y="19906"/>
                </a:lnTo>
                <a:lnTo>
                  <a:pt x="13948" y="19279"/>
                </a:lnTo>
                <a:lnTo>
                  <a:pt x="13708" y="18633"/>
                </a:lnTo>
                <a:lnTo>
                  <a:pt x="13449" y="18006"/>
                </a:lnTo>
                <a:lnTo>
                  <a:pt x="13173" y="17379"/>
                </a:lnTo>
                <a:lnTo>
                  <a:pt x="12878" y="16770"/>
                </a:lnTo>
                <a:lnTo>
                  <a:pt x="12545" y="16161"/>
                </a:lnTo>
                <a:lnTo>
                  <a:pt x="12213" y="15571"/>
                </a:lnTo>
                <a:lnTo>
                  <a:pt x="11863" y="14999"/>
                </a:lnTo>
                <a:lnTo>
                  <a:pt x="11494" y="14427"/>
                </a:lnTo>
                <a:lnTo>
                  <a:pt x="11125" y="13855"/>
                </a:lnTo>
                <a:lnTo>
                  <a:pt x="10719" y="13302"/>
                </a:lnTo>
                <a:lnTo>
                  <a:pt x="10295" y="12767"/>
                </a:lnTo>
                <a:lnTo>
                  <a:pt x="9871" y="12250"/>
                </a:lnTo>
                <a:lnTo>
                  <a:pt x="9409" y="11734"/>
                </a:lnTo>
                <a:lnTo>
                  <a:pt x="8948" y="11254"/>
                </a:lnTo>
                <a:lnTo>
                  <a:pt x="8468" y="10774"/>
                </a:lnTo>
                <a:lnTo>
                  <a:pt x="7970" y="10295"/>
                </a:lnTo>
                <a:lnTo>
                  <a:pt x="8395" y="9040"/>
                </a:lnTo>
                <a:lnTo>
                  <a:pt x="8837" y="7804"/>
                </a:lnTo>
                <a:lnTo>
                  <a:pt x="9317" y="6605"/>
                </a:lnTo>
                <a:lnTo>
                  <a:pt x="9834" y="5443"/>
                </a:lnTo>
                <a:lnTo>
                  <a:pt x="9372" y="5978"/>
                </a:lnTo>
                <a:lnTo>
                  <a:pt x="8930" y="6513"/>
                </a:lnTo>
                <a:lnTo>
                  <a:pt x="8487" y="7048"/>
                </a:lnTo>
                <a:lnTo>
                  <a:pt x="8063" y="7601"/>
                </a:lnTo>
                <a:lnTo>
                  <a:pt x="7657" y="8173"/>
                </a:lnTo>
                <a:lnTo>
                  <a:pt x="7251" y="8745"/>
                </a:lnTo>
                <a:lnTo>
                  <a:pt x="6864" y="9335"/>
                </a:lnTo>
                <a:lnTo>
                  <a:pt x="6476" y="9926"/>
                </a:lnTo>
                <a:lnTo>
                  <a:pt x="6126" y="10516"/>
                </a:lnTo>
                <a:lnTo>
                  <a:pt x="5775" y="11125"/>
                </a:lnTo>
                <a:lnTo>
                  <a:pt x="5425" y="11734"/>
                </a:lnTo>
                <a:lnTo>
                  <a:pt x="5111" y="12361"/>
                </a:lnTo>
                <a:lnTo>
                  <a:pt x="4797" y="12988"/>
                </a:lnTo>
                <a:lnTo>
                  <a:pt x="4502" y="13615"/>
                </a:lnTo>
                <a:lnTo>
                  <a:pt x="4207" y="14261"/>
                </a:lnTo>
                <a:lnTo>
                  <a:pt x="3949" y="14907"/>
                </a:lnTo>
                <a:lnTo>
                  <a:pt x="4023" y="14113"/>
                </a:lnTo>
                <a:lnTo>
                  <a:pt x="4078" y="13338"/>
                </a:lnTo>
                <a:lnTo>
                  <a:pt x="4115" y="12564"/>
                </a:lnTo>
                <a:lnTo>
                  <a:pt x="4152" y="11770"/>
                </a:lnTo>
                <a:lnTo>
                  <a:pt x="4170" y="10996"/>
                </a:lnTo>
                <a:lnTo>
                  <a:pt x="4170" y="10202"/>
                </a:lnTo>
                <a:lnTo>
                  <a:pt x="4152" y="9428"/>
                </a:lnTo>
                <a:lnTo>
                  <a:pt x="4133" y="8653"/>
                </a:lnTo>
                <a:lnTo>
                  <a:pt x="4078" y="7859"/>
                </a:lnTo>
                <a:lnTo>
                  <a:pt x="4041" y="7085"/>
                </a:lnTo>
                <a:lnTo>
                  <a:pt x="3967" y="6310"/>
                </a:lnTo>
                <a:lnTo>
                  <a:pt x="3875" y="5535"/>
                </a:lnTo>
                <a:lnTo>
                  <a:pt x="3783" y="4760"/>
                </a:lnTo>
                <a:lnTo>
                  <a:pt x="3672" y="3985"/>
                </a:lnTo>
                <a:lnTo>
                  <a:pt x="3561" y="3211"/>
                </a:lnTo>
                <a:lnTo>
                  <a:pt x="3432" y="2436"/>
                </a:lnTo>
                <a:lnTo>
                  <a:pt x="3395" y="3727"/>
                </a:lnTo>
                <a:lnTo>
                  <a:pt x="3358" y="5000"/>
                </a:lnTo>
                <a:lnTo>
                  <a:pt x="3303" y="6291"/>
                </a:lnTo>
                <a:lnTo>
                  <a:pt x="3248" y="7583"/>
                </a:lnTo>
                <a:lnTo>
                  <a:pt x="3156" y="8856"/>
                </a:lnTo>
                <a:lnTo>
                  <a:pt x="3063" y="10147"/>
                </a:lnTo>
                <a:lnTo>
                  <a:pt x="2971" y="11420"/>
                </a:lnTo>
                <a:lnTo>
                  <a:pt x="2842" y="12711"/>
                </a:lnTo>
                <a:lnTo>
                  <a:pt x="2713" y="13984"/>
                </a:lnTo>
                <a:lnTo>
                  <a:pt x="2584" y="15257"/>
                </a:lnTo>
                <a:lnTo>
                  <a:pt x="2418" y="16530"/>
                </a:lnTo>
                <a:lnTo>
                  <a:pt x="2252" y="17821"/>
                </a:lnTo>
                <a:lnTo>
                  <a:pt x="2067" y="19094"/>
                </a:lnTo>
                <a:lnTo>
                  <a:pt x="1883" y="20349"/>
                </a:lnTo>
                <a:lnTo>
                  <a:pt x="1680" y="21622"/>
                </a:lnTo>
                <a:lnTo>
                  <a:pt x="1458" y="22895"/>
                </a:lnTo>
                <a:lnTo>
                  <a:pt x="1" y="13006"/>
                </a:lnTo>
                <a:lnTo>
                  <a:pt x="149" y="15146"/>
                </a:lnTo>
                <a:lnTo>
                  <a:pt x="241" y="17286"/>
                </a:lnTo>
                <a:lnTo>
                  <a:pt x="315" y="19426"/>
                </a:lnTo>
                <a:lnTo>
                  <a:pt x="351" y="21585"/>
                </a:lnTo>
                <a:lnTo>
                  <a:pt x="370" y="23725"/>
                </a:lnTo>
                <a:lnTo>
                  <a:pt x="351" y="25883"/>
                </a:lnTo>
                <a:lnTo>
                  <a:pt x="296" y="28023"/>
                </a:lnTo>
                <a:lnTo>
                  <a:pt x="204" y="30163"/>
                </a:lnTo>
                <a:lnTo>
                  <a:pt x="4779" y="30163"/>
                </a:lnTo>
                <a:lnTo>
                  <a:pt x="4816" y="28687"/>
                </a:lnTo>
                <a:lnTo>
                  <a:pt x="4908" y="27211"/>
                </a:lnTo>
                <a:lnTo>
                  <a:pt x="5019" y="25717"/>
                </a:lnTo>
                <a:lnTo>
                  <a:pt x="5148" y="24223"/>
                </a:lnTo>
                <a:lnTo>
                  <a:pt x="5314" y="22710"/>
                </a:lnTo>
                <a:lnTo>
                  <a:pt x="5517" y="21216"/>
                </a:lnTo>
                <a:lnTo>
                  <a:pt x="5738" y="19740"/>
                </a:lnTo>
                <a:lnTo>
                  <a:pt x="5978" y="18264"/>
                </a:lnTo>
                <a:lnTo>
                  <a:pt x="6292" y="18910"/>
                </a:lnTo>
                <a:lnTo>
                  <a:pt x="6605" y="19574"/>
                </a:lnTo>
                <a:lnTo>
                  <a:pt x="6882" y="20275"/>
                </a:lnTo>
                <a:lnTo>
                  <a:pt x="7159" y="20976"/>
                </a:lnTo>
                <a:lnTo>
                  <a:pt x="7435" y="21677"/>
                </a:lnTo>
                <a:lnTo>
                  <a:pt x="7675" y="22415"/>
                </a:lnTo>
                <a:lnTo>
                  <a:pt x="7915" y="23153"/>
                </a:lnTo>
                <a:lnTo>
                  <a:pt x="8155" y="23909"/>
                </a:lnTo>
                <a:lnTo>
                  <a:pt x="8358" y="24666"/>
                </a:lnTo>
                <a:lnTo>
                  <a:pt x="8561" y="25440"/>
                </a:lnTo>
                <a:lnTo>
                  <a:pt x="8764" y="26215"/>
                </a:lnTo>
                <a:lnTo>
                  <a:pt x="8930" y="27008"/>
                </a:lnTo>
                <a:lnTo>
                  <a:pt x="9096" y="27783"/>
                </a:lnTo>
                <a:lnTo>
                  <a:pt x="9243" y="28576"/>
                </a:lnTo>
                <a:lnTo>
                  <a:pt x="9372" y="29370"/>
                </a:lnTo>
                <a:lnTo>
                  <a:pt x="9502" y="30163"/>
                </a:lnTo>
                <a:lnTo>
                  <a:pt x="17803" y="30163"/>
                </a:lnTo>
                <a:lnTo>
                  <a:pt x="17803" y="29075"/>
                </a:lnTo>
                <a:lnTo>
                  <a:pt x="17822" y="27986"/>
                </a:lnTo>
                <a:lnTo>
                  <a:pt x="17840" y="26898"/>
                </a:lnTo>
                <a:lnTo>
                  <a:pt x="17877" y="25809"/>
                </a:lnTo>
                <a:lnTo>
                  <a:pt x="17932" y="24721"/>
                </a:lnTo>
                <a:lnTo>
                  <a:pt x="17988" y="23632"/>
                </a:lnTo>
                <a:lnTo>
                  <a:pt x="18061" y="22544"/>
                </a:lnTo>
                <a:lnTo>
                  <a:pt x="18154" y="21456"/>
                </a:lnTo>
                <a:lnTo>
                  <a:pt x="18910" y="22323"/>
                </a:lnTo>
                <a:lnTo>
                  <a:pt x="19648" y="23208"/>
                </a:lnTo>
                <a:lnTo>
                  <a:pt x="20367" y="24112"/>
                </a:lnTo>
                <a:lnTo>
                  <a:pt x="21050" y="25034"/>
                </a:lnTo>
                <a:lnTo>
                  <a:pt x="20773" y="25662"/>
                </a:lnTo>
                <a:lnTo>
                  <a:pt x="20496" y="26289"/>
                </a:lnTo>
                <a:lnTo>
                  <a:pt x="20238" y="26916"/>
                </a:lnTo>
                <a:lnTo>
                  <a:pt x="19998" y="27562"/>
                </a:lnTo>
                <a:lnTo>
                  <a:pt x="19759" y="28208"/>
                </a:lnTo>
                <a:lnTo>
                  <a:pt x="19556" y="28853"/>
                </a:lnTo>
                <a:lnTo>
                  <a:pt x="19353" y="29517"/>
                </a:lnTo>
                <a:lnTo>
                  <a:pt x="19150" y="30163"/>
                </a:lnTo>
                <a:lnTo>
                  <a:pt x="21179" y="30163"/>
                </a:lnTo>
                <a:lnTo>
                  <a:pt x="21308" y="29167"/>
                </a:lnTo>
                <a:lnTo>
                  <a:pt x="21456" y="28152"/>
                </a:lnTo>
                <a:lnTo>
                  <a:pt x="21640" y="27156"/>
                </a:lnTo>
                <a:lnTo>
                  <a:pt x="21843" y="26160"/>
                </a:lnTo>
                <a:lnTo>
                  <a:pt x="22194" y="26676"/>
                </a:lnTo>
                <a:lnTo>
                  <a:pt x="22544" y="27211"/>
                </a:lnTo>
                <a:lnTo>
                  <a:pt x="22286" y="28687"/>
                </a:lnTo>
                <a:lnTo>
                  <a:pt x="22028" y="30163"/>
                </a:lnTo>
                <a:lnTo>
                  <a:pt x="27802" y="30163"/>
                </a:lnTo>
                <a:lnTo>
                  <a:pt x="27304" y="29370"/>
                </a:lnTo>
                <a:lnTo>
                  <a:pt x="26806" y="28576"/>
                </a:lnTo>
                <a:lnTo>
                  <a:pt x="26271" y="27783"/>
                </a:lnTo>
                <a:lnTo>
                  <a:pt x="25717" y="27027"/>
                </a:lnTo>
                <a:lnTo>
                  <a:pt x="25846" y="25348"/>
                </a:lnTo>
                <a:lnTo>
                  <a:pt x="25976" y="23669"/>
                </a:lnTo>
                <a:lnTo>
                  <a:pt x="26142" y="21991"/>
                </a:lnTo>
                <a:lnTo>
                  <a:pt x="26326" y="20312"/>
                </a:lnTo>
                <a:lnTo>
                  <a:pt x="26695" y="21529"/>
                </a:lnTo>
                <a:lnTo>
                  <a:pt x="27064" y="22747"/>
                </a:lnTo>
                <a:lnTo>
                  <a:pt x="27396" y="23965"/>
                </a:lnTo>
                <a:lnTo>
                  <a:pt x="27728" y="25201"/>
                </a:lnTo>
                <a:lnTo>
                  <a:pt x="28042" y="26437"/>
                </a:lnTo>
                <a:lnTo>
                  <a:pt x="28337" y="27673"/>
                </a:lnTo>
                <a:lnTo>
                  <a:pt x="28614" y="28927"/>
                </a:lnTo>
                <a:lnTo>
                  <a:pt x="28872" y="30163"/>
                </a:lnTo>
                <a:lnTo>
                  <a:pt x="33650" y="30163"/>
                </a:lnTo>
                <a:lnTo>
                  <a:pt x="32893" y="28318"/>
                </a:lnTo>
                <a:lnTo>
                  <a:pt x="32119" y="26492"/>
                </a:lnTo>
                <a:lnTo>
                  <a:pt x="31307" y="24666"/>
                </a:lnTo>
                <a:lnTo>
                  <a:pt x="30477" y="22839"/>
                </a:lnTo>
                <a:lnTo>
                  <a:pt x="29628" y="21050"/>
                </a:lnTo>
                <a:lnTo>
                  <a:pt x="28743" y="19242"/>
                </a:lnTo>
                <a:lnTo>
                  <a:pt x="27857" y="17471"/>
                </a:lnTo>
                <a:lnTo>
                  <a:pt x="26916" y="15700"/>
                </a:lnTo>
                <a:lnTo>
                  <a:pt x="27248" y="13541"/>
                </a:lnTo>
                <a:lnTo>
                  <a:pt x="27617" y="11401"/>
                </a:lnTo>
                <a:lnTo>
                  <a:pt x="28392" y="12435"/>
                </a:lnTo>
                <a:lnTo>
                  <a:pt x="29130" y="13486"/>
                </a:lnTo>
                <a:lnTo>
                  <a:pt x="29831" y="14575"/>
                </a:lnTo>
                <a:lnTo>
                  <a:pt x="30495" y="15681"/>
                </a:lnTo>
                <a:lnTo>
                  <a:pt x="31141" y="16807"/>
                </a:lnTo>
                <a:lnTo>
                  <a:pt x="31731" y="17932"/>
                </a:lnTo>
                <a:lnTo>
                  <a:pt x="32303" y="19094"/>
                </a:lnTo>
                <a:lnTo>
                  <a:pt x="32820" y="20275"/>
                </a:lnTo>
                <a:lnTo>
                  <a:pt x="33318" y="21474"/>
                </a:lnTo>
                <a:lnTo>
                  <a:pt x="33760" y="22673"/>
                </a:lnTo>
                <a:lnTo>
                  <a:pt x="34185" y="23909"/>
                </a:lnTo>
                <a:lnTo>
                  <a:pt x="34554" y="25127"/>
                </a:lnTo>
                <a:lnTo>
                  <a:pt x="34904" y="26381"/>
                </a:lnTo>
                <a:lnTo>
                  <a:pt x="35199" y="27636"/>
                </a:lnTo>
                <a:lnTo>
                  <a:pt x="35458" y="28890"/>
                </a:lnTo>
                <a:lnTo>
                  <a:pt x="35679" y="30163"/>
                </a:lnTo>
                <a:lnTo>
                  <a:pt x="40586" y="30163"/>
                </a:lnTo>
                <a:lnTo>
                  <a:pt x="40383" y="29462"/>
                </a:lnTo>
                <a:lnTo>
                  <a:pt x="40162" y="28779"/>
                </a:lnTo>
                <a:lnTo>
                  <a:pt x="39922" y="28097"/>
                </a:lnTo>
                <a:lnTo>
                  <a:pt x="39664" y="27414"/>
                </a:lnTo>
                <a:lnTo>
                  <a:pt x="39406" y="26732"/>
                </a:lnTo>
                <a:lnTo>
                  <a:pt x="39129" y="26049"/>
                </a:lnTo>
                <a:lnTo>
                  <a:pt x="38834" y="25385"/>
                </a:lnTo>
                <a:lnTo>
                  <a:pt x="38538" y="24721"/>
                </a:lnTo>
                <a:lnTo>
                  <a:pt x="38225" y="24075"/>
                </a:lnTo>
                <a:lnTo>
                  <a:pt x="37893" y="23430"/>
                </a:lnTo>
                <a:lnTo>
                  <a:pt x="37542" y="22784"/>
                </a:lnTo>
                <a:lnTo>
                  <a:pt x="37192" y="22157"/>
                </a:lnTo>
                <a:lnTo>
                  <a:pt x="36823" y="21529"/>
                </a:lnTo>
                <a:lnTo>
                  <a:pt x="36435" y="20902"/>
                </a:lnTo>
                <a:lnTo>
                  <a:pt x="36048" y="20293"/>
                </a:lnTo>
                <a:lnTo>
                  <a:pt x="35642" y="19685"/>
                </a:lnTo>
                <a:lnTo>
                  <a:pt x="35218" y="19094"/>
                </a:lnTo>
                <a:lnTo>
                  <a:pt x="34794" y="18504"/>
                </a:lnTo>
                <a:lnTo>
                  <a:pt x="34351" y="17932"/>
                </a:lnTo>
                <a:lnTo>
                  <a:pt x="33908" y="17360"/>
                </a:lnTo>
                <a:lnTo>
                  <a:pt x="33447" y="16807"/>
                </a:lnTo>
                <a:lnTo>
                  <a:pt x="32967" y="16253"/>
                </a:lnTo>
                <a:lnTo>
                  <a:pt x="32469" y="15700"/>
                </a:lnTo>
                <a:lnTo>
                  <a:pt x="31971" y="15183"/>
                </a:lnTo>
                <a:lnTo>
                  <a:pt x="31473" y="14648"/>
                </a:lnTo>
                <a:lnTo>
                  <a:pt x="30956" y="14150"/>
                </a:lnTo>
                <a:lnTo>
                  <a:pt x="30421" y="13652"/>
                </a:lnTo>
                <a:lnTo>
                  <a:pt x="29886" y="13154"/>
                </a:lnTo>
                <a:lnTo>
                  <a:pt x="29333" y="12693"/>
                </a:lnTo>
                <a:lnTo>
                  <a:pt x="28780" y="12213"/>
                </a:lnTo>
                <a:lnTo>
                  <a:pt x="28208" y="11770"/>
                </a:lnTo>
                <a:lnTo>
                  <a:pt x="27636" y="11328"/>
                </a:lnTo>
                <a:lnTo>
                  <a:pt x="27857" y="10073"/>
                </a:lnTo>
                <a:lnTo>
                  <a:pt x="28097" y="8819"/>
                </a:lnTo>
                <a:lnTo>
                  <a:pt x="28577" y="6365"/>
                </a:lnTo>
                <a:lnTo>
                  <a:pt x="28189" y="7251"/>
                </a:lnTo>
                <a:lnTo>
                  <a:pt x="27802" y="8136"/>
                </a:lnTo>
                <a:lnTo>
                  <a:pt x="27433" y="9040"/>
                </a:lnTo>
                <a:lnTo>
                  <a:pt x="27082" y="9944"/>
                </a:lnTo>
                <a:lnTo>
                  <a:pt x="26732" y="10866"/>
                </a:lnTo>
                <a:lnTo>
                  <a:pt x="26400" y="11770"/>
                </a:lnTo>
                <a:lnTo>
                  <a:pt x="26086" y="12693"/>
                </a:lnTo>
                <a:lnTo>
                  <a:pt x="25791" y="13615"/>
                </a:lnTo>
                <a:lnTo>
                  <a:pt x="24813" y="11863"/>
                </a:lnTo>
                <a:lnTo>
                  <a:pt x="23799" y="10129"/>
                </a:lnTo>
                <a:lnTo>
                  <a:pt x="22766" y="8413"/>
                </a:lnTo>
                <a:lnTo>
                  <a:pt x="21714" y="6697"/>
                </a:lnTo>
                <a:lnTo>
                  <a:pt x="20626" y="5000"/>
                </a:lnTo>
                <a:lnTo>
                  <a:pt x="19537" y="3321"/>
                </a:lnTo>
                <a:lnTo>
                  <a:pt x="18412" y="1661"/>
                </a:lnTo>
                <a:lnTo>
                  <a:pt x="1725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13"/>
          <p:cNvSpPr/>
          <p:nvPr/>
        </p:nvSpPr>
        <p:spPr>
          <a:xfrm>
            <a:off x="908100" y="4335925"/>
            <a:ext cx="686750" cy="807575"/>
          </a:xfrm>
          <a:custGeom>
            <a:avLst/>
            <a:gdLst/>
            <a:ahLst/>
            <a:cxnLst/>
            <a:rect l="l" t="t" r="r" b="b"/>
            <a:pathLst>
              <a:path w="27470" h="32303" extrusionOk="0">
                <a:moveTo>
                  <a:pt x="0" y="1"/>
                </a:moveTo>
                <a:lnTo>
                  <a:pt x="812" y="794"/>
                </a:lnTo>
                <a:lnTo>
                  <a:pt x="1587" y="1606"/>
                </a:lnTo>
                <a:lnTo>
                  <a:pt x="2362" y="2436"/>
                </a:lnTo>
                <a:lnTo>
                  <a:pt x="3100" y="3284"/>
                </a:lnTo>
                <a:lnTo>
                  <a:pt x="3819" y="4151"/>
                </a:lnTo>
                <a:lnTo>
                  <a:pt x="4502" y="5037"/>
                </a:lnTo>
                <a:lnTo>
                  <a:pt x="5184" y="5941"/>
                </a:lnTo>
                <a:lnTo>
                  <a:pt x="5830" y="6863"/>
                </a:lnTo>
                <a:lnTo>
                  <a:pt x="6457" y="7786"/>
                </a:lnTo>
                <a:lnTo>
                  <a:pt x="7066" y="8745"/>
                </a:lnTo>
                <a:lnTo>
                  <a:pt x="7638" y="9723"/>
                </a:lnTo>
                <a:lnTo>
                  <a:pt x="8191" y="10700"/>
                </a:lnTo>
                <a:lnTo>
                  <a:pt x="8708" y="11697"/>
                </a:lnTo>
                <a:lnTo>
                  <a:pt x="9224" y="12693"/>
                </a:lnTo>
                <a:lnTo>
                  <a:pt x="9704" y="13726"/>
                </a:lnTo>
                <a:lnTo>
                  <a:pt x="10147" y="14759"/>
                </a:lnTo>
                <a:lnTo>
                  <a:pt x="10571" y="15792"/>
                </a:lnTo>
                <a:lnTo>
                  <a:pt x="10977" y="16862"/>
                </a:lnTo>
                <a:lnTo>
                  <a:pt x="11346" y="17914"/>
                </a:lnTo>
                <a:lnTo>
                  <a:pt x="11696" y="18984"/>
                </a:lnTo>
                <a:lnTo>
                  <a:pt x="12028" y="20072"/>
                </a:lnTo>
                <a:lnTo>
                  <a:pt x="12324" y="21160"/>
                </a:lnTo>
                <a:lnTo>
                  <a:pt x="12582" y="22249"/>
                </a:lnTo>
                <a:lnTo>
                  <a:pt x="12822" y="23356"/>
                </a:lnTo>
                <a:lnTo>
                  <a:pt x="13043" y="24463"/>
                </a:lnTo>
                <a:lnTo>
                  <a:pt x="13228" y="25570"/>
                </a:lnTo>
                <a:lnTo>
                  <a:pt x="13375" y="26695"/>
                </a:lnTo>
                <a:lnTo>
                  <a:pt x="13504" y="27802"/>
                </a:lnTo>
                <a:lnTo>
                  <a:pt x="13615" y="28927"/>
                </a:lnTo>
                <a:lnTo>
                  <a:pt x="13670" y="30052"/>
                </a:lnTo>
                <a:lnTo>
                  <a:pt x="13726" y="31178"/>
                </a:lnTo>
                <a:lnTo>
                  <a:pt x="13726" y="32303"/>
                </a:lnTo>
                <a:lnTo>
                  <a:pt x="26639" y="32303"/>
                </a:lnTo>
                <a:lnTo>
                  <a:pt x="26639" y="30661"/>
                </a:lnTo>
                <a:lnTo>
                  <a:pt x="26676" y="29001"/>
                </a:lnTo>
                <a:lnTo>
                  <a:pt x="26750" y="27341"/>
                </a:lnTo>
                <a:lnTo>
                  <a:pt x="26842" y="25699"/>
                </a:lnTo>
                <a:lnTo>
                  <a:pt x="26953" y="24057"/>
                </a:lnTo>
                <a:lnTo>
                  <a:pt x="27100" y="22396"/>
                </a:lnTo>
                <a:lnTo>
                  <a:pt x="27266" y="20755"/>
                </a:lnTo>
                <a:lnTo>
                  <a:pt x="27469" y="19113"/>
                </a:lnTo>
                <a:lnTo>
                  <a:pt x="26879" y="20699"/>
                </a:lnTo>
                <a:lnTo>
                  <a:pt x="26344" y="22286"/>
                </a:lnTo>
                <a:lnTo>
                  <a:pt x="25846" y="23909"/>
                </a:lnTo>
                <a:lnTo>
                  <a:pt x="25385" y="25533"/>
                </a:lnTo>
                <a:lnTo>
                  <a:pt x="24960" y="27156"/>
                </a:lnTo>
                <a:lnTo>
                  <a:pt x="24591" y="28816"/>
                </a:lnTo>
                <a:lnTo>
                  <a:pt x="24241" y="30458"/>
                </a:lnTo>
                <a:lnTo>
                  <a:pt x="23964" y="32119"/>
                </a:lnTo>
                <a:lnTo>
                  <a:pt x="24038" y="31418"/>
                </a:lnTo>
                <a:lnTo>
                  <a:pt x="24112" y="30735"/>
                </a:lnTo>
                <a:lnTo>
                  <a:pt x="24149" y="30034"/>
                </a:lnTo>
                <a:lnTo>
                  <a:pt x="24167" y="29314"/>
                </a:lnTo>
                <a:lnTo>
                  <a:pt x="24167" y="28613"/>
                </a:lnTo>
                <a:lnTo>
                  <a:pt x="24130" y="27912"/>
                </a:lnTo>
                <a:lnTo>
                  <a:pt x="24075" y="27211"/>
                </a:lnTo>
                <a:lnTo>
                  <a:pt x="24020" y="26529"/>
                </a:lnTo>
                <a:lnTo>
                  <a:pt x="23909" y="25828"/>
                </a:lnTo>
                <a:lnTo>
                  <a:pt x="23798" y="25127"/>
                </a:lnTo>
                <a:lnTo>
                  <a:pt x="23669" y="24444"/>
                </a:lnTo>
                <a:lnTo>
                  <a:pt x="23503" y="23762"/>
                </a:lnTo>
                <a:lnTo>
                  <a:pt x="23319" y="23079"/>
                </a:lnTo>
                <a:lnTo>
                  <a:pt x="23134" y="22415"/>
                </a:lnTo>
                <a:lnTo>
                  <a:pt x="22913" y="21732"/>
                </a:lnTo>
                <a:lnTo>
                  <a:pt x="22673" y="21087"/>
                </a:lnTo>
                <a:lnTo>
                  <a:pt x="22396" y="20423"/>
                </a:lnTo>
                <a:lnTo>
                  <a:pt x="22119" y="19777"/>
                </a:lnTo>
                <a:lnTo>
                  <a:pt x="21824" y="19150"/>
                </a:lnTo>
                <a:lnTo>
                  <a:pt x="21511" y="18522"/>
                </a:lnTo>
                <a:lnTo>
                  <a:pt x="21160" y="17895"/>
                </a:lnTo>
                <a:lnTo>
                  <a:pt x="20810" y="17305"/>
                </a:lnTo>
                <a:lnTo>
                  <a:pt x="20441" y="16696"/>
                </a:lnTo>
                <a:lnTo>
                  <a:pt x="20035" y="16124"/>
                </a:lnTo>
                <a:lnTo>
                  <a:pt x="19629" y="15552"/>
                </a:lnTo>
                <a:lnTo>
                  <a:pt x="19205" y="14999"/>
                </a:lnTo>
                <a:lnTo>
                  <a:pt x="18762" y="14464"/>
                </a:lnTo>
                <a:lnTo>
                  <a:pt x="18301" y="13929"/>
                </a:lnTo>
                <a:lnTo>
                  <a:pt x="17821" y="13412"/>
                </a:lnTo>
                <a:lnTo>
                  <a:pt x="17323" y="12914"/>
                </a:lnTo>
                <a:lnTo>
                  <a:pt x="16806" y="12435"/>
                </a:lnTo>
                <a:lnTo>
                  <a:pt x="16271" y="11973"/>
                </a:lnTo>
                <a:lnTo>
                  <a:pt x="16271" y="11973"/>
                </a:lnTo>
                <a:lnTo>
                  <a:pt x="16714" y="12933"/>
                </a:lnTo>
                <a:lnTo>
                  <a:pt x="17139" y="13892"/>
                </a:lnTo>
                <a:lnTo>
                  <a:pt x="17544" y="14851"/>
                </a:lnTo>
                <a:lnTo>
                  <a:pt x="17895" y="15829"/>
                </a:lnTo>
                <a:lnTo>
                  <a:pt x="18245" y="16825"/>
                </a:lnTo>
                <a:lnTo>
                  <a:pt x="18541" y="17821"/>
                </a:lnTo>
                <a:lnTo>
                  <a:pt x="18817" y="18836"/>
                </a:lnTo>
                <a:lnTo>
                  <a:pt x="19057" y="19851"/>
                </a:lnTo>
                <a:lnTo>
                  <a:pt x="19278" y="20884"/>
                </a:lnTo>
                <a:lnTo>
                  <a:pt x="19463" y="21917"/>
                </a:lnTo>
                <a:lnTo>
                  <a:pt x="19611" y="22950"/>
                </a:lnTo>
                <a:lnTo>
                  <a:pt x="19740" y="23983"/>
                </a:lnTo>
                <a:lnTo>
                  <a:pt x="19832" y="25035"/>
                </a:lnTo>
                <a:lnTo>
                  <a:pt x="19906" y="26068"/>
                </a:lnTo>
                <a:lnTo>
                  <a:pt x="19924" y="27119"/>
                </a:lnTo>
                <a:lnTo>
                  <a:pt x="19924" y="28171"/>
                </a:lnTo>
                <a:lnTo>
                  <a:pt x="19647" y="27341"/>
                </a:lnTo>
                <a:lnTo>
                  <a:pt x="19352" y="26529"/>
                </a:lnTo>
                <a:lnTo>
                  <a:pt x="19002" y="25736"/>
                </a:lnTo>
                <a:lnTo>
                  <a:pt x="18614" y="24961"/>
                </a:lnTo>
                <a:lnTo>
                  <a:pt x="18208" y="24186"/>
                </a:lnTo>
                <a:lnTo>
                  <a:pt x="17747" y="23448"/>
                </a:lnTo>
                <a:lnTo>
                  <a:pt x="17268" y="22729"/>
                </a:lnTo>
                <a:lnTo>
                  <a:pt x="16770" y="22028"/>
                </a:lnTo>
                <a:lnTo>
                  <a:pt x="16493" y="21179"/>
                </a:lnTo>
                <a:lnTo>
                  <a:pt x="16198" y="20349"/>
                </a:lnTo>
                <a:lnTo>
                  <a:pt x="15884" y="19537"/>
                </a:lnTo>
                <a:lnTo>
                  <a:pt x="15552" y="18707"/>
                </a:lnTo>
                <a:lnTo>
                  <a:pt x="15201" y="17895"/>
                </a:lnTo>
                <a:lnTo>
                  <a:pt x="14833" y="17102"/>
                </a:lnTo>
                <a:lnTo>
                  <a:pt x="14445" y="16309"/>
                </a:lnTo>
                <a:lnTo>
                  <a:pt x="14058" y="15515"/>
                </a:lnTo>
                <a:lnTo>
                  <a:pt x="13633" y="14741"/>
                </a:lnTo>
                <a:lnTo>
                  <a:pt x="13209" y="13966"/>
                </a:lnTo>
                <a:lnTo>
                  <a:pt x="12748" y="13209"/>
                </a:lnTo>
                <a:lnTo>
                  <a:pt x="12287" y="12453"/>
                </a:lnTo>
                <a:lnTo>
                  <a:pt x="11807" y="11715"/>
                </a:lnTo>
                <a:lnTo>
                  <a:pt x="11309" y="10996"/>
                </a:lnTo>
                <a:lnTo>
                  <a:pt x="10811" y="10276"/>
                </a:lnTo>
                <a:lnTo>
                  <a:pt x="10276" y="9557"/>
                </a:lnTo>
                <a:lnTo>
                  <a:pt x="9741" y="8874"/>
                </a:lnTo>
                <a:lnTo>
                  <a:pt x="9187" y="8173"/>
                </a:lnTo>
                <a:lnTo>
                  <a:pt x="8616" y="7509"/>
                </a:lnTo>
                <a:lnTo>
                  <a:pt x="8025" y="6845"/>
                </a:lnTo>
                <a:lnTo>
                  <a:pt x="7435" y="6199"/>
                </a:lnTo>
                <a:lnTo>
                  <a:pt x="6826" y="5554"/>
                </a:lnTo>
                <a:lnTo>
                  <a:pt x="6199" y="4945"/>
                </a:lnTo>
                <a:lnTo>
                  <a:pt x="5553" y="4336"/>
                </a:lnTo>
                <a:lnTo>
                  <a:pt x="4908" y="3746"/>
                </a:lnTo>
                <a:lnTo>
                  <a:pt x="4243" y="3155"/>
                </a:lnTo>
                <a:lnTo>
                  <a:pt x="3561" y="2602"/>
                </a:lnTo>
                <a:lnTo>
                  <a:pt x="2878" y="2048"/>
                </a:lnTo>
                <a:lnTo>
                  <a:pt x="2177" y="1513"/>
                </a:lnTo>
                <a:lnTo>
                  <a:pt x="1458" y="997"/>
                </a:lnTo>
                <a:lnTo>
                  <a:pt x="738" y="499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13"/>
          <p:cNvSpPr/>
          <p:nvPr/>
        </p:nvSpPr>
        <p:spPr>
          <a:xfrm>
            <a:off x="1699500" y="4474750"/>
            <a:ext cx="176225" cy="668750"/>
          </a:xfrm>
          <a:custGeom>
            <a:avLst/>
            <a:gdLst/>
            <a:ahLst/>
            <a:cxnLst/>
            <a:rect l="l" t="t" r="r" b="b"/>
            <a:pathLst>
              <a:path w="7049" h="26750" extrusionOk="0">
                <a:moveTo>
                  <a:pt x="1" y="1"/>
                </a:moveTo>
                <a:lnTo>
                  <a:pt x="278" y="738"/>
                </a:lnTo>
                <a:lnTo>
                  <a:pt x="573" y="1476"/>
                </a:lnTo>
                <a:lnTo>
                  <a:pt x="831" y="2214"/>
                </a:lnTo>
                <a:lnTo>
                  <a:pt x="1089" y="2989"/>
                </a:lnTo>
                <a:lnTo>
                  <a:pt x="1329" y="3764"/>
                </a:lnTo>
                <a:lnTo>
                  <a:pt x="1551" y="4539"/>
                </a:lnTo>
                <a:lnTo>
                  <a:pt x="1772" y="5332"/>
                </a:lnTo>
                <a:lnTo>
                  <a:pt x="1975" y="6144"/>
                </a:lnTo>
                <a:lnTo>
                  <a:pt x="2159" y="6955"/>
                </a:lnTo>
                <a:lnTo>
                  <a:pt x="2344" y="7786"/>
                </a:lnTo>
                <a:lnTo>
                  <a:pt x="2510" y="8616"/>
                </a:lnTo>
                <a:lnTo>
                  <a:pt x="2657" y="9446"/>
                </a:lnTo>
                <a:lnTo>
                  <a:pt x="2787" y="10294"/>
                </a:lnTo>
                <a:lnTo>
                  <a:pt x="2916" y="11143"/>
                </a:lnTo>
                <a:lnTo>
                  <a:pt x="3026" y="11992"/>
                </a:lnTo>
                <a:lnTo>
                  <a:pt x="3137" y="12859"/>
                </a:lnTo>
                <a:lnTo>
                  <a:pt x="3211" y="13726"/>
                </a:lnTo>
                <a:lnTo>
                  <a:pt x="3303" y="14593"/>
                </a:lnTo>
                <a:lnTo>
                  <a:pt x="3358" y="15460"/>
                </a:lnTo>
                <a:lnTo>
                  <a:pt x="3414" y="16327"/>
                </a:lnTo>
                <a:lnTo>
                  <a:pt x="3451" y="17212"/>
                </a:lnTo>
                <a:lnTo>
                  <a:pt x="3469" y="18079"/>
                </a:lnTo>
                <a:lnTo>
                  <a:pt x="3488" y="18965"/>
                </a:lnTo>
                <a:lnTo>
                  <a:pt x="3469" y="19832"/>
                </a:lnTo>
                <a:lnTo>
                  <a:pt x="3469" y="20718"/>
                </a:lnTo>
                <a:lnTo>
                  <a:pt x="3432" y="21585"/>
                </a:lnTo>
                <a:lnTo>
                  <a:pt x="3395" y="22452"/>
                </a:lnTo>
                <a:lnTo>
                  <a:pt x="3340" y="23319"/>
                </a:lnTo>
                <a:lnTo>
                  <a:pt x="3285" y="24186"/>
                </a:lnTo>
                <a:lnTo>
                  <a:pt x="3211" y="25053"/>
                </a:lnTo>
                <a:lnTo>
                  <a:pt x="3119" y="25901"/>
                </a:lnTo>
                <a:lnTo>
                  <a:pt x="3008" y="26750"/>
                </a:lnTo>
                <a:lnTo>
                  <a:pt x="7048" y="26750"/>
                </a:lnTo>
                <a:lnTo>
                  <a:pt x="7030" y="25403"/>
                </a:lnTo>
                <a:lnTo>
                  <a:pt x="6974" y="24075"/>
                </a:lnTo>
                <a:lnTo>
                  <a:pt x="6919" y="22728"/>
                </a:lnTo>
                <a:lnTo>
                  <a:pt x="6845" y="21400"/>
                </a:lnTo>
                <a:lnTo>
                  <a:pt x="6734" y="20053"/>
                </a:lnTo>
                <a:lnTo>
                  <a:pt x="6605" y="18725"/>
                </a:lnTo>
                <a:lnTo>
                  <a:pt x="6458" y="17397"/>
                </a:lnTo>
                <a:lnTo>
                  <a:pt x="6255" y="16069"/>
                </a:lnTo>
                <a:lnTo>
                  <a:pt x="6089" y="14980"/>
                </a:lnTo>
                <a:lnTo>
                  <a:pt x="5886" y="13910"/>
                </a:lnTo>
                <a:lnTo>
                  <a:pt x="5646" y="12840"/>
                </a:lnTo>
                <a:lnTo>
                  <a:pt x="5406" y="11789"/>
                </a:lnTo>
                <a:lnTo>
                  <a:pt x="5111" y="10737"/>
                </a:lnTo>
                <a:lnTo>
                  <a:pt x="4816" y="9686"/>
                </a:lnTo>
                <a:lnTo>
                  <a:pt x="4465" y="8653"/>
                </a:lnTo>
                <a:lnTo>
                  <a:pt x="4096" y="7620"/>
                </a:lnTo>
                <a:lnTo>
                  <a:pt x="3709" y="6605"/>
                </a:lnTo>
                <a:lnTo>
                  <a:pt x="3285" y="5609"/>
                </a:lnTo>
                <a:lnTo>
                  <a:pt x="2823" y="4631"/>
                </a:lnTo>
                <a:lnTo>
                  <a:pt x="2325" y="3672"/>
                </a:lnTo>
                <a:lnTo>
                  <a:pt x="1790" y="2712"/>
                </a:lnTo>
                <a:lnTo>
                  <a:pt x="1237" y="1790"/>
                </a:lnTo>
                <a:lnTo>
                  <a:pt x="628" y="886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13"/>
          <p:cNvSpPr/>
          <p:nvPr/>
        </p:nvSpPr>
        <p:spPr>
          <a:xfrm>
            <a:off x="1902450" y="4708575"/>
            <a:ext cx="70575" cy="434925"/>
          </a:xfrm>
          <a:custGeom>
            <a:avLst/>
            <a:gdLst/>
            <a:ahLst/>
            <a:cxnLst/>
            <a:rect l="l" t="t" r="r" b="b"/>
            <a:pathLst>
              <a:path w="2823" h="17397" extrusionOk="0">
                <a:moveTo>
                  <a:pt x="2823" y="1"/>
                </a:moveTo>
                <a:lnTo>
                  <a:pt x="0" y="17397"/>
                </a:lnTo>
                <a:lnTo>
                  <a:pt x="1254" y="17397"/>
                </a:lnTo>
                <a:lnTo>
                  <a:pt x="1365" y="15220"/>
                </a:lnTo>
                <a:lnTo>
                  <a:pt x="1513" y="13043"/>
                </a:lnTo>
                <a:lnTo>
                  <a:pt x="1679" y="10866"/>
                </a:lnTo>
                <a:lnTo>
                  <a:pt x="1863" y="8690"/>
                </a:lnTo>
                <a:lnTo>
                  <a:pt x="2066" y="6513"/>
                </a:lnTo>
                <a:lnTo>
                  <a:pt x="2306" y="4336"/>
                </a:lnTo>
                <a:lnTo>
                  <a:pt x="2546" y="2159"/>
                </a:lnTo>
                <a:lnTo>
                  <a:pt x="282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13"/>
          <p:cNvSpPr/>
          <p:nvPr/>
        </p:nvSpPr>
        <p:spPr>
          <a:xfrm>
            <a:off x="1953625" y="4748250"/>
            <a:ext cx="185425" cy="395250"/>
          </a:xfrm>
          <a:custGeom>
            <a:avLst/>
            <a:gdLst/>
            <a:ahLst/>
            <a:cxnLst/>
            <a:rect l="l" t="t" r="r" b="b"/>
            <a:pathLst>
              <a:path w="7417" h="15810" extrusionOk="0">
                <a:moveTo>
                  <a:pt x="7417" y="0"/>
                </a:moveTo>
                <a:lnTo>
                  <a:pt x="6974" y="590"/>
                </a:lnTo>
                <a:lnTo>
                  <a:pt x="6365" y="1439"/>
                </a:lnTo>
                <a:lnTo>
                  <a:pt x="5775" y="2325"/>
                </a:lnTo>
                <a:lnTo>
                  <a:pt x="5221" y="3210"/>
                </a:lnTo>
                <a:lnTo>
                  <a:pt x="4686" y="4114"/>
                </a:lnTo>
                <a:lnTo>
                  <a:pt x="4152" y="5036"/>
                </a:lnTo>
                <a:lnTo>
                  <a:pt x="3672" y="5959"/>
                </a:lnTo>
                <a:lnTo>
                  <a:pt x="3192" y="6900"/>
                </a:lnTo>
                <a:lnTo>
                  <a:pt x="2749" y="7859"/>
                </a:lnTo>
                <a:lnTo>
                  <a:pt x="2307" y="8818"/>
                </a:lnTo>
                <a:lnTo>
                  <a:pt x="1919" y="9796"/>
                </a:lnTo>
                <a:lnTo>
                  <a:pt x="1532" y="10774"/>
                </a:lnTo>
                <a:lnTo>
                  <a:pt x="1181" y="11770"/>
                </a:lnTo>
                <a:lnTo>
                  <a:pt x="849" y="12766"/>
                </a:lnTo>
                <a:lnTo>
                  <a:pt x="536" y="13781"/>
                </a:lnTo>
                <a:lnTo>
                  <a:pt x="259" y="14795"/>
                </a:lnTo>
                <a:lnTo>
                  <a:pt x="1" y="15810"/>
                </a:lnTo>
                <a:lnTo>
                  <a:pt x="3063" y="15810"/>
                </a:lnTo>
                <a:lnTo>
                  <a:pt x="3211" y="14869"/>
                </a:lnTo>
                <a:lnTo>
                  <a:pt x="3358" y="13928"/>
                </a:lnTo>
                <a:lnTo>
                  <a:pt x="3524" y="12987"/>
                </a:lnTo>
                <a:lnTo>
                  <a:pt x="3709" y="12047"/>
                </a:lnTo>
                <a:lnTo>
                  <a:pt x="3912" y="11106"/>
                </a:lnTo>
                <a:lnTo>
                  <a:pt x="4115" y="10165"/>
                </a:lnTo>
                <a:lnTo>
                  <a:pt x="4336" y="9243"/>
                </a:lnTo>
                <a:lnTo>
                  <a:pt x="4576" y="8320"/>
                </a:lnTo>
                <a:lnTo>
                  <a:pt x="4834" y="7398"/>
                </a:lnTo>
                <a:lnTo>
                  <a:pt x="5092" y="6475"/>
                </a:lnTo>
                <a:lnTo>
                  <a:pt x="5369" y="5553"/>
                </a:lnTo>
                <a:lnTo>
                  <a:pt x="5664" y="4649"/>
                </a:lnTo>
                <a:lnTo>
                  <a:pt x="5978" y="3745"/>
                </a:lnTo>
                <a:lnTo>
                  <a:pt x="6291" y="2841"/>
                </a:lnTo>
                <a:lnTo>
                  <a:pt x="6624" y="1956"/>
                </a:lnTo>
                <a:lnTo>
                  <a:pt x="6974" y="1052"/>
                </a:lnTo>
                <a:lnTo>
                  <a:pt x="741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0" name="Google Shape;990;p13"/>
          <p:cNvGrpSpPr/>
          <p:nvPr/>
        </p:nvGrpSpPr>
        <p:grpSpPr>
          <a:xfrm>
            <a:off x="2178200" y="4283350"/>
            <a:ext cx="4552475" cy="860150"/>
            <a:chOff x="1262800" y="4616725"/>
            <a:chExt cx="4552475" cy="860150"/>
          </a:xfrm>
        </p:grpSpPr>
        <p:sp>
          <p:nvSpPr>
            <p:cNvPr id="991" name="Google Shape;991;p13"/>
            <p:cNvSpPr/>
            <p:nvPr/>
          </p:nvSpPr>
          <p:spPr>
            <a:xfrm>
              <a:off x="1413150" y="5126825"/>
              <a:ext cx="65050" cy="350050"/>
            </a:xfrm>
            <a:custGeom>
              <a:avLst/>
              <a:gdLst/>
              <a:ahLst/>
              <a:cxnLst/>
              <a:rect l="l" t="t" r="r" b="b"/>
              <a:pathLst>
                <a:path w="2602" h="14002" extrusionOk="0">
                  <a:moveTo>
                    <a:pt x="2601" y="0"/>
                  </a:moveTo>
                  <a:lnTo>
                    <a:pt x="2343" y="849"/>
                  </a:lnTo>
                  <a:lnTo>
                    <a:pt x="2085" y="1697"/>
                  </a:lnTo>
                  <a:lnTo>
                    <a:pt x="1845" y="2546"/>
                  </a:lnTo>
                  <a:lnTo>
                    <a:pt x="1623" y="3413"/>
                  </a:lnTo>
                  <a:lnTo>
                    <a:pt x="1402" y="4280"/>
                  </a:lnTo>
                  <a:lnTo>
                    <a:pt x="1199" y="5147"/>
                  </a:lnTo>
                  <a:lnTo>
                    <a:pt x="1015" y="6014"/>
                  </a:lnTo>
                  <a:lnTo>
                    <a:pt x="849" y="6900"/>
                  </a:lnTo>
                  <a:lnTo>
                    <a:pt x="701" y="7785"/>
                  </a:lnTo>
                  <a:lnTo>
                    <a:pt x="553" y="8671"/>
                  </a:lnTo>
                  <a:lnTo>
                    <a:pt x="424" y="9556"/>
                  </a:lnTo>
                  <a:lnTo>
                    <a:pt x="314" y="10442"/>
                  </a:lnTo>
                  <a:lnTo>
                    <a:pt x="221" y="11327"/>
                  </a:lnTo>
                  <a:lnTo>
                    <a:pt x="129" y="12213"/>
                  </a:lnTo>
                  <a:lnTo>
                    <a:pt x="55" y="13117"/>
                  </a:lnTo>
                  <a:lnTo>
                    <a:pt x="0" y="14002"/>
                  </a:lnTo>
                  <a:lnTo>
                    <a:pt x="701" y="14002"/>
                  </a:lnTo>
                  <a:lnTo>
                    <a:pt x="701" y="13117"/>
                  </a:lnTo>
                  <a:lnTo>
                    <a:pt x="719" y="12231"/>
                  </a:lnTo>
                  <a:lnTo>
                    <a:pt x="756" y="11346"/>
                  </a:lnTo>
                  <a:lnTo>
                    <a:pt x="793" y="10460"/>
                  </a:lnTo>
                  <a:lnTo>
                    <a:pt x="867" y="9575"/>
                  </a:lnTo>
                  <a:lnTo>
                    <a:pt x="941" y="8689"/>
                  </a:lnTo>
                  <a:lnTo>
                    <a:pt x="1033" y="7804"/>
                  </a:lnTo>
                  <a:lnTo>
                    <a:pt x="1144" y="6936"/>
                  </a:lnTo>
                  <a:lnTo>
                    <a:pt x="1273" y="6051"/>
                  </a:lnTo>
                  <a:lnTo>
                    <a:pt x="1420" y="5184"/>
                  </a:lnTo>
                  <a:lnTo>
                    <a:pt x="1568" y="4317"/>
                  </a:lnTo>
                  <a:lnTo>
                    <a:pt x="1753" y="3431"/>
                  </a:lnTo>
                  <a:lnTo>
                    <a:pt x="1937" y="2564"/>
                  </a:lnTo>
                  <a:lnTo>
                    <a:pt x="2140" y="1716"/>
                  </a:lnTo>
                  <a:lnTo>
                    <a:pt x="2361" y="849"/>
                  </a:lnTo>
                  <a:lnTo>
                    <a:pt x="26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3"/>
            <p:cNvSpPr/>
            <p:nvPr/>
          </p:nvSpPr>
          <p:spPr>
            <a:xfrm>
              <a:off x="1504450" y="5271625"/>
              <a:ext cx="59050" cy="205250"/>
            </a:xfrm>
            <a:custGeom>
              <a:avLst/>
              <a:gdLst/>
              <a:ahLst/>
              <a:cxnLst/>
              <a:rect l="l" t="t" r="r" b="b"/>
              <a:pathLst>
                <a:path w="2362" h="8210" extrusionOk="0">
                  <a:moveTo>
                    <a:pt x="2362" y="1"/>
                  </a:moveTo>
                  <a:lnTo>
                    <a:pt x="1200" y="4096"/>
                  </a:lnTo>
                  <a:lnTo>
                    <a:pt x="1" y="8210"/>
                  </a:lnTo>
                  <a:lnTo>
                    <a:pt x="1384" y="8210"/>
                  </a:lnTo>
                  <a:lnTo>
                    <a:pt x="1716" y="6088"/>
                  </a:lnTo>
                  <a:lnTo>
                    <a:pt x="1845" y="5037"/>
                  </a:lnTo>
                  <a:lnTo>
                    <a:pt x="1975" y="4004"/>
                  </a:lnTo>
                  <a:lnTo>
                    <a:pt x="2104" y="2971"/>
                  </a:lnTo>
                  <a:lnTo>
                    <a:pt x="2196" y="1956"/>
                  </a:lnTo>
                  <a:lnTo>
                    <a:pt x="2288" y="978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3"/>
            <p:cNvSpPr/>
            <p:nvPr/>
          </p:nvSpPr>
          <p:spPr>
            <a:xfrm>
              <a:off x="3274975" y="4808125"/>
              <a:ext cx="176225" cy="668750"/>
            </a:xfrm>
            <a:custGeom>
              <a:avLst/>
              <a:gdLst/>
              <a:ahLst/>
              <a:cxnLst/>
              <a:rect l="l" t="t" r="r" b="b"/>
              <a:pathLst>
                <a:path w="7049" h="26750" extrusionOk="0">
                  <a:moveTo>
                    <a:pt x="1" y="1"/>
                  </a:moveTo>
                  <a:lnTo>
                    <a:pt x="278" y="738"/>
                  </a:lnTo>
                  <a:lnTo>
                    <a:pt x="554" y="1476"/>
                  </a:lnTo>
                  <a:lnTo>
                    <a:pt x="831" y="2214"/>
                  </a:lnTo>
                  <a:lnTo>
                    <a:pt x="1089" y="2989"/>
                  </a:lnTo>
                  <a:lnTo>
                    <a:pt x="1329" y="3764"/>
                  </a:lnTo>
                  <a:lnTo>
                    <a:pt x="1551" y="4539"/>
                  </a:lnTo>
                  <a:lnTo>
                    <a:pt x="1772" y="5332"/>
                  </a:lnTo>
                  <a:lnTo>
                    <a:pt x="1975" y="6144"/>
                  </a:lnTo>
                  <a:lnTo>
                    <a:pt x="2159" y="6955"/>
                  </a:lnTo>
                  <a:lnTo>
                    <a:pt x="2344" y="7786"/>
                  </a:lnTo>
                  <a:lnTo>
                    <a:pt x="2510" y="8616"/>
                  </a:lnTo>
                  <a:lnTo>
                    <a:pt x="2657" y="9446"/>
                  </a:lnTo>
                  <a:lnTo>
                    <a:pt x="2787" y="10294"/>
                  </a:lnTo>
                  <a:lnTo>
                    <a:pt x="2916" y="11143"/>
                  </a:lnTo>
                  <a:lnTo>
                    <a:pt x="3026" y="11992"/>
                  </a:lnTo>
                  <a:lnTo>
                    <a:pt x="3137" y="12859"/>
                  </a:lnTo>
                  <a:lnTo>
                    <a:pt x="3211" y="13726"/>
                  </a:lnTo>
                  <a:lnTo>
                    <a:pt x="3285" y="14593"/>
                  </a:lnTo>
                  <a:lnTo>
                    <a:pt x="3359" y="15460"/>
                  </a:lnTo>
                  <a:lnTo>
                    <a:pt x="3414" y="16327"/>
                  </a:lnTo>
                  <a:lnTo>
                    <a:pt x="3451" y="17212"/>
                  </a:lnTo>
                  <a:lnTo>
                    <a:pt x="3469" y="18079"/>
                  </a:lnTo>
                  <a:lnTo>
                    <a:pt x="3488" y="18965"/>
                  </a:lnTo>
                  <a:lnTo>
                    <a:pt x="3469" y="19832"/>
                  </a:lnTo>
                  <a:lnTo>
                    <a:pt x="3469" y="20718"/>
                  </a:lnTo>
                  <a:lnTo>
                    <a:pt x="3432" y="21585"/>
                  </a:lnTo>
                  <a:lnTo>
                    <a:pt x="3395" y="22452"/>
                  </a:lnTo>
                  <a:lnTo>
                    <a:pt x="3340" y="23319"/>
                  </a:lnTo>
                  <a:lnTo>
                    <a:pt x="3285" y="24186"/>
                  </a:lnTo>
                  <a:lnTo>
                    <a:pt x="3211" y="25053"/>
                  </a:lnTo>
                  <a:lnTo>
                    <a:pt x="3119" y="25901"/>
                  </a:lnTo>
                  <a:lnTo>
                    <a:pt x="3008" y="26750"/>
                  </a:lnTo>
                  <a:lnTo>
                    <a:pt x="7048" y="26750"/>
                  </a:lnTo>
                  <a:lnTo>
                    <a:pt x="7011" y="25422"/>
                  </a:lnTo>
                  <a:lnTo>
                    <a:pt x="6974" y="24075"/>
                  </a:lnTo>
                  <a:lnTo>
                    <a:pt x="6919" y="22728"/>
                  </a:lnTo>
                  <a:lnTo>
                    <a:pt x="6845" y="21400"/>
                  </a:lnTo>
                  <a:lnTo>
                    <a:pt x="6734" y="20053"/>
                  </a:lnTo>
                  <a:lnTo>
                    <a:pt x="6605" y="18725"/>
                  </a:lnTo>
                  <a:lnTo>
                    <a:pt x="6439" y="17397"/>
                  </a:lnTo>
                  <a:lnTo>
                    <a:pt x="6255" y="16069"/>
                  </a:lnTo>
                  <a:lnTo>
                    <a:pt x="6089" y="14980"/>
                  </a:lnTo>
                  <a:lnTo>
                    <a:pt x="5886" y="13910"/>
                  </a:lnTo>
                  <a:lnTo>
                    <a:pt x="5646" y="12840"/>
                  </a:lnTo>
                  <a:lnTo>
                    <a:pt x="5388" y="11789"/>
                  </a:lnTo>
                  <a:lnTo>
                    <a:pt x="5111" y="10737"/>
                  </a:lnTo>
                  <a:lnTo>
                    <a:pt x="4816" y="9686"/>
                  </a:lnTo>
                  <a:lnTo>
                    <a:pt x="4465" y="8653"/>
                  </a:lnTo>
                  <a:lnTo>
                    <a:pt x="4096" y="7620"/>
                  </a:lnTo>
                  <a:lnTo>
                    <a:pt x="3709" y="6605"/>
                  </a:lnTo>
                  <a:lnTo>
                    <a:pt x="3266" y="5609"/>
                  </a:lnTo>
                  <a:lnTo>
                    <a:pt x="2805" y="4631"/>
                  </a:lnTo>
                  <a:lnTo>
                    <a:pt x="2325" y="3672"/>
                  </a:lnTo>
                  <a:lnTo>
                    <a:pt x="1790" y="2712"/>
                  </a:lnTo>
                  <a:lnTo>
                    <a:pt x="1219" y="1790"/>
                  </a:lnTo>
                  <a:lnTo>
                    <a:pt x="628" y="8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3"/>
            <p:cNvSpPr/>
            <p:nvPr/>
          </p:nvSpPr>
          <p:spPr>
            <a:xfrm>
              <a:off x="3477925" y="5041950"/>
              <a:ext cx="70575" cy="434925"/>
            </a:xfrm>
            <a:custGeom>
              <a:avLst/>
              <a:gdLst/>
              <a:ahLst/>
              <a:cxnLst/>
              <a:rect l="l" t="t" r="r" b="b"/>
              <a:pathLst>
                <a:path w="2823" h="17397" extrusionOk="0">
                  <a:moveTo>
                    <a:pt x="2823" y="1"/>
                  </a:moveTo>
                  <a:lnTo>
                    <a:pt x="0" y="17397"/>
                  </a:lnTo>
                  <a:lnTo>
                    <a:pt x="1255" y="17397"/>
                  </a:lnTo>
                  <a:lnTo>
                    <a:pt x="1365" y="15220"/>
                  </a:lnTo>
                  <a:lnTo>
                    <a:pt x="1513" y="13043"/>
                  </a:lnTo>
                  <a:lnTo>
                    <a:pt x="1679" y="10866"/>
                  </a:lnTo>
                  <a:lnTo>
                    <a:pt x="1863" y="8690"/>
                  </a:lnTo>
                  <a:lnTo>
                    <a:pt x="2066" y="6513"/>
                  </a:lnTo>
                  <a:lnTo>
                    <a:pt x="2306" y="4336"/>
                  </a:lnTo>
                  <a:lnTo>
                    <a:pt x="2546" y="2159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3"/>
            <p:cNvSpPr/>
            <p:nvPr/>
          </p:nvSpPr>
          <p:spPr>
            <a:xfrm>
              <a:off x="3529100" y="5081625"/>
              <a:ext cx="184975" cy="395250"/>
            </a:xfrm>
            <a:custGeom>
              <a:avLst/>
              <a:gdLst/>
              <a:ahLst/>
              <a:cxnLst/>
              <a:rect l="l" t="t" r="r" b="b"/>
              <a:pathLst>
                <a:path w="7399" h="15810" extrusionOk="0">
                  <a:moveTo>
                    <a:pt x="7398" y="0"/>
                  </a:moveTo>
                  <a:lnTo>
                    <a:pt x="6753" y="886"/>
                  </a:lnTo>
                  <a:lnTo>
                    <a:pt x="6144" y="1790"/>
                  </a:lnTo>
                  <a:lnTo>
                    <a:pt x="5535" y="2712"/>
                  </a:lnTo>
                  <a:lnTo>
                    <a:pt x="4963" y="3653"/>
                  </a:lnTo>
                  <a:lnTo>
                    <a:pt x="4410" y="4594"/>
                  </a:lnTo>
                  <a:lnTo>
                    <a:pt x="3875" y="5553"/>
                  </a:lnTo>
                  <a:lnTo>
                    <a:pt x="3377" y="6531"/>
                  </a:lnTo>
                  <a:lnTo>
                    <a:pt x="2897" y="7527"/>
                  </a:lnTo>
                  <a:lnTo>
                    <a:pt x="2436" y="8523"/>
                  </a:lnTo>
                  <a:lnTo>
                    <a:pt x="2012" y="9538"/>
                  </a:lnTo>
                  <a:lnTo>
                    <a:pt x="1606" y="10571"/>
                  </a:lnTo>
                  <a:lnTo>
                    <a:pt x="1237" y="11604"/>
                  </a:lnTo>
                  <a:lnTo>
                    <a:pt x="886" y="12637"/>
                  </a:lnTo>
                  <a:lnTo>
                    <a:pt x="554" y="13688"/>
                  </a:lnTo>
                  <a:lnTo>
                    <a:pt x="259" y="14758"/>
                  </a:lnTo>
                  <a:lnTo>
                    <a:pt x="1" y="15810"/>
                  </a:lnTo>
                  <a:lnTo>
                    <a:pt x="3063" y="15810"/>
                  </a:lnTo>
                  <a:lnTo>
                    <a:pt x="3211" y="14795"/>
                  </a:lnTo>
                  <a:lnTo>
                    <a:pt x="3377" y="13781"/>
                  </a:lnTo>
                  <a:lnTo>
                    <a:pt x="3561" y="12766"/>
                  </a:lnTo>
                  <a:lnTo>
                    <a:pt x="3764" y="11770"/>
                  </a:lnTo>
                  <a:lnTo>
                    <a:pt x="3986" y="10755"/>
                  </a:lnTo>
                  <a:lnTo>
                    <a:pt x="4207" y="9759"/>
                  </a:lnTo>
                  <a:lnTo>
                    <a:pt x="4465" y="8763"/>
                  </a:lnTo>
                  <a:lnTo>
                    <a:pt x="4723" y="7767"/>
                  </a:lnTo>
                  <a:lnTo>
                    <a:pt x="5000" y="6771"/>
                  </a:lnTo>
                  <a:lnTo>
                    <a:pt x="5295" y="5793"/>
                  </a:lnTo>
                  <a:lnTo>
                    <a:pt x="5609" y="4815"/>
                  </a:lnTo>
                  <a:lnTo>
                    <a:pt x="5941" y="3837"/>
                  </a:lnTo>
                  <a:lnTo>
                    <a:pt x="6291" y="2878"/>
                  </a:lnTo>
                  <a:lnTo>
                    <a:pt x="6642" y="1900"/>
                  </a:lnTo>
                  <a:lnTo>
                    <a:pt x="7011" y="941"/>
                  </a:lnTo>
                  <a:lnTo>
                    <a:pt x="73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3"/>
            <p:cNvSpPr/>
            <p:nvPr/>
          </p:nvSpPr>
          <p:spPr>
            <a:xfrm>
              <a:off x="3676225" y="5004125"/>
              <a:ext cx="182650" cy="472750"/>
            </a:xfrm>
            <a:custGeom>
              <a:avLst/>
              <a:gdLst/>
              <a:ahLst/>
              <a:cxnLst/>
              <a:rect l="l" t="t" r="r" b="b"/>
              <a:pathLst>
                <a:path w="7306" h="18910" extrusionOk="0">
                  <a:moveTo>
                    <a:pt x="1" y="1"/>
                  </a:moveTo>
                  <a:lnTo>
                    <a:pt x="296" y="481"/>
                  </a:lnTo>
                  <a:lnTo>
                    <a:pt x="573" y="979"/>
                  </a:lnTo>
                  <a:lnTo>
                    <a:pt x="849" y="1495"/>
                  </a:lnTo>
                  <a:lnTo>
                    <a:pt x="1108" y="2012"/>
                  </a:lnTo>
                  <a:lnTo>
                    <a:pt x="1624" y="3063"/>
                  </a:lnTo>
                  <a:lnTo>
                    <a:pt x="2104" y="4170"/>
                  </a:lnTo>
                  <a:lnTo>
                    <a:pt x="2565" y="5295"/>
                  </a:lnTo>
                  <a:lnTo>
                    <a:pt x="2989" y="6458"/>
                  </a:lnTo>
                  <a:lnTo>
                    <a:pt x="3395" y="7638"/>
                  </a:lnTo>
                  <a:lnTo>
                    <a:pt x="3764" y="8837"/>
                  </a:lnTo>
                  <a:lnTo>
                    <a:pt x="4096" y="10073"/>
                  </a:lnTo>
                  <a:lnTo>
                    <a:pt x="4410" y="11309"/>
                  </a:lnTo>
                  <a:lnTo>
                    <a:pt x="4686" y="12564"/>
                  </a:lnTo>
                  <a:lnTo>
                    <a:pt x="4945" y="13837"/>
                  </a:lnTo>
                  <a:lnTo>
                    <a:pt x="5166" y="15091"/>
                  </a:lnTo>
                  <a:lnTo>
                    <a:pt x="5351" y="16364"/>
                  </a:lnTo>
                  <a:lnTo>
                    <a:pt x="5517" y="17637"/>
                  </a:lnTo>
                  <a:lnTo>
                    <a:pt x="5646" y="18910"/>
                  </a:lnTo>
                  <a:lnTo>
                    <a:pt x="7306" y="18910"/>
                  </a:lnTo>
                  <a:lnTo>
                    <a:pt x="7066" y="17176"/>
                  </a:lnTo>
                  <a:lnTo>
                    <a:pt x="6937" y="16309"/>
                  </a:lnTo>
                  <a:lnTo>
                    <a:pt x="6789" y="15442"/>
                  </a:lnTo>
                  <a:lnTo>
                    <a:pt x="6623" y="14575"/>
                  </a:lnTo>
                  <a:lnTo>
                    <a:pt x="6439" y="13708"/>
                  </a:lnTo>
                  <a:lnTo>
                    <a:pt x="6254" y="12841"/>
                  </a:lnTo>
                  <a:lnTo>
                    <a:pt x="6052" y="11992"/>
                  </a:lnTo>
                  <a:lnTo>
                    <a:pt x="5830" y="11180"/>
                  </a:lnTo>
                  <a:lnTo>
                    <a:pt x="5590" y="10350"/>
                  </a:lnTo>
                  <a:lnTo>
                    <a:pt x="5332" y="9538"/>
                  </a:lnTo>
                  <a:lnTo>
                    <a:pt x="5055" y="8745"/>
                  </a:lnTo>
                  <a:lnTo>
                    <a:pt x="4760" y="7952"/>
                  </a:lnTo>
                  <a:lnTo>
                    <a:pt x="4447" y="7159"/>
                  </a:lnTo>
                  <a:lnTo>
                    <a:pt x="4096" y="6384"/>
                  </a:lnTo>
                  <a:lnTo>
                    <a:pt x="3746" y="5609"/>
                  </a:lnTo>
                  <a:lnTo>
                    <a:pt x="3358" y="4853"/>
                  </a:lnTo>
                  <a:lnTo>
                    <a:pt x="2952" y="4115"/>
                  </a:lnTo>
                  <a:lnTo>
                    <a:pt x="2528" y="3377"/>
                  </a:lnTo>
                  <a:lnTo>
                    <a:pt x="2067" y="2676"/>
                  </a:lnTo>
                  <a:lnTo>
                    <a:pt x="1587" y="1975"/>
                  </a:lnTo>
                  <a:lnTo>
                    <a:pt x="1089" y="1292"/>
                  </a:lnTo>
                  <a:lnTo>
                    <a:pt x="554" y="6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3"/>
            <p:cNvSpPr/>
            <p:nvPr/>
          </p:nvSpPr>
          <p:spPr>
            <a:xfrm>
              <a:off x="2913400" y="4695600"/>
              <a:ext cx="286425" cy="781275"/>
            </a:xfrm>
            <a:custGeom>
              <a:avLst/>
              <a:gdLst/>
              <a:ahLst/>
              <a:cxnLst/>
              <a:rect l="l" t="t" r="r" b="b"/>
              <a:pathLst>
                <a:path w="11457" h="31251" extrusionOk="0">
                  <a:moveTo>
                    <a:pt x="8487" y="0"/>
                  </a:moveTo>
                  <a:lnTo>
                    <a:pt x="7860" y="1716"/>
                  </a:lnTo>
                  <a:lnTo>
                    <a:pt x="7269" y="3450"/>
                  </a:lnTo>
                  <a:lnTo>
                    <a:pt x="6716" y="5203"/>
                  </a:lnTo>
                  <a:lnTo>
                    <a:pt x="6199" y="6955"/>
                  </a:lnTo>
                  <a:lnTo>
                    <a:pt x="5738" y="8726"/>
                  </a:lnTo>
                  <a:lnTo>
                    <a:pt x="5314" y="10497"/>
                  </a:lnTo>
                  <a:lnTo>
                    <a:pt x="4926" y="12287"/>
                  </a:lnTo>
                  <a:lnTo>
                    <a:pt x="4576" y="14094"/>
                  </a:lnTo>
                  <a:lnTo>
                    <a:pt x="4262" y="15902"/>
                  </a:lnTo>
                  <a:lnTo>
                    <a:pt x="4004" y="17710"/>
                  </a:lnTo>
                  <a:lnTo>
                    <a:pt x="3783" y="19518"/>
                  </a:lnTo>
                  <a:lnTo>
                    <a:pt x="3598" y="21344"/>
                  </a:lnTo>
                  <a:lnTo>
                    <a:pt x="3451" y="23171"/>
                  </a:lnTo>
                  <a:lnTo>
                    <a:pt x="3358" y="24997"/>
                  </a:lnTo>
                  <a:lnTo>
                    <a:pt x="3285" y="26824"/>
                  </a:lnTo>
                  <a:lnTo>
                    <a:pt x="3266" y="28668"/>
                  </a:lnTo>
                  <a:lnTo>
                    <a:pt x="1" y="23466"/>
                  </a:lnTo>
                  <a:lnTo>
                    <a:pt x="1" y="23466"/>
                  </a:lnTo>
                  <a:lnTo>
                    <a:pt x="204" y="23872"/>
                  </a:lnTo>
                  <a:lnTo>
                    <a:pt x="388" y="24278"/>
                  </a:lnTo>
                  <a:lnTo>
                    <a:pt x="776" y="25145"/>
                  </a:lnTo>
                  <a:lnTo>
                    <a:pt x="1126" y="26086"/>
                  </a:lnTo>
                  <a:lnTo>
                    <a:pt x="1477" y="27045"/>
                  </a:lnTo>
                  <a:lnTo>
                    <a:pt x="1790" y="28060"/>
                  </a:lnTo>
                  <a:lnTo>
                    <a:pt x="2104" y="29111"/>
                  </a:lnTo>
                  <a:lnTo>
                    <a:pt x="2381" y="30181"/>
                  </a:lnTo>
                  <a:lnTo>
                    <a:pt x="2639" y="31251"/>
                  </a:lnTo>
                  <a:lnTo>
                    <a:pt x="8524" y="31251"/>
                  </a:lnTo>
                  <a:lnTo>
                    <a:pt x="8561" y="30144"/>
                  </a:lnTo>
                  <a:lnTo>
                    <a:pt x="8598" y="29037"/>
                  </a:lnTo>
                  <a:lnTo>
                    <a:pt x="8671" y="27912"/>
                  </a:lnTo>
                  <a:lnTo>
                    <a:pt x="8764" y="26805"/>
                  </a:lnTo>
                  <a:lnTo>
                    <a:pt x="8874" y="25698"/>
                  </a:lnTo>
                  <a:lnTo>
                    <a:pt x="9003" y="24591"/>
                  </a:lnTo>
                  <a:lnTo>
                    <a:pt x="9169" y="23503"/>
                  </a:lnTo>
                  <a:lnTo>
                    <a:pt x="9335" y="22396"/>
                  </a:lnTo>
                  <a:lnTo>
                    <a:pt x="9520" y="21308"/>
                  </a:lnTo>
                  <a:lnTo>
                    <a:pt x="9741" y="20201"/>
                  </a:lnTo>
                  <a:lnTo>
                    <a:pt x="9981" y="19131"/>
                  </a:lnTo>
                  <a:lnTo>
                    <a:pt x="10239" y="18042"/>
                  </a:lnTo>
                  <a:lnTo>
                    <a:pt x="10516" y="16954"/>
                  </a:lnTo>
                  <a:lnTo>
                    <a:pt x="10811" y="15884"/>
                  </a:lnTo>
                  <a:lnTo>
                    <a:pt x="11125" y="14814"/>
                  </a:lnTo>
                  <a:lnTo>
                    <a:pt x="11457" y="13762"/>
                  </a:lnTo>
                  <a:lnTo>
                    <a:pt x="11070" y="14519"/>
                  </a:lnTo>
                  <a:lnTo>
                    <a:pt x="10701" y="15275"/>
                  </a:lnTo>
                  <a:lnTo>
                    <a:pt x="10350" y="16031"/>
                  </a:lnTo>
                  <a:lnTo>
                    <a:pt x="10000" y="16806"/>
                  </a:lnTo>
                  <a:lnTo>
                    <a:pt x="9649" y="17581"/>
                  </a:lnTo>
                  <a:lnTo>
                    <a:pt x="9317" y="18356"/>
                  </a:lnTo>
                  <a:lnTo>
                    <a:pt x="9003" y="19149"/>
                  </a:lnTo>
                  <a:lnTo>
                    <a:pt x="8690" y="19924"/>
                  </a:lnTo>
                  <a:lnTo>
                    <a:pt x="8395" y="20717"/>
                  </a:lnTo>
                  <a:lnTo>
                    <a:pt x="8099" y="21511"/>
                  </a:lnTo>
                  <a:lnTo>
                    <a:pt x="7823" y="22304"/>
                  </a:lnTo>
                  <a:lnTo>
                    <a:pt x="7564" y="23115"/>
                  </a:lnTo>
                  <a:lnTo>
                    <a:pt x="7306" y="23927"/>
                  </a:lnTo>
                  <a:lnTo>
                    <a:pt x="7066" y="24739"/>
                  </a:lnTo>
                  <a:lnTo>
                    <a:pt x="6845" y="25551"/>
                  </a:lnTo>
                  <a:lnTo>
                    <a:pt x="6624" y="26362"/>
                  </a:lnTo>
                  <a:lnTo>
                    <a:pt x="6550" y="24702"/>
                  </a:lnTo>
                  <a:lnTo>
                    <a:pt x="6513" y="23060"/>
                  </a:lnTo>
                  <a:lnTo>
                    <a:pt x="6476" y="21400"/>
                  </a:lnTo>
                  <a:lnTo>
                    <a:pt x="6495" y="19740"/>
                  </a:lnTo>
                  <a:lnTo>
                    <a:pt x="6513" y="18079"/>
                  </a:lnTo>
                  <a:lnTo>
                    <a:pt x="6568" y="16419"/>
                  </a:lnTo>
                  <a:lnTo>
                    <a:pt x="6661" y="14777"/>
                  </a:lnTo>
                  <a:lnTo>
                    <a:pt x="6753" y="13117"/>
                  </a:lnTo>
                  <a:lnTo>
                    <a:pt x="6882" y="11475"/>
                  </a:lnTo>
                  <a:lnTo>
                    <a:pt x="7048" y="9815"/>
                  </a:lnTo>
                  <a:lnTo>
                    <a:pt x="7214" y="8173"/>
                  </a:lnTo>
                  <a:lnTo>
                    <a:pt x="7417" y="6531"/>
                  </a:lnTo>
                  <a:lnTo>
                    <a:pt x="7657" y="4889"/>
                  </a:lnTo>
                  <a:lnTo>
                    <a:pt x="7897" y="3247"/>
                  </a:lnTo>
                  <a:lnTo>
                    <a:pt x="8173" y="1624"/>
                  </a:lnTo>
                  <a:lnTo>
                    <a:pt x="84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3"/>
            <p:cNvSpPr/>
            <p:nvPr/>
          </p:nvSpPr>
          <p:spPr>
            <a:xfrm>
              <a:off x="3135250" y="5282225"/>
              <a:ext cx="44300" cy="194650"/>
            </a:xfrm>
            <a:custGeom>
              <a:avLst/>
              <a:gdLst/>
              <a:ahLst/>
              <a:cxnLst/>
              <a:rect l="l" t="t" r="r" b="b"/>
              <a:pathLst>
                <a:path w="1772" h="7786" extrusionOk="0">
                  <a:moveTo>
                    <a:pt x="1771" y="1"/>
                  </a:moveTo>
                  <a:lnTo>
                    <a:pt x="0" y="7786"/>
                  </a:lnTo>
                  <a:lnTo>
                    <a:pt x="960" y="7786"/>
                  </a:lnTo>
                  <a:lnTo>
                    <a:pt x="1126" y="5720"/>
                  </a:lnTo>
                  <a:lnTo>
                    <a:pt x="1329" y="3709"/>
                  </a:lnTo>
                  <a:lnTo>
                    <a:pt x="1531" y="1790"/>
                  </a:lnTo>
                  <a:lnTo>
                    <a:pt x="17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3"/>
            <p:cNvSpPr/>
            <p:nvPr/>
          </p:nvSpPr>
          <p:spPr>
            <a:xfrm>
              <a:off x="3881450" y="4722800"/>
              <a:ext cx="1014675" cy="754075"/>
            </a:xfrm>
            <a:custGeom>
              <a:avLst/>
              <a:gdLst/>
              <a:ahLst/>
              <a:cxnLst/>
              <a:rect l="l" t="t" r="r" b="b"/>
              <a:pathLst>
                <a:path w="40587" h="30163" extrusionOk="0">
                  <a:moveTo>
                    <a:pt x="7841" y="10682"/>
                  </a:moveTo>
                  <a:lnTo>
                    <a:pt x="8247" y="11586"/>
                  </a:lnTo>
                  <a:lnTo>
                    <a:pt x="8616" y="12508"/>
                  </a:lnTo>
                  <a:lnTo>
                    <a:pt x="8967" y="13431"/>
                  </a:lnTo>
                  <a:lnTo>
                    <a:pt x="9299" y="14353"/>
                  </a:lnTo>
                  <a:lnTo>
                    <a:pt x="9594" y="15294"/>
                  </a:lnTo>
                  <a:lnTo>
                    <a:pt x="9871" y="16253"/>
                  </a:lnTo>
                  <a:lnTo>
                    <a:pt x="10110" y="17213"/>
                  </a:lnTo>
                  <a:lnTo>
                    <a:pt x="10332" y="18172"/>
                  </a:lnTo>
                  <a:lnTo>
                    <a:pt x="10516" y="19131"/>
                  </a:lnTo>
                  <a:lnTo>
                    <a:pt x="10682" y="20109"/>
                  </a:lnTo>
                  <a:lnTo>
                    <a:pt x="10811" y="21087"/>
                  </a:lnTo>
                  <a:lnTo>
                    <a:pt x="10922" y="22083"/>
                  </a:lnTo>
                  <a:lnTo>
                    <a:pt x="11014" y="23061"/>
                  </a:lnTo>
                  <a:lnTo>
                    <a:pt x="11070" y="24038"/>
                  </a:lnTo>
                  <a:lnTo>
                    <a:pt x="11088" y="25034"/>
                  </a:lnTo>
                  <a:lnTo>
                    <a:pt x="11088" y="26031"/>
                  </a:lnTo>
                  <a:lnTo>
                    <a:pt x="10904" y="25440"/>
                  </a:lnTo>
                  <a:lnTo>
                    <a:pt x="10701" y="24868"/>
                  </a:lnTo>
                  <a:lnTo>
                    <a:pt x="10479" y="24297"/>
                  </a:lnTo>
                  <a:lnTo>
                    <a:pt x="10239" y="23743"/>
                  </a:lnTo>
                  <a:lnTo>
                    <a:pt x="9981" y="23190"/>
                  </a:lnTo>
                  <a:lnTo>
                    <a:pt x="9704" y="22655"/>
                  </a:lnTo>
                  <a:lnTo>
                    <a:pt x="9409" y="22120"/>
                  </a:lnTo>
                  <a:lnTo>
                    <a:pt x="9096" y="21585"/>
                  </a:lnTo>
                  <a:lnTo>
                    <a:pt x="8764" y="21068"/>
                  </a:lnTo>
                  <a:lnTo>
                    <a:pt x="8432" y="20570"/>
                  </a:lnTo>
                  <a:lnTo>
                    <a:pt x="8081" y="20072"/>
                  </a:lnTo>
                  <a:lnTo>
                    <a:pt x="7712" y="19592"/>
                  </a:lnTo>
                  <a:lnTo>
                    <a:pt x="7325" y="19113"/>
                  </a:lnTo>
                  <a:lnTo>
                    <a:pt x="6919" y="18652"/>
                  </a:lnTo>
                  <a:lnTo>
                    <a:pt x="6495" y="18209"/>
                  </a:lnTo>
                  <a:lnTo>
                    <a:pt x="6070" y="17784"/>
                  </a:lnTo>
                  <a:lnTo>
                    <a:pt x="6255" y="16862"/>
                  </a:lnTo>
                  <a:lnTo>
                    <a:pt x="6439" y="15958"/>
                  </a:lnTo>
                  <a:lnTo>
                    <a:pt x="6642" y="15054"/>
                  </a:lnTo>
                  <a:lnTo>
                    <a:pt x="6864" y="14169"/>
                  </a:lnTo>
                  <a:lnTo>
                    <a:pt x="7085" y="13283"/>
                  </a:lnTo>
                  <a:lnTo>
                    <a:pt x="7325" y="12398"/>
                  </a:lnTo>
                  <a:lnTo>
                    <a:pt x="7583" y="11531"/>
                  </a:lnTo>
                  <a:lnTo>
                    <a:pt x="7841" y="10682"/>
                  </a:lnTo>
                  <a:close/>
                  <a:moveTo>
                    <a:pt x="17250" y="1"/>
                  </a:moveTo>
                  <a:lnTo>
                    <a:pt x="17822" y="978"/>
                  </a:lnTo>
                  <a:lnTo>
                    <a:pt x="18393" y="1956"/>
                  </a:lnTo>
                  <a:lnTo>
                    <a:pt x="18947" y="2952"/>
                  </a:lnTo>
                  <a:lnTo>
                    <a:pt x="19482" y="3949"/>
                  </a:lnTo>
                  <a:lnTo>
                    <a:pt x="19998" y="4945"/>
                  </a:lnTo>
                  <a:lnTo>
                    <a:pt x="20515" y="5959"/>
                  </a:lnTo>
                  <a:lnTo>
                    <a:pt x="21013" y="6974"/>
                  </a:lnTo>
                  <a:lnTo>
                    <a:pt x="21511" y="7989"/>
                  </a:lnTo>
                  <a:lnTo>
                    <a:pt x="21972" y="9003"/>
                  </a:lnTo>
                  <a:lnTo>
                    <a:pt x="22452" y="10036"/>
                  </a:lnTo>
                  <a:lnTo>
                    <a:pt x="22895" y="11069"/>
                  </a:lnTo>
                  <a:lnTo>
                    <a:pt x="23337" y="12121"/>
                  </a:lnTo>
                  <a:lnTo>
                    <a:pt x="23762" y="13154"/>
                  </a:lnTo>
                  <a:lnTo>
                    <a:pt x="24186" y="14206"/>
                  </a:lnTo>
                  <a:lnTo>
                    <a:pt x="24592" y="15276"/>
                  </a:lnTo>
                  <a:lnTo>
                    <a:pt x="24979" y="16327"/>
                  </a:lnTo>
                  <a:lnTo>
                    <a:pt x="24721" y="17268"/>
                  </a:lnTo>
                  <a:lnTo>
                    <a:pt x="24463" y="18227"/>
                  </a:lnTo>
                  <a:lnTo>
                    <a:pt x="24002" y="20146"/>
                  </a:lnTo>
                  <a:lnTo>
                    <a:pt x="23559" y="22064"/>
                  </a:lnTo>
                  <a:lnTo>
                    <a:pt x="23153" y="24001"/>
                  </a:lnTo>
                  <a:lnTo>
                    <a:pt x="22563" y="23393"/>
                  </a:lnTo>
                  <a:lnTo>
                    <a:pt x="22766" y="22747"/>
                  </a:lnTo>
                  <a:lnTo>
                    <a:pt x="22987" y="22101"/>
                  </a:lnTo>
                  <a:lnTo>
                    <a:pt x="23208" y="21456"/>
                  </a:lnTo>
                  <a:lnTo>
                    <a:pt x="23448" y="20810"/>
                  </a:lnTo>
                  <a:lnTo>
                    <a:pt x="23098" y="21345"/>
                  </a:lnTo>
                  <a:lnTo>
                    <a:pt x="22766" y="21880"/>
                  </a:lnTo>
                  <a:lnTo>
                    <a:pt x="22434" y="22415"/>
                  </a:lnTo>
                  <a:lnTo>
                    <a:pt x="22120" y="22968"/>
                  </a:lnTo>
                  <a:lnTo>
                    <a:pt x="21677" y="22544"/>
                  </a:lnTo>
                  <a:lnTo>
                    <a:pt x="21216" y="22120"/>
                  </a:lnTo>
                  <a:lnTo>
                    <a:pt x="20755" y="21732"/>
                  </a:lnTo>
                  <a:lnTo>
                    <a:pt x="20275" y="21326"/>
                  </a:lnTo>
                  <a:lnTo>
                    <a:pt x="19795" y="20939"/>
                  </a:lnTo>
                  <a:lnTo>
                    <a:pt x="19297" y="20570"/>
                  </a:lnTo>
                  <a:lnTo>
                    <a:pt x="18799" y="20201"/>
                  </a:lnTo>
                  <a:lnTo>
                    <a:pt x="18301" y="19832"/>
                  </a:lnTo>
                  <a:lnTo>
                    <a:pt x="18449" y="18412"/>
                  </a:lnTo>
                  <a:lnTo>
                    <a:pt x="18633" y="16973"/>
                  </a:lnTo>
                  <a:lnTo>
                    <a:pt x="18172" y="18209"/>
                  </a:lnTo>
                  <a:lnTo>
                    <a:pt x="17729" y="19445"/>
                  </a:lnTo>
                  <a:lnTo>
                    <a:pt x="16825" y="18854"/>
                  </a:lnTo>
                  <a:lnTo>
                    <a:pt x="15866" y="18301"/>
                  </a:lnTo>
                  <a:lnTo>
                    <a:pt x="14907" y="17766"/>
                  </a:lnTo>
                  <a:lnTo>
                    <a:pt x="13929" y="17268"/>
                  </a:lnTo>
                  <a:lnTo>
                    <a:pt x="14815" y="18061"/>
                  </a:lnTo>
                  <a:lnTo>
                    <a:pt x="15700" y="18891"/>
                  </a:lnTo>
                  <a:lnTo>
                    <a:pt x="16549" y="19721"/>
                  </a:lnTo>
                  <a:lnTo>
                    <a:pt x="17360" y="20589"/>
                  </a:lnTo>
                  <a:lnTo>
                    <a:pt x="17010" y="21751"/>
                  </a:lnTo>
                  <a:lnTo>
                    <a:pt x="16678" y="22913"/>
                  </a:lnTo>
                  <a:lnTo>
                    <a:pt x="16364" y="24075"/>
                  </a:lnTo>
                  <a:lnTo>
                    <a:pt x="16069" y="25237"/>
                  </a:lnTo>
                  <a:lnTo>
                    <a:pt x="15792" y="26418"/>
                  </a:lnTo>
                  <a:lnTo>
                    <a:pt x="15552" y="27599"/>
                  </a:lnTo>
                  <a:lnTo>
                    <a:pt x="15331" y="28798"/>
                  </a:lnTo>
                  <a:lnTo>
                    <a:pt x="15110" y="29979"/>
                  </a:lnTo>
                  <a:lnTo>
                    <a:pt x="15202" y="29314"/>
                  </a:lnTo>
                  <a:lnTo>
                    <a:pt x="15276" y="28632"/>
                  </a:lnTo>
                  <a:lnTo>
                    <a:pt x="15313" y="27949"/>
                  </a:lnTo>
                  <a:lnTo>
                    <a:pt x="15331" y="27267"/>
                  </a:lnTo>
                  <a:lnTo>
                    <a:pt x="15331" y="26584"/>
                  </a:lnTo>
                  <a:lnTo>
                    <a:pt x="15294" y="25920"/>
                  </a:lnTo>
                  <a:lnTo>
                    <a:pt x="15257" y="25237"/>
                  </a:lnTo>
                  <a:lnTo>
                    <a:pt x="15184" y="24555"/>
                  </a:lnTo>
                  <a:lnTo>
                    <a:pt x="15110" y="23891"/>
                  </a:lnTo>
                  <a:lnTo>
                    <a:pt x="14999" y="23208"/>
                  </a:lnTo>
                  <a:lnTo>
                    <a:pt x="14870" y="22544"/>
                  </a:lnTo>
                  <a:lnTo>
                    <a:pt x="14722" y="21880"/>
                  </a:lnTo>
                  <a:lnTo>
                    <a:pt x="14556" y="21216"/>
                  </a:lnTo>
                  <a:lnTo>
                    <a:pt x="14372" y="20570"/>
                  </a:lnTo>
                  <a:lnTo>
                    <a:pt x="14169" y="19906"/>
                  </a:lnTo>
                  <a:lnTo>
                    <a:pt x="13948" y="19279"/>
                  </a:lnTo>
                  <a:lnTo>
                    <a:pt x="13708" y="18633"/>
                  </a:lnTo>
                  <a:lnTo>
                    <a:pt x="13449" y="18006"/>
                  </a:lnTo>
                  <a:lnTo>
                    <a:pt x="13173" y="17379"/>
                  </a:lnTo>
                  <a:lnTo>
                    <a:pt x="12878" y="16770"/>
                  </a:lnTo>
                  <a:lnTo>
                    <a:pt x="12545" y="16161"/>
                  </a:lnTo>
                  <a:lnTo>
                    <a:pt x="12213" y="15571"/>
                  </a:lnTo>
                  <a:lnTo>
                    <a:pt x="11863" y="14999"/>
                  </a:lnTo>
                  <a:lnTo>
                    <a:pt x="11494" y="14427"/>
                  </a:lnTo>
                  <a:lnTo>
                    <a:pt x="11125" y="13855"/>
                  </a:lnTo>
                  <a:lnTo>
                    <a:pt x="10719" y="13302"/>
                  </a:lnTo>
                  <a:lnTo>
                    <a:pt x="10295" y="12767"/>
                  </a:lnTo>
                  <a:lnTo>
                    <a:pt x="9871" y="12250"/>
                  </a:lnTo>
                  <a:lnTo>
                    <a:pt x="9409" y="11734"/>
                  </a:lnTo>
                  <a:lnTo>
                    <a:pt x="8948" y="11254"/>
                  </a:lnTo>
                  <a:lnTo>
                    <a:pt x="8468" y="10774"/>
                  </a:lnTo>
                  <a:lnTo>
                    <a:pt x="7970" y="10295"/>
                  </a:lnTo>
                  <a:lnTo>
                    <a:pt x="8395" y="9040"/>
                  </a:lnTo>
                  <a:lnTo>
                    <a:pt x="8837" y="7804"/>
                  </a:lnTo>
                  <a:lnTo>
                    <a:pt x="9317" y="6605"/>
                  </a:lnTo>
                  <a:lnTo>
                    <a:pt x="9834" y="5443"/>
                  </a:lnTo>
                  <a:lnTo>
                    <a:pt x="9372" y="5978"/>
                  </a:lnTo>
                  <a:lnTo>
                    <a:pt x="8930" y="6513"/>
                  </a:lnTo>
                  <a:lnTo>
                    <a:pt x="8487" y="7048"/>
                  </a:lnTo>
                  <a:lnTo>
                    <a:pt x="8063" y="7601"/>
                  </a:lnTo>
                  <a:lnTo>
                    <a:pt x="7657" y="8173"/>
                  </a:lnTo>
                  <a:lnTo>
                    <a:pt x="7251" y="8745"/>
                  </a:lnTo>
                  <a:lnTo>
                    <a:pt x="6864" y="9335"/>
                  </a:lnTo>
                  <a:lnTo>
                    <a:pt x="6476" y="9926"/>
                  </a:lnTo>
                  <a:lnTo>
                    <a:pt x="6126" y="10516"/>
                  </a:lnTo>
                  <a:lnTo>
                    <a:pt x="5775" y="11125"/>
                  </a:lnTo>
                  <a:lnTo>
                    <a:pt x="5425" y="11734"/>
                  </a:lnTo>
                  <a:lnTo>
                    <a:pt x="5111" y="12361"/>
                  </a:lnTo>
                  <a:lnTo>
                    <a:pt x="4797" y="12988"/>
                  </a:lnTo>
                  <a:lnTo>
                    <a:pt x="4502" y="13615"/>
                  </a:lnTo>
                  <a:lnTo>
                    <a:pt x="4207" y="14261"/>
                  </a:lnTo>
                  <a:lnTo>
                    <a:pt x="3949" y="14907"/>
                  </a:lnTo>
                  <a:lnTo>
                    <a:pt x="4023" y="14113"/>
                  </a:lnTo>
                  <a:lnTo>
                    <a:pt x="4078" y="13338"/>
                  </a:lnTo>
                  <a:lnTo>
                    <a:pt x="4115" y="12564"/>
                  </a:lnTo>
                  <a:lnTo>
                    <a:pt x="4152" y="11770"/>
                  </a:lnTo>
                  <a:lnTo>
                    <a:pt x="4170" y="10996"/>
                  </a:lnTo>
                  <a:lnTo>
                    <a:pt x="4170" y="10202"/>
                  </a:lnTo>
                  <a:lnTo>
                    <a:pt x="4152" y="9428"/>
                  </a:lnTo>
                  <a:lnTo>
                    <a:pt x="4133" y="8653"/>
                  </a:lnTo>
                  <a:lnTo>
                    <a:pt x="4078" y="7859"/>
                  </a:lnTo>
                  <a:lnTo>
                    <a:pt x="4041" y="7085"/>
                  </a:lnTo>
                  <a:lnTo>
                    <a:pt x="3967" y="6310"/>
                  </a:lnTo>
                  <a:lnTo>
                    <a:pt x="3875" y="5535"/>
                  </a:lnTo>
                  <a:lnTo>
                    <a:pt x="3783" y="4760"/>
                  </a:lnTo>
                  <a:lnTo>
                    <a:pt x="3672" y="3985"/>
                  </a:lnTo>
                  <a:lnTo>
                    <a:pt x="3561" y="3211"/>
                  </a:lnTo>
                  <a:lnTo>
                    <a:pt x="3432" y="2436"/>
                  </a:lnTo>
                  <a:lnTo>
                    <a:pt x="3395" y="3727"/>
                  </a:lnTo>
                  <a:lnTo>
                    <a:pt x="3358" y="5000"/>
                  </a:lnTo>
                  <a:lnTo>
                    <a:pt x="3303" y="6291"/>
                  </a:lnTo>
                  <a:lnTo>
                    <a:pt x="3248" y="7583"/>
                  </a:lnTo>
                  <a:lnTo>
                    <a:pt x="3156" y="8856"/>
                  </a:lnTo>
                  <a:lnTo>
                    <a:pt x="3063" y="10147"/>
                  </a:lnTo>
                  <a:lnTo>
                    <a:pt x="2971" y="11420"/>
                  </a:lnTo>
                  <a:lnTo>
                    <a:pt x="2842" y="12711"/>
                  </a:lnTo>
                  <a:lnTo>
                    <a:pt x="2713" y="13984"/>
                  </a:lnTo>
                  <a:lnTo>
                    <a:pt x="2584" y="15257"/>
                  </a:lnTo>
                  <a:lnTo>
                    <a:pt x="2418" y="16530"/>
                  </a:lnTo>
                  <a:lnTo>
                    <a:pt x="2252" y="17821"/>
                  </a:lnTo>
                  <a:lnTo>
                    <a:pt x="2067" y="19094"/>
                  </a:lnTo>
                  <a:lnTo>
                    <a:pt x="1883" y="20349"/>
                  </a:lnTo>
                  <a:lnTo>
                    <a:pt x="1680" y="21622"/>
                  </a:lnTo>
                  <a:lnTo>
                    <a:pt x="1458" y="22895"/>
                  </a:lnTo>
                  <a:lnTo>
                    <a:pt x="1" y="13006"/>
                  </a:lnTo>
                  <a:lnTo>
                    <a:pt x="149" y="15146"/>
                  </a:lnTo>
                  <a:lnTo>
                    <a:pt x="241" y="17286"/>
                  </a:lnTo>
                  <a:lnTo>
                    <a:pt x="315" y="19426"/>
                  </a:lnTo>
                  <a:lnTo>
                    <a:pt x="351" y="21585"/>
                  </a:lnTo>
                  <a:lnTo>
                    <a:pt x="370" y="23725"/>
                  </a:lnTo>
                  <a:lnTo>
                    <a:pt x="351" y="25883"/>
                  </a:lnTo>
                  <a:lnTo>
                    <a:pt x="296" y="28023"/>
                  </a:lnTo>
                  <a:lnTo>
                    <a:pt x="204" y="30163"/>
                  </a:lnTo>
                  <a:lnTo>
                    <a:pt x="4779" y="30163"/>
                  </a:lnTo>
                  <a:lnTo>
                    <a:pt x="4816" y="28687"/>
                  </a:lnTo>
                  <a:lnTo>
                    <a:pt x="4908" y="27211"/>
                  </a:lnTo>
                  <a:lnTo>
                    <a:pt x="5019" y="25717"/>
                  </a:lnTo>
                  <a:lnTo>
                    <a:pt x="5148" y="24223"/>
                  </a:lnTo>
                  <a:lnTo>
                    <a:pt x="5314" y="22710"/>
                  </a:lnTo>
                  <a:lnTo>
                    <a:pt x="5517" y="21216"/>
                  </a:lnTo>
                  <a:lnTo>
                    <a:pt x="5738" y="19740"/>
                  </a:lnTo>
                  <a:lnTo>
                    <a:pt x="5978" y="18264"/>
                  </a:lnTo>
                  <a:lnTo>
                    <a:pt x="6292" y="18910"/>
                  </a:lnTo>
                  <a:lnTo>
                    <a:pt x="6605" y="19574"/>
                  </a:lnTo>
                  <a:lnTo>
                    <a:pt x="6882" y="20275"/>
                  </a:lnTo>
                  <a:lnTo>
                    <a:pt x="7159" y="20976"/>
                  </a:lnTo>
                  <a:lnTo>
                    <a:pt x="7435" y="21677"/>
                  </a:lnTo>
                  <a:lnTo>
                    <a:pt x="7675" y="22415"/>
                  </a:lnTo>
                  <a:lnTo>
                    <a:pt x="7915" y="23153"/>
                  </a:lnTo>
                  <a:lnTo>
                    <a:pt x="8155" y="23909"/>
                  </a:lnTo>
                  <a:lnTo>
                    <a:pt x="8358" y="24666"/>
                  </a:lnTo>
                  <a:lnTo>
                    <a:pt x="8561" y="25440"/>
                  </a:lnTo>
                  <a:lnTo>
                    <a:pt x="8764" y="26215"/>
                  </a:lnTo>
                  <a:lnTo>
                    <a:pt x="8930" y="27008"/>
                  </a:lnTo>
                  <a:lnTo>
                    <a:pt x="9096" y="27783"/>
                  </a:lnTo>
                  <a:lnTo>
                    <a:pt x="9243" y="28576"/>
                  </a:lnTo>
                  <a:lnTo>
                    <a:pt x="9372" y="29370"/>
                  </a:lnTo>
                  <a:lnTo>
                    <a:pt x="9502" y="30163"/>
                  </a:lnTo>
                  <a:lnTo>
                    <a:pt x="17803" y="30163"/>
                  </a:lnTo>
                  <a:lnTo>
                    <a:pt x="17803" y="29075"/>
                  </a:lnTo>
                  <a:lnTo>
                    <a:pt x="17822" y="27986"/>
                  </a:lnTo>
                  <a:lnTo>
                    <a:pt x="17840" y="26898"/>
                  </a:lnTo>
                  <a:lnTo>
                    <a:pt x="17877" y="25809"/>
                  </a:lnTo>
                  <a:lnTo>
                    <a:pt x="17932" y="24721"/>
                  </a:lnTo>
                  <a:lnTo>
                    <a:pt x="17988" y="23632"/>
                  </a:lnTo>
                  <a:lnTo>
                    <a:pt x="18061" y="22544"/>
                  </a:lnTo>
                  <a:lnTo>
                    <a:pt x="18154" y="21456"/>
                  </a:lnTo>
                  <a:lnTo>
                    <a:pt x="18910" y="22323"/>
                  </a:lnTo>
                  <a:lnTo>
                    <a:pt x="19648" y="23208"/>
                  </a:lnTo>
                  <a:lnTo>
                    <a:pt x="20367" y="24112"/>
                  </a:lnTo>
                  <a:lnTo>
                    <a:pt x="21050" y="25034"/>
                  </a:lnTo>
                  <a:lnTo>
                    <a:pt x="20773" y="25662"/>
                  </a:lnTo>
                  <a:lnTo>
                    <a:pt x="20496" y="26289"/>
                  </a:lnTo>
                  <a:lnTo>
                    <a:pt x="20238" y="26916"/>
                  </a:lnTo>
                  <a:lnTo>
                    <a:pt x="19998" y="27562"/>
                  </a:lnTo>
                  <a:lnTo>
                    <a:pt x="19759" y="28208"/>
                  </a:lnTo>
                  <a:lnTo>
                    <a:pt x="19556" y="28853"/>
                  </a:lnTo>
                  <a:lnTo>
                    <a:pt x="19353" y="29517"/>
                  </a:lnTo>
                  <a:lnTo>
                    <a:pt x="19150" y="30163"/>
                  </a:lnTo>
                  <a:lnTo>
                    <a:pt x="21179" y="30163"/>
                  </a:lnTo>
                  <a:lnTo>
                    <a:pt x="21308" y="29167"/>
                  </a:lnTo>
                  <a:lnTo>
                    <a:pt x="21456" y="28152"/>
                  </a:lnTo>
                  <a:lnTo>
                    <a:pt x="21640" y="27156"/>
                  </a:lnTo>
                  <a:lnTo>
                    <a:pt x="21843" y="26160"/>
                  </a:lnTo>
                  <a:lnTo>
                    <a:pt x="22194" y="26676"/>
                  </a:lnTo>
                  <a:lnTo>
                    <a:pt x="22544" y="27211"/>
                  </a:lnTo>
                  <a:lnTo>
                    <a:pt x="22286" y="28687"/>
                  </a:lnTo>
                  <a:lnTo>
                    <a:pt x="22028" y="30163"/>
                  </a:lnTo>
                  <a:lnTo>
                    <a:pt x="27802" y="30163"/>
                  </a:lnTo>
                  <a:lnTo>
                    <a:pt x="27304" y="29370"/>
                  </a:lnTo>
                  <a:lnTo>
                    <a:pt x="26806" y="28576"/>
                  </a:lnTo>
                  <a:lnTo>
                    <a:pt x="26271" y="27783"/>
                  </a:lnTo>
                  <a:lnTo>
                    <a:pt x="25717" y="27027"/>
                  </a:lnTo>
                  <a:lnTo>
                    <a:pt x="25846" y="25348"/>
                  </a:lnTo>
                  <a:lnTo>
                    <a:pt x="25976" y="23669"/>
                  </a:lnTo>
                  <a:lnTo>
                    <a:pt x="26142" y="21991"/>
                  </a:lnTo>
                  <a:lnTo>
                    <a:pt x="26326" y="20312"/>
                  </a:lnTo>
                  <a:lnTo>
                    <a:pt x="26695" y="21529"/>
                  </a:lnTo>
                  <a:lnTo>
                    <a:pt x="27064" y="22747"/>
                  </a:lnTo>
                  <a:lnTo>
                    <a:pt x="27396" y="23965"/>
                  </a:lnTo>
                  <a:lnTo>
                    <a:pt x="27728" y="25201"/>
                  </a:lnTo>
                  <a:lnTo>
                    <a:pt x="28042" y="26437"/>
                  </a:lnTo>
                  <a:lnTo>
                    <a:pt x="28337" y="27673"/>
                  </a:lnTo>
                  <a:lnTo>
                    <a:pt x="28614" y="28927"/>
                  </a:lnTo>
                  <a:lnTo>
                    <a:pt x="28872" y="30163"/>
                  </a:lnTo>
                  <a:lnTo>
                    <a:pt x="33650" y="30163"/>
                  </a:lnTo>
                  <a:lnTo>
                    <a:pt x="32893" y="28318"/>
                  </a:lnTo>
                  <a:lnTo>
                    <a:pt x="32119" y="26492"/>
                  </a:lnTo>
                  <a:lnTo>
                    <a:pt x="31307" y="24666"/>
                  </a:lnTo>
                  <a:lnTo>
                    <a:pt x="30477" y="22839"/>
                  </a:lnTo>
                  <a:lnTo>
                    <a:pt x="29628" y="21050"/>
                  </a:lnTo>
                  <a:lnTo>
                    <a:pt x="28743" y="19242"/>
                  </a:lnTo>
                  <a:lnTo>
                    <a:pt x="27857" y="17471"/>
                  </a:lnTo>
                  <a:lnTo>
                    <a:pt x="26916" y="15700"/>
                  </a:lnTo>
                  <a:lnTo>
                    <a:pt x="27248" y="13541"/>
                  </a:lnTo>
                  <a:lnTo>
                    <a:pt x="27617" y="11401"/>
                  </a:lnTo>
                  <a:lnTo>
                    <a:pt x="28392" y="12435"/>
                  </a:lnTo>
                  <a:lnTo>
                    <a:pt x="29130" y="13486"/>
                  </a:lnTo>
                  <a:lnTo>
                    <a:pt x="29831" y="14575"/>
                  </a:lnTo>
                  <a:lnTo>
                    <a:pt x="30495" y="15681"/>
                  </a:lnTo>
                  <a:lnTo>
                    <a:pt x="31141" y="16807"/>
                  </a:lnTo>
                  <a:lnTo>
                    <a:pt x="31731" y="17932"/>
                  </a:lnTo>
                  <a:lnTo>
                    <a:pt x="32303" y="19094"/>
                  </a:lnTo>
                  <a:lnTo>
                    <a:pt x="32820" y="20275"/>
                  </a:lnTo>
                  <a:lnTo>
                    <a:pt x="33318" y="21474"/>
                  </a:lnTo>
                  <a:lnTo>
                    <a:pt x="33760" y="22673"/>
                  </a:lnTo>
                  <a:lnTo>
                    <a:pt x="34185" y="23909"/>
                  </a:lnTo>
                  <a:lnTo>
                    <a:pt x="34554" y="25127"/>
                  </a:lnTo>
                  <a:lnTo>
                    <a:pt x="34904" y="26381"/>
                  </a:lnTo>
                  <a:lnTo>
                    <a:pt x="35199" y="27636"/>
                  </a:lnTo>
                  <a:lnTo>
                    <a:pt x="35458" y="28890"/>
                  </a:lnTo>
                  <a:lnTo>
                    <a:pt x="35679" y="30163"/>
                  </a:lnTo>
                  <a:lnTo>
                    <a:pt x="40586" y="30163"/>
                  </a:lnTo>
                  <a:lnTo>
                    <a:pt x="40383" y="29462"/>
                  </a:lnTo>
                  <a:lnTo>
                    <a:pt x="40162" y="28779"/>
                  </a:lnTo>
                  <a:lnTo>
                    <a:pt x="39922" y="28097"/>
                  </a:lnTo>
                  <a:lnTo>
                    <a:pt x="39664" y="27414"/>
                  </a:lnTo>
                  <a:lnTo>
                    <a:pt x="39406" y="26732"/>
                  </a:lnTo>
                  <a:lnTo>
                    <a:pt x="39129" y="26049"/>
                  </a:lnTo>
                  <a:lnTo>
                    <a:pt x="38834" y="25385"/>
                  </a:lnTo>
                  <a:lnTo>
                    <a:pt x="38538" y="24721"/>
                  </a:lnTo>
                  <a:lnTo>
                    <a:pt x="38225" y="24075"/>
                  </a:lnTo>
                  <a:lnTo>
                    <a:pt x="37893" y="23430"/>
                  </a:lnTo>
                  <a:lnTo>
                    <a:pt x="37542" y="22784"/>
                  </a:lnTo>
                  <a:lnTo>
                    <a:pt x="37192" y="22157"/>
                  </a:lnTo>
                  <a:lnTo>
                    <a:pt x="36823" y="21529"/>
                  </a:lnTo>
                  <a:lnTo>
                    <a:pt x="36435" y="20902"/>
                  </a:lnTo>
                  <a:lnTo>
                    <a:pt x="36048" y="20293"/>
                  </a:lnTo>
                  <a:lnTo>
                    <a:pt x="35642" y="19685"/>
                  </a:lnTo>
                  <a:lnTo>
                    <a:pt x="35218" y="19094"/>
                  </a:lnTo>
                  <a:lnTo>
                    <a:pt x="34794" y="18504"/>
                  </a:lnTo>
                  <a:lnTo>
                    <a:pt x="34351" y="17932"/>
                  </a:lnTo>
                  <a:lnTo>
                    <a:pt x="33908" y="17360"/>
                  </a:lnTo>
                  <a:lnTo>
                    <a:pt x="33447" y="16807"/>
                  </a:lnTo>
                  <a:lnTo>
                    <a:pt x="32967" y="16253"/>
                  </a:lnTo>
                  <a:lnTo>
                    <a:pt x="32469" y="15700"/>
                  </a:lnTo>
                  <a:lnTo>
                    <a:pt x="31971" y="15183"/>
                  </a:lnTo>
                  <a:lnTo>
                    <a:pt x="31473" y="14648"/>
                  </a:lnTo>
                  <a:lnTo>
                    <a:pt x="30956" y="14150"/>
                  </a:lnTo>
                  <a:lnTo>
                    <a:pt x="30421" y="13652"/>
                  </a:lnTo>
                  <a:lnTo>
                    <a:pt x="29886" y="13154"/>
                  </a:lnTo>
                  <a:lnTo>
                    <a:pt x="29333" y="12693"/>
                  </a:lnTo>
                  <a:lnTo>
                    <a:pt x="28780" y="12213"/>
                  </a:lnTo>
                  <a:lnTo>
                    <a:pt x="28208" y="11770"/>
                  </a:lnTo>
                  <a:lnTo>
                    <a:pt x="27636" y="11328"/>
                  </a:lnTo>
                  <a:lnTo>
                    <a:pt x="27857" y="10073"/>
                  </a:lnTo>
                  <a:lnTo>
                    <a:pt x="28097" y="8819"/>
                  </a:lnTo>
                  <a:lnTo>
                    <a:pt x="28577" y="6365"/>
                  </a:lnTo>
                  <a:lnTo>
                    <a:pt x="28189" y="7251"/>
                  </a:lnTo>
                  <a:lnTo>
                    <a:pt x="27802" y="8136"/>
                  </a:lnTo>
                  <a:lnTo>
                    <a:pt x="27433" y="9040"/>
                  </a:lnTo>
                  <a:lnTo>
                    <a:pt x="27082" y="9944"/>
                  </a:lnTo>
                  <a:lnTo>
                    <a:pt x="26732" y="10866"/>
                  </a:lnTo>
                  <a:lnTo>
                    <a:pt x="26400" y="11770"/>
                  </a:lnTo>
                  <a:lnTo>
                    <a:pt x="26086" y="12693"/>
                  </a:lnTo>
                  <a:lnTo>
                    <a:pt x="25791" y="13615"/>
                  </a:lnTo>
                  <a:lnTo>
                    <a:pt x="24813" y="11863"/>
                  </a:lnTo>
                  <a:lnTo>
                    <a:pt x="23799" y="10129"/>
                  </a:lnTo>
                  <a:lnTo>
                    <a:pt x="22766" y="8413"/>
                  </a:lnTo>
                  <a:lnTo>
                    <a:pt x="21714" y="6697"/>
                  </a:lnTo>
                  <a:lnTo>
                    <a:pt x="20626" y="5000"/>
                  </a:lnTo>
                  <a:lnTo>
                    <a:pt x="19537" y="3321"/>
                  </a:lnTo>
                  <a:lnTo>
                    <a:pt x="18412" y="1661"/>
                  </a:lnTo>
                  <a:lnTo>
                    <a:pt x="172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3"/>
            <p:cNvSpPr/>
            <p:nvPr/>
          </p:nvSpPr>
          <p:spPr>
            <a:xfrm>
              <a:off x="4584325" y="4669300"/>
              <a:ext cx="686750" cy="807575"/>
            </a:xfrm>
            <a:custGeom>
              <a:avLst/>
              <a:gdLst/>
              <a:ahLst/>
              <a:cxnLst/>
              <a:rect l="l" t="t" r="r" b="b"/>
              <a:pathLst>
                <a:path w="27470" h="32303" extrusionOk="0">
                  <a:moveTo>
                    <a:pt x="0" y="1"/>
                  </a:moveTo>
                  <a:lnTo>
                    <a:pt x="812" y="794"/>
                  </a:lnTo>
                  <a:lnTo>
                    <a:pt x="1587" y="1606"/>
                  </a:lnTo>
                  <a:lnTo>
                    <a:pt x="2362" y="2436"/>
                  </a:lnTo>
                  <a:lnTo>
                    <a:pt x="3100" y="3284"/>
                  </a:lnTo>
                  <a:lnTo>
                    <a:pt x="3819" y="4151"/>
                  </a:lnTo>
                  <a:lnTo>
                    <a:pt x="4502" y="5037"/>
                  </a:lnTo>
                  <a:lnTo>
                    <a:pt x="5184" y="5941"/>
                  </a:lnTo>
                  <a:lnTo>
                    <a:pt x="5830" y="6863"/>
                  </a:lnTo>
                  <a:lnTo>
                    <a:pt x="6457" y="7786"/>
                  </a:lnTo>
                  <a:lnTo>
                    <a:pt x="7066" y="8745"/>
                  </a:lnTo>
                  <a:lnTo>
                    <a:pt x="7638" y="9723"/>
                  </a:lnTo>
                  <a:lnTo>
                    <a:pt x="8191" y="10700"/>
                  </a:lnTo>
                  <a:lnTo>
                    <a:pt x="8708" y="11697"/>
                  </a:lnTo>
                  <a:lnTo>
                    <a:pt x="9224" y="12693"/>
                  </a:lnTo>
                  <a:lnTo>
                    <a:pt x="9704" y="13726"/>
                  </a:lnTo>
                  <a:lnTo>
                    <a:pt x="10147" y="14759"/>
                  </a:lnTo>
                  <a:lnTo>
                    <a:pt x="10571" y="15792"/>
                  </a:lnTo>
                  <a:lnTo>
                    <a:pt x="10977" y="16862"/>
                  </a:lnTo>
                  <a:lnTo>
                    <a:pt x="11346" y="17914"/>
                  </a:lnTo>
                  <a:lnTo>
                    <a:pt x="11696" y="18984"/>
                  </a:lnTo>
                  <a:lnTo>
                    <a:pt x="12028" y="20072"/>
                  </a:lnTo>
                  <a:lnTo>
                    <a:pt x="12324" y="21160"/>
                  </a:lnTo>
                  <a:lnTo>
                    <a:pt x="12582" y="22249"/>
                  </a:lnTo>
                  <a:lnTo>
                    <a:pt x="12822" y="23356"/>
                  </a:lnTo>
                  <a:lnTo>
                    <a:pt x="13043" y="24463"/>
                  </a:lnTo>
                  <a:lnTo>
                    <a:pt x="13228" y="25570"/>
                  </a:lnTo>
                  <a:lnTo>
                    <a:pt x="13375" y="26695"/>
                  </a:lnTo>
                  <a:lnTo>
                    <a:pt x="13504" y="27802"/>
                  </a:lnTo>
                  <a:lnTo>
                    <a:pt x="13615" y="28927"/>
                  </a:lnTo>
                  <a:lnTo>
                    <a:pt x="13670" y="30052"/>
                  </a:lnTo>
                  <a:lnTo>
                    <a:pt x="13726" y="31178"/>
                  </a:lnTo>
                  <a:lnTo>
                    <a:pt x="13726" y="32303"/>
                  </a:lnTo>
                  <a:lnTo>
                    <a:pt x="26639" y="32303"/>
                  </a:lnTo>
                  <a:lnTo>
                    <a:pt x="26639" y="30661"/>
                  </a:lnTo>
                  <a:lnTo>
                    <a:pt x="26676" y="29001"/>
                  </a:lnTo>
                  <a:lnTo>
                    <a:pt x="26750" y="27341"/>
                  </a:lnTo>
                  <a:lnTo>
                    <a:pt x="26842" y="25699"/>
                  </a:lnTo>
                  <a:lnTo>
                    <a:pt x="26953" y="24057"/>
                  </a:lnTo>
                  <a:lnTo>
                    <a:pt x="27100" y="22396"/>
                  </a:lnTo>
                  <a:lnTo>
                    <a:pt x="27266" y="20755"/>
                  </a:lnTo>
                  <a:lnTo>
                    <a:pt x="27469" y="19113"/>
                  </a:lnTo>
                  <a:lnTo>
                    <a:pt x="26879" y="20699"/>
                  </a:lnTo>
                  <a:lnTo>
                    <a:pt x="26344" y="22286"/>
                  </a:lnTo>
                  <a:lnTo>
                    <a:pt x="25846" y="23909"/>
                  </a:lnTo>
                  <a:lnTo>
                    <a:pt x="25385" y="25533"/>
                  </a:lnTo>
                  <a:lnTo>
                    <a:pt x="24960" y="27156"/>
                  </a:lnTo>
                  <a:lnTo>
                    <a:pt x="24591" y="28816"/>
                  </a:lnTo>
                  <a:lnTo>
                    <a:pt x="24241" y="30458"/>
                  </a:lnTo>
                  <a:lnTo>
                    <a:pt x="23964" y="32119"/>
                  </a:lnTo>
                  <a:lnTo>
                    <a:pt x="24038" y="31418"/>
                  </a:lnTo>
                  <a:lnTo>
                    <a:pt x="24112" y="30735"/>
                  </a:lnTo>
                  <a:lnTo>
                    <a:pt x="24149" y="30034"/>
                  </a:lnTo>
                  <a:lnTo>
                    <a:pt x="24167" y="29314"/>
                  </a:lnTo>
                  <a:lnTo>
                    <a:pt x="24167" y="28613"/>
                  </a:lnTo>
                  <a:lnTo>
                    <a:pt x="24130" y="27912"/>
                  </a:lnTo>
                  <a:lnTo>
                    <a:pt x="24075" y="27211"/>
                  </a:lnTo>
                  <a:lnTo>
                    <a:pt x="24020" y="26529"/>
                  </a:lnTo>
                  <a:lnTo>
                    <a:pt x="23909" y="25828"/>
                  </a:lnTo>
                  <a:lnTo>
                    <a:pt x="23798" y="25127"/>
                  </a:lnTo>
                  <a:lnTo>
                    <a:pt x="23669" y="24444"/>
                  </a:lnTo>
                  <a:lnTo>
                    <a:pt x="23503" y="23762"/>
                  </a:lnTo>
                  <a:lnTo>
                    <a:pt x="23319" y="23079"/>
                  </a:lnTo>
                  <a:lnTo>
                    <a:pt x="23134" y="22415"/>
                  </a:lnTo>
                  <a:lnTo>
                    <a:pt x="22913" y="21732"/>
                  </a:lnTo>
                  <a:lnTo>
                    <a:pt x="22673" y="21087"/>
                  </a:lnTo>
                  <a:lnTo>
                    <a:pt x="22396" y="20423"/>
                  </a:lnTo>
                  <a:lnTo>
                    <a:pt x="22119" y="19777"/>
                  </a:lnTo>
                  <a:lnTo>
                    <a:pt x="21824" y="19150"/>
                  </a:lnTo>
                  <a:lnTo>
                    <a:pt x="21511" y="18522"/>
                  </a:lnTo>
                  <a:lnTo>
                    <a:pt x="21160" y="17895"/>
                  </a:lnTo>
                  <a:lnTo>
                    <a:pt x="20810" y="17305"/>
                  </a:lnTo>
                  <a:lnTo>
                    <a:pt x="20441" y="16696"/>
                  </a:lnTo>
                  <a:lnTo>
                    <a:pt x="20035" y="16124"/>
                  </a:lnTo>
                  <a:lnTo>
                    <a:pt x="19629" y="15552"/>
                  </a:lnTo>
                  <a:lnTo>
                    <a:pt x="19205" y="14999"/>
                  </a:lnTo>
                  <a:lnTo>
                    <a:pt x="18762" y="14464"/>
                  </a:lnTo>
                  <a:lnTo>
                    <a:pt x="18301" y="13929"/>
                  </a:lnTo>
                  <a:lnTo>
                    <a:pt x="17821" y="13412"/>
                  </a:lnTo>
                  <a:lnTo>
                    <a:pt x="17323" y="12914"/>
                  </a:lnTo>
                  <a:lnTo>
                    <a:pt x="16806" y="12435"/>
                  </a:lnTo>
                  <a:lnTo>
                    <a:pt x="16271" y="11973"/>
                  </a:lnTo>
                  <a:lnTo>
                    <a:pt x="16271" y="11973"/>
                  </a:lnTo>
                  <a:lnTo>
                    <a:pt x="16714" y="12933"/>
                  </a:lnTo>
                  <a:lnTo>
                    <a:pt x="17139" y="13892"/>
                  </a:lnTo>
                  <a:lnTo>
                    <a:pt x="17544" y="14851"/>
                  </a:lnTo>
                  <a:lnTo>
                    <a:pt x="17895" y="15829"/>
                  </a:lnTo>
                  <a:lnTo>
                    <a:pt x="18245" y="16825"/>
                  </a:lnTo>
                  <a:lnTo>
                    <a:pt x="18541" y="17821"/>
                  </a:lnTo>
                  <a:lnTo>
                    <a:pt x="18817" y="18836"/>
                  </a:lnTo>
                  <a:lnTo>
                    <a:pt x="19057" y="19851"/>
                  </a:lnTo>
                  <a:lnTo>
                    <a:pt x="19278" y="20884"/>
                  </a:lnTo>
                  <a:lnTo>
                    <a:pt x="19463" y="21917"/>
                  </a:lnTo>
                  <a:lnTo>
                    <a:pt x="19611" y="22950"/>
                  </a:lnTo>
                  <a:lnTo>
                    <a:pt x="19740" y="23983"/>
                  </a:lnTo>
                  <a:lnTo>
                    <a:pt x="19832" y="25035"/>
                  </a:lnTo>
                  <a:lnTo>
                    <a:pt x="19906" y="26068"/>
                  </a:lnTo>
                  <a:lnTo>
                    <a:pt x="19924" y="27119"/>
                  </a:lnTo>
                  <a:lnTo>
                    <a:pt x="19924" y="28171"/>
                  </a:lnTo>
                  <a:lnTo>
                    <a:pt x="19647" y="27341"/>
                  </a:lnTo>
                  <a:lnTo>
                    <a:pt x="19352" y="26529"/>
                  </a:lnTo>
                  <a:lnTo>
                    <a:pt x="19002" y="25736"/>
                  </a:lnTo>
                  <a:lnTo>
                    <a:pt x="18614" y="24961"/>
                  </a:lnTo>
                  <a:lnTo>
                    <a:pt x="18208" y="24186"/>
                  </a:lnTo>
                  <a:lnTo>
                    <a:pt x="17747" y="23448"/>
                  </a:lnTo>
                  <a:lnTo>
                    <a:pt x="17268" y="22729"/>
                  </a:lnTo>
                  <a:lnTo>
                    <a:pt x="16770" y="22028"/>
                  </a:lnTo>
                  <a:lnTo>
                    <a:pt x="16493" y="21179"/>
                  </a:lnTo>
                  <a:lnTo>
                    <a:pt x="16198" y="20349"/>
                  </a:lnTo>
                  <a:lnTo>
                    <a:pt x="15884" y="19537"/>
                  </a:lnTo>
                  <a:lnTo>
                    <a:pt x="15552" y="18707"/>
                  </a:lnTo>
                  <a:lnTo>
                    <a:pt x="15201" y="17895"/>
                  </a:lnTo>
                  <a:lnTo>
                    <a:pt x="14833" y="17102"/>
                  </a:lnTo>
                  <a:lnTo>
                    <a:pt x="14445" y="16309"/>
                  </a:lnTo>
                  <a:lnTo>
                    <a:pt x="14058" y="15515"/>
                  </a:lnTo>
                  <a:lnTo>
                    <a:pt x="13633" y="14741"/>
                  </a:lnTo>
                  <a:lnTo>
                    <a:pt x="13209" y="13966"/>
                  </a:lnTo>
                  <a:lnTo>
                    <a:pt x="12748" y="13209"/>
                  </a:lnTo>
                  <a:lnTo>
                    <a:pt x="12287" y="12453"/>
                  </a:lnTo>
                  <a:lnTo>
                    <a:pt x="11807" y="11715"/>
                  </a:lnTo>
                  <a:lnTo>
                    <a:pt x="11309" y="10996"/>
                  </a:lnTo>
                  <a:lnTo>
                    <a:pt x="10811" y="10276"/>
                  </a:lnTo>
                  <a:lnTo>
                    <a:pt x="10276" y="9557"/>
                  </a:lnTo>
                  <a:lnTo>
                    <a:pt x="9741" y="8874"/>
                  </a:lnTo>
                  <a:lnTo>
                    <a:pt x="9187" y="8173"/>
                  </a:lnTo>
                  <a:lnTo>
                    <a:pt x="8616" y="7509"/>
                  </a:lnTo>
                  <a:lnTo>
                    <a:pt x="8025" y="6845"/>
                  </a:lnTo>
                  <a:lnTo>
                    <a:pt x="7435" y="6199"/>
                  </a:lnTo>
                  <a:lnTo>
                    <a:pt x="6826" y="5554"/>
                  </a:lnTo>
                  <a:lnTo>
                    <a:pt x="6199" y="4945"/>
                  </a:lnTo>
                  <a:lnTo>
                    <a:pt x="5553" y="4336"/>
                  </a:lnTo>
                  <a:lnTo>
                    <a:pt x="4908" y="3746"/>
                  </a:lnTo>
                  <a:lnTo>
                    <a:pt x="4243" y="3155"/>
                  </a:lnTo>
                  <a:lnTo>
                    <a:pt x="3561" y="2602"/>
                  </a:lnTo>
                  <a:lnTo>
                    <a:pt x="2878" y="2048"/>
                  </a:lnTo>
                  <a:lnTo>
                    <a:pt x="2177" y="1513"/>
                  </a:lnTo>
                  <a:lnTo>
                    <a:pt x="1458" y="997"/>
                  </a:lnTo>
                  <a:lnTo>
                    <a:pt x="738" y="4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3"/>
            <p:cNvSpPr/>
            <p:nvPr/>
          </p:nvSpPr>
          <p:spPr>
            <a:xfrm>
              <a:off x="2620550" y="5243025"/>
              <a:ext cx="107025" cy="233850"/>
            </a:xfrm>
            <a:custGeom>
              <a:avLst/>
              <a:gdLst/>
              <a:ahLst/>
              <a:cxnLst/>
              <a:rect l="l" t="t" r="r" b="b"/>
              <a:pathLst>
                <a:path w="4281" h="9354" extrusionOk="0">
                  <a:moveTo>
                    <a:pt x="4280" y="1"/>
                  </a:moveTo>
                  <a:lnTo>
                    <a:pt x="3930" y="536"/>
                  </a:lnTo>
                  <a:lnTo>
                    <a:pt x="3579" y="1089"/>
                  </a:lnTo>
                  <a:lnTo>
                    <a:pt x="3247" y="1643"/>
                  </a:lnTo>
                  <a:lnTo>
                    <a:pt x="2934" y="2196"/>
                  </a:lnTo>
                  <a:lnTo>
                    <a:pt x="2620" y="2768"/>
                  </a:lnTo>
                  <a:lnTo>
                    <a:pt x="2325" y="3340"/>
                  </a:lnTo>
                  <a:lnTo>
                    <a:pt x="2030" y="3912"/>
                  </a:lnTo>
                  <a:lnTo>
                    <a:pt x="1753" y="4502"/>
                  </a:lnTo>
                  <a:lnTo>
                    <a:pt x="1495" y="5093"/>
                  </a:lnTo>
                  <a:lnTo>
                    <a:pt x="1255" y="5683"/>
                  </a:lnTo>
                  <a:lnTo>
                    <a:pt x="1015" y="6292"/>
                  </a:lnTo>
                  <a:lnTo>
                    <a:pt x="775" y="6900"/>
                  </a:lnTo>
                  <a:lnTo>
                    <a:pt x="572" y="7509"/>
                  </a:lnTo>
                  <a:lnTo>
                    <a:pt x="369" y="8118"/>
                  </a:lnTo>
                  <a:lnTo>
                    <a:pt x="185" y="8745"/>
                  </a:lnTo>
                  <a:lnTo>
                    <a:pt x="0" y="9354"/>
                  </a:lnTo>
                  <a:lnTo>
                    <a:pt x="2011" y="9354"/>
                  </a:lnTo>
                  <a:lnTo>
                    <a:pt x="2159" y="8155"/>
                  </a:lnTo>
                  <a:lnTo>
                    <a:pt x="2362" y="6974"/>
                  </a:lnTo>
                  <a:lnTo>
                    <a:pt x="2583" y="5794"/>
                  </a:lnTo>
                  <a:lnTo>
                    <a:pt x="2860" y="4613"/>
                  </a:lnTo>
                  <a:lnTo>
                    <a:pt x="3155" y="3432"/>
                  </a:lnTo>
                  <a:lnTo>
                    <a:pt x="3487" y="2288"/>
                  </a:lnTo>
                  <a:lnTo>
                    <a:pt x="3875" y="1126"/>
                  </a:lnTo>
                  <a:lnTo>
                    <a:pt x="42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3"/>
            <p:cNvSpPr/>
            <p:nvPr/>
          </p:nvSpPr>
          <p:spPr>
            <a:xfrm>
              <a:off x="2692500" y="4881925"/>
              <a:ext cx="163750" cy="594950"/>
            </a:xfrm>
            <a:custGeom>
              <a:avLst/>
              <a:gdLst/>
              <a:ahLst/>
              <a:cxnLst/>
              <a:rect l="l" t="t" r="r" b="b"/>
              <a:pathLst>
                <a:path w="6550" h="23798" extrusionOk="0">
                  <a:moveTo>
                    <a:pt x="6549" y="0"/>
                  </a:moveTo>
                  <a:lnTo>
                    <a:pt x="5922" y="1402"/>
                  </a:lnTo>
                  <a:lnTo>
                    <a:pt x="5332" y="2841"/>
                  </a:lnTo>
                  <a:lnTo>
                    <a:pt x="4778" y="4280"/>
                  </a:lnTo>
                  <a:lnTo>
                    <a:pt x="4262" y="5737"/>
                  </a:lnTo>
                  <a:lnTo>
                    <a:pt x="3764" y="7195"/>
                  </a:lnTo>
                  <a:lnTo>
                    <a:pt x="3321" y="8671"/>
                  </a:lnTo>
                  <a:lnTo>
                    <a:pt x="2878" y="10147"/>
                  </a:lnTo>
                  <a:lnTo>
                    <a:pt x="2491" y="11641"/>
                  </a:lnTo>
                  <a:lnTo>
                    <a:pt x="2103" y="13154"/>
                  </a:lnTo>
                  <a:lnTo>
                    <a:pt x="1753" y="14648"/>
                  </a:lnTo>
                  <a:lnTo>
                    <a:pt x="1421" y="16161"/>
                  </a:lnTo>
                  <a:lnTo>
                    <a:pt x="1107" y="17692"/>
                  </a:lnTo>
                  <a:lnTo>
                    <a:pt x="812" y="19204"/>
                  </a:lnTo>
                  <a:lnTo>
                    <a:pt x="517" y="20736"/>
                  </a:lnTo>
                  <a:lnTo>
                    <a:pt x="259" y="22267"/>
                  </a:lnTo>
                  <a:lnTo>
                    <a:pt x="0" y="23798"/>
                  </a:lnTo>
                  <a:lnTo>
                    <a:pt x="3505" y="23798"/>
                  </a:lnTo>
                  <a:lnTo>
                    <a:pt x="3579" y="22304"/>
                  </a:lnTo>
                  <a:lnTo>
                    <a:pt x="3671" y="20791"/>
                  </a:lnTo>
                  <a:lnTo>
                    <a:pt x="3782" y="19260"/>
                  </a:lnTo>
                  <a:lnTo>
                    <a:pt x="3893" y="17747"/>
                  </a:lnTo>
                  <a:lnTo>
                    <a:pt x="4040" y="16234"/>
                  </a:lnTo>
                  <a:lnTo>
                    <a:pt x="4206" y="14722"/>
                  </a:lnTo>
                  <a:lnTo>
                    <a:pt x="4372" y="13209"/>
                  </a:lnTo>
                  <a:lnTo>
                    <a:pt x="4557" y="11696"/>
                  </a:lnTo>
                  <a:lnTo>
                    <a:pt x="4760" y="10202"/>
                  </a:lnTo>
                  <a:lnTo>
                    <a:pt x="4981" y="8708"/>
                  </a:lnTo>
                  <a:lnTo>
                    <a:pt x="5203" y="7213"/>
                  </a:lnTo>
                  <a:lnTo>
                    <a:pt x="5442" y="5756"/>
                  </a:lnTo>
                  <a:lnTo>
                    <a:pt x="5701" y="4280"/>
                  </a:lnTo>
                  <a:lnTo>
                    <a:pt x="5977" y="2841"/>
                  </a:lnTo>
                  <a:lnTo>
                    <a:pt x="6254" y="1402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3"/>
            <p:cNvSpPr/>
            <p:nvPr/>
          </p:nvSpPr>
          <p:spPr>
            <a:xfrm>
              <a:off x="1262800" y="4616725"/>
              <a:ext cx="515175" cy="860150"/>
            </a:xfrm>
            <a:custGeom>
              <a:avLst/>
              <a:gdLst/>
              <a:ahLst/>
              <a:cxnLst/>
              <a:rect l="l" t="t" r="r" b="b"/>
              <a:pathLst>
                <a:path w="20607" h="34406" extrusionOk="0">
                  <a:moveTo>
                    <a:pt x="6567" y="1"/>
                  </a:moveTo>
                  <a:lnTo>
                    <a:pt x="5977" y="1513"/>
                  </a:lnTo>
                  <a:lnTo>
                    <a:pt x="5424" y="3026"/>
                  </a:lnTo>
                  <a:lnTo>
                    <a:pt x="4870" y="4557"/>
                  </a:lnTo>
                  <a:lnTo>
                    <a:pt x="4354" y="6088"/>
                  </a:lnTo>
                  <a:lnTo>
                    <a:pt x="3856" y="7638"/>
                  </a:lnTo>
                  <a:lnTo>
                    <a:pt x="3394" y="9206"/>
                  </a:lnTo>
                  <a:lnTo>
                    <a:pt x="2952" y="10756"/>
                  </a:lnTo>
                  <a:lnTo>
                    <a:pt x="2527" y="12324"/>
                  </a:lnTo>
                  <a:lnTo>
                    <a:pt x="2122" y="13910"/>
                  </a:lnTo>
                  <a:lnTo>
                    <a:pt x="1753" y="15478"/>
                  </a:lnTo>
                  <a:lnTo>
                    <a:pt x="1402" y="17065"/>
                  </a:lnTo>
                  <a:lnTo>
                    <a:pt x="1070" y="18651"/>
                  </a:lnTo>
                  <a:lnTo>
                    <a:pt x="775" y="20256"/>
                  </a:lnTo>
                  <a:lnTo>
                    <a:pt x="498" y="21861"/>
                  </a:lnTo>
                  <a:lnTo>
                    <a:pt x="240" y="23466"/>
                  </a:lnTo>
                  <a:lnTo>
                    <a:pt x="0" y="25071"/>
                  </a:lnTo>
                  <a:lnTo>
                    <a:pt x="0" y="34406"/>
                  </a:lnTo>
                  <a:lnTo>
                    <a:pt x="5497" y="34406"/>
                  </a:lnTo>
                  <a:lnTo>
                    <a:pt x="5479" y="33410"/>
                  </a:lnTo>
                  <a:lnTo>
                    <a:pt x="5461" y="32414"/>
                  </a:lnTo>
                  <a:lnTo>
                    <a:pt x="5461" y="31436"/>
                  </a:lnTo>
                  <a:lnTo>
                    <a:pt x="5497" y="30440"/>
                  </a:lnTo>
                  <a:lnTo>
                    <a:pt x="5534" y="29444"/>
                  </a:lnTo>
                  <a:lnTo>
                    <a:pt x="5571" y="28447"/>
                  </a:lnTo>
                  <a:lnTo>
                    <a:pt x="5645" y="27451"/>
                  </a:lnTo>
                  <a:lnTo>
                    <a:pt x="5737" y="26473"/>
                  </a:lnTo>
                  <a:lnTo>
                    <a:pt x="5830" y="25477"/>
                  </a:lnTo>
                  <a:lnTo>
                    <a:pt x="5940" y="24481"/>
                  </a:lnTo>
                  <a:lnTo>
                    <a:pt x="6088" y="23503"/>
                  </a:lnTo>
                  <a:lnTo>
                    <a:pt x="6217" y="22526"/>
                  </a:lnTo>
                  <a:lnTo>
                    <a:pt x="6383" y="21529"/>
                  </a:lnTo>
                  <a:lnTo>
                    <a:pt x="6567" y="20552"/>
                  </a:lnTo>
                  <a:lnTo>
                    <a:pt x="6752" y="19592"/>
                  </a:lnTo>
                  <a:lnTo>
                    <a:pt x="6973" y="18615"/>
                  </a:lnTo>
                  <a:lnTo>
                    <a:pt x="7342" y="18984"/>
                  </a:lnTo>
                  <a:lnTo>
                    <a:pt x="7730" y="19371"/>
                  </a:lnTo>
                  <a:lnTo>
                    <a:pt x="8468" y="20164"/>
                  </a:lnTo>
                  <a:lnTo>
                    <a:pt x="9205" y="21013"/>
                  </a:lnTo>
                  <a:lnTo>
                    <a:pt x="9906" y="21898"/>
                  </a:lnTo>
                  <a:lnTo>
                    <a:pt x="10589" y="22821"/>
                  </a:lnTo>
                  <a:lnTo>
                    <a:pt x="11235" y="23762"/>
                  </a:lnTo>
                  <a:lnTo>
                    <a:pt x="11880" y="24739"/>
                  </a:lnTo>
                  <a:lnTo>
                    <a:pt x="12489" y="25754"/>
                  </a:lnTo>
                  <a:lnTo>
                    <a:pt x="13080" y="26787"/>
                  </a:lnTo>
                  <a:lnTo>
                    <a:pt x="13633" y="27820"/>
                  </a:lnTo>
                  <a:lnTo>
                    <a:pt x="14168" y="28890"/>
                  </a:lnTo>
                  <a:lnTo>
                    <a:pt x="14684" y="29979"/>
                  </a:lnTo>
                  <a:lnTo>
                    <a:pt x="15183" y="31085"/>
                  </a:lnTo>
                  <a:lnTo>
                    <a:pt x="15644" y="32174"/>
                  </a:lnTo>
                  <a:lnTo>
                    <a:pt x="16068" y="33299"/>
                  </a:lnTo>
                  <a:lnTo>
                    <a:pt x="16474" y="34406"/>
                  </a:lnTo>
                  <a:lnTo>
                    <a:pt x="20606" y="34406"/>
                  </a:lnTo>
                  <a:lnTo>
                    <a:pt x="20366" y="33779"/>
                  </a:lnTo>
                  <a:lnTo>
                    <a:pt x="20127" y="33152"/>
                  </a:lnTo>
                  <a:lnTo>
                    <a:pt x="19868" y="32524"/>
                  </a:lnTo>
                  <a:lnTo>
                    <a:pt x="19592" y="31916"/>
                  </a:lnTo>
                  <a:lnTo>
                    <a:pt x="19296" y="31307"/>
                  </a:lnTo>
                  <a:lnTo>
                    <a:pt x="19001" y="30698"/>
                  </a:lnTo>
                  <a:lnTo>
                    <a:pt x="18688" y="30089"/>
                  </a:lnTo>
                  <a:lnTo>
                    <a:pt x="18356" y="29499"/>
                  </a:lnTo>
                  <a:lnTo>
                    <a:pt x="18005" y="28927"/>
                  </a:lnTo>
                  <a:lnTo>
                    <a:pt x="17655" y="28355"/>
                  </a:lnTo>
                  <a:lnTo>
                    <a:pt x="17286" y="27783"/>
                  </a:lnTo>
                  <a:lnTo>
                    <a:pt x="16917" y="27230"/>
                  </a:lnTo>
                  <a:lnTo>
                    <a:pt x="16529" y="26676"/>
                  </a:lnTo>
                  <a:lnTo>
                    <a:pt x="16123" y="26123"/>
                  </a:lnTo>
                  <a:lnTo>
                    <a:pt x="15699" y="25588"/>
                  </a:lnTo>
                  <a:lnTo>
                    <a:pt x="15275" y="25071"/>
                  </a:lnTo>
                  <a:lnTo>
                    <a:pt x="14851" y="24555"/>
                  </a:lnTo>
                  <a:lnTo>
                    <a:pt x="14389" y="24038"/>
                  </a:lnTo>
                  <a:lnTo>
                    <a:pt x="13928" y="23559"/>
                  </a:lnTo>
                  <a:lnTo>
                    <a:pt x="13467" y="23061"/>
                  </a:lnTo>
                  <a:lnTo>
                    <a:pt x="12987" y="22581"/>
                  </a:lnTo>
                  <a:lnTo>
                    <a:pt x="12489" y="22120"/>
                  </a:lnTo>
                  <a:lnTo>
                    <a:pt x="11991" y="21658"/>
                  </a:lnTo>
                  <a:lnTo>
                    <a:pt x="11493" y="21216"/>
                  </a:lnTo>
                  <a:lnTo>
                    <a:pt x="10958" y="20791"/>
                  </a:lnTo>
                  <a:lnTo>
                    <a:pt x="10441" y="20367"/>
                  </a:lnTo>
                  <a:lnTo>
                    <a:pt x="9906" y="19961"/>
                  </a:lnTo>
                  <a:lnTo>
                    <a:pt x="9353" y="19574"/>
                  </a:lnTo>
                  <a:lnTo>
                    <a:pt x="8800" y="19186"/>
                  </a:lnTo>
                  <a:lnTo>
                    <a:pt x="8228" y="18818"/>
                  </a:lnTo>
                  <a:lnTo>
                    <a:pt x="7656" y="18449"/>
                  </a:lnTo>
                  <a:lnTo>
                    <a:pt x="7084" y="18098"/>
                  </a:lnTo>
                  <a:lnTo>
                    <a:pt x="7398" y="16825"/>
                  </a:lnTo>
                  <a:lnTo>
                    <a:pt x="7730" y="15534"/>
                  </a:lnTo>
                  <a:lnTo>
                    <a:pt x="8099" y="14279"/>
                  </a:lnTo>
                  <a:lnTo>
                    <a:pt x="8486" y="13006"/>
                  </a:lnTo>
                  <a:lnTo>
                    <a:pt x="7490" y="15386"/>
                  </a:lnTo>
                  <a:lnTo>
                    <a:pt x="7010" y="16585"/>
                  </a:lnTo>
                  <a:lnTo>
                    <a:pt x="6531" y="17784"/>
                  </a:lnTo>
                  <a:lnTo>
                    <a:pt x="5866" y="17434"/>
                  </a:lnTo>
                  <a:lnTo>
                    <a:pt x="5202" y="17102"/>
                  </a:lnTo>
                  <a:lnTo>
                    <a:pt x="5811" y="17581"/>
                  </a:lnTo>
                  <a:lnTo>
                    <a:pt x="6401" y="18098"/>
                  </a:lnTo>
                  <a:lnTo>
                    <a:pt x="6032" y="19076"/>
                  </a:lnTo>
                  <a:lnTo>
                    <a:pt x="5682" y="20072"/>
                  </a:lnTo>
                  <a:lnTo>
                    <a:pt x="5331" y="21068"/>
                  </a:lnTo>
                  <a:lnTo>
                    <a:pt x="4999" y="22046"/>
                  </a:lnTo>
                  <a:lnTo>
                    <a:pt x="4686" y="23061"/>
                  </a:lnTo>
                  <a:lnTo>
                    <a:pt x="4391" y="24057"/>
                  </a:lnTo>
                  <a:lnTo>
                    <a:pt x="4114" y="25053"/>
                  </a:lnTo>
                  <a:lnTo>
                    <a:pt x="3856" y="26068"/>
                  </a:lnTo>
                  <a:lnTo>
                    <a:pt x="3634" y="27082"/>
                  </a:lnTo>
                  <a:lnTo>
                    <a:pt x="3413" y="28097"/>
                  </a:lnTo>
                  <a:lnTo>
                    <a:pt x="3247" y="29111"/>
                  </a:lnTo>
                  <a:lnTo>
                    <a:pt x="3081" y="30108"/>
                  </a:lnTo>
                  <a:lnTo>
                    <a:pt x="2970" y="31122"/>
                  </a:lnTo>
                  <a:lnTo>
                    <a:pt x="2878" y="32137"/>
                  </a:lnTo>
                  <a:lnTo>
                    <a:pt x="2823" y="33152"/>
                  </a:lnTo>
                  <a:lnTo>
                    <a:pt x="2786" y="34148"/>
                  </a:lnTo>
                  <a:lnTo>
                    <a:pt x="2693" y="33096"/>
                  </a:lnTo>
                  <a:lnTo>
                    <a:pt x="2620" y="32026"/>
                  </a:lnTo>
                  <a:lnTo>
                    <a:pt x="2546" y="30956"/>
                  </a:lnTo>
                  <a:lnTo>
                    <a:pt x="2509" y="29886"/>
                  </a:lnTo>
                  <a:lnTo>
                    <a:pt x="2472" y="28816"/>
                  </a:lnTo>
                  <a:lnTo>
                    <a:pt x="2454" y="27728"/>
                  </a:lnTo>
                  <a:lnTo>
                    <a:pt x="2454" y="26658"/>
                  </a:lnTo>
                  <a:lnTo>
                    <a:pt x="2472" y="25588"/>
                  </a:lnTo>
                  <a:lnTo>
                    <a:pt x="2509" y="24499"/>
                  </a:lnTo>
                  <a:lnTo>
                    <a:pt x="2546" y="23429"/>
                  </a:lnTo>
                  <a:lnTo>
                    <a:pt x="2620" y="22341"/>
                  </a:lnTo>
                  <a:lnTo>
                    <a:pt x="2693" y="21271"/>
                  </a:lnTo>
                  <a:lnTo>
                    <a:pt x="2786" y="20183"/>
                  </a:lnTo>
                  <a:lnTo>
                    <a:pt x="2878" y="19113"/>
                  </a:lnTo>
                  <a:lnTo>
                    <a:pt x="3007" y="18024"/>
                  </a:lnTo>
                  <a:lnTo>
                    <a:pt x="3136" y="16954"/>
                  </a:lnTo>
                  <a:lnTo>
                    <a:pt x="3265" y="15866"/>
                  </a:lnTo>
                  <a:lnTo>
                    <a:pt x="3413" y="14796"/>
                  </a:lnTo>
                  <a:lnTo>
                    <a:pt x="3579" y="13726"/>
                  </a:lnTo>
                  <a:lnTo>
                    <a:pt x="3763" y="12656"/>
                  </a:lnTo>
                  <a:lnTo>
                    <a:pt x="4132" y="10516"/>
                  </a:lnTo>
                  <a:lnTo>
                    <a:pt x="4557" y="8376"/>
                  </a:lnTo>
                  <a:lnTo>
                    <a:pt x="5018" y="6254"/>
                  </a:lnTo>
                  <a:lnTo>
                    <a:pt x="5497" y="4151"/>
                  </a:lnTo>
                  <a:lnTo>
                    <a:pt x="6032" y="2067"/>
                  </a:lnTo>
                  <a:lnTo>
                    <a:pt x="65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3"/>
            <p:cNvSpPr/>
            <p:nvPr/>
          </p:nvSpPr>
          <p:spPr>
            <a:xfrm>
              <a:off x="1498450" y="4664700"/>
              <a:ext cx="372675" cy="812175"/>
            </a:xfrm>
            <a:custGeom>
              <a:avLst/>
              <a:gdLst/>
              <a:ahLst/>
              <a:cxnLst/>
              <a:rect l="l" t="t" r="r" b="b"/>
              <a:pathLst>
                <a:path w="14907" h="32487" extrusionOk="0">
                  <a:moveTo>
                    <a:pt x="1" y="0"/>
                  </a:moveTo>
                  <a:lnTo>
                    <a:pt x="536" y="960"/>
                  </a:lnTo>
                  <a:lnTo>
                    <a:pt x="1052" y="1900"/>
                  </a:lnTo>
                  <a:lnTo>
                    <a:pt x="1569" y="2860"/>
                  </a:lnTo>
                  <a:lnTo>
                    <a:pt x="2067" y="3819"/>
                  </a:lnTo>
                  <a:lnTo>
                    <a:pt x="2547" y="4797"/>
                  </a:lnTo>
                  <a:lnTo>
                    <a:pt x="3026" y="5756"/>
                  </a:lnTo>
                  <a:lnTo>
                    <a:pt x="3488" y="6734"/>
                  </a:lnTo>
                  <a:lnTo>
                    <a:pt x="3949" y="7711"/>
                  </a:lnTo>
                  <a:lnTo>
                    <a:pt x="4391" y="8708"/>
                  </a:lnTo>
                  <a:lnTo>
                    <a:pt x="4816" y="9704"/>
                  </a:lnTo>
                  <a:lnTo>
                    <a:pt x="5240" y="10700"/>
                  </a:lnTo>
                  <a:lnTo>
                    <a:pt x="5664" y="11696"/>
                  </a:lnTo>
                  <a:lnTo>
                    <a:pt x="6052" y="12711"/>
                  </a:lnTo>
                  <a:lnTo>
                    <a:pt x="6439" y="13707"/>
                  </a:lnTo>
                  <a:lnTo>
                    <a:pt x="6827" y="14722"/>
                  </a:lnTo>
                  <a:lnTo>
                    <a:pt x="7196" y="15736"/>
                  </a:lnTo>
                  <a:lnTo>
                    <a:pt x="7546" y="16769"/>
                  </a:lnTo>
                  <a:lnTo>
                    <a:pt x="7897" y="17802"/>
                  </a:lnTo>
                  <a:lnTo>
                    <a:pt x="8229" y="18817"/>
                  </a:lnTo>
                  <a:lnTo>
                    <a:pt x="8542" y="19850"/>
                  </a:lnTo>
                  <a:lnTo>
                    <a:pt x="8856" y="20902"/>
                  </a:lnTo>
                  <a:lnTo>
                    <a:pt x="9151" y="21935"/>
                  </a:lnTo>
                  <a:lnTo>
                    <a:pt x="9446" y="22986"/>
                  </a:lnTo>
                  <a:lnTo>
                    <a:pt x="9723" y="24019"/>
                  </a:lnTo>
                  <a:lnTo>
                    <a:pt x="9981" y="25071"/>
                  </a:lnTo>
                  <a:lnTo>
                    <a:pt x="10239" y="26122"/>
                  </a:lnTo>
                  <a:lnTo>
                    <a:pt x="10479" y="27174"/>
                  </a:lnTo>
                  <a:lnTo>
                    <a:pt x="10719" y="28244"/>
                  </a:lnTo>
                  <a:lnTo>
                    <a:pt x="10940" y="29296"/>
                  </a:lnTo>
                  <a:lnTo>
                    <a:pt x="11143" y="30365"/>
                  </a:lnTo>
                  <a:lnTo>
                    <a:pt x="11346" y="31417"/>
                  </a:lnTo>
                  <a:lnTo>
                    <a:pt x="11531" y="32487"/>
                  </a:lnTo>
                  <a:lnTo>
                    <a:pt x="14907" y="32487"/>
                  </a:lnTo>
                  <a:lnTo>
                    <a:pt x="14261" y="30329"/>
                  </a:lnTo>
                  <a:lnTo>
                    <a:pt x="13597" y="28152"/>
                  </a:lnTo>
                  <a:lnTo>
                    <a:pt x="12914" y="25993"/>
                  </a:lnTo>
                  <a:lnTo>
                    <a:pt x="12213" y="23853"/>
                  </a:lnTo>
                  <a:lnTo>
                    <a:pt x="11475" y="21713"/>
                  </a:lnTo>
                  <a:lnTo>
                    <a:pt x="10701" y="19573"/>
                  </a:lnTo>
                  <a:lnTo>
                    <a:pt x="10295" y="18522"/>
                  </a:lnTo>
                  <a:lnTo>
                    <a:pt x="9889" y="17470"/>
                  </a:lnTo>
                  <a:lnTo>
                    <a:pt x="9465" y="16437"/>
                  </a:lnTo>
                  <a:lnTo>
                    <a:pt x="9040" y="15404"/>
                  </a:lnTo>
                  <a:lnTo>
                    <a:pt x="8579" y="14371"/>
                  </a:lnTo>
                  <a:lnTo>
                    <a:pt x="8118" y="13338"/>
                  </a:lnTo>
                  <a:lnTo>
                    <a:pt x="7657" y="12323"/>
                  </a:lnTo>
                  <a:lnTo>
                    <a:pt x="7159" y="11327"/>
                  </a:lnTo>
                  <a:lnTo>
                    <a:pt x="6661" y="10313"/>
                  </a:lnTo>
                  <a:lnTo>
                    <a:pt x="6144" y="9335"/>
                  </a:lnTo>
                  <a:lnTo>
                    <a:pt x="5609" y="8339"/>
                  </a:lnTo>
                  <a:lnTo>
                    <a:pt x="5074" y="7379"/>
                  </a:lnTo>
                  <a:lnTo>
                    <a:pt x="4502" y="6420"/>
                  </a:lnTo>
                  <a:lnTo>
                    <a:pt x="3912" y="5461"/>
                  </a:lnTo>
                  <a:lnTo>
                    <a:pt x="3321" y="4520"/>
                  </a:lnTo>
                  <a:lnTo>
                    <a:pt x="2694" y="3598"/>
                  </a:lnTo>
                  <a:lnTo>
                    <a:pt x="2049" y="2675"/>
                  </a:lnTo>
                  <a:lnTo>
                    <a:pt x="1384" y="1771"/>
                  </a:lnTo>
                  <a:lnTo>
                    <a:pt x="720" y="8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3"/>
            <p:cNvSpPr/>
            <p:nvPr/>
          </p:nvSpPr>
          <p:spPr>
            <a:xfrm>
              <a:off x="1759025" y="5134200"/>
              <a:ext cx="178050" cy="342675"/>
            </a:xfrm>
            <a:custGeom>
              <a:avLst/>
              <a:gdLst/>
              <a:ahLst/>
              <a:cxnLst/>
              <a:rect l="l" t="t" r="r" b="b"/>
              <a:pathLst>
                <a:path w="7122" h="13707" extrusionOk="0">
                  <a:moveTo>
                    <a:pt x="1" y="0"/>
                  </a:moveTo>
                  <a:lnTo>
                    <a:pt x="554" y="757"/>
                  </a:lnTo>
                  <a:lnTo>
                    <a:pt x="1071" y="1531"/>
                  </a:lnTo>
                  <a:lnTo>
                    <a:pt x="1551" y="2325"/>
                  </a:lnTo>
                  <a:lnTo>
                    <a:pt x="2030" y="3136"/>
                  </a:lnTo>
                  <a:lnTo>
                    <a:pt x="2454" y="3948"/>
                  </a:lnTo>
                  <a:lnTo>
                    <a:pt x="2860" y="4778"/>
                  </a:lnTo>
                  <a:lnTo>
                    <a:pt x="3248" y="5627"/>
                  </a:lnTo>
                  <a:lnTo>
                    <a:pt x="3598" y="6494"/>
                  </a:lnTo>
                  <a:lnTo>
                    <a:pt x="3912" y="7379"/>
                  </a:lnTo>
                  <a:lnTo>
                    <a:pt x="4207" y="8246"/>
                  </a:lnTo>
                  <a:lnTo>
                    <a:pt x="4465" y="9150"/>
                  </a:lnTo>
                  <a:lnTo>
                    <a:pt x="4705" y="10054"/>
                  </a:lnTo>
                  <a:lnTo>
                    <a:pt x="4908" y="10958"/>
                  </a:lnTo>
                  <a:lnTo>
                    <a:pt x="5074" y="11862"/>
                  </a:lnTo>
                  <a:lnTo>
                    <a:pt x="5222" y="12785"/>
                  </a:lnTo>
                  <a:lnTo>
                    <a:pt x="5332" y="13707"/>
                  </a:lnTo>
                  <a:lnTo>
                    <a:pt x="7122" y="13707"/>
                  </a:lnTo>
                  <a:lnTo>
                    <a:pt x="6900" y="12766"/>
                  </a:lnTo>
                  <a:lnTo>
                    <a:pt x="6661" y="11807"/>
                  </a:lnTo>
                  <a:lnTo>
                    <a:pt x="6384" y="10884"/>
                  </a:lnTo>
                  <a:lnTo>
                    <a:pt x="6070" y="9962"/>
                  </a:lnTo>
                  <a:lnTo>
                    <a:pt x="5720" y="9040"/>
                  </a:lnTo>
                  <a:lnTo>
                    <a:pt x="5332" y="8136"/>
                  </a:lnTo>
                  <a:lnTo>
                    <a:pt x="4926" y="7250"/>
                  </a:lnTo>
                  <a:lnTo>
                    <a:pt x="4502" y="6383"/>
                  </a:lnTo>
                  <a:lnTo>
                    <a:pt x="4041" y="5516"/>
                  </a:lnTo>
                  <a:lnTo>
                    <a:pt x="3543" y="4668"/>
                  </a:lnTo>
                  <a:lnTo>
                    <a:pt x="3008" y="3837"/>
                  </a:lnTo>
                  <a:lnTo>
                    <a:pt x="2473" y="3044"/>
                  </a:lnTo>
                  <a:lnTo>
                    <a:pt x="1883" y="2251"/>
                  </a:lnTo>
                  <a:lnTo>
                    <a:pt x="1292" y="1476"/>
                  </a:lnTo>
                  <a:lnTo>
                    <a:pt x="665" y="7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3"/>
            <p:cNvSpPr/>
            <p:nvPr/>
          </p:nvSpPr>
          <p:spPr>
            <a:xfrm>
              <a:off x="1689850" y="4921125"/>
              <a:ext cx="343150" cy="555750"/>
            </a:xfrm>
            <a:custGeom>
              <a:avLst/>
              <a:gdLst/>
              <a:ahLst/>
              <a:cxnLst/>
              <a:rect l="l" t="t" r="r" b="b"/>
              <a:pathLst>
                <a:path w="13726" h="22230" extrusionOk="0">
                  <a:moveTo>
                    <a:pt x="1" y="0"/>
                  </a:moveTo>
                  <a:lnTo>
                    <a:pt x="517" y="591"/>
                  </a:lnTo>
                  <a:lnTo>
                    <a:pt x="1034" y="1162"/>
                  </a:lnTo>
                  <a:lnTo>
                    <a:pt x="1513" y="1771"/>
                  </a:lnTo>
                  <a:lnTo>
                    <a:pt x="2012" y="2362"/>
                  </a:lnTo>
                  <a:lnTo>
                    <a:pt x="2473" y="2989"/>
                  </a:lnTo>
                  <a:lnTo>
                    <a:pt x="2934" y="3616"/>
                  </a:lnTo>
                  <a:lnTo>
                    <a:pt x="3377" y="4243"/>
                  </a:lnTo>
                  <a:lnTo>
                    <a:pt x="3819" y="4889"/>
                  </a:lnTo>
                  <a:lnTo>
                    <a:pt x="4225" y="5535"/>
                  </a:lnTo>
                  <a:lnTo>
                    <a:pt x="4631" y="6199"/>
                  </a:lnTo>
                  <a:lnTo>
                    <a:pt x="5037" y="6863"/>
                  </a:lnTo>
                  <a:lnTo>
                    <a:pt x="5406" y="7545"/>
                  </a:lnTo>
                  <a:lnTo>
                    <a:pt x="5775" y="8228"/>
                  </a:lnTo>
                  <a:lnTo>
                    <a:pt x="6125" y="8911"/>
                  </a:lnTo>
                  <a:lnTo>
                    <a:pt x="6476" y="9612"/>
                  </a:lnTo>
                  <a:lnTo>
                    <a:pt x="6790" y="10313"/>
                  </a:lnTo>
                  <a:lnTo>
                    <a:pt x="7103" y="11014"/>
                  </a:lnTo>
                  <a:lnTo>
                    <a:pt x="7398" y="11733"/>
                  </a:lnTo>
                  <a:lnTo>
                    <a:pt x="7675" y="12453"/>
                  </a:lnTo>
                  <a:lnTo>
                    <a:pt x="7952" y="13191"/>
                  </a:lnTo>
                  <a:lnTo>
                    <a:pt x="8210" y="13928"/>
                  </a:lnTo>
                  <a:lnTo>
                    <a:pt x="8450" y="14666"/>
                  </a:lnTo>
                  <a:lnTo>
                    <a:pt x="8671" y="15404"/>
                  </a:lnTo>
                  <a:lnTo>
                    <a:pt x="8874" y="16142"/>
                  </a:lnTo>
                  <a:lnTo>
                    <a:pt x="9077" y="16899"/>
                  </a:lnTo>
                  <a:lnTo>
                    <a:pt x="9243" y="17655"/>
                  </a:lnTo>
                  <a:lnTo>
                    <a:pt x="9409" y="18411"/>
                  </a:lnTo>
                  <a:lnTo>
                    <a:pt x="9557" y="19168"/>
                  </a:lnTo>
                  <a:lnTo>
                    <a:pt x="9686" y="19924"/>
                  </a:lnTo>
                  <a:lnTo>
                    <a:pt x="9815" y="20699"/>
                  </a:lnTo>
                  <a:lnTo>
                    <a:pt x="9907" y="21474"/>
                  </a:lnTo>
                  <a:lnTo>
                    <a:pt x="9999" y="22230"/>
                  </a:lnTo>
                  <a:lnTo>
                    <a:pt x="13726" y="22230"/>
                  </a:lnTo>
                  <a:lnTo>
                    <a:pt x="13339" y="20754"/>
                  </a:lnTo>
                  <a:lnTo>
                    <a:pt x="12914" y="19278"/>
                  </a:lnTo>
                  <a:lnTo>
                    <a:pt x="12471" y="17821"/>
                  </a:lnTo>
                  <a:lnTo>
                    <a:pt x="12010" y="16382"/>
                  </a:lnTo>
                  <a:lnTo>
                    <a:pt x="11752" y="15663"/>
                  </a:lnTo>
                  <a:lnTo>
                    <a:pt x="11494" y="14943"/>
                  </a:lnTo>
                  <a:lnTo>
                    <a:pt x="11217" y="14242"/>
                  </a:lnTo>
                  <a:lnTo>
                    <a:pt x="10922" y="13523"/>
                  </a:lnTo>
                  <a:lnTo>
                    <a:pt x="10627" y="12822"/>
                  </a:lnTo>
                  <a:lnTo>
                    <a:pt x="10313" y="12139"/>
                  </a:lnTo>
                  <a:lnTo>
                    <a:pt x="9981" y="11438"/>
                  </a:lnTo>
                  <a:lnTo>
                    <a:pt x="9649" y="10755"/>
                  </a:lnTo>
                  <a:lnTo>
                    <a:pt x="9225" y="9944"/>
                  </a:lnTo>
                  <a:lnTo>
                    <a:pt x="8763" y="9150"/>
                  </a:lnTo>
                  <a:lnTo>
                    <a:pt x="8302" y="8357"/>
                  </a:lnTo>
                  <a:lnTo>
                    <a:pt x="7804" y="7582"/>
                  </a:lnTo>
                  <a:lnTo>
                    <a:pt x="7288" y="6826"/>
                  </a:lnTo>
                  <a:lnTo>
                    <a:pt x="6734" y="6088"/>
                  </a:lnTo>
                  <a:lnTo>
                    <a:pt x="6162" y="5369"/>
                  </a:lnTo>
                  <a:lnTo>
                    <a:pt x="5572" y="4668"/>
                  </a:lnTo>
                  <a:lnTo>
                    <a:pt x="4963" y="3985"/>
                  </a:lnTo>
                  <a:lnTo>
                    <a:pt x="4318" y="3339"/>
                  </a:lnTo>
                  <a:lnTo>
                    <a:pt x="3672" y="2712"/>
                  </a:lnTo>
                  <a:lnTo>
                    <a:pt x="2971" y="2103"/>
                  </a:lnTo>
                  <a:lnTo>
                    <a:pt x="2270" y="1531"/>
                  </a:lnTo>
                  <a:lnTo>
                    <a:pt x="1532" y="996"/>
                  </a:lnTo>
                  <a:lnTo>
                    <a:pt x="776" y="4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3"/>
            <p:cNvSpPr/>
            <p:nvPr/>
          </p:nvSpPr>
          <p:spPr>
            <a:xfrm>
              <a:off x="1798225" y="4645325"/>
              <a:ext cx="363450" cy="831550"/>
            </a:xfrm>
            <a:custGeom>
              <a:avLst/>
              <a:gdLst/>
              <a:ahLst/>
              <a:cxnLst/>
              <a:rect l="l" t="t" r="r" b="b"/>
              <a:pathLst>
                <a:path w="14538" h="33262" extrusionOk="0">
                  <a:moveTo>
                    <a:pt x="1" y="0"/>
                  </a:moveTo>
                  <a:lnTo>
                    <a:pt x="610" y="904"/>
                  </a:lnTo>
                  <a:lnTo>
                    <a:pt x="1200" y="1845"/>
                  </a:lnTo>
                  <a:lnTo>
                    <a:pt x="1790" y="2768"/>
                  </a:lnTo>
                  <a:lnTo>
                    <a:pt x="2344" y="3727"/>
                  </a:lnTo>
                  <a:lnTo>
                    <a:pt x="2879" y="4686"/>
                  </a:lnTo>
                  <a:lnTo>
                    <a:pt x="3414" y="5664"/>
                  </a:lnTo>
                  <a:lnTo>
                    <a:pt x="3912" y="6642"/>
                  </a:lnTo>
                  <a:lnTo>
                    <a:pt x="4392" y="7638"/>
                  </a:lnTo>
                  <a:lnTo>
                    <a:pt x="4853" y="8634"/>
                  </a:lnTo>
                  <a:lnTo>
                    <a:pt x="5314" y="9649"/>
                  </a:lnTo>
                  <a:lnTo>
                    <a:pt x="5738" y="10663"/>
                  </a:lnTo>
                  <a:lnTo>
                    <a:pt x="6144" y="11678"/>
                  </a:lnTo>
                  <a:lnTo>
                    <a:pt x="6532" y="12711"/>
                  </a:lnTo>
                  <a:lnTo>
                    <a:pt x="6900" y="13763"/>
                  </a:lnTo>
                  <a:lnTo>
                    <a:pt x="7251" y="14814"/>
                  </a:lnTo>
                  <a:lnTo>
                    <a:pt x="7583" y="15866"/>
                  </a:lnTo>
                  <a:lnTo>
                    <a:pt x="7878" y="16917"/>
                  </a:lnTo>
                  <a:lnTo>
                    <a:pt x="8173" y="17987"/>
                  </a:lnTo>
                  <a:lnTo>
                    <a:pt x="8450" y="19057"/>
                  </a:lnTo>
                  <a:lnTo>
                    <a:pt x="8690" y="20127"/>
                  </a:lnTo>
                  <a:lnTo>
                    <a:pt x="8930" y="21216"/>
                  </a:lnTo>
                  <a:lnTo>
                    <a:pt x="9133" y="22285"/>
                  </a:lnTo>
                  <a:lnTo>
                    <a:pt x="9317" y="23374"/>
                  </a:lnTo>
                  <a:lnTo>
                    <a:pt x="9483" y="24462"/>
                  </a:lnTo>
                  <a:lnTo>
                    <a:pt x="9631" y="25569"/>
                  </a:lnTo>
                  <a:lnTo>
                    <a:pt x="9760" y="26658"/>
                  </a:lnTo>
                  <a:lnTo>
                    <a:pt x="9852" y="27765"/>
                  </a:lnTo>
                  <a:lnTo>
                    <a:pt x="9944" y="28853"/>
                  </a:lnTo>
                  <a:lnTo>
                    <a:pt x="10000" y="29960"/>
                  </a:lnTo>
                  <a:lnTo>
                    <a:pt x="10037" y="31067"/>
                  </a:lnTo>
                  <a:lnTo>
                    <a:pt x="10055" y="32155"/>
                  </a:lnTo>
                  <a:lnTo>
                    <a:pt x="10055" y="33262"/>
                  </a:lnTo>
                  <a:lnTo>
                    <a:pt x="14538" y="33262"/>
                  </a:lnTo>
                  <a:lnTo>
                    <a:pt x="14353" y="31067"/>
                  </a:lnTo>
                  <a:lnTo>
                    <a:pt x="14132" y="28871"/>
                  </a:lnTo>
                  <a:lnTo>
                    <a:pt x="14003" y="27765"/>
                  </a:lnTo>
                  <a:lnTo>
                    <a:pt x="13874" y="26676"/>
                  </a:lnTo>
                  <a:lnTo>
                    <a:pt x="13726" y="25588"/>
                  </a:lnTo>
                  <a:lnTo>
                    <a:pt x="13560" y="24499"/>
                  </a:lnTo>
                  <a:lnTo>
                    <a:pt x="13394" y="23411"/>
                  </a:lnTo>
                  <a:lnTo>
                    <a:pt x="13191" y="22322"/>
                  </a:lnTo>
                  <a:lnTo>
                    <a:pt x="12970" y="21234"/>
                  </a:lnTo>
                  <a:lnTo>
                    <a:pt x="12748" y="20164"/>
                  </a:lnTo>
                  <a:lnTo>
                    <a:pt x="12490" y="19094"/>
                  </a:lnTo>
                  <a:lnTo>
                    <a:pt x="12213" y="18024"/>
                  </a:lnTo>
                  <a:lnTo>
                    <a:pt x="11918" y="16972"/>
                  </a:lnTo>
                  <a:lnTo>
                    <a:pt x="11586" y="15921"/>
                  </a:lnTo>
                  <a:lnTo>
                    <a:pt x="11180" y="14740"/>
                  </a:lnTo>
                  <a:lnTo>
                    <a:pt x="10719" y="13541"/>
                  </a:lnTo>
                  <a:lnTo>
                    <a:pt x="10240" y="12379"/>
                  </a:lnTo>
                  <a:lnTo>
                    <a:pt x="9963" y="11807"/>
                  </a:lnTo>
                  <a:lnTo>
                    <a:pt x="9705" y="11235"/>
                  </a:lnTo>
                  <a:lnTo>
                    <a:pt x="9409" y="10663"/>
                  </a:lnTo>
                  <a:lnTo>
                    <a:pt x="9133" y="10110"/>
                  </a:lnTo>
                  <a:lnTo>
                    <a:pt x="8819" y="9556"/>
                  </a:lnTo>
                  <a:lnTo>
                    <a:pt x="8505" y="9003"/>
                  </a:lnTo>
                  <a:lnTo>
                    <a:pt x="8192" y="8468"/>
                  </a:lnTo>
                  <a:lnTo>
                    <a:pt x="7860" y="7933"/>
                  </a:lnTo>
                  <a:lnTo>
                    <a:pt x="7509" y="7398"/>
                  </a:lnTo>
                  <a:lnTo>
                    <a:pt x="7159" y="6881"/>
                  </a:lnTo>
                  <a:lnTo>
                    <a:pt x="6790" y="6365"/>
                  </a:lnTo>
                  <a:lnTo>
                    <a:pt x="6421" y="5867"/>
                  </a:lnTo>
                  <a:lnTo>
                    <a:pt x="6033" y="5369"/>
                  </a:lnTo>
                  <a:lnTo>
                    <a:pt x="5628" y="4889"/>
                  </a:lnTo>
                  <a:lnTo>
                    <a:pt x="5222" y="4409"/>
                  </a:lnTo>
                  <a:lnTo>
                    <a:pt x="4797" y="3948"/>
                  </a:lnTo>
                  <a:lnTo>
                    <a:pt x="4373" y="3506"/>
                  </a:lnTo>
                  <a:lnTo>
                    <a:pt x="3930" y="3063"/>
                  </a:lnTo>
                  <a:lnTo>
                    <a:pt x="3469" y="2638"/>
                  </a:lnTo>
                  <a:lnTo>
                    <a:pt x="3008" y="2214"/>
                  </a:lnTo>
                  <a:lnTo>
                    <a:pt x="2528" y="1808"/>
                  </a:lnTo>
                  <a:lnTo>
                    <a:pt x="2049" y="1421"/>
                  </a:lnTo>
                  <a:lnTo>
                    <a:pt x="1551" y="1033"/>
                  </a:lnTo>
                  <a:lnTo>
                    <a:pt x="1052" y="683"/>
                  </a:lnTo>
                  <a:lnTo>
                    <a:pt x="518" y="3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3"/>
            <p:cNvSpPr/>
            <p:nvPr/>
          </p:nvSpPr>
          <p:spPr>
            <a:xfrm>
              <a:off x="2163500" y="4830725"/>
              <a:ext cx="129175" cy="646150"/>
            </a:xfrm>
            <a:custGeom>
              <a:avLst/>
              <a:gdLst/>
              <a:ahLst/>
              <a:cxnLst/>
              <a:rect l="l" t="t" r="r" b="b"/>
              <a:pathLst>
                <a:path w="5167" h="25846" extrusionOk="0">
                  <a:moveTo>
                    <a:pt x="5166" y="0"/>
                  </a:moveTo>
                  <a:lnTo>
                    <a:pt x="4834" y="757"/>
                  </a:lnTo>
                  <a:lnTo>
                    <a:pt x="4520" y="1495"/>
                  </a:lnTo>
                  <a:lnTo>
                    <a:pt x="4207" y="2251"/>
                  </a:lnTo>
                  <a:lnTo>
                    <a:pt x="3930" y="3026"/>
                  </a:lnTo>
                  <a:lnTo>
                    <a:pt x="3672" y="3782"/>
                  </a:lnTo>
                  <a:lnTo>
                    <a:pt x="3432" y="4557"/>
                  </a:lnTo>
                  <a:lnTo>
                    <a:pt x="3211" y="5350"/>
                  </a:lnTo>
                  <a:lnTo>
                    <a:pt x="3008" y="6125"/>
                  </a:lnTo>
                  <a:lnTo>
                    <a:pt x="2823" y="6918"/>
                  </a:lnTo>
                  <a:lnTo>
                    <a:pt x="2657" y="7712"/>
                  </a:lnTo>
                  <a:lnTo>
                    <a:pt x="2491" y="8505"/>
                  </a:lnTo>
                  <a:lnTo>
                    <a:pt x="2362" y="9317"/>
                  </a:lnTo>
                  <a:lnTo>
                    <a:pt x="2233" y="10110"/>
                  </a:lnTo>
                  <a:lnTo>
                    <a:pt x="2122" y="10922"/>
                  </a:lnTo>
                  <a:lnTo>
                    <a:pt x="2030" y="11733"/>
                  </a:lnTo>
                  <a:lnTo>
                    <a:pt x="1938" y="12545"/>
                  </a:lnTo>
                  <a:lnTo>
                    <a:pt x="1864" y="13375"/>
                  </a:lnTo>
                  <a:lnTo>
                    <a:pt x="1809" y="14187"/>
                  </a:lnTo>
                  <a:lnTo>
                    <a:pt x="1698" y="15829"/>
                  </a:lnTo>
                  <a:lnTo>
                    <a:pt x="1643" y="17489"/>
                  </a:lnTo>
                  <a:lnTo>
                    <a:pt x="1606" y="19149"/>
                  </a:lnTo>
                  <a:lnTo>
                    <a:pt x="1606" y="20791"/>
                  </a:lnTo>
                  <a:lnTo>
                    <a:pt x="1606" y="22452"/>
                  </a:lnTo>
                  <a:lnTo>
                    <a:pt x="1661" y="25735"/>
                  </a:lnTo>
                  <a:lnTo>
                    <a:pt x="1" y="9575"/>
                  </a:lnTo>
                  <a:lnTo>
                    <a:pt x="111" y="25846"/>
                  </a:lnTo>
                  <a:lnTo>
                    <a:pt x="3506" y="25846"/>
                  </a:lnTo>
                  <a:lnTo>
                    <a:pt x="3487" y="24223"/>
                  </a:lnTo>
                  <a:lnTo>
                    <a:pt x="3506" y="22581"/>
                  </a:lnTo>
                  <a:lnTo>
                    <a:pt x="3506" y="20920"/>
                  </a:lnTo>
                  <a:lnTo>
                    <a:pt x="3543" y="19279"/>
                  </a:lnTo>
                  <a:lnTo>
                    <a:pt x="3598" y="17618"/>
                  </a:lnTo>
                  <a:lnTo>
                    <a:pt x="3653" y="15958"/>
                  </a:lnTo>
                  <a:lnTo>
                    <a:pt x="3727" y="14298"/>
                  </a:lnTo>
                  <a:lnTo>
                    <a:pt x="3819" y="12656"/>
                  </a:lnTo>
                  <a:lnTo>
                    <a:pt x="3930" y="11014"/>
                  </a:lnTo>
                  <a:lnTo>
                    <a:pt x="4059" y="9390"/>
                  </a:lnTo>
                  <a:lnTo>
                    <a:pt x="4207" y="7767"/>
                  </a:lnTo>
                  <a:lnTo>
                    <a:pt x="4373" y="6181"/>
                  </a:lnTo>
                  <a:lnTo>
                    <a:pt x="4539" y="4594"/>
                  </a:lnTo>
                  <a:lnTo>
                    <a:pt x="4742" y="3044"/>
                  </a:lnTo>
                  <a:lnTo>
                    <a:pt x="4945" y="1513"/>
                  </a:lnTo>
                  <a:lnTo>
                    <a:pt x="51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3"/>
            <p:cNvSpPr/>
            <p:nvPr/>
          </p:nvSpPr>
          <p:spPr>
            <a:xfrm>
              <a:off x="5375725" y="4808125"/>
              <a:ext cx="176225" cy="668750"/>
            </a:xfrm>
            <a:custGeom>
              <a:avLst/>
              <a:gdLst/>
              <a:ahLst/>
              <a:cxnLst/>
              <a:rect l="l" t="t" r="r" b="b"/>
              <a:pathLst>
                <a:path w="7049" h="26750" extrusionOk="0">
                  <a:moveTo>
                    <a:pt x="1" y="1"/>
                  </a:moveTo>
                  <a:lnTo>
                    <a:pt x="278" y="738"/>
                  </a:lnTo>
                  <a:lnTo>
                    <a:pt x="573" y="1476"/>
                  </a:lnTo>
                  <a:lnTo>
                    <a:pt x="831" y="2214"/>
                  </a:lnTo>
                  <a:lnTo>
                    <a:pt x="1089" y="2989"/>
                  </a:lnTo>
                  <a:lnTo>
                    <a:pt x="1329" y="3764"/>
                  </a:lnTo>
                  <a:lnTo>
                    <a:pt x="1551" y="4539"/>
                  </a:lnTo>
                  <a:lnTo>
                    <a:pt x="1772" y="5332"/>
                  </a:lnTo>
                  <a:lnTo>
                    <a:pt x="1975" y="6144"/>
                  </a:lnTo>
                  <a:lnTo>
                    <a:pt x="2159" y="6955"/>
                  </a:lnTo>
                  <a:lnTo>
                    <a:pt x="2344" y="7786"/>
                  </a:lnTo>
                  <a:lnTo>
                    <a:pt x="2510" y="8616"/>
                  </a:lnTo>
                  <a:lnTo>
                    <a:pt x="2657" y="9446"/>
                  </a:lnTo>
                  <a:lnTo>
                    <a:pt x="2787" y="10294"/>
                  </a:lnTo>
                  <a:lnTo>
                    <a:pt x="2916" y="11143"/>
                  </a:lnTo>
                  <a:lnTo>
                    <a:pt x="3026" y="11992"/>
                  </a:lnTo>
                  <a:lnTo>
                    <a:pt x="3137" y="12859"/>
                  </a:lnTo>
                  <a:lnTo>
                    <a:pt x="3211" y="13726"/>
                  </a:lnTo>
                  <a:lnTo>
                    <a:pt x="3303" y="14593"/>
                  </a:lnTo>
                  <a:lnTo>
                    <a:pt x="3358" y="15460"/>
                  </a:lnTo>
                  <a:lnTo>
                    <a:pt x="3414" y="16327"/>
                  </a:lnTo>
                  <a:lnTo>
                    <a:pt x="3451" y="17212"/>
                  </a:lnTo>
                  <a:lnTo>
                    <a:pt x="3469" y="18079"/>
                  </a:lnTo>
                  <a:lnTo>
                    <a:pt x="3488" y="18965"/>
                  </a:lnTo>
                  <a:lnTo>
                    <a:pt x="3469" y="19832"/>
                  </a:lnTo>
                  <a:lnTo>
                    <a:pt x="3469" y="20718"/>
                  </a:lnTo>
                  <a:lnTo>
                    <a:pt x="3432" y="21585"/>
                  </a:lnTo>
                  <a:lnTo>
                    <a:pt x="3395" y="22452"/>
                  </a:lnTo>
                  <a:lnTo>
                    <a:pt x="3340" y="23319"/>
                  </a:lnTo>
                  <a:lnTo>
                    <a:pt x="3285" y="24186"/>
                  </a:lnTo>
                  <a:lnTo>
                    <a:pt x="3211" y="25053"/>
                  </a:lnTo>
                  <a:lnTo>
                    <a:pt x="3119" y="25901"/>
                  </a:lnTo>
                  <a:lnTo>
                    <a:pt x="3008" y="26750"/>
                  </a:lnTo>
                  <a:lnTo>
                    <a:pt x="7048" y="26750"/>
                  </a:lnTo>
                  <a:lnTo>
                    <a:pt x="7030" y="25403"/>
                  </a:lnTo>
                  <a:lnTo>
                    <a:pt x="6974" y="24075"/>
                  </a:lnTo>
                  <a:lnTo>
                    <a:pt x="6919" y="22728"/>
                  </a:lnTo>
                  <a:lnTo>
                    <a:pt x="6845" y="21400"/>
                  </a:lnTo>
                  <a:lnTo>
                    <a:pt x="6734" y="20053"/>
                  </a:lnTo>
                  <a:lnTo>
                    <a:pt x="6605" y="18725"/>
                  </a:lnTo>
                  <a:lnTo>
                    <a:pt x="6458" y="17397"/>
                  </a:lnTo>
                  <a:lnTo>
                    <a:pt x="6255" y="16069"/>
                  </a:lnTo>
                  <a:lnTo>
                    <a:pt x="6089" y="14980"/>
                  </a:lnTo>
                  <a:lnTo>
                    <a:pt x="5886" y="13910"/>
                  </a:lnTo>
                  <a:lnTo>
                    <a:pt x="5646" y="12840"/>
                  </a:lnTo>
                  <a:lnTo>
                    <a:pt x="5406" y="11789"/>
                  </a:lnTo>
                  <a:lnTo>
                    <a:pt x="5111" y="10737"/>
                  </a:lnTo>
                  <a:lnTo>
                    <a:pt x="4816" y="9686"/>
                  </a:lnTo>
                  <a:lnTo>
                    <a:pt x="4465" y="8653"/>
                  </a:lnTo>
                  <a:lnTo>
                    <a:pt x="4096" y="7620"/>
                  </a:lnTo>
                  <a:lnTo>
                    <a:pt x="3709" y="6605"/>
                  </a:lnTo>
                  <a:lnTo>
                    <a:pt x="3285" y="5609"/>
                  </a:lnTo>
                  <a:lnTo>
                    <a:pt x="2823" y="4631"/>
                  </a:lnTo>
                  <a:lnTo>
                    <a:pt x="2325" y="3672"/>
                  </a:lnTo>
                  <a:lnTo>
                    <a:pt x="1790" y="2712"/>
                  </a:lnTo>
                  <a:lnTo>
                    <a:pt x="1237" y="1790"/>
                  </a:lnTo>
                  <a:lnTo>
                    <a:pt x="628" y="8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3"/>
            <p:cNvSpPr/>
            <p:nvPr/>
          </p:nvSpPr>
          <p:spPr>
            <a:xfrm>
              <a:off x="5578675" y="5041950"/>
              <a:ext cx="70575" cy="434925"/>
            </a:xfrm>
            <a:custGeom>
              <a:avLst/>
              <a:gdLst/>
              <a:ahLst/>
              <a:cxnLst/>
              <a:rect l="l" t="t" r="r" b="b"/>
              <a:pathLst>
                <a:path w="2823" h="17397" extrusionOk="0">
                  <a:moveTo>
                    <a:pt x="2823" y="1"/>
                  </a:moveTo>
                  <a:lnTo>
                    <a:pt x="0" y="17397"/>
                  </a:lnTo>
                  <a:lnTo>
                    <a:pt x="1254" y="17397"/>
                  </a:lnTo>
                  <a:lnTo>
                    <a:pt x="1365" y="15220"/>
                  </a:lnTo>
                  <a:lnTo>
                    <a:pt x="1513" y="13043"/>
                  </a:lnTo>
                  <a:lnTo>
                    <a:pt x="1679" y="10866"/>
                  </a:lnTo>
                  <a:lnTo>
                    <a:pt x="1863" y="8690"/>
                  </a:lnTo>
                  <a:lnTo>
                    <a:pt x="2066" y="6513"/>
                  </a:lnTo>
                  <a:lnTo>
                    <a:pt x="2306" y="4336"/>
                  </a:lnTo>
                  <a:lnTo>
                    <a:pt x="2546" y="2159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3"/>
            <p:cNvSpPr/>
            <p:nvPr/>
          </p:nvSpPr>
          <p:spPr>
            <a:xfrm>
              <a:off x="5629850" y="5081625"/>
              <a:ext cx="185425" cy="395250"/>
            </a:xfrm>
            <a:custGeom>
              <a:avLst/>
              <a:gdLst/>
              <a:ahLst/>
              <a:cxnLst/>
              <a:rect l="l" t="t" r="r" b="b"/>
              <a:pathLst>
                <a:path w="7417" h="15810" extrusionOk="0">
                  <a:moveTo>
                    <a:pt x="7417" y="0"/>
                  </a:moveTo>
                  <a:lnTo>
                    <a:pt x="6974" y="590"/>
                  </a:lnTo>
                  <a:lnTo>
                    <a:pt x="6365" y="1439"/>
                  </a:lnTo>
                  <a:lnTo>
                    <a:pt x="5775" y="2325"/>
                  </a:lnTo>
                  <a:lnTo>
                    <a:pt x="5221" y="3210"/>
                  </a:lnTo>
                  <a:lnTo>
                    <a:pt x="4686" y="4114"/>
                  </a:lnTo>
                  <a:lnTo>
                    <a:pt x="4152" y="5036"/>
                  </a:lnTo>
                  <a:lnTo>
                    <a:pt x="3672" y="5959"/>
                  </a:lnTo>
                  <a:lnTo>
                    <a:pt x="3192" y="6900"/>
                  </a:lnTo>
                  <a:lnTo>
                    <a:pt x="2749" y="7859"/>
                  </a:lnTo>
                  <a:lnTo>
                    <a:pt x="2307" y="8818"/>
                  </a:lnTo>
                  <a:lnTo>
                    <a:pt x="1919" y="9796"/>
                  </a:lnTo>
                  <a:lnTo>
                    <a:pt x="1532" y="10774"/>
                  </a:lnTo>
                  <a:lnTo>
                    <a:pt x="1181" y="11770"/>
                  </a:lnTo>
                  <a:lnTo>
                    <a:pt x="849" y="12766"/>
                  </a:lnTo>
                  <a:lnTo>
                    <a:pt x="536" y="13781"/>
                  </a:lnTo>
                  <a:lnTo>
                    <a:pt x="259" y="14795"/>
                  </a:lnTo>
                  <a:lnTo>
                    <a:pt x="1" y="15810"/>
                  </a:lnTo>
                  <a:lnTo>
                    <a:pt x="3063" y="15810"/>
                  </a:lnTo>
                  <a:lnTo>
                    <a:pt x="3211" y="14869"/>
                  </a:lnTo>
                  <a:lnTo>
                    <a:pt x="3358" y="13928"/>
                  </a:lnTo>
                  <a:lnTo>
                    <a:pt x="3524" y="12987"/>
                  </a:lnTo>
                  <a:lnTo>
                    <a:pt x="3709" y="12047"/>
                  </a:lnTo>
                  <a:lnTo>
                    <a:pt x="3912" y="11106"/>
                  </a:lnTo>
                  <a:lnTo>
                    <a:pt x="4115" y="10165"/>
                  </a:lnTo>
                  <a:lnTo>
                    <a:pt x="4336" y="9243"/>
                  </a:lnTo>
                  <a:lnTo>
                    <a:pt x="4576" y="8320"/>
                  </a:lnTo>
                  <a:lnTo>
                    <a:pt x="4834" y="7398"/>
                  </a:lnTo>
                  <a:lnTo>
                    <a:pt x="5092" y="6475"/>
                  </a:lnTo>
                  <a:lnTo>
                    <a:pt x="5369" y="5553"/>
                  </a:lnTo>
                  <a:lnTo>
                    <a:pt x="5664" y="4649"/>
                  </a:lnTo>
                  <a:lnTo>
                    <a:pt x="5978" y="3745"/>
                  </a:lnTo>
                  <a:lnTo>
                    <a:pt x="6291" y="2841"/>
                  </a:lnTo>
                  <a:lnTo>
                    <a:pt x="6624" y="1956"/>
                  </a:lnTo>
                  <a:lnTo>
                    <a:pt x="6974" y="1052"/>
                  </a:lnTo>
                  <a:lnTo>
                    <a:pt x="7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2" name="Google Shape;1012;p13"/>
          <p:cNvSpPr/>
          <p:nvPr/>
        </p:nvSpPr>
        <p:spPr>
          <a:xfrm>
            <a:off x="3932188" y="163171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13"/>
          <p:cNvSpPr/>
          <p:nvPr/>
        </p:nvSpPr>
        <p:spPr>
          <a:xfrm>
            <a:off x="719996" y="663303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72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" name="Google Shape;894;p1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13"/>
          <p:cNvSpPr txBox="1">
            <a:spLocks noGrp="1"/>
          </p:cNvSpPr>
          <p:nvPr>
            <p:ph type="title"/>
          </p:nvPr>
        </p:nvSpPr>
        <p:spPr>
          <a:xfrm>
            <a:off x="1921676" y="1759050"/>
            <a:ext cx="247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6" name="Google Shape;896;p13"/>
          <p:cNvSpPr txBox="1">
            <a:spLocks noGrp="1"/>
          </p:cNvSpPr>
          <p:nvPr>
            <p:ph type="subTitle" idx="1"/>
          </p:nvPr>
        </p:nvSpPr>
        <p:spPr>
          <a:xfrm>
            <a:off x="1921665" y="2040775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13"/>
          <p:cNvSpPr txBox="1">
            <a:spLocks noGrp="1"/>
          </p:cNvSpPr>
          <p:nvPr>
            <p:ph type="title" idx="2"/>
          </p:nvPr>
        </p:nvSpPr>
        <p:spPr>
          <a:xfrm>
            <a:off x="5613396" y="1759050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8" name="Google Shape;898;p13"/>
          <p:cNvSpPr txBox="1">
            <a:spLocks noGrp="1"/>
          </p:cNvSpPr>
          <p:nvPr>
            <p:ph type="subTitle" idx="3"/>
          </p:nvPr>
        </p:nvSpPr>
        <p:spPr>
          <a:xfrm>
            <a:off x="5613396" y="2040775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13"/>
          <p:cNvSpPr txBox="1">
            <a:spLocks noGrp="1"/>
          </p:cNvSpPr>
          <p:nvPr>
            <p:ph type="title" idx="4"/>
          </p:nvPr>
        </p:nvSpPr>
        <p:spPr>
          <a:xfrm>
            <a:off x="1921665" y="3316743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0" name="Google Shape;900;p13"/>
          <p:cNvSpPr txBox="1">
            <a:spLocks noGrp="1"/>
          </p:cNvSpPr>
          <p:nvPr>
            <p:ph type="subTitle" idx="5"/>
          </p:nvPr>
        </p:nvSpPr>
        <p:spPr>
          <a:xfrm>
            <a:off x="1921665" y="3598468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01" name="Google Shape;901;p13"/>
          <p:cNvSpPr txBox="1">
            <a:spLocks noGrp="1"/>
          </p:cNvSpPr>
          <p:nvPr>
            <p:ph type="title" idx="6"/>
          </p:nvPr>
        </p:nvSpPr>
        <p:spPr>
          <a:xfrm>
            <a:off x="5613396" y="3316743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2" name="Google Shape;902;p13"/>
          <p:cNvSpPr txBox="1">
            <a:spLocks noGrp="1"/>
          </p:cNvSpPr>
          <p:nvPr>
            <p:ph type="subTitle" idx="7"/>
          </p:nvPr>
        </p:nvSpPr>
        <p:spPr>
          <a:xfrm>
            <a:off x="5613396" y="3598468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03" name="Google Shape;903;p13"/>
          <p:cNvSpPr txBox="1">
            <a:spLocks noGrp="1"/>
          </p:cNvSpPr>
          <p:nvPr>
            <p:ph type="title" idx="8" hasCustomPrompt="1"/>
          </p:nvPr>
        </p:nvSpPr>
        <p:spPr>
          <a:xfrm>
            <a:off x="1009704" y="194838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4" name="Google Shape;904;p13"/>
          <p:cNvSpPr txBox="1">
            <a:spLocks noGrp="1"/>
          </p:cNvSpPr>
          <p:nvPr>
            <p:ph type="title" idx="9" hasCustomPrompt="1"/>
          </p:nvPr>
        </p:nvSpPr>
        <p:spPr>
          <a:xfrm>
            <a:off x="1009704" y="350793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5" name="Google Shape;90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04553" y="194838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6" name="Google Shape;906;p13"/>
          <p:cNvSpPr txBox="1">
            <a:spLocks noGrp="1"/>
          </p:cNvSpPr>
          <p:nvPr>
            <p:ph type="title" idx="14" hasCustomPrompt="1"/>
          </p:nvPr>
        </p:nvSpPr>
        <p:spPr>
          <a:xfrm>
            <a:off x="4755128" y="350793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7" name="Google Shape;907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8" name="Google Shape;908;p13"/>
          <p:cNvSpPr/>
          <p:nvPr/>
        </p:nvSpPr>
        <p:spPr>
          <a:xfrm>
            <a:off x="-213600" y="2551646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9" name="Google Shape;909;p13"/>
          <p:cNvGrpSpPr/>
          <p:nvPr/>
        </p:nvGrpSpPr>
        <p:grpSpPr>
          <a:xfrm rot="6066999" flipH="1">
            <a:off x="-1615603" y="977662"/>
            <a:ext cx="3261468" cy="1631309"/>
            <a:chOff x="-449225" y="436955"/>
            <a:chExt cx="3261590" cy="1631370"/>
          </a:xfrm>
        </p:grpSpPr>
        <p:sp>
          <p:nvSpPr>
            <p:cNvPr id="910" name="Google Shape;910;p13"/>
            <p:cNvSpPr/>
            <p:nvPr/>
          </p:nvSpPr>
          <p:spPr>
            <a:xfrm>
              <a:off x="-449225" y="486275"/>
              <a:ext cx="3150350" cy="1522575"/>
            </a:xfrm>
            <a:custGeom>
              <a:avLst/>
              <a:gdLst/>
              <a:ahLst/>
              <a:cxnLst/>
              <a:rect l="l" t="t" r="r" b="b"/>
              <a:pathLst>
                <a:path w="126014" h="60903" extrusionOk="0">
                  <a:moveTo>
                    <a:pt x="70605" y="1"/>
                  </a:moveTo>
                  <a:lnTo>
                    <a:pt x="70511" y="1133"/>
                  </a:lnTo>
                  <a:lnTo>
                    <a:pt x="70398" y="2417"/>
                  </a:lnTo>
                  <a:lnTo>
                    <a:pt x="70322" y="3116"/>
                  </a:lnTo>
                  <a:lnTo>
                    <a:pt x="70209" y="3852"/>
                  </a:lnTo>
                  <a:lnTo>
                    <a:pt x="70096" y="4626"/>
                  </a:lnTo>
                  <a:lnTo>
                    <a:pt x="69926" y="5438"/>
                  </a:lnTo>
                  <a:lnTo>
                    <a:pt x="69737" y="6268"/>
                  </a:lnTo>
                  <a:lnTo>
                    <a:pt x="69492" y="7137"/>
                  </a:lnTo>
                  <a:lnTo>
                    <a:pt x="69208" y="8043"/>
                  </a:lnTo>
                  <a:lnTo>
                    <a:pt x="68869" y="8968"/>
                  </a:lnTo>
                  <a:lnTo>
                    <a:pt x="68472" y="9931"/>
                  </a:lnTo>
                  <a:lnTo>
                    <a:pt x="68264" y="10421"/>
                  </a:lnTo>
                  <a:lnTo>
                    <a:pt x="68019" y="10931"/>
                  </a:lnTo>
                  <a:lnTo>
                    <a:pt x="67774" y="11422"/>
                  </a:lnTo>
                  <a:lnTo>
                    <a:pt x="67509" y="11932"/>
                  </a:lnTo>
                  <a:lnTo>
                    <a:pt x="67226" y="12460"/>
                  </a:lnTo>
                  <a:lnTo>
                    <a:pt x="66924" y="12989"/>
                  </a:lnTo>
                  <a:lnTo>
                    <a:pt x="66603" y="13518"/>
                  </a:lnTo>
                  <a:lnTo>
                    <a:pt x="66263" y="14046"/>
                  </a:lnTo>
                  <a:lnTo>
                    <a:pt x="65905" y="14594"/>
                  </a:lnTo>
                  <a:lnTo>
                    <a:pt x="65508" y="15141"/>
                  </a:lnTo>
                  <a:lnTo>
                    <a:pt x="65112" y="15689"/>
                  </a:lnTo>
                  <a:lnTo>
                    <a:pt x="64696" y="16255"/>
                  </a:lnTo>
                  <a:lnTo>
                    <a:pt x="64243" y="16821"/>
                  </a:lnTo>
                  <a:lnTo>
                    <a:pt x="63771" y="17388"/>
                  </a:lnTo>
                  <a:lnTo>
                    <a:pt x="63281" y="17973"/>
                  </a:lnTo>
                  <a:lnTo>
                    <a:pt x="62752" y="18558"/>
                  </a:lnTo>
                  <a:lnTo>
                    <a:pt x="62223" y="19143"/>
                  </a:lnTo>
                  <a:lnTo>
                    <a:pt x="61638" y="19729"/>
                  </a:lnTo>
                  <a:lnTo>
                    <a:pt x="61053" y="20333"/>
                  </a:lnTo>
                  <a:lnTo>
                    <a:pt x="60430" y="20937"/>
                  </a:lnTo>
                  <a:lnTo>
                    <a:pt x="59788" y="21541"/>
                  </a:lnTo>
                  <a:lnTo>
                    <a:pt x="59109" y="22145"/>
                  </a:lnTo>
                  <a:lnTo>
                    <a:pt x="58410" y="22768"/>
                  </a:lnTo>
                  <a:lnTo>
                    <a:pt x="57674" y="23391"/>
                  </a:lnTo>
                  <a:lnTo>
                    <a:pt x="56900" y="24014"/>
                  </a:lnTo>
                  <a:lnTo>
                    <a:pt x="56107" y="24637"/>
                  </a:lnTo>
                  <a:lnTo>
                    <a:pt x="55276" y="25260"/>
                  </a:lnTo>
                  <a:lnTo>
                    <a:pt x="54427" y="25902"/>
                  </a:lnTo>
                  <a:lnTo>
                    <a:pt x="53539" y="26544"/>
                  </a:lnTo>
                  <a:lnTo>
                    <a:pt x="52614" y="27185"/>
                  </a:lnTo>
                  <a:lnTo>
                    <a:pt x="51670" y="27827"/>
                  </a:lnTo>
                  <a:lnTo>
                    <a:pt x="50670" y="28469"/>
                  </a:lnTo>
                  <a:lnTo>
                    <a:pt x="49650" y="29130"/>
                  </a:lnTo>
                  <a:lnTo>
                    <a:pt x="48593" y="29772"/>
                  </a:lnTo>
                  <a:lnTo>
                    <a:pt x="47498" y="30433"/>
                  </a:lnTo>
                  <a:lnTo>
                    <a:pt x="46366" y="31093"/>
                  </a:lnTo>
                  <a:lnTo>
                    <a:pt x="45195" y="31754"/>
                  </a:lnTo>
                  <a:lnTo>
                    <a:pt x="44006" y="32415"/>
                  </a:lnTo>
                  <a:lnTo>
                    <a:pt x="43156" y="33396"/>
                  </a:lnTo>
                  <a:lnTo>
                    <a:pt x="42175" y="34510"/>
                  </a:lnTo>
                  <a:lnTo>
                    <a:pt x="40853" y="35983"/>
                  </a:lnTo>
                  <a:lnTo>
                    <a:pt x="39230" y="37757"/>
                  </a:lnTo>
                  <a:lnTo>
                    <a:pt x="37323" y="39758"/>
                  </a:lnTo>
                  <a:lnTo>
                    <a:pt x="36304" y="40816"/>
                  </a:lnTo>
                  <a:lnTo>
                    <a:pt x="35209" y="41930"/>
                  </a:lnTo>
                  <a:lnTo>
                    <a:pt x="34076" y="43062"/>
                  </a:lnTo>
                  <a:lnTo>
                    <a:pt x="32905" y="44214"/>
                  </a:lnTo>
                  <a:lnTo>
                    <a:pt x="32377" y="44667"/>
                  </a:lnTo>
                  <a:lnTo>
                    <a:pt x="31829" y="45101"/>
                  </a:lnTo>
                  <a:lnTo>
                    <a:pt x="31263" y="45535"/>
                  </a:lnTo>
                  <a:lnTo>
                    <a:pt x="30697" y="45932"/>
                  </a:lnTo>
                  <a:lnTo>
                    <a:pt x="30111" y="46328"/>
                  </a:lnTo>
                  <a:lnTo>
                    <a:pt x="29526" y="46706"/>
                  </a:lnTo>
                  <a:lnTo>
                    <a:pt x="28922" y="47083"/>
                  </a:lnTo>
                  <a:lnTo>
                    <a:pt x="28299" y="47423"/>
                  </a:lnTo>
                  <a:lnTo>
                    <a:pt x="27676" y="47763"/>
                  </a:lnTo>
                  <a:lnTo>
                    <a:pt x="27034" y="48084"/>
                  </a:lnTo>
                  <a:lnTo>
                    <a:pt x="26392" y="48405"/>
                  </a:lnTo>
                  <a:lnTo>
                    <a:pt x="25732" y="48688"/>
                  </a:lnTo>
                  <a:lnTo>
                    <a:pt x="25071" y="48971"/>
                  </a:lnTo>
                  <a:lnTo>
                    <a:pt x="24410" y="49254"/>
                  </a:lnTo>
                  <a:lnTo>
                    <a:pt x="23749" y="49519"/>
                  </a:lnTo>
                  <a:lnTo>
                    <a:pt x="23070" y="49764"/>
                  </a:lnTo>
                  <a:lnTo>
                    <a:pt x="22390" y="50009"/>
                  </a:lnTo>
                  <a:lnTo>
                    <a:pt x="21711" y="50236"/>
                  </a:lnTo>
                  <a:lnTo>
                    <a:pt x="20351" y="50651"/>
                  </a:lnTo>
                  <a:lnTo>
                    <a:pt x="18973" y="51029"/>
                  </a:lnTo>
                  <a:lnTo>
                    <a:pt x="17595" y="51369"/>
                  </a:lnTo>
                  <a:lnTo>
                    <a:pt x="16236" y="51671"/>
                  </a:lnTo>
                  <a:lnTo>
                    <a:pt x="14896" y="51935"/>
                  </a:lnTo>
                  <a:lnTo>
                    <a:pt x="13574" y="52180"/>
                  </a:lnTo>
                  <a:lnTo>
                    <a:pt x="12271" y="52369"/>
                  </a:lnTo>
                  <a:lnTo>
                    <a:pt x="11007" y="52558"/>
                  </a:lnTo>
                  <a:lnTo>
                    <a:pt x="9779" y="52709"/>
                  </a:lnTo>
                  <a:lnTo>
                    <a:pt x="8609" y="52822"/>
                  </a:lnTo>
                  <a:lnTo>
                    <a:pt x="7476" y="52917"/>
                  </a:lnTo>
                  <a:lnTo>
                    <a:pt x="6400" y="53011"/>
                  </a:lnTo>
                  <a:lnTo>
                    <a:pt x="5381" y="53068"/>
                  </a:lnTo>
                  <a:lnTo>
                    <a:pt x="4437" y="53106"/>
                  </a:lnTo>
                  <a:lnTo>
                    <a:pt x="3569" y="53143"/>
                  </a:lnTo>
                  <a:lnTo>
                    <a:pt x="2077" y="53181"/>
                  </a:lnTo>
                  <a:lnTo>
                    <a:pt x="944" y="53181"/>
                  </a:lnTo>
                  <a:lnTo>
                    <a:pt x="1" y="53162"/>
                  </a:lnTo>
                  <a:lnTo>
                    <a:pt x="3512" y="60902"/>
                  </a:lnTo>
                  <a:lnTo>
                    <a:pt x="3738" y="60883"/>
                  </a:lnTo>
                  <a:lnTo>
                    <a:pt x="4418" y="60827"/>
                  </a:lnTo>
                  <a:lnTo>
                    <a:pt x="5475" y="60713"/>
                  </a:lnTo>
                  <a:lnTo>
                    <a:pt x="6872" y="60525"/>
                  </a:lnTo>
                  <a:lnTo>
                    <a:pt x="7684" y="60393"/>
                  </a:lnTo>
                  <a:lnTo>
                    <a:pt x="8571" y="60260"/>
                  </a:lnTo>
                  <a:lnTo>
                    <a:pt x="9534" y="60072"/>
                  </a:lnTo>
                  <a:lnTo>
                    <a:pt x="10535" y="59883"/>
                  </a:lnTo>
                  <a:lnTo>
                    <a:pt x="11611" y="59656"/>
                  </a:lnTo>
                  <a:lnTo>
                    <a:pt x="12725" y="59392"/>
                  </a:lnTo>
                  <a:lnTo>
                    <a:pt x="13895" y="59109"/>
                  </a:lnTo>
                  <a:lnTo>
                    <a:pt x="15084" y="58788"/>
                  </a:lnTo>
                  <a:lnTo>
                    <a:pt x="16311" y="58429"/>
                  </a:lnTo>
                  <a:lnTo>
                    <a:pt x="17576" y="58033"/>
                  </a:lnTo>
                  <a:lnTo>
                    <a:pt x="18860" y="57617"/>
                  </a:lnTo>
                  <a:lnTo>
                    <a:pt x="20144" y="57145"/>
                  </a:lnTo>
                  <a:lnTo>
                    <a:pt x="21446" y="56617"/>
                  </a:lnTo>
                  <a:lnTo>
                    <a:pt x="22768" y="56069"/>
                  </a:lnTo>
                  <a:lnTo>
                    <a:pt x="24070" y="55465"/>
                  </a:lnTo>
                  <a:lnTo>
                    <a:pt x="24731" y="55144"/>
                  </a:lnTo>
                  <a:lnTo>
                    <a:pt x="25392" y="54823"/>
                  </a:lnTo>
                  <a:lnTo>
                    <a:pt x="26034" y="54484"/>
                  </a:lnTo>
                  <a:lnTo>
                    <a:pt x="26676" y="54125"/>
                  </a:lnTo>
                  <a:lnTo>
                    <a:pt x="27317" y="53766"/>
                  </a:lnTo>
                  <a:lnTo>
                    <a:pt x="27959" y="53370"/>
                  </a:lnTo>
                  <a:lnTo>
                    <a:pt x="28582" y="52992"/>
                  </a:lnTo>
                  <a:lnTo>
                    <a:pt x="29205" y="52577"/>
                  </a:lnTo>
                  <a:lnTo>
                    <a:pt x="29828" y="52162"/>
                  </a:lnTo>
                  <a:lnTo>
                    <a:pt x="30451" y="51727"/>
                  </a:lnTo>
                  <a:lnTo>
                    <a:pt x="31036" y="51274"/>
                  </a:lnTo>
                  <a:lnTo>
                    <a:pt x="31641" y="50821"/>
                  </a:lnTo>
                  <a:lnTo>
                    <a:pt x="32226" y="50349"/>
                  </a:lnTo>
                  <a:lnTo>
                    <a:pt x="32792" y="49858"/>
                  </a:lnTo>
                  <a:lnTo>
                    <a:pt x="33358" y="49349"/>
                  </a:lnTo>
                  <a:lnTo>
                    <a:pt x="33906" y="48839"/>
                  </a:lnTo>
                  <a:lnTo>
                    <a:pt x="34453" y="48292"/>
                  </a:lnTo>
                  <a:lnTo>
                    <a:pt x="34982" y="47744"/>
                  </a:lnTo>
                  <a:lnTo>
                    <a:pt x="35492" y="47215"/>
                  </a:lnTo>
                  <a:lnTo>
                    <a:pt x="36020" y="46687"/>
                  </a:lnTo>
                  <a:lnTo>
                    <a:pt x="36549" y="46177"/>
                  </a:lnTo>
                  <a:lnTo>
                    <a:pt x="37115" y="45667"/>
                  </a:lnTo>
                  <a:lnTo>
                    <a:pt x="37682" y="45177"/>
                  </a:lnTo>
                  <a:lnTo>
                    <a:pt x="38248" y="44686"/>
                  </a:lnTo>
                  <a:lnTo>
                    <a:pt x="38833" y="44214"/>
                  </a:lnTo>
                  <a:lnTo>
                    <a:pt x="39437" y="43761"/>
                  </a:lnTo>
                  <a:lnTo>
                    <a:pt x="40060" y="43308"/>
                  </a:lnTo>
                  <a:lnTo>
                    <a:pt x="40683" y="42855"/>
                  </a:lnTo>
                  <a:lnTo>
                    <a:pt x="41325" y="42439"/>
                  </a:lnTo>
                  <a:lnTo>
                    <a:pt x="41967" y="42005"/>
                  </a:lnTo>
                  <a:lnTo>
                    <a:pt x="42628" y="41590"/>
                  </a:lnTo>
                  <a:lnTo>
                    <a:pt x="43307" y="41193"/>
                  </a:lnTo>
                  <a:lnTo>
                    <a:pt x="43987" y="40816"/>
                  </a:lnTo>
                  <a:lnTo>
                    <a:pt x="44667" y="40419"/>
                  </a:lnTo>
                  <a:lnTo>
                    <a:pt x="45384" y="40061"/>
                  </a:lnTo>
                  <a:lnTo>
                    <a:pt x="46082" y="39702"/>
                  </a:lnTo>
                  <a:lnTo>
                    <a:pt x="46800" y="39343"/>
                  </a:lnTo>
                  <a:lnTo>
                    <a:pt x="47536" y="39003"/>
                  </a:lnTo>
                  <a:lnTo>
                    <a:pt x="48272" y="38682"/>
                  </a:lnTo>
                  <a:lnTo>
                    <a:pt x="49027" y="38361"/>
                  </a:lnTo>
                  <a:lnTo>
                    <a:pt x="49783" y="38059"/>
                  </a:lnTo>
                  <a:lnTo>
                    <a:pt x="50538" y="37757"/>
                  </a:lnTo>
                  <a:lnTo>
                    <a:pt x="51312" y="37474"/>
                  </a:lnTo>
                  <a:lnTo>
                    <a:pt x="52086" y="37191"/>
                  </a:lnTo>
                  <a:lnTo>
                    <a:pt x="52879" y="36927"/>
                  </a:lnTo>
                  <a:lnTo>
                    <a:pt x="53672" y="36681"/>
                  </a:lnTo>
                  <a:lnTo>
                    <a:pt x="54483" y="36436"/>
                  </a:lnTo>
                  <a:lnTo>
                    <a:pt x="55276" y="36190"/>
                  </a:lnTo>
                  <a:lnTo>
                    <a:pt x="56107" y="35964"/>
                  </a:lnTo>
                  <a:lnTo>
                    <a:pt x="56919" y="35756"/>
                  </a:lnTo>
                  <a:lnTo>
                    <a:pt x="57749" y="35719"/>
                  </a:lnTo>
                  <a:lnTo>
                    <a:pt x="58618" y="35700"/>
                  </a:lnTo>
                  <a:lnTo>
                    <a:pt x="59543" y="35737"/>
                  </a:lnTo>
                  <a:lnTo>
                    <a:pt x="60487" y="35813"/>
                  </a:lnTo>
                  <a:lnTo>
                    <a:pt x="61449" y="35926"/>
                  </a:lnTo>
                  <a:lnTo>
                    <a:pt x="62450" y="36077"/>
                  </a:lnTo>
                  <a:lnTo>
                    <a:pt x="63469" y="36247"/>
                  </a:lnTo>
                  <a:lnTo>
                    <a:pt x="64508" y="36455"/>
                  </a:lnTo>
                  <a:lnTo>
                    <a:pt x="65565" y="36700"/>
                  </a:lnTo>
                  <a:lnTo>
                    <a:pt x="66622" y="36983"/>
                  </a:lnTo>
                  <a:lnTo>
                    <a:pt x="67698" y="37285"/>
                  </a:lnTo>
                  <a:lnTo>
                    <a:pt x="68774" y="37625"/>
                  </a:lnTo>
                  <a:lnTo>
                    <a:pt x="69850" y="37984"/>
                  </a:lnTo>
                  <a:lnTo>
                    <a:pt x="70907" y="38380"/>
                  </a:lnTo>
                  <a:lnTo>
                    <a:pt x="71984" y="38796"/>
                  </a:lnTo>
                  <a:lnTo>
                    <a:pt x="73041" y="39249"/>
                  </a:lnTo>
                  <a:lnTo>
                    <a:pt x="73399" y="39834"/>
                  </a:lnTo>
                  <a:lnTo>
                    <a:pt x="73758" y="40457"/>
                  </a:lnTo>
                  <a:lnTo>
                    <a:pt x="74117" y="41118"/>
                  </a:lnTo>
                  <a:lnTo>
                    <a:pt x="74475" y="41816"/>
                  </a:lnTo>
                  <a:lnTo>
                    <a:pt x="74796" y="42534"/>
                  </a:lnTo>
                  <a:lnTo>
                    <a:pt x="75117" y="43289"/>
                  </a:lnTo>
                  <a:lnTo>
                    <a:pt x="75382" y="44044"/>
                  </a:lnTo>
                  <a:lnTo>
                    <a:pt x="75627" y="44818"/>
                  </a:lnTo>
                  <a:lnTo>
                    <a:pt x="75740" y="45214"/>
                  </a:lnTo>
                  <a:lnTo>
                    <a:pt x="75835" y="45592"/>
                  </a:lnTo>
                  <a:lnTo>
                    <a:pt x="75929" y="45988"/>
                  </a:lnTo>
                  <a:lnTo>
                    <a:pt x="75986" y="46385"/>
                  </a:lnTo>
                  <a:lnTo>
                    <a:pt x="76042" y="46781"/>
                  </a:lnTo>
                  <a:lnTo>
                    <a:pt x="76080" y="47159"/>
                  </a:lnTo>
                  <a:lnTo>
                    <a:pt x="76118" y="47555"/>
                  </a:lnTo>
                  <a:lnTo>
                    <a:pt x="76118" y="47933"/>
                  </a:lnTo>
                  <a:lnTo>
                    <a:pt x="76118" y="48310"/>
                  </a:lnTo>
                  <a:lnTo>
                    <a:pt x="76099" y="48707"/>
                  </a:lnTo>
                  <a:lnTo>
                    <a:pt x="76061" y="49066"/>
                  </a:lnTo>
                  <a:lnTo>
                    <a:pt x="75986" y="49443"/>
                  </a:lnTo>
                  <a:lnTo>
                    <a:pt x="75910" y="49802"/>
                  </a:lnTo>
                  <a:lnTo>
                    <a:pt x="75797" y="50160"/>
                  </a:lnTo>
                  <a:lnTo>
                    <a:pt x="75684" y="50519"/>
                  </a:lnTo>
                  <a:lnTo>
                    <a:pt x="75533" y="50859"/>
                  </a:lnTo>
                  <a:lnTo>
                    <a:pt x="75646" y="50670"/>
                  </a:lnTo>
                  <a:lnTo>
                    <a:pt x="75759" y="50444"/>
                  </a:lnTo>
                  <a:lnTo>
                    <a:pt x="75910" y="50142"/>
                  </a:lnTo>
                  <a:lnTo>
                    <a:pt x="76061" y="49745"/>
                  </a:lnTo>
                  <a:lnTo>
                    <a:pt x="76212" y="49254"/>
                  </a:lnTo>
                  <a:lnTo>
                    <a:pt x="76288" y="48971"/>
                  </a:lnTo>
                  <a:lnTo>
                    <a:pt x="76344" y="48688"/>
                  </a:lnTo>
                  <a:lnTo>
                    <a:pt x="76401" y="48367"/>
                  </a:lnTo>
                  <a:lnTo>
                    <a:pt x="76439" y="48027"/>
                  </a:lnTo>
                  <a:lnTo>
                    <a:pt x="76477" y="47669"/>
                  </a:lnTo>
                  <a:lnTo>
                    <a:pt x="76495" y="47291"/>
                  </a:lnTo>
                  <a:lnTo>
                    <a:pt x="76495" y="46895"/>
                  </a:lnTo>
                  <a:lnTo>
                    <a:pt x="76495" y="46460"/>
                  </a:lnTo>
                  <a:lnTo>
                    <a:pt x="76458" y="46026"/>
                  </a:lnTo>
                  <a:lnTo>
                    <a:pt x="76420" y="45573"/>
                  </a:lnTo>
                  <a:lnTo>
                    <a:pt x="76344" y="45082"/>
                  </a:lnTo>
                  <a:lnTo>
                    <a:pt x="76250" y="44572"/>
                  </a:lnTo>
                  <a:lnTo>
                    <a:pt x="76118" y="44063"/>
                  </a:lnTo>
                  <a:lnTo>
                    <a:pt x="75986" y="43515"/>
                  </a:lnTo>
                  <a:lnTo>
                    <a:pt x="75797" y="42968"/>
                  </a:lnTo>
                  <a:lnTo>
                    <a:pt x="75589" y="42383"/>
                  </a:lnTo>
                  <a:lnTo>
                    <a:pt x="75344" y="41778"/>
                  </a:lnTo>
                  <a:lnTo>
                    <a:pt x="75080" y="41174"/>
                  </a:lnTo>
                  <a:lnTo>
                    <a:pt x="74759" y="40533"/>
                  </a:lnTo>
                  <a:lnTo>
                    <a:pt x="74419" y="39872"/>
                  </a:lnTo>
                  <a:lnTo>
                    <a:pt x="75325" y="40325"/>
                  </a:lnTo>
                  <a:lnTo>
                    <a:pt x="76250" y="40778"/>
                  </a:lnTo>
                  <a:lnTo>
                    <a:pt x="77175" y="41269"/>
                  </a:lnTo>
                  <a:lnTo>
                    <a:pt x="78081" y="41797"/>
                  </a:lnTo>
                  <a:lnTo>
                    <a:pt x="78987" y="42345"/>
                  </a:lnTo>
                  <a:lnTo>
                    <a:pt x="79875" y="42930"/>
                  </a:lnTo>
                  <a:lnTo>
                    <a:pt x="80724" y="43553"/>
                  </a:lnTo>
                  <a:lnTo>
                    <a:pt x="81158" y="43874"/>
                  </a:lnTo>
                  <a:lnTo>
                    <a:pt x="81555" y="44195"/>
                  </a:lnTo>
                  <a:lnTo>
                    <a:pt x="81970" y="44535"/>
                  </a:lnTo>
                  <a:lnTo>
                    <a:pt x="82367" y="44893"/>
                  </a:lnTo>
                  <a:lnTo>
                    <a:pt x="82744" y="45252"/>
                  </a:lnTo>
                  <a:lnTo>
                    <a:pt x="83122" y="45611"/>
                  </a:lnTo>
                  <a:lnTo>
                    <a:pt x="83480" y="45988"/>
                  </a:lnTo>
                  <a:lnTo>
                    <a:pt x="83820" y="46366"/>
                  </a:lnTo>
                  <a:lnTo>
                    <a:pt x="84160" y="46762"/>
                  </a:lnTo>
                  <a:lnTo>
                    <a:pt x="84481" y="47178"/>
                  </a:lnTo>
                  <a:lnTo>
                    <a:pt x="84783" y="47593"/>
                  </a:lnTo>
                  <a:lnTo>
                    <a:pt x="85066" y="48008"/>
                  </a:lnTo>
                  <a:lnTo>
                    <a:pt x="85349" y="48461"/>
                  </a:lnTo>
                  <a:lnTo>
                    <a:pt x="85595" y="48896"/>
                  </a:lnTo>
                  <a:lnTo>
                    <a:pt x="85840" y="49368"/>
                  </a:lnTo>
                  <a:lnTo>
                    <a:pt x="86067" y="49840"/>
                  </a:lnTo>
                  <a:lnTo>
                    <a:pt x="86256" y="50312"/>
                  </a:lnTo>
                  <a:lnTo>
                    <a:pt x="86444" y="50802"/>
                  </a:lnTo>
                  <a:lnTo>
                    <a:pt x="86709" y="51557"/>
                  </a:lnTo>
                  <a:lnTo>
                    <a:pt x="87011" y="52294"/>
                  </a:lnTo>
                  <a:lnTo>
                    <a:pt x="87162" y="52634"/>
                  </a:lnTo>
                  <a:lnTo>
                    <a:pt x="87332" y="52973"/>
                  </a:lnTo>
                  <a:lnTo>
                    <a:pt x="87501" y="53313"/>
                  </a:lnTo>
                  <a:lnTo>
                    <a:pt x="87690" y="53634"/>
                  </a:lnTo>
                  <a:lnTo>
                    <a:pt x="87898" y="53955"/>
                  </a:lnTo>
                  <a:lnTo>
                    <a:pt x="88106" y="54257"/>
                  </a:lnTo>
                  <a:lnTo>
                    <a:pt x="88351" y="54559"/>
                  </a:lnTo>
                  <a:lnTo>
                    <a:pt x="88596" y="54842"/>
                  </a:lnTo>
                  <a:lnTo>
                    <a:pt x="88842" y="55144"/>
                  </a:lnTo>
                  <a:lnTo>
                    <a:pt x="89125" y="55409"/>
                  </a:lnTo>
                  <a:lnTo>
                    <a:pt x="89427" y="55673"/>
                  </a:lnTo>
                  <a:lnTo>
                    <a:pt x="89748" y="55937"/>
                  </a:lnTo>
                  <a:lnTo>
                    <a:pt x="89748" y="55937"/>
                  </a:lnTo>
                  <a:lnTo>
                    <a:pt x="89333" y="55163"/>
                  </a:lnTo>
                  <a:lnTo>
                    <a:pt x="88936" y="54351"/>
                  </a:lnTo>
                  <a:lnTo>
                    <a:pt x="88559" y="53502"/>
                  </a:lnTo>
                  <a:lnTo>
                    <a:pt x="88181" y="52634"/>
                  </a:lnTo>
                  <a:lnTo>
                    <a:pt x="88181" y="52615"/>
                  </a:lnTo>
                  <a:lnTo>
                    <a:pt x="87879" y="51841"/>
                  </a:lnTo>
                  <a:lnTo>
                    <a:pt x="87841" y="51709"/>
                  </a:lnTo>
                  <a:lnTo>
                    <a:pt x="87577" y="50991"/>
                  </a:lnTo>
                  <a:lnTo>
                    <a:pt x="87520" y="50783"/>
                  </a:lnTo>
                  <a:lnTo>
                    <a:pt x="87218" y="49858"/>
                  </a:lnTo>
                  <a:lnTo>
                    <a:pt x="87048" y="49292"/>
                  </a:lnTo>
                  <a:lnTo>
                    <a:pt x="87011" y="49235"/>
                  </a:lnTo>
                  <a:lnTo>
                    <a:pt x="86841" y="48782"/>
                  </a:lnTo>
                  <a:lnTo>
                    <a:pt x="86633" y="48329"/>
                  </a:lnTo>
                  <a:lnTo>
                    <a:pt x="86407" y="47838"/>
                  </a:lnTo>
                  <a:lnTo>
                    <a:pt x="86142" y="47348"/>
                  </a:lnTo>
                  <a:lnTo>
                    <a:pt x="87426" y="48027"/>
                  </a:lnTo>
                  <a:lnTo>
                    <a:pt x="88691" y="48688"/>
                  </a:lnTo>
                  <a:lnTo>
                    <a:pt x="89937" y="49311"/>
                  </a:lnTo>
                  <a:lnTo>
                    <a:pt x="91164" y="49896"/>
                  </a:lnTo>
                  <a:lnTo>
                    <a:pt x="92372" y="50463"/>
                  </a:lnTo>
                  <a:lnTo>
                    <a:pt x="93543" y="51010"/>
                  </a:lnTo>
                  <a:lnTo>
                    <a:pt x="94713" y="51520"/>
                  </a:lnTo>
                  <a:lnTo>
                    <a:pt x="95846" y="51992"/>
                  </a:lnTo>
                  <a:lnTo>
                    <a:pt x="96960" y="52464"/>
                  </a:lnTo>
                  <a:lnTo>
                    <a:pt x="98036" y="52898"/>
                  </a:lnTo>
                  <a:lnTo>
                    <a:pt x="99112" y="53294"/>
                  </a:lnTo>
                  <a:lnTo>
                    <a:pt x="100150" y="53691"/>
                  </a:lnTo>
                  <a:lnTo>
                    <a:pt x="101169" y="54049"/>
                  </a:lnTo>
                  <a:lnTo>
                    <a:pt x="102170" y="54389"/>
                  </a:lnTo>
                  <a:lnTo>
                    <a:pt x="103152" y="54710"/>
                  </a:lnTo>
                  <a:lnTo>
                    <a:pt x="104114" y="54993"/>
                  </a:lnTo>
                  <a:lnTo>
                    <a:pt x="105039" y="55277"/>
                  </a:lnTo>
                  <a:lnTo>
                    <a:pt x="105946" y="55522"/>
                  </a:lnTo>
                  <a:lnTo>
                    <a:pt x="106852" y="55767"/>
                  </a:lnTo>
                  <a:lnTo>
                    <a:pt x="107720" y="55975"/>
                  </a:lnTo>
                  <a:lnTo>
                    <a:pt x="108570" y="56183"/>
                  </a:lnTo>
                  <a:lnTo>
                    <a:pt x="109381" y="56353"/>
                  </a:lnTo>
                  <a:lnTo>
                    <a:pt x="110193" y="56522"/>
                  </a:lnTo>
                  <a:lnTo>
                    <a:pt x="110986" y="56674"/>
                  </a:lnTo>
                  <a:lnTo>
                    <a:pt x="111741" y="56806"/>
                  </a:lnTo>
                  <a:lnTo>
                    <a:pt x="112496" y="56919"/>
                  </a:lnTo>
                  <a:lnTo>
                    <a:pt x="113214" y="57013"/>
                  </a:lnTo>
                  <a:lnTo>
                    <a:pt x="113912" y="57108"/>
                  </a:lnTo>
                  <a:lnTo>
                    <a:pt x="115253" y="57240"/>
                  </a:lnTo>
                  <a:lnTo>
                    <a:pt x="116499" y="57315"/>
                  </a:lnTo>
                  <a:lnTo>
                    <a:pt x="117688" y="57372"/>
                  </a:lnTo>
                  <a:lnTo>
                    <a:pt x="118783" y="57372"/>
                  </a:lnTo>
                  <a:lnTo>
                    <a:pt x="119802" y="57334"/>
                  </a:lnTo>
                  <a:lnTo>
                    <a:pt x="120727" y="57278"/>
                  </a:lnTo>
                  <a:lnTo>
                    <a:pt x="121596" y="57202"/>
                  </a:lnTo>
                  <a:lnTo>
                    <a:pt x="122370" y="57089"/>
                  </a:lnTo>
                  <a:lnTo>
                    <a:pt x="123068" y="56976"/>
                  </a:lnTo>
                  <a:lnTo>
                    <a:pt x="123691" y="56862"/>
                  </a:lnTo>
                  <a:lnTo>
                    <a:pt x="124239" y="56730"/>
                  </a:lnTo>
                  <a:lnTo>
                    <a:pt x="124711" y="56598"/>
                  </a:lnTo>
                  <a:lnTo>
                    <a:pt x="125107" y="56485"/>
                  </a:lnTo>
                  <a:lnTo>
                    <a:pt x="125428" y="56371"/>
                  </a:lnTo>
                  <a:lnTo>
                    <a:pt x="125862" y="56202"/>
                  </a:lnTo>
                  <a:lnTo>
                    <a:pt x="126013" y="56145"/>
                  </a:lnTo>
                  <a:lnTo>
                    <a:pt x="125069" y="56296"/>
                  </a:lnTo>
                  <a:lnTo>
                    <a:pt x="124125" y="56428"/>
                  </a:lnTo>
                  <a:lnTo>
                    <a:pt x="123144" y="56504"/>
                  </a:lnTo>
                  <a:lnTo>
                    <a:pt x="122143" y="56560"/>
                  </a:lnTo>
                  <a:lnTo>
                    <a:pt x="121143" y="56579"/>
                  </a:lnTo>
                  <a:lnTo>
                    <a:pt x="120123" y="56579"/>
                  </a:lnTo>
                  <a:lnTo>
                    <a:pt x="119104" y="56541"/>
                  </a:lnTo>
                  <a:lnTo>
                    <a:pt x="118047" y="56466"/>
                  </a:lnTo>
                  <a:lnTo>
                    <a:pt x="116989" y="56371"/>
                  </a:lnTo>
                  <a:lnTo>
                    <a:pt x="115932" y="56258"/>
                  </a:lnTo>
                  <a:lnTo>
                    <a:pt x="114875" y="56107"/>
                  </a:lnTo>
                  <a:lnTo>
                    <a:pt x="113799" y="55937"/>
                  </a:lnTo>
                  <a:lnTo>
                    <a:pt x="112723" y="55748"/>
                  </a:lnTo>
                  <a:lnTo>
                    <a:pt x="111647" y="55541"/>
                  </a:lnTo>
                  <a:lnTo>
                    <a:pt x="110571" y="55295"/>
                  </a:lnTo>
                  <a:lnTo>
                    <a:pt x="109476" y="55050"/>
                  </a:lnTo>
                  <a:lnTo>
                    <a:pt x="108400" y="54786"/>
                  </a:lnTo>
                  <a:lnTo>
                    <a:pt x="107343" y="54503"/>
                  </a:lnTo>
                  <a:lnTo>
                    <a:pt x="106267" y="54200"/>
                  </a:lnTo>
                  <a:lnTo>
                    <a:pt x="105209" y="53880"/>
                  </a:lnTo>
                  <a:lnTo>
                    <a:pt x="104152" y="53559"/>
                  </a:lnTo>
                  <a:lnTo>
                    <a:pt x="103114" y="53219"/>
                  </a:lnTo>
                  <a:lnTo>
                    <a:pt x="102076" y="52860"/>
                  </a:lnTo>
                  <a:lnTo>
                    <a:pt x="101056" y="52501"/>
                  </a:lnTo>
                  <a:lnTo>
                    <a:pt x="100037" y="52143"/>
                  </a:lnTo>
                  <a:lnTo>
                    <a:pt x="99055" y="51765"/>
                  </a:lnTo>
                  <a:lnTo>
                    <a:pt x="97111" y="51010"/>
                  </a:lnTo>
                  <a:lnTo>
                    <a:pt x="95260" y="50236"/>
                  </a:lnTo>
                  <a:lnTo>
                    <a:pt x="93486" y="49481"/>
                  </a:lnTo>
                  <a:lnTo>
                    <a:pt x="94864" y="49481"/>
                  </a:lnTo>
                  <a:lnTo>
                    <a:pt x="96186" y="49462"/>
                  </a:lnTo>
                  <a:lnTo>
                    <a:pt x="97450" y="49405"/>
                  </a:lnTo>
                  <a:lnTo>
                    <a:pt x="98677" y="49330"/>
                  </a:lnTo>
                  <a:lnTo>
                    <a:pt x="99848" y="49235"/>
                  </a:lnTo>
                  <a:lnTo>
                    <a:pt x="100981" y="49122"/>
                  </a:lnTo>
                  <a:lnTo>
                    <a:pt x="102057" y="48990"/>
                  </a:lnTo>
                  <a:lnTo>
                    <a:pt x="103076" y="48839"/>
                  </a:lnTo>
                  <a:lnTo>
                    <a:pt x="104058" y="48688"/>
                  </a:lnTo>
                  <a:lnTo>
                    <a:pt x="105002" y="48499"/>
                  </a:lnTo>
                  <a:lnTo>
                    <a:pt x="105889" y="48310"/>
                  </a:lnTo>
                  <a:lnTo>
                    <a:pt x="106720" y="48103"/>
                  </a:lnTo>
                  <a:lnTo>
                    <a:pt x="107513" y="47895"/>
                  </a:lnTo>
                  <a:lnTo>
                    <a:pt x="108268" y="47687"/>
                  </a:lnTo>
                  <a:lnTo>
                    <a:pt x="108985" y="47461"/>
                  </a:lnTo>
                  <a:lnTo>
                    <a:pt x="109646" y="47253"/>
                  </a:lnTo>
                  <a:lnTo>
                    <a:pt x="110269" y="47027"/>
                  </a:lnTo>
                  <a:lnTo>
                    <a:pt x="110835" y="46800"/>
                  </a:lnTo>
                  <a:lnTo>
                    <a:pt x="111364" y="46574"/>
                  </a:lnTo>
                  <a:lnTo>
                    <a:pt x="111855" y="46366"/>
                  </a:lnTo>
                  <a:lnTo>
                    <a:pt x="112723" y="45969"/>
                  </a:lnTo>
                  <a:lnTo>
                    <a:pt x="113403" y="45592"/>
                  </a:lnTo>
                  <a:lnTo>
                    <a:pt x="113950" y="45290"/>
                  </a:lnTo>
                  <a:lnTo>
                    <a:pt x="114309" y="45063"/>
                  </a:lnTo>
                  <a:lnTo>
                    <a:pt x="114611" y="44837"/>
                  </a:lnTo>
                  <a:lnTo>
                    <a:pt x="114611" y="44837"/>
                  </a:lnTo>
                  <a:lnTo>
                    <a:pt x="113988" y="45195"/>
                  </a:lnTo>
                  <a:lnTo>
                    <a:pt x="113327" y="45535"/>
                  </a:lnTo>
                  <a:lnTo>
                    <a:pt x="112629" y="45856"/>
                  </a:lnTo>
                  <a:lnTo>
                    <a:pt x="111911" y="46139"/>
                  </a:lnTo>
                  <a:lnTo>
                    <a:pt x="111194" y="46423"/>
                  </a:lnTo>
                  <a:lnTo>
                    <a:pt x="110439" y="46668"/>
                  </a:lnTo>
                  <a:lnTo>
                    <a:pt x="109665" y="46913"/>
                  </a:lnTo>
                  <a:lnTo>
                    <a:pt x="108872" y="47121"/>
                  </a:lnTo>
                  <a:lnTo>
                    <a:pt x="108079" y="47329"/>
                  </a:lnTo>
                  <a:lnTo>
                    <a:pt x="107267" y="47499"/>
                  </a:lnTo>
                  <a:lnTo>
                    <a:pt x="106455" y="47669"/>
                  </a:lnTo>
                  <a:lnTo>
                    <a:pt x="105625" y="47820"/>
                  </a:lnTo>
                  <a:lnTo>
                    <a:pt x="104794" y="47952"/>
                  </a:lnTo>
                  <a:lnTo>
                    <a:pt x="103963" y="48084"/>
                  </a:lnTo>
                  <a:lnTo>
                    <a:pt x="103152" y="48178"/>
                  </a:lnTo>
                  <a:lnTo>
                    <a:pt x="102321" y="48273"/>
                  </a:lnTo>
                  <a:lnTo>
                    <a:pt x="101490" y="48348"/>
                  </a:lnTo>
                  <a:lnTo>
                    <a:pt x="100679" y="48424"/>
                  </a:lnTo>
                  <a:lnTo>
                    <a:pt x="99093" y="48537"/>
                  </a:lnTo>
                  <a:lnTo>
                    <a:pt x="97564" y="48594"/>
                  </a:lnTo>
                  <a:lnTo>
                    <a:pt x="96110" y="48631"/>
                  </a:lnTo>
                  <a:lnTo>
                    <a:pt x="94732" y="48631"/>
                  </a:lnTo>
                  <a:lnTo>
                    <a:pt x="93486" y="48612"/>
                  </a:lnTo>
                  <a:lnTo>
                    <a:pt x="92372" y="48556"/>
                  </a:lnTo>
                  <a:lnTo>
                    <a:pt x="91390" y="48499"/>
                  </a:lnTo>
                  <a:lnTo>
                    <a:pt x="90239" y="47952"/>
                  </a:lnTo>
                  <a:lnTo>
                    <a:pt x="89144" y="47404"/>
                  </a:lnTo>
                  <a:lnTo>
                    <a:pt x="88124" y="46895"/>
                  </a:lnTo>
                  <a:lnTo>
                    <a:pt x="87199" y="46385"/>
                  </a:lnTo>
                  <a:lnTo>
                    <a:pt x="86350" y="45932"/>
                  </a:lnTo>
                  <a:lnTo>
                    <a:pt x="85595" y="45498"/>
                  </a:lnTo>
                  <a:lnTo>
                    <a:pt x="84934" y="45101"/>
                  </a:lnTo>
                  <a:lnTo>
                    <a:pt x="84387" y="44742"/>
                  </a:lnTo>
                  <a:lnTo>
                    <a:pt x="83745" y="43968"/>
                  </a:lnTo>
                  <a:lnTo>
                    <a:pt x="83046" y="43175"/>
                  </a:lnTo>
                  <a:lnTo>
                    <a:pt x="82914" y="43043"/>
                  </a:lnTo>
                  <a:lnTo>
                    <a:pt x="82291" y="42401"/>
                  </a:lnTo>
                  <a:lnTo>
                    <a:pt x="82159" y="42269"/>
                  </a:lnTo>
                  <a:lnTo>
                    <a:pt x="81423" y="41571"/>
                  </a:lnTo>
                  <a:lnTo>
                    <a:pt x="81140" y="41325"/>
                  </a:lnTo>
                  <a:lnTo>
                    <a:pt x="80630" y="40872"/>
                  </a:lnTo>
                  <a:lnTo>
                    <a:pt x="80271" y="40570"/>
                  </a:lnTo>
                  <a:lnTo>
                    <a:pt x="79686" y="40098"/>
                  </a:lnTo>
                  <a:lnTo>
                    <a:pt x="79157" y="39683"/>
                  </a:lnTo>
                  <a:lnTo>
                    <a:pt x="78610" y="39305"/>
                  </a:lnTo>
                  <a:lnTo>
                    <a:pt x="78176" y="38984"/>
                  </a:lnTo>
                  <a:lnTo>
                    <a:pt x="77647" y="38626"/>
                  </a:lnTo>
                  <a:lnTo>
                    <a:pt x="77213" y="38343"/>
                  </a:lnTo>
                  <a:lnTo>
                    <a:pt x="76307" y="37795"/>
                  </a:lnTo>
                  <a:lnTo>
                    <a:pt x="75854" y="37531"/>
                  </a:lnTo>
                  <a:lnTo>
                    <a:pt x="75231" y="37191"/>
                  </a:lnTo>
                  <a:lnTo>
                    <a:pt x="74759" y="36946"/>
                  </a:lnTo>
                  <a:lnTo>
                    <a:pt x="73909" y="36511"/>
                  </a:lnTo>
                  <a:lnTo>
                    <a:pt x="73437" y="36304"/>
                  </a:lnTo>
                  <a:lnTo>
                    <a:pt x="72569" y="35907"/>
                  </a:lnTo>
                  <a:lnTo>
                    <a:pt x="72116" y="35737"/>
                  </a:lnTo>
                  <a:lnTo>
                    <a:pt x="71247" y="35398"/>
                  </a:lnTo>
                  <a:lnTo>
                    <a:pt x="70889" y="35265"/>
                  </a:lnTo>
                  <a:lnTo>
                    <a:pt x="70266" y="35058"/>
                  </a:lnTo>
                  <a:lnTo>
                    <a:pt x="69643" y="34850"/>
                  </a:lnTo>
                  <a:lnTo>
                    <a:pt x="69303" y="34756"/>
                  </a:lnTo>
                  <a:lnTo>
                    <a:pt x="68283" y="34473"/>
                  </a:lnTo>
                  <a:lnTo>
                    <a:pt x="67887" y="34359"/>
                  </a:lnTo>
                  <a:lnTo>
                    <a:pt x="67207" y="34208"/>
                  </a:lnTo>
                  <a:lnTo>
                    <a:pt x="66528" y="34057"/>
                  </a:lnTo>
                  <a:lnTo>
                    <a:pt x="66509" y="34057"/>
                  </a:lnTo>
                  <a:lnTo>
                    <a:pt x="67566" y="33944"/>
                  </a:lnTo>
                  <a:lnTo>
                    <a:pt x="68642" y="33868"/>
                  </a:lnTo>
                  <a:lnTo>
                    <a:pt x="69850" y="33774"/>
                  </a:lnTo>
                  <a:lnTo>
                    <a:pt x="71058" y="33717"/>
                  </a:lnTo>
                  <a:lnTo>
                    <a:pt x="72267" y="33680"/>
                  </a:lnTo>
                  <a:lnTo>
                    <a:pt x="73475" y="33661"/>
                  </a:lnTo>
                  <a:lnTo>
                    <a:pt x="74702" y="33642"/>
                  </a:lnTo>
                  <a:lnTo>
                    <a:pt x="75910" y="33661"/>
                  </a:lnTo>
                  <a:lnTo>
                    <a:pt x="77137" y="33699"/>
                  </a:lnTo>
                  <a:lnTo>
                    <a:pt x="78364" y="33755"/>
                  </a:lnTo>
                  <a:lnTo>
                    <a:pt x="79573" y="33831"/>
                  </a:lnTo>
                  <a:lnTo>
                    <a:pt x="80800" y="33925"/>
                  </a:lnTo>
                  <a:lnTo>
                    <a:pt x="82008" y="34038"/>
                  </a:lnTo>
                  <a:lnTo>
                    <a:pt x="83235" y="34170"/>
                  </a:lnTo>
                  <a:lnTo>
                    <a:pt x="84443" y="34322"/>
                  </a:lnTo>
                  <a:lnTo>
                    <a:pt x="85651" y="34491"/>
                  </a:lnTo>
                  <a:lnTo>
                    <a:pt x="86860" y="34680"/>
                  </a:lnTo>
                  <a:lnTo>
                    <a:pt x="88049" y="34888"/>
                  </a:lnTo>
                  <a:lnTo>
                    <a:pt x="89540" y="35152"/>
                  </a:lnTo>
                  <a:lnTo>
                    <a:pt x="90994" y="35379"/>
                  </a:lnTo>
                  <a:lnTo>
                    <a:pt x="92391" y="35567"/>
                  </a:lnTo>
                  <a:lnTo>
                    <a:pt x="93750" y="35737"/>
                  </a:lnTo>
                  <a:lnTo>
                    <a:pt x="95072" y="35851"/>
                  </a:lnTo>
                  <a:lnTo>
                    <a:pt x="96355" y="35945"/>
                  </a:lnTo>
                  <a:lnTo>
                    <a:pt x="97601" y="36002"/>
                  </a:lnTo>
                  <a:lnTo>
                    <a:pt x="98810" y="36039"/>
                  </a:lnTo>
                  <a:lnTo>
                    <a:pt x="99980" y="36039"/>
                  </a:lnTo>
                  <a:lnTo>
                    <a:pt x="101113" y="36021"/>
                  </a:lnTo>
                  <a:lnTo>
                    <a:pt x="102227" y="35964"/>
                  </a:lnTo>
                  <a:lnTo>
                    <a:pt x="103284" y="35888"/>
                  </a:lnTo>
                  <a:lnTo>
                    <a:pt x="104322" y="35794"/>
                  </a:lnTo>
                  <a:lnTo>
                    <a:pt x="105304" y="35662"/>
                  </a:lnTo>
                  <a:lnTo>
                    <a:pt x="106267" y="35511"/>
                  </a:lnTo>
                  <a:lnTo>
                    <a:pt x="107192" y="35341"/>
                  </a:lnTo>
                  <a:lnTo>
                    <a:pt x="108098" y="35152"/>
                  </a:lnTo>
                  <a:lnTo>
                    <a:pt x="108966" y="34945"/>
                  </a:lnTo>
                  <a:lnTo>
                    <a:pt x="109797" y="34718"/>
                  </a:lnTo>
                  <a:lnTo>
                    <a:pt x="110590" y="34473"/>
                  </a:lnTo>
                  <a:lnTo>
                    <a:pt x="111364" y="34208"/>
                  </a:lnTo>
                  <a:lnTo>
                    <a:pt x="112100" y="33925"/>
                  </a:lnTo>
                  <a:lnTo>
                    <a:pt x="112817" y="33642"/>
                  </a:lnTo>
                  <a:lnTo>
                    <a:pt x="113497" y="33340"/>
                  </a:lnTo>
                  <a:lnTo>
                    <a:pt x="114158" y="33019"/>
                  </a:lnTo>
                  <a:lnTo>
                    <a:pt x="114781" y="32679"/>
                  </a:lnTo>
                  <a:lnTo>
                    <a:pt x="115385" y="32339"/>
                  </a:lnTo>
                  <a:lnTo>
                    <a:pt x="115951" y="31999"/>
                  </a:lnTo>
                  <a:lnTo>
                    <a:pt x="116499" y="31641"/>
                  </a:lnTo>
                  <a:lnTo>
                    <a:pt x="117027" y="31263"/>
                  </a:lnTo>
                  <a:lnTo>
                    <a:pt x="117537" y="30905"/>
                  </a:lnTo>
                  <a:lnTo>
                    <a:pt x="118009" y="30527"/>
                  </a:lnTo>
                  <a:lnTo>
                    <a:pt x="118462" y="30131"/>
                  </a:lnTo>
                  <a:lnTo>
                    <a:pt x="118877" y="29753"/>
                  </a:lnTo>
                  <a:lnTo>
                    <a:pt x="119293" y="29357"/>
                  </a:lnTo>
                  <a:lnTo>
                    <a:pt x="119670" y="28979"/>
                  </a:lnTo>
                  <a:lnTo>
                    <a:pt x="120029" y="28582"/>
                  </a:lnTo>
                  <a:lnTo>
                    <a:pt x="120388" y="28186"/>
                  </a:lnTo>
                  <a:lnTo>
                    <a:pt x="120708" y="27808"/>
                  </a:lnTo>
                  <a:lnTo>
                    <a:pt x="121010" y="27431"/>
                  </a:lnTo>
                  <a:lnTo>
                    <a:pt x="121294" y="27034"/>
                  </a:lnTo>
                  <a:lnTo>
                    <a:pt x="121558" y="26657"/>
                  </a:lnTo>
                  <a:lnTo>
                    <a:pt x="122030" y="25940"/>
                  </a:lnTo>
                  <a:lnTo>
                    <a:pt x="122445" y="25222"/>
                  </a:lnTo>
                  <a:lnTo>
                    <a:pt x="122785" y="24561"/>
                  </a:lnTo>
                  <a:lnTo>
                    <a:pt x="123087" y="23957"/>
                  </a:lnTo>
                  <a:lnTo>
                    <a:pt x="123314" y="23391"/>
                  </a:lnTo>
                  <a:lnTo>
                    <a:pt x="123502" y="22900"/>
                  </a:lnTo>
                  <a:lnTo>
                    <a:pt x="123653" y="22466"/>
                  </a:lnTo>
                  <a:lnTo>
                    <a:pt x="123748" y="22126"/>
                  </a:lnTo>
                  <a:lnTo>
                    <a:pt x="123823" y="21881"/>
                  </a:lnTo>
                  <a:lnTo>
                    <a:pt x="123880" y="21654"/>
                  </a:lnTo>
                  <a:lnTo>
                    <a:pt x="122974" y="23032"/>
                  </a:lnTo>
                  <a:lnTo>
                    <a:pt x="122521" y="23693"/>
                  </a:lnTo>
                  <a:lnTo>
                    <a:pt x="122049" y="24373"/>
                  </a:lnTo>
                  <a:lnTo>
                    <a:pt x="121577" y="25033"/>
                  </a:lnTo>
                  <a:lnTo>
                    <a:pt x="121067" y="25675"/>
                  </a:lnTo>
                  <a:lnTo>
                    <a:pt x="120539" y="26298"/>
                  </a:lnTo>
                  <a:lnTo>
                    <a:pt x="119972" y="26921"/>
                  </a:lnTo>
                  <a:lnTo>
                    <a:pt x="119387" y="27525"/>
                  </a:lnTo>
                  <a:lnTo>
                    <a:pt x="118783" y="28111"/>
                  </a:lnTo>
                  <a:lnTo>
                    <a:pt x="118122" y="28677"/>
                  </a:lnTo>
                  <a:lnTo>
                    <a:pt x="117424" y="29224"/>
                  </a:lnTo>
                  <a:lnTo>
                    <a:pt x="117065" y="29470"/>
                  </a:lnTo>
                  <a:lnTo>
                    <a:pt x="116687" y="29734"/>
                  </a:lnTo>
                  <a:lnTo>
                    <a:pt x="116291" y="29979"/>
                  </a:lnTo>
                  <a:lnTo>
                    <a:pt x="115894" y="30225"/>
                  </a:lnTo>
                  <a:lnTo>
                    <a:pt x="115479" y="30451"/>
                  </a:lnTo>
                  <a:lnTo>
                    <a:pt x="115064" y="30697"/>
                  </a:lnTo>
                  <a:lnTo>
                    <a:pt x="114611" y="30905"/>
                  </a:lnTo>
                  <a:lnTo>
                    <a:pt x="114158" y="31131"/>
                  </a:lnTo>
                  <a:lnTo>
                    <a:pt x="113705" y="31339"/>
                  </a:lnTo>
                  <a:lnTo>
                    <a:pt x="113214" y="31528"/>
                  </a:lnTo>
                  <a:lnTo>
                    <a:pt x="112723" y="31716"/>
                  </a:lnTo>
                  <a:lnTo>
                    <a:pt x="112194" y="31905"/>
                  </a:lnTo>
                  <a:lnTo>
                    <a:pt x="111666" y="32075"/>
                  </a:lnTo>
                  <a:lnTo>
                    <a:pt x="111118" y="32245"/>
                  </a:lnTo>
                  <a:lnTo>
                    <a:pt x="110571" y="32396"/>
                  </a:lnTo>
                  <a:lnTo>
                    <a:pt x="109986" y="32528"/>
                  </a:lnTo>
                  <a:lnTo>
                    <a:pt x="109381" y="32679"/>
                  </a:lnTo>
                  <a:lnTo>
                    <a:pt x="108758" y="32792"/>
                  </a:lnTo>
                  <a:lnTo>
                    <a:pt x="108135" y="32906"/>
                  </a:lnTo>
                  <a:lnTo>
                    <a:pt x="107475" y="33019"/>
                  </a:lnTo>
                  <a:lnTo>
                    <a:pt x="106795" y="33113"/>
                  </a:lnTo>
                  <a:lnTo>
                    <a:pt x="106116" y="33208"/>
                  </a:lnTo>
                  <a:lnTo>
                    <a:pt x="105398" y="33283"/>
                  </a:lnTo>
                  <a:lnTo>
                    <a:pt x="104662" y="33340"/>
                  </a:lnTo>
                  <a:lnTo>
                    <a:pt x="103907" y="33396"/>
                  </a:lnTo>
                  <a:lnTo>
                    <a:pt x="103133" y="33434"/>
                  </a:lnTo>
                  <a:lnTo>
                    <a:pt x="102321" y="33453"/>
                  </a:lnTo>
                  <a:lnTo>
                    <a:pt x="101490" y="33472"/>
                  </a:lnTo>
                  <a:lnTo>
                    <a:pt x="99791" y="33472"/>
                  </a:lnTo>
                  <a:lnTo>
                    <a:pt x="98885" y="33453"/>
                  </a:lnTo>
                  <a:lnTo>
                    <a:pt x="97979" y="33415"/>
                  </a:lnTo>
                  <a:lnTo>
                    <a:pt x="97035" y="33359"/>
                  </a:lnTo>
                  <a:lnTo>
                    <a:pt x="96053" y="33302"/>
                  </a:lnTo>
                  <a:lnTo>
                    <a:pt x="95072" y="33227"/>
                  </a:lnTo>
                  <a:lnTo>
                    <a:pt x="94052" y="33151"/>
                  </a:lnTo>
                  <a:lnTo>
                    <a:pt x="92995" y="33038"/>
                  </a:lnTo>
                  <a:lnTo>
                    <a:pt x="91938" y="32925"/>
                  </a:lnTo>
                  <a:lnTo>
                    <a:pt x="89691" y="32641"/>
                  </a:lnTo>
                  <a:lnTo>
                    <a:pt x="89144" y="32566"/>
                  </a:lnTo>
                  <a:lnTo>
                    <a:pt x="88596" y="32471"/>
                  </a:lnTo>
                  <a:lnTo>
                    <a:pt x="87483" y="32302"/>
                  </a:lnTo>
                  <a:lnTo>
                    <a:pt x="86841" y="32207"/>
                  </a:lnTo>
                  <a:lnTo>
                    <a:pt x="85217" y="31981"/>
                  </a:lnTo>
                  <a:lnTo>
                    <a:pt x="84594" y="31905"/>
                  </a:lnTo>
                  <a:lnTo>
                    <a:pt x="82499" y="31660"/>
                  </a:lnTo>
                  <a:lnTo>
                    <a:pt x="82140" y="31622"/>
                  </a:lnTo>
                  <a:lnTo>
                    <a:pt x="80403" y="31471"/>
                  </a:lnTo>
                  <a:lnTo>
                    <a:pt x="79724" y="31414"/>
                  </a:lnTo>
                  <a:lnTo>
                    <a:pt x="78232" y="31301"/>
                  </a:lnTo>
                  <a:lnTo>
                    <a:pt x="77628" y="31263"/>
                  </a:lnTo>
                  <a:lnTo>
                    <a:pt x="75703" y="31169"/>
                  </a:lnTo>
                  <a:lnTo>
                    <a:pt x="75098" y="31150"/>
                  </a:lnTo>
                  <a:lnTo>
                    <a:pt x="73739" y="31131"/>
                  </a:lnTo>
                  <a:lnTo>
                    <a:pt x="72984" y="31112"/>
                  </a:lnTo>
                  <a:lnTo>
                    <a:pt x="71700" y="31112"/>
                  </a:lnTo>
                  <a:lnTo>
                    <a:pt x="71040" y="31131"/>
                  </a:lnTo>
                  <a:lnTo>
                    <a:pt x="69322" y="31169"/>
                  </a:lnTo>
                  <a:lnTo>
                    <a:pt x="68548" y="31207"/>
                  </a:lnTo>
                  <a:lnTo>
                    <a:pt x="67490" y="31263"/>
                  </a:lnTo>
                  <a:lnTo>
                    <a:pt x="66660" y="31301"/>
                  </a:lnTo>
                  <a:lnTo>
                    <a:pt x="65640" y="31395"/>
                  </a:lnTo>
                  <a:lnTo>
                    <a:pt x="64338" y="31509"/>
                  </a:lnTo>
                  <a:lnTo>
                    <a:pt x="63356" y="31603"/>
                  </a:lnTo>
                  <a:lnTo>
                    <a:pt x="62431" y="31716"/>
                  </a:lnTo>
                  <a:lnTo>
                    <a:pt x="61676" y="31811"/>
                  </a:lnTo>
                  <a:lnTo>
                    <a:pt x="60732" y="31943"/>
                  </a:lnTo>
                  <a:lnTo>
                    <a:pt x="60128" y="32037"/>
                  </a:lnTo>
                  <a:lnTo>
                    <a:pt x="59184" y="32188"/>
                  </a:lnTo>
                  <a:lnTo>
                    <a:pt x="58278" y="32358"/>
                  </a:lnTo>
                  <a:lnTo>
                    <a:pt x="57787" y="32453"/>
                  </a:lnTo>
                  <a:lnTo>
                    <a:pt x="56768" y="32660"/>
                  </a:lnTo>
                  <a:lnTo>
                    <a:pt x="56296" y="32755"/>
                  </a:lnTo>
                  <a:lnTo>
                    <a:pt x="55427" y="32962"/>
                  </a:lnTo>
                  <a:lnTo>
                    <a:pt x="54559" y="33170"/>
                  </a:lnTo>
                  <a:lnTo>
                    <a:pt x="53690" y="33378"/>
                  </a:lnTo>
                  <a:lnTo>
                    <a:pt x="52860" y="33604"/>
                  </a:lnTo>
                  <a:lnTo>
                    <a:pt x="52633" y="33661"/>
                  </a:lnTo>
                  <a:lnTo>
                    <a:pt x="51538" y="33982"/>
                  </a:lnTo>
                  <a:lnTo>
                    <a:pt x="51331" y="34057"/>
                  </a:lnTo>
                  <a:lnTo>
                    <a:pt x="50462" y="34322"/>
                  </a:lnTo>
                  <a:lnTo>
                    <a:pt x="49613" y="34605"/>
                  </a:lnTo>
                  <a:lnTo>
                    <a:pt x="48782" y="34907"/>
                  </a:lnTo>
                  <a:lnTo>
                    <a:pt x="47951" y="35209"/>
                  </a:lnTo>
                  <a:lnTo>
                    <a:pt x="47876" y="35228"/>
                  </a:lnTo>
                  <a:lnTo>
                    <a:pt x="46743" y="35662"/>
                  </a:lnTo>
                  <a:lnTo>
                    <a:pt x="45648" y="36134"/>
                  </a:lnTo>
                  <a:lnTo>
                    <a:pt x="44553" y="36606"/>
                  </a:lnTo>
                  <a:lnTo>
                    <a:pt x="43496" y="37116"/>
                  </a:lnTo>
                  <a:lnTo>
                    <a:pt x="44025" y="36398"/>
                  </a:lnTo>
                  <a:lnTo>
                    <a:pt x="44591" y="35681"/>
                  </a:lnTo>
                  <a:lnTo>
                    <a:pt x="45157" y="34982"/>
                  </a:lnTo>
                  <a:lnTo>
                    <a:pt x="45743" y="34322"/>
                  </a:lnTo>
                  <a:lnTo>
                    <a:pt x="46309" y="33699"/>
                  </a:lnTo>
                  <a:lnTo>
                    <a:pt x="46592" y="33434"/>
                  </a:lnTo>
                  <a:lnTo>
                    <a:pt x="46875" y="33189"/>
                  </a:lnTo>
                  <a:lnTo>
                    <a:pt x="47140" y="32962"/>
                  </a:lnTo>
                  <a:lnTo>
                    <a:pt x="47385" y="32773"/>
                  </a:lnTo>
                  <a:lnTo>
                    <a:pt x="47649" y="32604"/>
                  </a:lnTo>
                  <a:lnTo>
                    <a:pt x="47876" y="32490"/>
                  </a:lnTo>
                  <a:lnTo>
                    <a:pt x="48461" y="32207"/>
                  </a:lnTo>
                  <a:lnTo>
                    <a:pt x="49046" y="31924"/>
                  </a:lnTo>
                  <a:lnTo>
                    <a:pt x="49613" y="31622"/>
                  </a:lnTo>
                  <a:lnTo>
                    <a:pt x="50198" y="31320"/>
                  </a:lnTo>
                  <a:lnTo>
                    <a:pt x="50783" y="30999"/>
                  </a:lnTo>
                  <a:lnTo>
                    <a:pt x="51350" y="30659"/>
                  </a:lnTo>
                  <a:lnTo>
                    <a:pt x="52501" y="29942"/>
                  </a:lnTo>
                  <a:lnTo>
                    <a:pt x="53634" y="29187"/>
                  </a:lnTo>
                  <a:lnTo>
                    <a:pt x="54748" y="28394"/>
                  </a:lnTo>
                  <a:lnTo>
                    <a:pt x="55861" y="27563"/>
                  </a:lnTo>
                  <a:lnTo>
                    <a:pt x="56938" y="26676"/>
                  </a:lnTo>
                  <a:lnTo>
                    <a:pt x="58014" y="25770"/>
                  </a:lnTo>
                  <a:lnTo>
                    <a:pt x="59052" y="24826"/>
                  </a:lnTo>
                  <a:lnTo>
                    <a:pt x="60071" y="23844"/>
                  </a:lnTo>
                  <a:lnTo>
                    <a:pt x="61053" y="22843"/>
                  </a:lnTo>
                  <a:lnTo>
                    <a:pt x="62016" y="21805"/>
                  </a:lnTo>
                  <a:lnTo>
                    <a:pt x="62941" y="20748"/>
                  </a:lnTo>
                  <a:lnTo>
                    <a:pt x="63809" y="19653"/>
                  </a:lnTo>
                  <a:lnTo>
                    <a:pt x="64659" y="18558"/>
                  </a:lnTo>
                  <a:lnTo>
                    <a:pt x="65074" y="17992"/>
                  </a:lnTo>
                  <a:lnTo>
                    <a:pt x="65452" y="17444"/>
                  </a:lnTo>
                  <a:lnTo>
                    <a:pt x="65848" y="16878"/>
                  </a:lnTo>
                  <a:lnTo>
                    <a:pt x="66226" y="16293"/>
                  </a:lnTo>
                  <a:lnTo>
                    <a:pt x="66584" y="15726"/>
                  </a:lnTo>
                  <a:lnTo>
                    <a:pt x="66924" y="15141"/>
                  </a:lnTo>
                  <a:lnTo>
                    <a:pt x="67264" y="14575"/>
                  </a:lnTo>
                  <a:lnTo>
                    <a:pt x="67585" y="13990"/>
                  </a:lnTo>
                  <a:lnTo>
                    <a:pt x="67887" y="13404"/>
                  </a:lnTo>
                  <a:lnTo>
                    <a:pt x="68189" y="12819"/>
                  </a:lnTo>
                  <a:lnTo>
                    <a:pt x="68472" y="12234"/>
                  </a:lnTo>
                  <a:lnTo>
                    <a:pt x="68736" y="11649"/>
                  </a:lnTo>
                  <a:lnTo>
                    <a:pt x="69001" y="11044"/>
                  </a:lnTo>
                  <a:lnTo>
                    <a:pt x="69227" y="10459"/>
                  </a:lnTo>
                  <a:lnTo>
                    <a:pt x="69454" y="9874"/>
                  </a:lnTo>
                  <a:lnTo>
                    <a:pt x="69661" y="9270"/>
                  </a:lnTo>
                  <a:lnTo>
                    <a:pt x="69850" y="8685"/>
                  </a:lnTo>
                  <a:lnTo>
                    <a:pt x="70039" y="8099"/>
                  </a:lnTo>
                  <a:lnTo>
                    <a:pt x="70190" y="7495"/>
                  </a:lnTo>
                  <a:lnTo>
                    <a:pt x="70341" y="6910"/>
                  </a:lnTo>
                  <a:lnTo>
                    <a:pt x="70454" y="6325"/>
                  </a:lnTo>
                  <a:lnTo>
                    <a:pt x="70568" y="5740"/>
                  </a:lnTo>
                  <a:lnTo>
                    <a:pt x="70662" y="5154"/>
                  </a:lnTo>
                  <a:lnTo>
                    <a:pt x="70719" y="4569"/>
                  </a:lnTo>
                  <a:lnTo>
                    <a:pt x="70775" y="3984"/>
                  </a:lnTo>
                  <a:lnTo>
                    <a:pt x="70813" y="3399"/>
                  </a:lnTo>
                  <a:lnTo>
                    <a:pt x="70832" y="2832"/>
                  </a:lnTo>
                  <a:lnTo>
                    <a:pt x="70832" y="2247"/>
                  </a:lnTo>
                  <a:lnTo>
                    <a:pt x="70794" y="1681"/>
                  </a:lnTo>
                  <a:lnTo>
                    <a:pt x="70756" y="1114"/>
                  </a:lnTo>
                  <a:lnTo>
                    <a:pt x="70700" y="548"/>
                  </a:lnTo>
                  <a:lnTo>
                    <a:pt x="706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1" name="Google Shape;911;p13"/>
            <p:cNvGrpSpPr/>
            <p:nvPr/>
          </p:nvGrpSpPr>
          <p:grpSpPr>
            <a:xfrm>
              <a:off x="2464214" y="951103"/>
              <a:ext cx="314426" cy="304947"/>
              <a:chOff x="5013725" y="2633775"/>
              <a:chExt cx="422900" cy="410150"/>
            </a:xfrm>
          </p:grpSpPr>
          <p:sp>
            <p:nvSpPr>
              <p:cNvPr id="912" name="Google Shape;912;p13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13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4" name="Google Shape;914;p13"/>
            <p:cNvGrpSpPr/>
            <p:nvPr/>
          </p:nvGrpSpPr>
          <p:grpSpPr>
            <a:xfrm>
              <a:off x="2497939" y="1763378"/>
              <a:ext cx="314426" cy="304947"/>
              <a:chOff x="5013725" y="2633775"/>
              <a:chExt cx="422900" cy="410150"/>
            </a:xfrm>
          </p:grpSpPr>
          <p:sp>
            <p:nvSpPr>
              <p:cNvPr id="915" name="Google Shape;915;p13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13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7" name="Google Shape;917;p13"/>
            <p:cNvSpPr/>
            <p:nvPr/>
          </p:nvSpPr>
          <p:spPr>
            <a:xfrm rot="5209801">
              <a:off x="1218720" y="419375"/>
              <a:ext cx="192106" cy="240257"/>
            </a:xfrm>
            <a:custGeom>
              <a:avLst/>
              <a:gdLst/>
              <a:ahLst/>
              <a:cxnLst/>
              <a:rect l="l" t="t" r="r" b="b"/>
              <a:pathLst>
                <a:path w="7684" h="9610" extrusionOk="0">
                  <a:moveTo>
                    <a:pt x="5097" y="1"/>
                  </a:moveTo>
                  <a:lnTo>
                    <a:pt x="4588" y="114"/>
                  </a:lnTo>
                  <a:lnTo>
                    <a:pt x="4399" y="2096"/>
                  </a:lnTo>
                  <a:lnTo>
                    <a:pt x="3889" y="246"/>
                  </a:lnTo>
                  <a:lnTo>
                    <a:pt x="2889" y="869"/>
                  </a:lnTo>
                  <a:lnTo>
                    <a:pt x="3681" y="2568"/>
                  </a:lnTo>
                  <a:lnTo>
                    <a:pt x="4229" y="3814"/>
                  </a:lnTo>
                  <a:lnTo>
                    <a:pt x="4399" y="4248"/>
                  </a:lnTo>
                  <a:lnTo>
                    <a:pt x="4512" y="4569"/>
                  </a:lnTo>
                  <a:lnTo>
                    <a:pt x="4550" y="4777"/>
                  </a:lnTo>
                  <a:lnTo>
                    <a:pt x="4550" y="4834"/>
                  </a:lnTo>
                  <a:lnTo>
                    <a:pt x="4531" y="4871"/>
                  </a:lnTo>
                  <a:lnTo>
                    <a:pt x="4512" y="4871"/>
                  </a:lnTo>
                  <a:lnTo>
                    <a:pt x="4455" y="4834"/>
                  </a:lnTo>
                  <a:lnTo>
                    <a:pt x="4304" y="4664"/>
                  </a:lnTo>
                  <a:lnTo>
                    <a:pt x="4097" y="4399"/>
                  </a:lnTo>
                  <a:lnTo>
                    <a:pt x="3832" y="4003"/>
                  </a:lnTo>
                  <a:lnTo>
                    <a:pt x="3077" y="2832"/>
                  </a:lnTo>
                  <a:lnTo>
                    <a:pt x="2077" y="1190"/>
                  </a:lnTo>
                  <a:lnTo>
                    <a:pt x="1322" y="1662"/>
                  </a:lnTo>
                  <a:lnTo>
                    <a:pt x="1548" y="2228"/>
                  </a:lnTo>
                  <a:lnTo>
                    <a:pt x="925" y="2134"/>
                  </a:lnTo>
                  <a:lnTo>
                    <a:pt x="680" y="2436"/>
                  </a:lnTo>
                  <a:lnTo>
                    <a:pt x="548" y="2625"/>
                  </a:lnTo>
                  <a:lnTo>
                    <a:pt x="434" y="2832"/>
                  </a:lnTo>
                  <a:lnTo>
                    <a:pt x="302" y="3116"/>
                  </a:lnTo>
                  <a:lnTo>
                    <a:pt x="208" y="3380"/>
                  </a:lnTo>
                  <a:lnTo>
                    <a:pt x="132" y="3625"/>
                  </a:lnTo>
                  <a:lnTo>
                    <a:pt x="76" y="3833"/>
                  </a:lnTo>
                  <a:lnTo>
                    <a:pt x="1529" y="4362"/>
                  </a:lnTo>
                  <a:lnTo>
                    <a:pt x="0" y="4645"/>
                  </a:lnTo>
                  <a:lnTo>
                    <a:pt x="95" y="5532"/>
                  </a:lnTo>
                  <a:lnTo>
                    <a:pt x="1963" y="5192"/>
                  </a:lnTo>
                  <a:lnTo>
                    <a:pt x="3304" y="4985"/>
                  </a:lnTo>
                  <a:lnTo>
                    <a:pt x="3776" y="4928"/>
                  </a:lnTo>
                  <a:lnTo>
                    <a:pt x="4116" y="4890"/>
                  </a:lnTo>
                  <a:lnTo>
                    <a:pt x="4323" y="4890"/>
                  </a:lnTo>
                  <a:lnTo>
                    <a:pt x="4361" y="4909"/>
                  </a:lnTo>
                  <a:lnTo>
                    <a:pt x="4380" y="4909"/>
                  </a:lnTo>
                  <a:lnTo>
                    <a:pt x="4380" y="4947"/>
                  </a:lnTo>
                  <a:lnTo>
                    <a:pt x="4323" y="4966"/>
                  </a:lnTo>
                  <a:lnTo>
                    <a:pt x="4134" y="5060"/>
                  </a:lnTo>
                  <a:lnTo>
                    <a:pt x="3814" y="5173"/>
                  </a:lnTo>
                  <a:lnTo>
                    <a:pt x="3342" y="5306"/>
                  </a:lnTo>
                  <a:lnTo>
                    <a:pt x="2020" y="5683"/>
                  </a:lnTo>
                  <a:lnTo>
                    <a:pt x="151" y="6174"/>
                  </a:lnTo>
                  <a:lnTo>
                    <a:pt x="378" y="6797"/>
                  </a:lnTo>
                  <a:lnTo>
                    <a:pt x="1322" y="6627"/>
                  </a:lnTo>
                  <a:lnTo>
                    <a:pt x="623" y="7269"/>
                  </a:lnTo>
                  <a:lnTo>
                    <a:pt x="736" y="7458"/>
                  </a:lnTo>
                  <a:lnTo>
                    <a:pt x="869" y="7646"/>
                  </a:lnTo>
                  <a:lnTo>
                    <a:pt x="1038" y="7854"/>
                  </a:lnTo>
                  <a:lnTo>
                    <a:pt x="1208" y="8062"/>
                  </a:lnTo>
                  <a:lnTo>
                    <a:pt x="1378" y="8232"/>
                  </a:lnTo>
                  <a:lnTo>
                    <a:pt x="1548" y="8383"/>
                  </a:lnTo>
                  <a:lnTo>
                    <a:pt x="1869" y="8647"/>
                  </a:lnTo>
                  <a:lnTo>
                    <a:pt x="2851" y="7797"/>
                  </a:lnTo>
                  <a:lnTo>
                    <a:pt x="2473" y="9025"/>
                  </a:lnTo>
                  <a:lnTo>
                    <a:pt x="3115" y="9308"/>
                  </a:lnTo>
                  <a:lnTo>
                    <a:pt x="3644" y="8118"/>
                  </a:lnTo>
                  <a:lnTo>
                    <a:pt x="3946" y="9459"/>
                  </a:lnTo>
                  <a:lnTo>
                    <a:pt x="4739" y="9610"/>
                  </a:lnTo>
                  <a:lnTo>
                    <a:pt x="4569" y="5003"/>
                  </a:lnTo>
                  <a:lnTo>
                    <a:pt x="7684" y="1096"/>
                  </a:lnTo>
                  <a:lnTo>
                    <a:pt x="7684" y="1096"/>
                  </a:lnTo>
                  <a:lnTo>
                    <a:pt x="6475" y="1719"/>
                  </a:lnTo>
                  <a:lnTo>
                    <a:pt x="7117" y="718"/>
                  </a:lnTo>
                  <a:lnTo>
                    <a:pt x="6098" y="76"/>
                  </a:lnTo>
                  <a:lnTo>
                    <a:pt x="5154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8" name="Google Shape;918;p13"/>
            <p:cNvGrpSpPr/>
            <p:nvPr/>
          </p:nvGrpSpPr>
          <p:grpSpPr>
            <a:xfrm>
              <a:off x="1357005" y="1640480"/>
              <a:ext cx="174066" cy="168818"/>
              <a:chOff x="5013725" y="2633775"/>
              <a:chExt cx="422900" cy="410150"/>
            </a:xfrm>
          </p:grpSpPr>
          <p:sp>
            <p:nvSpPr>
              <p:cNvPr id="919" name="Google Shape;919;p13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13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1" name="Google Shape;921;p13"/>
            <p:cNvSpPr/>
            <p:nvPr/>
          </p:nvSpPr>
          <p:spPr>
            <a:xfrm rot="6625155">
              <a:off x="2279667" y="1485809"/>
              <a:ext cx="192107" cy="240259"/>
            </a:xfrm>
            <a:custGeom>
              <a:avLst/>
              <a:gdLst/>
              <a:ahLst/>
              <a:cxnLst/>
              <a:rect l="l" t="t" r="r" b="b"/>
              <a:pathLst>
                <a:path w="7684" h="9610" extrusionOk="0">
                  <a:moveTo>
                    <a:pt x="5097" y="1"/>
                  </a:moveTo>
                  <a:lnTo>
                    <a:pt x="4588" y="114"/>
                  </a:lnTo>
                  <a:lnTo>
                    <a:pt x="4399" y="2096"/>
                  </a:lnTo>
                  <a:lnTo>
                    <a:pt x="3889" y="246"/>
                  </a:lnTo>
                  <a:lnTo>
                    <a:pt x="2889" y="869"/>
                  </a:lnTo>
                  <a:lnTo>
                    <a:pt x="3681" y="2568"/>
                  </a:lnTo>
                  <a:lnTo>
                    <a:pt x="4229" y="3814"/>
                  </a:lnTo>
                  <a:lnTo>
                    <a:pt x="4399" y="4248"/>
                  </a:lnTo>
                  <a:lnTo>
                    <a:pt x="4512" y="4569"/>
                  </a:lnTo>
                  <a:lnTo>
                    <a:pt x="4550" y="4777"/>
                  </a:lnTo>
                  <a:lnTo>
                    <a:pt x="4550" y="4834"/>
                  </a:lnTo>
                  <a:lnTo>
                    <a:pt x="4531" y="4871"/>
                  </a:lnTo>
                  <a:lnTo>
                    <a:pt x="4512" y="4871"/>
                  </a:lnTo>
                  <a:lnTo>
                    <a:pt x="4455" y="4834"/>
                  </a:lnTo>
                  <a:lnTo>
                    <a:pt x="4304" y="4664"/>
                  </a:lnTo>
                  <a:lnTo>
                    <a:pt x="4097" y="4399"/>
                  </a:lnTo>
                  <a:lnTo>
                    <a:pt x="3832" y="4003"/>
                  </a:lnTo>
                  <a:lnTo>
                    <a:pt x="3077" y="2832"/>
                  </a:lnTo>
                  <a:lnTo>
                    <a:pt x="2077" y="1190"/>
                  </a:lnTo>
                  <a:lnTo>
                    <a:pt x="1322" y="1662"/>
                  </a:lnTo>
                  <a:lnTo>
                    <a:pt x="1548" y="2228"/>
                  </a:lnTo>
                  <a:lnTo>
                    <a:pt x="925" y="2134"/>
                  </a:lnTo>
                  <a:lnTo>
                    <a:pt x="680" y="2436"/>
                  </a:lnTo>
                  <a:lnTo>
                    <a:pt x="548" y="2625"/>
                  </a:lnTo>
                  <a:lnTo>
                    <a:pt x="434" y="2832"/>
                  </a:lnTo>
                  <a:lnTo>
                    <a:pt x="302" y="3116"/>
                  </a:lnTo>
                  <a:lnTo>
                    <a:pt x="208" y="3380"/>
                  </a:lnTo>
                  <a:lnTo>
                    <a:pt x="132" y="3625"/>
                  </a:lnTo>
                  <a:lnTo>
                    <a:pt x="76" y="3833"/>
                  </a:lnTo>
                  <a:lnTo>
                    <a:pt x="1529" y="4362"/>
                  </a:lnTo>
                  <a:lnTo>
                    <a:pt x="0" y="4645"/>
                  </a:lnTo>
                  <a:lnTo>
                    <a:pt x="95" y="5532"/>
                  </a:lnTo>
                  <a:lnTo>
                    <a:pt x="1963" y="5192"/>
                  </a:lnTo>
                  <a:lnTo>
                    <a:pt x="3304" y="4985"/>
                  </a:lnTo>
                  <a:lnTo>
                    <a:pt x="3776" y="4928"/>
                  </a:lnTo>
                  <a:lnTo>
                    <a:pt x="4116" y="4890"/>
                  </a:lnTo>
                  <a:lnTo>
                    <a:pt x="4323" y="4890"/>
                  </a:lnTo>
                  <a:lnTo>
                    <a:pt x="4361" y="4909"/>
                  </a:lnTo>
                  <a:lnTo>
                    <a:pt x="4380" y="4909"/>
                  </a:lnTo>
                  <a:lnTo>
                    <a:pt x="4380" y="4947"/>
                  </a:lnTo>
                  <a:lnTo>
                    <a:pt x="4323" y="4966"/>
                  </a:lnTo>
                  <a:lnTo>
                    <a:pt x="4134" y="5060"/>
                  </a:lnTo>
                  <a:lnTo>
                    <a:pt x="3814" y="5173"/>
                  </a:lnTo>
                  <a:lnTo>
                    <a:pt x="3342" y="5306"/>
                  </a:lnTo>
                  <a:lnTo>
                    <a:pt x="2020" y="5683"/>
                  </a:lnTo>
                  <a:lnTo>
                    <a:pt x="151" y="6174"/>
                  </a:lnTo>
                  <a:lnTo>
                    <a:pt x="378" y="6797"/>
                  </a:lnTo>
                  <a:lnTo>
                    <a:pt x="1322" y="6627"/>
                  </a:lnTo>
                  <a:lnTo>
                    <a:pt x="623" y="7269"/>
                  </a:lnTo>
                  <a:lnTo>
                    <a:pt x="736" y="7458"/>
                  </a:lnTo>
                  <a:lnTo>
                    <a:pt x="869" y="7646"/>
                  </a:lnTo>
                  <a:lnTo>
                    <a:pt x="1038" y="7854"/>
                  </a:lnTo>
                  <a:lnTo>
                    <a:pt x="1208" y="8062"/>
                  </a:lnTo>
                  <a:lnTo>
                    <a:pt x="1378" y="8232"/>
                  </a:lnTo>
                  <a:lnTo>
                    <a:pt x="1548" y="8383"/>
                  </a:lnTo>
                  <a:lnTo>
                    <a:pt x="1869" y="8647"/>
                  </a:lnTo>
                  <a:lnTo>
                    <a:pt x="2851" y="7797"/>
                  </a:lnTo>
                  <a:lnTo>
                    <a:pt x="2473" y="9025"/>
                  </a:lnTo>
                  <a:lnTo>
                    <a:pt x="3115" y="9308"/>
                  </a:lnTo>
                  <a:lnTo>
                    <a:pt x="3644" y="8118"/>
                  </a:lnTo>
                  <a:lnTo>
                    <a:pt x="3946" y="9459"/>
                  </a:lnTo>
                  <a:lnTo>
                    <a:pt x="4739" y="9610"/>
                  </a:lnTo>
                  <a:lnTo>
                    <a:pt x="4569" y="5003"/>
                  </a:lnTo>
                  <a:lnTo>
                    <a:pt x="7684" y="1096"/>
                  </a:lnTo>
                  <a:lnTo>
                    <a:pt x="7684" y="1096"/>
                  </a:lnTo>
                  <a:lnTo>
                    <a:pt x="6475" y="1719"/>
                  </a:lnTo>
                  <a:lnTo>
                    <a:pt x="7117" y="718"/>
                  </a:lnTo>
                  <a:lnTo>
                    <a:pt x="6098" y="76"/>
                  </a:lnTo>
                  <a:lnTo>
                    <a:pt x="5154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13"/>
          <p:cNvGrpSpPr/>
          <p:nvPr/>
        </p:nvGrpSpPr>
        <p:grpSpPr>
          <a:xfrm>
            <a:off x="322146" y="1294128"/>
            <a:ext cx="216102" cy="209587"/>
            <a:chOff x="5013725" y="2633775"/>
            <a:chExt cx="422900" cy="410150"/>
          </a:xfrm>
        </p:grpSpPr>
        <p:sp>
          <p:nvSpPr>
            <p:cNvPr id="923" name="Google Shape;923;p13"/>
            <p:cNvSpPr/>
            <p:nvPr/>
          </p:nvSpPr>
          <p:spPr>
            <a:xfrm>
              <a:off x="5013725" y="2633775"/>
              <a:ext cx="422900" cy="410150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3"/>
            <p:cNvSpPr/>
            <p:nvPr/>
          </p:nvSpPr>
          <p:spPr>
            <a:xfrm>
              <a:off x="5179850" y="2778200"/>
              <a:ext cx="79300" cy="78850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13"/>
          <p:cNvSpPr/>
          <p:nvPr/>
        </p:nvSpPr>
        <p:spPr>
          <a:xfrm>
            <a:off x="8447350" y="1812171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6" name="Google Shape;926;p13"/>
          <p:cNvGrpSpPr/>
          <p:nvPr/>
        </p:nvGrpSpPr>
        <p:grpSpPr>
          <a:xfrm>
            <a:off x="8849970" y="2727526"/>
            <a:ext cx="216102" cy="209587"/>
            <a:chOff x="375445" y="3222151"/>
            <a:chExt cx="216102" cy="209587"/>
          </a:xfrm>
        </p:grpSpPr>
        <p:sp>
          <p:nvSpPr>
            <p:cNvPr id="927" name="Google Shape;927;p13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3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13"/>
          <p:cNvGrpSpPr/>
          <p:nvPr/>
        </p:nvGrpSpPr>
        <p:grpSpPr>
          <a:xfrm>
            <a:off x="8500537" y="3565958"/>
            <a:ext cx="156307" cy="151594"/>
            <a:chOff x="375445" y="3222151"/>
            <a:chExt cx="216102" cy="209587"/>
          </a:xfrm>
        </p:grpSpPr>
        <p:sp>
          <p:nvSpPr>
            <p:cNvPr id="930" name="Google Shape;930;p13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3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" name="Google Shape;932;p13"/>
          <p:cNvGrpSpPr/>
          <p:nvPr/>
        </p:nvGrpSpPr>
        <p:grpSpPr>
          <a:xfrm>
            <a:off x="8804081" y="3239808"/>
            <a:ext cx="156328" cy="151594"/>
            <a:chOff x="375445" y="3222151"/>
            <a:chExt cx="216102" cy="209587"/>
          </a:xfrm>
        </p:grpSpPr>
        <p:sp>
          <p:nvSpPr>
            <p:cNvPr id="933" name="Google Shape;933;p13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3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13"/>
          <p:cNvGrpSpPr/>
          <p:nvPr/>
        </p:nvGrpSpPr>
        <p:grpSpPr>
          <a:xfrm>
            <a:off x="8423989" y="-533405"/>
            <a:ext cx="591491" cy="2037135"/>
            <a:chOff x="1395700" y="238125"/>
            <a:chExt cx="1034075" cy="3561425"/>
          </a:xfrm>
        </p:grpSpPr>
        <p:sp>
          <p:nvSpPr>
            <p:cNvPr id="936" name="Google Shape;936;p13"/>
            <p:cNvSpPr/>
            <p:nvPr/>
          </p:nvSpPr>
          <p:spPr>
            <a:xfrm>
              <a:off x="1566525" y="238125"/>
              <a:ext cx="688150" cy="1740125"/>
            </a:xfrm>
            <a:custGeom>
              <a:avLst/>
              <a:gdLst/>
              <a:ahLst/>
              <a:cxnLst/>
              <a:rect l="l" t="t" r="r" b="b"/>
              <a:pathLst>
                <a:path w="27526" h="69605" extrusionOk="0">
                  <a:moveTo>
                    <a:pt x="13763" y="54502"/>
                  </a:moveTo>
                  <a:lnTo>
                    <a:pt x="26242" y="69019"/>
                  </a:lnTo>
                  <a:lnTo>
                    <a:pt x="1304" y="69019"/>
                  </a:lnTo>
                  <a:lnTo>
                    <a:pt x="13763" y="54502"/>
                  </a:lnTo>
                  <a:close/>
                  <a:moveTo>
                    <a:pt x="13405" y="0"/>
                  </a:moveTo>
                  <a:lnTo>
                    <a:pt x="13405" y="54030"/>
                  </a:lnTo>
                  <a:lnTo>
                    <a:pt x="1" y="69605"/>
                  </a:lnTo>
                  <a:lnTo>
                    <a:pt x="27526" y="69605"/>
                  </a:lnTo>
                  <a:lnTo>
                    <a:pt x="14575" y="54426"/>
                  </a:lnTo>
                  <a:lnTo>
                    <a:pt x="1449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extrusionOk="0">
                  <a:moveTo>
                    <a:pt x="1" y="0"/>
                  </a:moveTo>
                  <a:lnTo>
                    <a:pt x="1" y="17425"/>
                  </a:lnTo>
                  <a:lnTo>
                    <a:pt x="624" y="17425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D70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fill="none" extrusionOk="0">
                  <a:moveTo>
                    <a:pt x="1" y="17425"/>
                  </a:moveTo>
                  <a:lnTo>
                    <a:pt x="624" y="17425"/>
                  </a:lnTo>
                  <a:lnTo>
                    <a:pt x="624" y="0"/>
                  </a:lnTo>
                  <a:lnTo>
                    <a:pt x="1" y="0"/>
                  </a:lnTo>
                  <a:lnTo>
                    <a:pt x="1" y="174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extrusionOk="0">
                  <a:moveTo>
                    <a:pt x="1" y="1"/>
                  </a:moveTo>
                  <a:lnTo>
                    <a:pt x="1" y="18067"/>
                  </a:lnTo>
                  <a:lnTo>
                    <a:pt x="1266" y="18067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fill="none" extrusionOk="0">
                  <a:moveTo>
                    <a:pt x="1266" y="18067"/>
                  </a:moveTo>
                  <a:lnTo>
                    <a:pt x="1" y="18067"/>
                  </a:lnTo>
                  <a:lnTo>
                    <a:pt x="1" y="1"/>
                  </a:lnTo>
                  <a:lnTo>
                    <a:pt x="1266" y="1"/>
                  </a:lnTo>
                  <a:lnTo>
                    <a:pt x="1266" y="180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1864825" y="3704175"/>
              <a:ext cx="95825" cy="95375"/>
            </a:xfrm>
            <a:custGeom>
              <a:avLst/>
              <a:gdLst/>
              <a:ahLst/>
              <a:cxnLst/>
              <a:rect l="l" t="t" r="r" b="b"/>
              <a:pathLst>
                <a:path w="3833" h="3815" extrusionOk="0">
                  <a:moveTo>
                    <a:pt x="1718" y="1"/>
                  </a:moveTo>
                  <a:lnTo>
                    <a:pt x="1529" y="39"/>
                  </a:lnTo>
                  <a:lnTo>
                    <a:pt x="1340" y="76"/>
                  </a:lnTo>
                  <a:lnTo>
                    <a:pt x="1171" y="152"/>
                  </a:lnTo>
                  <a:lnTo>
                    <a:pt x="1001" y="227"/>
                  </a:lnTo>
                  <a:lnTo>
                    <a:pt x="850" y="322"/>
                  </a:lnTo>
                  <a:lnTo>
                    <a:pt x="699" y="435"/>
                  </a:lnTo>
                  <a:lnTo>
                    <a:pt x="566" y="548"/>
                  </a:lnTo>
                  <a:lnTo>
                    <a:pt x="434" y="699"/>
                  </a:lnTo>
                  <a:lnTo>
                    <a:pt x="321" y="831"/>
                  </a:lnTo>
                  <a:lnTo>
                    <a:pt x="227" y="1001"/>
                  </a:lnTo>
                  <a:lnTo>
                    <a:pt x="151" y="1171"/>
                  </a:lnTo>
                  <a:lnTo>
                    <a:pt x="94" y="1341"/>
                  </a:lnTo>
                  <a:lnTo>
                    <a:pt x="38" y="1530"/>
                  </a:lnTo>
                  <a:lnTo>
                    <a:pt x="19" y="1719"/>
                  </a:lnTo>
                  <a:lnTo>
                    <a:pt x="0" y="1908"/>
                  </a:lnTo>
                  <a:lnTo>
                    <a:pt x="19" y="2096"/>
                  </a:lnTo>
                  <a:lnTo>
                    <a:pt x="38" y="2304"/>
                  </a:lnTo>
                  <a:lnTo>
                    <a:pt x="94" y="2474"/>
                  </a:lnTo>
                  <a:lnTo>
                    <a:pt x="151" y="2663"/>
                  </a:lnTo>
                  <a:lnTo>
                    <a:pt x="227" y="2814"/>
                  </a:lnTo>
                  <a:lnTo>
                    <a:pt x="321" y="2984"/>
                  </a:lnTo>
                  <a:lnTo>
                    <a:pt x="434" y="3135"/>
                  </a:lnTo>
                  <a:lnTo>
                    <a:pt x="566" y="3267"/>
                  </a:lnTo>
                  <a:lnTo>
                    <a:pt x="699" y="3380"/>
                  </a:lnTo>
                  <a:lnTo>
                    <a:pt x="850" y="3493"/>
                  </a:lnTo>
                  <a:lnTo>
                    <a:pt x="1001" y="3588"/>
                  </a:lnTo>
                  <a:lnTo>
                    <a:pt x="1171" y="3663"/>
                  </a:lnTo>
                  <a:lnTo>
                    <a:pt x="1340" y="3739"/>
                  </a:lnTo>
                  <a:lnTo>
                    <a:pt x="1529" y="3776"/>
                  </a:lnTo>
                  <a:lnTo>
                    <a:pt x="1718" y="3814"/>
                  </a:lnTo>
                  <a:lnTo>
                    <a:pt x="2114" y="3814"/>
                  </a:lnTo>
                  <a:lnTo>
                    <a:pt x="2303" y="3776"/>
                  </a:lnTo>
                  <a:lnTo>
                    <a:pt x="2492" y="3739"/>
                  </a:lnTo>
                  <a:lnTo>
                    <a:pt x="2662" y="3663"/>
                  </a:lnTo>
                  <a:lnTo>
                    <a:pt x="2832" y="3588"/>
                  </a:lnTo>
                  <a:lnTo>
                    <a:pt x="2983" y="3493"/>
                  </a:lnTo>
                  <a:lnTo>
                    <a:pt x="3134" y="3380"/>
                  </a:lnTo>
                  <a:lnTo>
                    <a:pt x="3266" y="3267"/>
                  </a:lnTo>
                  <a:lnTo>
                    <a:pt x="3398" y="3135"/>
                  </a:lnTo>
                  <a:lnTo>
                    <a:pt x="3493" y="2984"/>
                  </a:lnTo>
                  <a:lnTo>
                    <a:pt x="3606" y="2814"/>
                  </a:lnTo>
                  <a:lnTo>
                    <a:pt x="3681" y="2663"/>
                  </a:lnTo>
                  <a:lnTo>
                    <a:pt x="3738" y="2474"/>
                  </a:lnTo>
                  <a:lnTo>
                    <a:pt x="3795" y="2304"/>
                  </a:lnTo>
                  <a:lnTo>
                    <a:pt x="3813" y="2096"/>
                  </a:lnTo>
                  <a:lnTo>
                    <a:pt x="3832" y="1908"/>
                  </a:lnTo>
                  <a:lnTo>
                    <a:pt x="3813" y="1719"/>
                  </a:lnTo>
                  <a:lnTo>
                    <a:pt x="3795" y="1530"/>
                  </a:lnTo>
                  <a:lnTo>
                    <a:pt x="3738" y="1341"/>
                  </a:lnTo>
                  <a:lnTo>
                    <a:pt x="3681" y="1171"/>
                  </a:lnTo>
                  <a:lnTo>
                    <a:pt x="3606" y="1001"/>
                  </a:lnTo>
                  <a:lnTo>
                    <a:pt x="3493" y="831"/>
                  </a:lnTo>
                  <a:lnTo>
                    <a:pt x="3398" y="699"/>
                  </a:lnTo>
                  <a:lnTo>
                    <a:pt x="3266" y="548"/>
                  </a:lnTo>
                  <a:lnTo>
                    <a:pt x="3134" y="435"/>
                  </a:lnTo>
                  <a:lnTo>
                    <a:pt x="2983" y="322"/>
                  </a:lnTo>
                  <a:lnTo>
                    <a:pt x="2832" y="227"/>
                  </a:lnTo>
                  <a:lnTo>
                    <a:pt x="2662" y="152"/>
                  </a:lnTo>
                  <a:lnTo>
                    <a:pt x="2492" y="76"/>
                  </a:lnTo>
                  <a:lnTo>
                    <a:pt x="2303" y="39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fill="none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lnTo>
                    <a:pt x="34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0" y="0"/>
                  </a:moveTo>
                  <a:lnTo>
                    <a:pt x="3455" y="3927"/>
                  </a:lnTo>
                  <a:lnTo>
                    <a:pt x="37908" y="3927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3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5" y="3927"/>
                  </a:lnTo>
                  <a:lnTo>
                    <a:pt x="3455" y="3927"/>
                  </a:lnTo>
                  <a:lnTo>
                    <a:pt x="37908" y="3927"/>
                  </a:lnTo>
                  <a:lnTo>
                    <a:pt x="37908" y="3927"/>
                  </a:lnTo>
                  <a:lnTo>
                    <a:pt x="41362" y="0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3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extrusionOk="0">
                  <a:moveTo>
                    <a:pt x="19" y="1"/>
                  </a:move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3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3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extrusionOk="0">
                  <a:moveTo>
                    <a:pt x="19" y="1"/>
                  </a:move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3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3"/>
            <p:cNvSpPr/>
            <p:nvPr/>
          </p:nvSpPr>
          <p:spPr>
            <a:xfrm>
              <a:off x="1454200" y="2413850"/>
              <a:ext cx="974625" cy="96300"/>
            </a:xfrm>
            <a:custGeom>
              <a:avLst/>
              <a:gdLst/>
              <a:ahLst/>
              <a:cxnLst/>
              <a:rect l="l" t="t" r="r" b="b"/>
              <a:pathLst>
                <a:path w="38985" h="3852" extrusionOk="0">
                  <a:moveTo>
                    <a:pt x="1" y="2606"/>
                  </a:moveTo>
                  <a:lnTo>
                    <a:pt x="1096" y="3852"/>
                  </a:lnTo>
                  <a:lnTo>
                    <a:pt x="1096" y="3852"/>
                  </a:lnTo>
                  <a:lnTo>
                    <a:pt x="1" y="2606"/>
                  </a:lnTo>
                  <a:close/>
                  <a:moveTo>
                    <a:pt x="38985" y="0"/>
                  </a:moveTo>
                  <a:lnTo>
                    <a:pt x="38985" y="0"/>
                  </a:lnTo>
                  <a:lnTo>
                    <a:pt x="38211" y="888"/>
                  </a:lnTo>
                  <a:lnTo>
                    <a:pt x="38985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3"/>
            <p:cNvSpPr/>
            <p:nvPr/>
          </p:nvSpPr>
          <p:spPr>
            <a:xfrm>
              <a:off x="1454200" y="2478975"/>
              <a:ext cx="27400" cy="31175"/>
            </a:xfrm>
            <a:custGeom>
              <a:avLst/>
              <a:gdLst/>
              <a:ahLst/>
              <a:cxnLst/>
              <a:rect l="l" t="t" r="r" b="b"/>
              <a:pathLst>
                <a:path w="1096" h="1247" fill="none" extrusionOk="0">
                  <a:moveTo>
                    <a:pt x="1" y="1"/>
                  </a:moveTo>
                  <a:lnTo>
                    <a:pt x="1096" y="1247"/>
                  </a:lnTo>
                  <a:lnTo>
                    <a:pt x="1096" y="124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3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extrusionOk="0">
                  <a:moveTo>
                    <a:pt x="1" y="0"/>
                  </a:move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3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fill="none" extrusionOk="0">
                  <a:moveTo>
                    <a:pt x="41288" y="0"/>
                  </a:moveTo>
                  <a:lnTo>
                    <a:pt x="1" y="0"/>
                  </a:ln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3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41362" y="1"/>
                  </a:lnTo>
                  <a:lnTo>
                    <a:pt x="37983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3"/>
            <p:cNvSpPr/>
            <p:nvPr/>
          </p:nvSpPr>
          <p:spPr>
            <a:xfrm>
              <a:off x="1395700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3"/>
            <p:cNvSpPr/>
            <p:nvPr/>
          </p:nvSpPr>
          <p:spPr>
            <a:xfrm>
              <a:off x="2345275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3379" y="1"/>
                  </a:moveTo>
                  <a:lnTo>
                    <a:pt x="3379" y="1"/>
                  </a:lnTo>
                  <a:lnTo>
                    <a:pt x="0" y="3852"/>
                  </a:lnTo>
                  <a:lnTo>
                    <a:pt x="0" y="3852"/>
                  </a:lnTo>
                  <a:lnTo>
                    <a:pt x="33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3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3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fill="none" extrusionOk="0">
                  <a:moveTo>
                    <a:pt x="41362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3"/>
            <p:cNvSpPr/>
            <p:nvPr/>
          </p:nvSpPr>
          <p:spPr>
            <a:xfrm>
              <a:off x="1395700" y="2216100"/>
              <a:ext cx="1034075" cy="975"/>
            </a:xfrm>
            <a:custGeom>
              <a:avLst/>
              <a:gdLst/>
              <a:ahLst/>
              <a:cxnLst/>
              <a:rect l="l" t="t" r="r" b="b"/>
              <a:pathLst>
                <a:path w="41363" h="39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  <a:close/>
                  <a:moveTo>
                    <a:pt x="41344" y="0"/>
                  </a:moveTo>
                  <a:lnTo>
                    <a:pt x="41344" y="0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3"/>
            <p:cNvSpPr/>
            <p:nvPr/>
          </p:nvSpPr>
          <p:spPr>
            <a:xfrm>
              <a:off x="1395700" y="2216100"/>
              <a:ext cx="475" cy="975"/>
            </a:xfrm>
            <a:custGeom>
              <a:avLst/>
              <a:gdLst/>
              <a:ahLst/>
              <a:cxnLst/>
              <a:rect l="l" t="t" r="r" b="b"/>
              <a:pathLst>
                <a:path w="19" h="39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3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19" y="0"/>
                  </a:move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3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3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extrusionOk="0">
                  <a:moveTo>
                    <a:pt x="3455" y="0"/>
                  </a:moveTo>
                  <a:lnTo>
                    <a:pt x="0" y="3908"/>
                  </a:lnTo>
                  <a:lnTo>
                    <a:pt x="3455" y="7835"/>
                  </a:lnTo>
                  <a:lnTo>
                    <a:pt x="0" y="11743"/>
                  </a:lnTo>
                  <a:lnTo>
                    <a:pt x="3285" y="15481"/>
                  </a:lnTo>
                  <a:lnTo>
                    <a:pt x="38078" y="15481"/>
                  </a:lnTo>
                  <a:lnTo>
                    <a:pt x="41362" y="11743"/>
                  </a:lnTo>
                  <a:lnTo>
                    <a:pt x="37908" y="7835"/>
                  </a:lnTo>
                  <a:lnTo>
                    <a:pt x="41362" y="3908"/>
                  </a:lnTo>
                  <a:lnTo>
                    <a:pt x="379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3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fill="none" extrusionOk="0">
                  <a:moveTo>
                    <a:pt x="38078" y="15481"/>
                  </a:moveTo>
                  <a:lnTo>
                    <a:pt x="3285" y="15481"/>
                  </a:lnTo>
                  <a:lnTo>
                    <a:pt x="0" y="11743"/>
                  </a:lnTo>
                  <a:lnTo>
                    <a:pt x="3455" y="7835"/>
                  </a:lnTo>
                  <a:lnTo>
                    <a:pt x="0" y="3908"/>
                  </a:lnTo>
                  <a:lnTo>
                    <a:pt x="3455" y="0"/>
                  </a:lnTo>
                  <a:lnTo>
                    <a:pt x="37908" y="0"/>
                  </a:lnTo>
                  <a:lnTo>
                    <a:pt x="41362" y="3908"/>
                  </a:lnTo>
                  <a:lnTo>
                    <a:pt x="37908" y="7835"/>
                  </a:lnTo>
                  <a:lnTo>
                    <a:pt x="41362" y="11743"/>
                  </a:lnTo>
                  <a:lnTo>
                    <a:pt x="38078" y="154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3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  <a:close/>
                  <a:moveTo>
                    <a:pt x="41362" y="0"/>
                  </a:moveTo>
                  <a:lnTo>
                    <a:pt x="41362" y="0"/>
                  </a:lnTo>
                  <a:lnTo>
                    <a:pt x="37983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3"/>
            <p:cNvSpPr/>
            <p:nvPr/>
          </p:nvSpPr>
          <p:spPr>
            <a:xfrm>
              <a:off x="1395700" y="3194475"/>
              <a:ext cx="58525" cy="66100"/>
            </a:xfrm>
            <a:custGeom>
              <a:avLst/>
              <a:gdLst/>
              <a:ahLst/>
              <a:cxnLst/>
              <a:rect l="l" t="t" r="r" b="b"/>
              <a:pathLst>
                <a:path w="2341" h="26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3"/>
            <p:cNvSpPr/>
            <p:nvPr/>
          </p:nvSpPr>
          <p:spPr>
            <a:xfrm>
              <a:off x="2345275" y="3194475"/>
              <a:ext cx="84500" cy="95825"/>
            </a:xfrm>
            <a:custGeom>
              <a:avLst/>
              <a:gdLst/>
              <a:ahLst/>
              <a:cxnLst/>
              <a:rect l="l" t="t" r="r" b="b"/>
              <a:pathLst>
                <a:path w="3380" h="3833" fill="none" extrusionOk="0">
                  <a:moveTo>
                    <a:pt x="3379" y="0"/>
                  </a:moveTo>
                  <a:lnTo>
                    <a:pt x="3379" y="0"/>
                  </a:lnTo>
                  <a:lnTo>
                    <a:pt x="0" y="3832"/>
                  </a:lnTo>
                  <a:lnTo>
                    <a:pt x="0" y="3832"/>
                  </a:lnTo>
                  <a:lnTo>
                    <a:pt x="3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3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3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3"/>
            <p:cNvSpPr/>
            <p:nvPr/>
          </p:nvSpPr>
          <p:spPr>
            <a:xfrm>
              <a:off x="1395700" y="3389850"/>
              <a:ext cx="1034075" cy="97250"/>
            </a:xfrm>
            <a:custGeom>
              <a:avLst/>
              <a:gdLst/>
              <a:ahLst/>
              <a:cxnLst/>
              <a:rect l="l" t="t" r="r" b="b"/>
              <a:pathLst>
                <a:path w="41363" h="3890" extrusionOk="0">
                  <a:moveTo>
                    <a:pt x="0" y="1"/>
                  </a:moveTo>
                  <a:lnTo>
                    <a:pt x="3285" y="3739"/>
                  </a:lnTo>
                  <a:lnTo>
                    <a:pt x="3302" y="3739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38060" y="3739"/>
                  </a:lnTo>
                  <a:lnTo>
                    <a:pt x="38078" y="3739"/>
                  </a:lnTo>
                  <a:lnTo>
                    <a:pt x="41362" y="1"/>
                  </a:lnTo>
                  <a:close/>
                  <a:moveTo>
                    <a:pt x="3302" y="3739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close/>
                  <a:moveTo>
                    <a:pt x="34094" y="3739"/>
                  </a:moveTo>
                  <a:lnTo>
                    <a:pt x="33943" y="3890"/>
                  </a:lnTo>
                  <a:lnTo>
                    <a:pt x="37927" y="3890"/>
                  </a:lnTo>
                  <a:lnTo>
                    <a:pt x="38060" y="3739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3"/>
            <p:cNvSpPr/>
            <p:nvPr/>
          </p:nvSpPr>
          <p:spPr>
            <a:xfrm>
              <a:off x="1395700" y="3389850"/>
              <a:ext cx="180775" cy="97250"/>
            </a:xfrm>
            <a:custGeom>
              <a:avLst/>
              <a:gdLst/>
              <a:ahLst/>
              <a:cxnLst/>
              <a:rect l="l" t="t" r="r" b="b"/>
              <a:pathLst>
                <a:path w="7231" h="3890" fill="none" extrusionOk="0">
                  <a:moveTo>
                    <a:pt x="0" y="1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lnTo>
                    <a:pt x="3285" y="373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244275" y="3389850"/>
              <a:ext cx="185500" cy="97250"/>
            </a:xfrm>
            <a:custGeom>
              <a:avLst/>
              <a:gdLst/>
              <a:ahLst/>
              <a:cxnLst/>
              <a:rect l="l" t="t" r="r" b="b"/>
              <a:pathLst>
                <a:path w="7420" h="3890" fill="none" extrusionOk="0">
                  <a:moveTo>
                    <a:pt x="7419" y="1"/>
                  </a:moveTo>
                  <a:lnTo>
                    <a:pt x="4135" y="3739"/>
                  </a:lnTo>
                  <a:lnTo>
                    <a:pt x="151" y="3739"/>
                  </a:lnTo>
                  <a:lnTo>
                    <a:pt x="0" y="3890"/>
                  </a:lnTo>
                  <a:lnTo>
                    <a:pt x="3984" y="3890"/>
                  </a:lnTo>
                  <a:lnTo>
                    <a:pt x="74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3"/>
            <p:cNvSpPr/>
            <p:nvPr/>
          </p:nvSpPr>
          <p:spPr>
            <a:xfrm>
              <a:off x="1395700" y="3388925"/>
              <a:ext cx="475" cy="950"/>
            </a:xfrm>
            <a:custGeom>
              <a:avLst/>
              <a:gdLst/>
              <a:ahLst/>
              <a:cxnLst/>
              <a:rect l="l" t="t" r="r" b="b"/>
              <a:pathLst>
                <a:path w="19" h="38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3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extrusionOk="0">
                  <a:moveTo>
                    <a:pt x="19" y="0"/>
                  </a:moveTo>
                  <a:lnTo>
                    <a:pt x="0" y="38"/>
                  </a:lnTo>
                  <a:lnTo>
                    <a:pt x="3285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285" y="3776"/>
                  </a:lnTo>
                  <a:lnTo>
                    <a:pt x="7098" y="3776"/>
                  </a:lnTo>
                  <a:lnTo>
                    <a:pt x="34094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" name="Google Shape;978;p13"/>
          <p:cNvGrpSpPr/>
          <p:nvPr/>
        </p:nvGrpSpPr>
        <p:grpSpPr>
          <a:xfrm>
            <a:off x="7766490" y="3770275"/>
            <a:ext cx="1571958" cy="1610184"/>
            <a:chOff x="-3128300" y="3184750"/>
            <a:chExt cx="1745650" cy="1788100"/>
          </a:xfrm>
        </p:grpSpPr>
        <p:sp>
          <p:nvSpPr>
            <p:cNvPr id="979" name="Google Shape;979;p13"/>
            <p:cNvSpPr/>
            <p:nvPr/>
          </p:nvSpPr>
          <p:spPr>
            <a:xfrm>
              <a:off x="-3128300" y="3184750"/>
              <a:ext cx="1745650" cy="1788100"/>
            </a:xfrm>
            <a:custGeom>
              <a:avLst/>
              <a:gdLst/>
              <a:ahLst/>
              <a:cxnLst/>
              <a:rect l="l" t="t" r="r" b="b"/>
              <a:pathLst>
                <a:path w="69826" h="71524" extrusionOk="0">
                  <a:moveTo>
                    <a:pt x="62244" y="1"/>
                  </a:moveTo>
                  <a:lnTo>
                    <a:pt x="61580" y="19"/>
                  </a:lnTo>
                  <a:lnTo>
                    <a:pt x="60934" y="56"/>
                  </a:lnTo>
                  <a:lnTo>
                    <a:pt x="60270" y="130"/>
                  </a:lnTo>
                  <a:lnTo>
                    <a:pt x="59624" y="222"/>
                  </a:lnTo>
                  <a:lnTo>
                    <a:pt x="59034" y="333"/>
                  </a:lnTo>
                  <a:lnTo>
                    <a:pt x="58462" y="481"/>
                  </a:lnTo>
                  <a:lnTo>
                    <a:pt x="57890" y="647"/>
                  </a:lnTo>
                  <a:lnTo>
                    <a:pt x="57337" y="813"/>
                  </a:lnTo>
                  <a:lnTo>
                    <a:pt x="56783" y="1016"/>
                  </a:lnTo>
                  <a:lnTo>
                    <a:pt x="56248" y="1255"/>
                  </a:lnTo>
                  <a:lnTo>
                    <a:pt x="55695" y="1495"/>
                  </a:lnTo>
                  <a:lnTo>
                    <a:pt x="55178" y="1754"/>
                  </a:lnTo>
                  <a:lnTo>
                    <a:pt x="54662" y="2030"/>
                  </a:lnTo>
                  <a:lnTo>
                    <a:pt x="54145" y="2325"/>
                  </a:lnTo>
                  <a:lnTo>
                    <a:pt x="53647" y="2639"/>
                  </a:lnTo>
                  <a:lnTo>
                    <a:pt x="53167" y="2971"/>
                  </a:lnTo>
                  <a:lnTo>
                    <a:pt x="52688" y="3322"/>
                  </a:lnTo>
                  <a:lnTo>
                    <a:pt x="52226" y="3691"/>
                  </a:lnTo>
                  <a:lnTo>
                    <a:pt x="51784" y="4078"/>
                  </a:lnTo>
                  <a:lnTo>
                    <a:pt x="51341" y="4465"/>
                  </a:lnTo>
                  <a:lnTo>
                    <a:pt x="50917" y="4871"/>
                  </a:lnTo>
                  <a:lnTo>
                    <a:pt x="50492" y="5296"/>
                  </a:lnTo>
                  <a:lnTo>
                    <a:pt x="50087" y="5738"/>
                  </a:lnTo>
                  <a:lnTo>
                    <a:pt x="49699" y="6199"/>
                  </a:lnTo>
                  <a:lnTo>
                    <a:pt x="49330" y="6661"/>
                  </a:lnTo>
                  <a:lnTo>
                    <a:pt x="48980" y="7122"/>
                  </a:lnTo>
                  <a:lnTo>
                    <a:pt x="48629" y="7620"/>
                  </a:lnTo>
                  <a:lnTo>
                    <a:pt x="48316" y="8118"/>
                  </a:lnTo>
                  <a:lnTo>
                    <a:pt x="48002" y="8616"/>
                  </a:lnTo>
                  <a:lnTo>
                    <a:pt x="47707" y="9133"/>
                  </a:lnTo>
                  <a:lnTo>
                    <a:pt x="47430" y="9668"/>
                  </a:lnTo>
                  <a:lnTo>
                    <a:pt x="47172" y="10203"/>
                  </a:lnTo>
                  <a:lnTo>
                    <a:pt x="46932" y="10738"/>
                  </a:lnTo>
                  <a:lnTo>
                    <a:pt x="46711" y="11291"/>
                  </a:lnTo>
                  <a:lnTo>
                    <a:pt x="46508" y="11845"/>
                  </a:lnTo>
                  <a:lnTo>
                    <a:pt x="46323" y="12398"/>
                  </a:lnTo>
                  <a:lnTo>
                    <a:pt x="46176" y="12933"/>
                  </a:lnTo>
                  <a:lnTo>
                    <a:pt x="46046" y="13450"/>
                  </a:lnTo>
                  <a:lnTo>
                    <a:pt x="45917" y="13966"/>
                  </a:lnTo>
                  <a:lnTo>
                    <a:pt x="45807" y="14501"/>
                  </a:lnTo>
                  <a:lnTo>
                    <a:pt x="45714" y="15036"/>
                  </a:lnTo>
                  <a:lnTo>
                    <a:pt x="45641" y="15571"/>
                  </a:lnTo>
                  <a:lnTo>
                    <a:pt x="45585" y="16106"/>
                  </a:lnTo>
                  <a:lnTo>
                    <a:pt x="45548" y="16641"/>
                  </a:lnTo>
                  <a:lnTo>
                    <a:pt x="45511" y="17176"/>
                  </a:lnTo>
                  <a:lnTo>
                    <a:pt x="45493" y="17711"/>
                  </a:lnTo>
                  <a:lnTo>
                    <a:pt x="45493" y="18264"/>
                  </a:lnTo>
                  <a:lnTo>
                    <a:pt x="45493" y="18799"/>
                  </a:lnTo>
                  <a:lnTo>
                    <a:pt x="45530" y="19334"/>
                  </a:lnTo>
                  <a:lnTo>
                    <a:pt x="45567" y="19869"/>
                  </a:lnTo>
                  <a:lnTo>
                    <a:pt x="45622" y="20404"/>
                  </a:lnTo>
                  <a:lnTo>
                    <a:pt x="45677" y="20958"/>
                  </a:lnTo>
                  <a:lnTo>
                    <a:pt x="45770" y="21493"/>
                  </a:lnTo>
                  <a:lnTo>
                    <a:pt x="45862" y="22009"/>
                  </a:lnTo>
                  <a:lnTo>
                    <a:pt x="45973" y="22544"/>
                  </a:lnTo>
                  <a:lnTo>
                    <a:pt x="46083" y="23079"/>
                  </a:lnTo>
                  <a:lnTo>
                    <a:pt x="46212" y="23596"/>
                  </a:lnTo>
                  <a:lnTo>
                    <a:pt x="46360" y="24131"/>
                  </a:lnTo>
                  <a:lnTo>
                    <a:pt x="46526" y="24647"/>
                  </a:lnTo>
                  <a:lnTo>
                    <a:pt x="46692" y="25164"/>
                  </a:lnTo>
                  <a:lnTo>
                    <a:pt x="46877" y="25680"/>
                  </a:lnTo>
                  <a:lnTo>
                    <a:pt x="47061" y="26179"/>
                  </a:lnTo>
                  <a:lnTo>
                    <a:pt x="47282" y="26677"/>
                  </a:lnTo>
                  <a:lnTo>
                    <a:pt x="47485" y="27175"/>
                  </a:lnTo>
                  <a:lnTo>
                    <a:pt x="47725" y="27673"/>
                  </a:lnTo>
                  <a:lnTo>
                    <a:pt x="47965" y="28153"/>
                  </a:lnTo>
                  <a:lnTo>
                    <a:pt x="48223" y="28632"/>
                  </a:lnTo>
                  <a:lnTo>
                    <a:pt x="48482" y="29112"/>
                  </a:lnTo>
                  <a:lnTo>
                    <a:pt x="48223" y="28872"/>
                  </a:lnTo>
                  <a:lnTo>
                    <a:pt x="47947" y="28669"/>
                  </a:lnTo>
                  <a:lnTo>
                    <a:pt x="47651" y="28485"/>
                  </a:lnTo>
                  <a:lnTo>
                    <a:pt x="47319" y="28319"/>
                  </a:lnTo>
                  <a:lnTo>
                    <a:pt x="46987" y="28189"/>
                  </a:lnTo>
                  <a:lnTo>
                    <a:pt x="46655" y="28079"/>
                  </a:lnTo>
                  <a:lnTo>
                    <a:pt x="46305" y="27986"/>
                  </a:lnTo>
                  <a:lnTo>
                    <a:pt x="45936" y="27931"/>
                  </a:lnTo>
                  <a:lnTo>
                    <a:pt x="45585" y="27894"/>
                  </a:lnTo>
                  <a:lnTo>
                    <a:pt x="45216" y="27894"/>
                  </a:lnTo>
                  <a:lnTo>
                    <a:pt x="44847" y="27913"/>
                  </a:lnTo>
                  <a:lnTo>
                    <a:pt x="44478" y="27950"/>
                  </a:lnTo>
                  <a:lnTo>
                    <a:pt x="44128" y="28023"/>
                  </a:lnTo>
                  <a:lnTo>
                    <a:pt x="43777" y="28134"/>
                  </a:lnTo>
                  <a:lnTo>
                    <a:pt x="43445" y="28263"/>
                  </a:lnTo>
                  <a:lnTo>
                    <a:pt x="43113" y="28411"/>
                  </a:lnTo>
                  <a:lnTo>
                    <a:pt x="42726" y="28651"/>
                  </a:lnTo>
                  <a:lnTo>
                    <a:pt x="42338" y="28927"/>
                  </a:lnTo>
                  <a:lnTo>
                    <a:pt x="41988" y="29223"/>
                  </a:lnTo>
                  <a:lnTo>
                    <a:pt x="41674" y="29555"/>
                  </a:lnTo>
                  <a:lnTo>
                    <a:pt x="41361" y="29905"/>
                  </a:lnTo>
                  <a:lnTo>
                    <a:pt x="41102" y="30274"/>
                  </a:lnTo>
                  <a:lnTo>
                    <a:pt x="40844" y="30661"/>
                  </a:lnTo>
                  <a:lnTo>
                    <a:pt x="40623" y="31067"/>
                  </a:lnTo>
                  <a:lnTo>
                    <a:pt x="40420" y="31492"/>
                  </a:lnTo>
                  <a:lnTo>
                    <a:pt x="40254" y="31934"/>
                  </a:lnTo>
                  <a:lnTo>
                    <a:pt x="40106" y="32396"/>
                  </a:lnTo>
                  <a:lnTo>
                    <a:pt x="39977" y="32857"/>
                  </a:lnTo>
                  <a:lnTo>
                    <a:pt x="39885" y="33318"/>
                  </a:lnTo>
                  <a:lnTo>
                    <a:pt x="39811" y="33779"/>
                  </a:lnTo>
                  <a:lnTo>
                    <a:pt x="39756" y="34259"/>
                  </a:lnTo>
                  <a:lnTo>
                    <a:pt x="39737" y="34720"/>
                  </a:lnTo>
                  <a:lnTo>
                    <a:pt x="39737" y="35200"/>
                  </a:lnTo>
                  <a:lnTo>
                    <a:pt x="39737" y="35661"/>
                  </a:lnTo>
                  <a:lnTo>
                    <a:pt x="39774" y="36122"/>
                  </a:lnTo>
                  <a:lnTo>
                    <a:pt x="39829" y="36583"/>
                  </a:lnTo>
                  <a:lnTo>
                    <a:pt x="39903" y="37044"/>
                  </a:lnTo>
                  <a:lnTo>
                    <a:pt x="39977" y="37506"/>
                  </a:lnTo>
                  <a:lnTo>
                    <a:pt x="40069" y="37967"/>
                  </a:lnTo>
                  <a:lnTo>
                    <a:pt x="40180" y="38428"/>
                  </a:lnTo>
                  <a:lnTo>
                    <a:pt x="40420" y="39332"/>
                  </a:lnTo>
                  <a:lnTo>
                    <a:pt x="40678" y="40236"/>
                  </a:lnTo>
                  <a:lnTo>
                    <a:pt x="40973" y="41140"/>
                  </a:lnTo>
                  <a:lnTo>
                    <a:pt x="41268" y="42025"/>
                  </a:lnTo>
                  <a:lnTo>
                    <a:pt x="41047" y="41472"/>
                  </a:lnTo>
                  <a:lnTo>
                    <a:pt x="40789" y="40918"/>
                  </a:lnTo>
                  <a:lnTo>
                    <a:pt x="40512" y="40402"/>
                  </a:lnTo>
                  <a:lnTo>
                    <a:pt x="40198" y="39904"/>
                  </a:lnTo>
                  <a:lnTo>
                    <a:pt x="39866" y="39424"/>
                  </a:lnTo>
                  <a:lnTo>
                    <a:pt x="39497" y="38963"/>
                  </a:lnTo>
                  <a:lnTo>
                    <a:pt x="39110" y="38520"/>
                  </a:lnTo>
                  <a:lnTo>
                    <a:pt x="38686" y="38096"/>
                  </a:lnTo>
                  <a:lnTo>
                    <a:pt x="38243" y="37690"/>
                  </a:lnTo>
                  <a:lnTo>
                    <a:pt x="37782" y="37321"/>
                  </a:lnTo>
                  <a:lnTo>
                    <a:pt x="37302" y="36971"/>
                  </a:lnTo>
                  <a:lnTo>
                    <a:pt x="36804" y="36639"/>
                  </a:lnTo>
                  <a:lnTo>
                    <a:pt x="36288" y="36343"/>
                  </a:lnTo>
                  <a:lnTo>
                    <a:pt x="35771" y="36067"/>
                  </a:lnTo>
                  <a:lnTo>
                    <a:pt x="35218" y="35808"/>
                  </a:lnTo>
                  <a:lnTo>
                    <a:pt x="34664" y="35587"/>
                  </a:lnTo>
                  <a:lnTo>
                    <a:pt x="34111" y="35384"/>
                  </a:lnTo>
                  <a:lnTo>
                    <a:pt x="33520" y="35218"/>
                  </a:lnTo>
                  <a:lnTo>
                    <a:pt x="32948" y="35070"/>
                  </a:lnTo>
                  <a:lnTo>
                    <a:pt x="32358" y="34960"/>
                  </a:lnTo>
                  <a:lnTo>
                    <a:pt x="31768" y="34868"/>
                  </a:lnTo>
                  <a:lnTo>
                    <a:pt x="31177" y="34812"/>
                  </a:lnTo>
                  <a:lnTo>
                    <a:pt x="30587" y="34794"/>
                  </a:lnTo>
                  <a:lnTo>
                    <a:pt x="29997" y="34794"/>
                  </a:lnTo>
                  <a:lnTo>
                    <a:pt x="29406" y="34831"/>
                  </a:lnTo>
                  <a:lnTo>
                    <a:pt x="28816" y="34904"/>
                  </a:lnTo>
                  <a:lnTo>
                    <a:pt x="28226" y="35015"/>
                  </a:lnTo>
                  <a:lnTo>
                    <a:pt x="27654" y="35144"/>
                  </a:lnTo>
                  <a:lnTo>
                    <a:pt x="27100" y="35310"/>
                  </a:lnTo>
                  <a:lnTo>
                    <a:pt x="26529" y="35513"/>
                  </a:lnTo>
                  <a:lnTo>
                    <a:pt x="25994" y="35753"/>
                  </a:lnTo>
                  <a:lnTo>
                    <a:pt x="25459" y="36030"/>
                  </a:lnTo>
                  <a:lnTo>
                    <a:pt x="24961" y="36343"/>
                  </a:lnTo>
                  <a:lnTo>
                    <a:pt x="24481" y="36675"/>
                  </a:lnTo>
                  <a:lnTo>
                    <a:pt x="24020" y="37026"/>
                  </a:lnTo>
                  <a:lnTo>
                    <a:pt x="23595" y="37413"/>
                  </a:lnTo>
                  <a:lnTo>
                    <a:pt x="23190" y="37819"/>
                  </a:lnTo>
                  <a:lnTo>
                    <a:pt x="22802" y="38244"/>
                  </a:lnTo>
                  <a:lnTo>
                    <a:pt x="22433" y="38686"/>
                  </a:lnTo>
                  <a:lnTo>
                    <a:pt x="22101" y="39166"/>
                  </a:lnTo>
                  <a:lnTo>
                    <a:pt x="21787" y="39646"/>
                  </a:lnTo>
                  <a:lnTo>
                    <a:pt x="21492" y="40162"/>
                  </a:lnTo>
                  <a:lnTo>
                    <a:pt x="21234" y="40679"/>
                  </a:lnTo>
                  <a:lnTo>
                    <a:pt x="20994" y="41214"/>
                  </a:lnTo>
                  <a:lnTo>
                    <a:pt x="20791" y="41749"/>
                  </a:lnTo>
                  <a:lnTo>
                    <a:pt x="20607" y="42302"/>
                  </a:lnTo>
                  <a:lnTo>
                    <a:pt x="20441" y="42856"/>
                  </a:lnTo>
                  <a:lnTo>
                    <a:pt x="20312" y="43427"/>
                  </a:lnTo>
                  <a:lnTo>
                    <a:pt x="20201" y="43999"/>
                  </a:lnTo>
                  <a:lnTo>
                    <a:pt x="20127" y="44590"/>
                  </a:lnTo>
                  <a:lnTo>
                    <a:pt x="20072" y="45162"/>
                  </a:lnTo>
                  <a:lnTo>
                    <a:pt x="20053" y="45752"/>
                  </a:lnTo>
                  <a:lnTo>
                    <a:pt x="20053" y="46342"/>
                  </a:lnTo>
                  <a:lnTo>
                    <a:pt x="20090" y="46914"/>
                  </a:lnTo>
                  <a:lnTo>
                    <a:pt x="20146" y="47486"/>
                  </a:lnTo>
                  <a:lnTo>
                    <a:pt x="20238" y="48058"/>
                  </a:lnTo>
                  <a:lnTo>
                    <a:pt x="20349" y="48630"/>
                  </a:lnTo>
                  <a:lnTo>
                    <a:pt x="20515" y="49183"/>
                  </a:lnTo>
                  <a:lnTo>
                    <a:pt x="20681" y="49737"/>
                  </a:lnTo>
                  <a:lnTo>
                    <a:pt x="20902" y="50272"/>
                  </a:lnTo>
                  <a:lnTo>
                    <a:pt x="21142" y="50807"/>
                  </a:lnTo>
                  <a:lnTo>
                    <a:pt x="21400" y="51305"/>
                  </a:lnTo>
                  <a:lnTo>
                    <a:pt x="21695" y="51803"/>
                  </a:lnTo>
                  <a:lnTo>
                    <a:pt x="22027" y="52282"/>
                  </a:lnTo>
                  <a:lnTo>
                    <a:pt x="21677" y="51877"/>
                  </a:lnTo>
                  <a:lnTo>
                    <a:pt x="21308" y="51489"/>
                  </a:lnTo>
                  <a:lnTo>
                    <a:pt x="20920" y="51102"/>
                  </a:lnTo>
                  <a:lnTo>
                    <a:pt x="20515" y="50751"/>
                  </a:lnTo>
                  <a:lnTo>
                    <a:pt x="20090" y="50419"/>
                  </a:lnTo>
                  <a:lnTo>
                    <a:pt x="19648" y="50106"/>
                  </a:lnTo>
                  <a:lnTo>
                    <a:pt x="19186" y="49792"/>
                  </a:lnTo>
                  <a:lnTo>
                    <a:pt x="18725" y="49515"/>
                  </a:lnTo>
                  <a:lnTo>
                    <a:pt x="18246" y="49257"/>
                  </a:lnTo>
                  <a:lnTo>
                    <a:pt x="17766" y="49017"/>
                  </a:lnTo>
                  <a:lnTo>
                    <a:pt x="17268" y="48814"/>
                  </a:lnTo>
                  <a:lnTo>
                    <a:pt x="16770" y="48611"/>
                  </a:lnTo>
                  <a:lnTo>
                    <a:pt x="16253" y="48427"/>
                  </a:lnTo>
                  <a:lnTo>
                    <a:pt x="15718" y="48279"/>
                  </a:lnTo>
                  <a:lnTo>
                    <a:pt x="15202" y="48150"/>
                  </a:lnTo>
                  <a:lnTo>
                    <a:pt x="14667" y="48021"/>
                  </a:lnTo>
                  <a:lnTo>
                    <a:pt x="14132" y="47929"/>
                  </a:lnTo>
                  <a:lnTo>
                    <a:pt x="13597" y="47873"/>
                  </a:lnTo>
                  <a:lnTo>
                    <a:pt x="13043" y="47818"/>
                  </a:lnTo>
                  <a:lnTo>
                    <a:pt x="12508" y="47800"/>
                  </a:lnTo>
                  <a:lnTo>
                    <a:pt x="11955" y="47800"/>
                  </a:lnTo>
                  <a:lnTo>
                    <a:pt x="11420" y="47818"/>
                  </a:lnTo>
                  <a:lnTo>
                    <a:pt x="10885" y="47855"/>
                  </a:lnTo>
                  <a:lnTo>
                    <a:pt x="10331" y="47910"/>
                  </a:lnTo>
                  <a:lnTo>
                    <a:pt x="9796" y="48002"/>
                  </a:lnTo>
                  <a:lnTo>
                    <a:pt x="9280" y="48113"/>
                  </a:lnTo>
                  <a:lnTo>
                    <a:pt x="8745" y="48242"/>
                  </a:lnTo>
                  <a:lnTo>
                    <a:pt x="8228" y="48408"/>
                  </a:lnTo>
                  <a:lnTo>
                    <a:pt x="7730" y="48593"/>
                  </a:lnTo>
                  <a:lnTo>
                    <a:pt x="7214" y="48796"/>
                  </a:lnTo>
                  <a:lnTo>
                    <a:pt x="6734" y="49036"/>
                  </a:lnTo>
                  <a:lnTo>
                    <a:pt x="6254" y="49294"/>
                  </a:lnTo>
                  <a:lnTo>
                    <a:pt x="5775" y="49571"/>
                  </a:lnTo>
                  <a:lnTo>
                    <a:pt x="5314" y="49884"/>
                  </a:lnTo>
                  <a:lnTo>
                    <a:pt x="4852" y="50216"/>
                  </a:lnTo>
                  <a:lnTo>
                    <a:pt x="4428" y="50567"/>
                  </a:lnTo>
                  <a:lnTo>
                    <a:pt x="4022" y="50936"/>
                  </a:lnTo>
                  <a:lnTo>
                    <a:pt x="3635" y="51342"/>
                  </a:lnTo>
                  <a:lnTo>
                    <a:pt x="3247" y="51747"/>
                  </a:lnTo>
                  <a:lnTo>
                    <a:pt x="2897" y="52172"/>
                  </a:lnTo>
                  <a:lnTo>
                    <a:pt x="2565" y="52614"/>
                  </a:lnTo>
                  <a:lnTo>
                    <a:pt x="2233" y="53057"/>
                  </a:lnTo>
                  <a:lnTo>
                    <a:pt x="1938" y="53537"/>
                  </a:lnTo>
                  <a:lnTo>
                    <a:pt x="1661" y="54017"/>
                  </a:lnTo>
                  <a:lnTo>
                    <a:pt x="1403" y="54515"/>
                  </a:lnTo>
                  <a:lnTo>
                    <a:pt x="1163" y="55013"/>
                  </a:lnTo>
                  <a:lnTo>
                    <a:pt x="941" y="55529"/>
                  </a:lnTo>
                  <a:lnTo>
                    <a:pt x="757" y="56064"/>
                  </a:lnTo>
                  <a:lnTo>
                    <a:pt x="572" y="56581"/>
                  </a:lnTo>
                  <a:lnTo>
                    <a:pt x="425" y="57116"/>
                  </a:lnTo>
                  <a:lnTo>
                    <a:pt x="296" y="57669"/>
                  </a:lnTo>
                  <a:lnTo>
                    <a:pt x="185" y="58223"/>
                  </a:lnTo>
                  <a:lnTo>
                    <a:pt x="111" y="58758"/>
                  </a:lnTo>
                  <a:lnTo>
                    <a:pt x="37" y="59311"/>
                  </a:lnTo>
                  <a:lnTo>
                    <a:pt x="1" y="59883"/>
                  </a:lnTo>
                  <a:lnTo>
                    <a:pt x="1" y="60436"/>
                  </a:lnTo>
                  <a:lnTo>
                    <a:pt x="19" y="60990"/>
                  </a:lnTo>
                  <a:lnTo>
                    <a:pt x="56" y="61543"/>
                  </a:lnTo>
                  <a:lnTo>
                    <a:pt x="111" y="62097"/>
                  </a:lnTo>
                  <a:lnTo>
                    <a:pt x="204" y="62632"/>
                  </a:lnTo>
                  <a:lnTo>
                    <a:pt x="314" y="63185"/>
                  </a:lnTo>
                  <a:lnTo>
                    <a:pt x="462" y="63720"/>
                  </a:lnTo>
                  <a:lnTo>
                    <a:pt x="628" y="64255"/>
                  </a:lnTo>
                  <a:lnTo>
                    <a:pt x="831" y="64772"/>
                  </a:lnTo>
                  <a:lnTo>
                    <a:pt x="10590" y="65731"/>
                  </a:lnTo>
                  <a:lnTo>
                    <a:pt x="20994" y="66746"/>
                  </a:lnTo>
                  <a:lnTo>
                    <a:pt x="69826" y="71524"/>
                  </a:lnTo>
                  <a:lnTo>
                    <a:pt x="69826" y="2049"/>
                  </a:lnTo>
                  <a:lnTo>
                    <a:pt x="69254" y="1735"/>
                  </a:lnTo>
                  <a:lnTo>
                    <a:pt x="68645" y="1440"/>
                  </a:lnTo>
                  <a:lnTo>
                    <a:pt x="68055" y="1182"/>
                  </a:lnTo>
                  <a:lnTo>
                    <a:pt x="67427" y="942"/>
                  </a:lnTo>
                  <a:lnTo>
                    <a:pt x="66800" y="720"/>
                  </a:lnTo>
                  <a:lnTo>
                    <a:pt x="66173" y="536"/>
                  </a:lnTo>
                  <a:lnTo>
                    <a:pt x="65527" y="388"/>
                  </a:lnTo>
                  <a:lnTo>
                    <a:pt x="64882" y="241"/>
                  </a:lnTo>
                  <a:lnTo>
                    <a:pt x="64218" y="149"/>
                  </a:lnTo>
                  <a:lnTo>
                    <a:pt x="63572" y="75"/>
                  </a:lnTo>
                  <a:lnTo>
                    <a:pt x="62908" y="19"/>
                  </a:lnTo>
                  <a:lnTo>
                    <a:pt x="622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-2670849" y="3653325"/>
              <a:ext cx="1288115" cy="1319439"/>
            </a:xfrm>
            <a:custGeom>
              <a:avLst/>
              <a:gdLst/>
              <a:ahLst/>
              <a:cxnLst/>
              <a:rect l="l" t="t" r="r" b="b"/>
              <a:pathLst>
                <a:path w="69826" h="71524" extrusionOk="0">
                  <a:moveTo>
                    <a:pt x="62244" y="1"/>
                  </a:moveTo>
                  <a:lnTo>
                    <a:pt x="61580" y="19"/>
                  </a:lnTo>
                  <a:lnTo>
                    <a:pt x="60934" y="56"/>
                  </a:lnTo>
                  <a:lnTo>
                    <a:pt x="60270" y="130"/>
                  </a:lnTo>
                  <a:lnTo>
                    <a:pt x="59624" y="222"/>
                  </a:lnTo>
                  <a:lnTo>
                    <a:pt x="59034" y="333"/>
                  </a:lnTo>
                  <a:lnTo>
                    <a:pt x="58462" y="481"/>
                  </a:lnTo>
                  <a:lnTo>
                    <a:pt x="57890" y="647"/>
                  </a:lnTo>
                  <a:lnTo>
                    <a:pt x="57337" y="813"/>
                  </a:lnTo>
                  <a:lnTo>
                    <a:pt x="56783" y="1016"/>
                  </a:lnTo>
                  <a:lnTo>
                    <a:pt x="56248" y="1255"/>
                  </a:lnTo>
                  <a:lnTo>
                    <a:pt x="55695" y="1495"/>
                  </a:lnTo>
                  <a:lnTo>
                    <a:pt x="55178" y="1754"/>
                  </a:lnTo>
                  <a:lnTo>
                    <a:pt x="54662" y="2030"/>
                  </a:lnTo>
                  <a:lnTo>
                    <a:pt x="54145" y="2325"/>
                  </a:lnTo>
                  <a:lnTo>
                    <a:pt x="53647" y="2639"/>
                  </a:lnTo>
                  <a:lnTo>
                    <a:pt x="53167" y="2971"/>
                  </a:lnTo>
                  <a:lnTo>
                    <a:pt x="52688" y="3322"/>
                  </a:lnTo>
                  <a:lnTo>
                    <a:pt x="52226" y="3691"/>
                  </a:lnTo>
                  <a:lnTo>
                    <a:pt x="51784" y="4078"/>
                  </a:lnTo>
                  <a:lnTo>
                    <a:pt x="51341" y="4465"/>
                  </a:lnTo>
                  <a:lnTo>
                    <a:pt x="50917" y="4871"/>
                  </a:lnTo>
                  <a:lnTo>
                    <a:pt x="50492" y="5296"/>
                  </a:lnTo>
                  <a:lnTo>
                    <a:pt x="50087" y="5738"/>
                  </a:lnTo>
                  <a:lnTo>
                    <a:pt x="49699" y="6199"/>
                  </a:lnTo>
                  <a:lnTo>
                    <a:pt x="49330" y="6661"/>
                  </a:lnTo>
                  <a:lnTo>
                    <a:pt x="48980" y="7122"/>
                  </a:lnTo>
                  <a:lnTo>
                    <a:pt x="48629" y="7620"/>
                  </a:lnTo>
                  <a:lnTo>
                    <a:pt x="48316" y="8118"/>
                  </a:lnTo>
                  <a:lnTo>
                    <a:pt x="48002" y="8616"/>
                  </a:lnTo>
                  <a:lnTo>
                    <a:pt x="47707" y="9133"/>
                  </a:lnTo>
                  <a:lnTo>
                    <a:pt x="47430" y="9668"/>
                  </a:lnTo>
                  <a:lnTo>
                    <a:pt x="47172" y="10203"/>
                  </a:lnTo>
                  <a:lnTo>
                    <a:pt x="46932" y="10738"/>
                  </a:lnTo>
                  <a:lnTo>
                    <a:pt x="46711" y="11291"/>
                  </a:lnTo>
                  <a:lnTo>
                    <a:pt x="46508" y="11845"/>
                  </a:lnTo>
                  <a:lnTo>
                    <a:pt x="46323" y="12398"/>
                  </a:lnTo>
                  <a:lnTo>
                    <a:pt x="46176" y="12933"/>
                  </a:lnTo>
                  <a:lnTo>
                    <a:pt x="46046" y="13450"/>
                  </a:lnTo>
                  <a:lnTo>
                    <a:pt x="45917" y="13966"/>
                  </a:lnTo>
                  <a:lnTo>
                    <a:pt x="45807" y="14501"/>
                  </a:lnTo>
                  <a:lnTo>
                    <a:pt x="45714" y="15036"/>
                  </a:lnTo>
                  <a:lnTo>
                    <a:pt x="45641" y="15571"/>
                  </a:lnTo>
                  <a:lnTo>
                    <a:pt x="45585" y="16106"/>
                  </a:lnTo>
                  <a:lnTo>
                    <a:pt x="45548" y="16641"/>
                  </a:lnTo>
                  <a:lnTo>
                    <a:pt x="45511" y="17176"/>
                  </a:lnTo>
                  <a:lnTo>
                    <a:pt x="45493" y="17711"/>
                  </a:lnTo>
                  <a:lnTo>
                    <a:pt x="45493" y="18264"/>
                  </a:lnTo>
                  <a:lnTo>
                    <a:pt x="45493" y="18799"/>
                  </a:lnTo>
                  <a:lnTo>
                    <a:pt x="45530" y="19334"/>
                  </a:lnTo>
                  <a:lnTo>
                    <a:pt x="45567" y="19869"/>
                  </a:lnTo>
                  <a:lnTo>
                    <a:pt x="45622" y="20404"/>
                  </a:lnTo>
                  <a:lnTo>
                    <a:pt x="45677" y="20958"/>
                  </a:lnTo>
                  <a:lnTo>
                    <a:pt x="45770" y="21493"/>
                  </a:lnTo>
                  <a:lnTo>
                    <a:pt x="45862" y="22009"/>
                  </a:lnTo>
                  <a:lnTo>
                    <a:pt x="45973" y="22544"/>
                  </a:lnTo>
                  <a:lnTo>
                    <a:pt x="46083" y="23079"/>
                  </a:lnTo>
                  <a:lnTo>
                    <a:pt x="46212" y="23596"/>
                  </a:lnTo>
                  <a:lnTo>
                    <a:pt x="46360" y="24131"/>
                  </a:lnTo>
                  <a:lnTo>
                    <a:pt x="46526" y="24647"/>
                  </a:lnTo>
                  <a:lnTo>
                    <a:pt x="46692" y="25164"/>
                  </a:lnTo>
                  <a:lnTo>
                    <a:pt x="46877" y="25680"/>
                  </a:lnTo>
                  <a:lnTo>
                    <a:pt x="47061" y="26179"/>
                  </a:lnTo>
                  <a:lnTo>
                    <a:pt x="47282" y="26677"/>
                  </a:lnTo>
                  <a:lnTo>
                    <a:pt x="47485" y="27175"/>
                  </a:lnTo>
                  <a:lnTo>
                    <a:pt x="47725" y="27673"/>
                  </a:lnTo>
                  <a:lnTo>
                    <a:pt x="47965" y="28153"/>
                  </a:lnTo>
                  <a:lnTo>
                    <a:pt x="48223" y="28632"/>
                  </a:lnTo>
                  <a:lnTo>
                    <a:pt x="48482" y="29112"/>
                  </a:lnTo>
                  <a:lnTo>
                    <a:pt x="48223" y="28872"/>
                  </a:lnTo>
                  <a:lnTo>
                    <a:pt x="47947" y="28669"/>
                  </a:lnTo>
                  <a:lnTo>
                    <a:pt x="47651" y="28485"/>
                  </a:lnTo>
                  <a:lnTo>
                    <a:pt x="47319" y="28319"/>
                  </a:lnTo>
                  <a:lnTo>
                    <a:pt x="46987" y="28189"/>
                  </a:lnTo>
                  <a:lnTo>
                    <a:pt x="46655" y="28079"/>
                  </a:lnTo>
                  <a:lnTo>
                    <a:pt x="46305" y="27986"/>
                  </a:lnTo>
                  <a:lnTo>
                    <a:pt x="45936" y="27931"/>
                  </a:lnTo>
                  <a:lnTo>
                    <a:pt x="45585" y="27894"/>
                  </a:lnTo>
                  <a:lnTo>
                    <a:pt x="45216" y="27894"/>
                  </a:lnTo>
                  <a:lnTo>
                    <a:pt x="44847" y="27913"/>
                  </a:lnTo>
                  <a:lnTo>
                    <a:pt x="44478" y="27950"/>
                  </a:lnTo>
                  <a:lnTo>
                    <a:pt x="44128" y="28023"/>
                  </a:lnTo>
                  <a:lnTo>
                    <a:pt x="43777" y="28134"/>
                  </a:lnTo>
                  <a:lnTo>
                    <a:pt x="43445" y="28263"/>
                  </a:lnTo>
                  <a:lnTo>
                    <a:pt x="43113" y="28411"/>
                  </a:lnTo>
                  <a:lnTo>
                    <a:pt x="42726" y="28651"/>
                  </a:lnTo>
                  <a:lnTo>
                    <a:pt x="42338" y="28927"/>
                  </a:lnTo>
                  <a:lnTo>
                    <a:pt x="41988" y="29223"/>
                  </a:lnTo>
                  <a:lnTo>
                    <a:pt x="41674" y="29555"/>
                  </a:lnTo>
                  <a:lnTo>
                    <a:pt x="41361" y="29905"/>
                  </a:lnTo>
                  <a:lnTo>
                    <a:pt x="41102" y="30274"/>
                  </a:lnTo>
                  <a:lnTo>
                    <a:pt x="40844" y="30661"/>
                  </a:lnTo>
                  <a:lnTo>
                    <a:pt x="40623" y="31067"/>
                  </a:lnTo>
                  <a:lnTo>
                    <a:pt x="40420" y="31492"/>
                  </a:lnTo>
                  <a:lnTo>
                    <a:pt x="40254" y="31934"/>
                  </a:lnTo>
                  <a:lnTo>
                    <a:pt x="40106" y="32396"/>
                  </a:lnTo>
                  <a:lnTo>
                    <a:pt x="39977" y="32857"/>
                  </a:lnTo>
                  <a:lnTo>
                    <a:pt x="39885" y="33318"/>
                  </a:lnTo>
                  <a:lnTo>
                    <a:pt x="39811" y="33779"/>
                  </a:lnTo>
                  <a:lnTo>
                    <a:pt x="39756" y="34259"/>
                  </a:lnTo>
                  <a:lnTo>
                    <a:pt x="39737" y="34720"/>
                  </a:lnTo>
                  <a:lnTo>
                    <a:pt x="39737" y="35200"/>
                  </a:lnTo>
                  <a:lnTo>
                    <a:pt x="39737" y="35661"/>
                  </a:lnTo>
                  <a:lnTo>
                    <a:pt x="39774" y="36122"/>
                  </a:lnTo>
                  <a:lnTo>
                    <a:pt x="39829" y="36583"/>
                  </a:lnTo>
                  <a:lnTo>
                    <a:pt x="39903" y="37044"/>
                  </a:lnTo>
                  <a:lnTo>
                    <a:pt x="39977" y="37506"/>
                  </a:lnTo>
                  <a:lnTo>
                    <a:pt x="40069" y="37967"/>
                  </a:lnTo>
                  <a:lnTo>
                    <a:pt x="40180" y="38428"/>
                  </a:lnTo>
                  <a:lnTo>
                    <a:pt x="40420" y="39332"/>
                  </a:lnTo>
                  <a:lnTo>
                    <a:pt x="40678" y="40236"/>
                  </a:lnTo>
                  <a:lnTo>
                    <a:pt x="40973" y="41140"/>
                  </a:lnTo>
                  <a:lnTo>
                    <a:pt x="41268" y="42025"/>
                  </a:lnTo>
                  <a:lnTo>
                    <a:pt x="41047" y="41472"/>
                  </a:lnTo>
                  <a:lnTo>
                    <a:pt x="40789" y="40918"/>
                  </a:lnTo>
                  <a:lnTo>
                    <a:pt x="40512" y="40402"/>
                  </a:lnTo>
                  <a:lnTo>
                    <a:pt x="40198" y="39904"/>
                  </a:lnTo>
                  <a:lnTo>
                    <a:pt x="39866" y="39424"/>
                  </a:lnTo>
                  <a:lnTo>
                    <a:pt x="39497" y="38963"/>
                  </a:lnTo>
                  <a:lnTo>
                    <a:pt x="39110" y="38520"/>
                  </a:lnTo>
                  <a:lnTo>
                    <a:pt x="38686" y="38096"/>
                  </a:lnTo>
                  <a:lnTo>
                    <a:pt x="38243" y="37690"/>
                  </a:lnTo>
                  <a:lnTo>
                    <a:pt x="37782" y="37321"/>
                  </a:lnTo>
                  <a:lnTo>
                    <a:pt x="37302" y="36971"/>
                  </a:lnTo>
                  <a:lnTo>
                    <a:pt x="36804" y="36639"/>
                  </a:lnTo>
                  <a:lnTo>
                    <a:pt x="36288" y="36343"/>
                  </a:lnTo>
                  <a:lnTo>
                    <a:pt x="35771" y="36067"/>
                  </a:lnTo>
                  <a:lnTo>
                    <a:pt x="35218" y="35808"/>
                  </a:lnTo>
                  <a:lnTo>
                    <a:pt x="34664" y="35587"/>
                  </a:lnTo>
                  <a:lnTo>
                    <a:pt x="34111" y="35384"/>
                  </a:lnTo>
                  <a:lnTo>
                    <a:pt x="33520" y="35218"/>
                  </a:lnTo>
                  <a:lnTo>
                    <a:pt x="32948" y="35070"/>
                  </a:lnTo>
                  <a:lnTo>
                    <a:pt x="32358" y="34960"/>
                  </a:lnTo>
                  <a:lnTo>
                    <a:pt x="31768" y="34868"/>
                  </a:lnTo>
                  <a:lnTo>
                    <a:pt x="31177" y="34812"/>
                  </a:lnTo>
                  <a:lnTo>
                    <a:pt x="30587" y="34794"/>
                  </a:lnTo>
                  <a:lnTo>
                    <a:pt x="29997" y="34794"/>
                  </a:lnTo>
                  <a:lnTo>
                    <a:pt x="29406" y="34831"/>
                  </a:lnTo>
                  <a:lnTo>
                    <a:pt x="28816" y="34904"/>
                  </a:lnTo>
                  <a:lnTo>
                    <a:pt x="28226" y="35015"/>
                  </a:lnTo>
                  <a:lnTo>
                    <a:pt x="27654" y="35144"/>
                  </a:lnTo>
                  <a:lnTo>
                    <a:pt x="27100" y="35310"/>
                  </a:lnTo>
                  <a:lnTo>
                    <a:pt x="26529" y="35513"/>
                  </a:lnTo>
                  <a:lnTo>
                    <a:pt x="25994" y="35753"/>
                  </a:lnTo>
                  <a:lnTo>
                    <a:pt x="25459" y="36030"/>
                  </a:lnTo>
                  <a:lnTo>
                    <a:pt x="24961" y="36343"/>
                  </a:lnTo>
                  <a:lnTo>
                    <a:pt x="24481" y="36675"/>
                  </a:lnTo>
                  <a:lnTo>
                    <a:pt x="24020" y="37026"/>
                  </a:lnTo>
                  <a:lnTo>
                    <a:pt x="23595" y="37413"/>
                  </a:lnTo>
                  <a:lnTo>
                    <a:pt x="23190" y="37819"/>
                  </a:lnTo>
                  <a:lnTo>
                    <a:pt x="22802" y="38244"/>
                  </a:lnTo>
                  <a:lnTo>
                    <a:pt x="22433" y="38686"/>
                  </a:lnTo>
                  <a:lnTo>
                    <a:pt x="22101" y="39166"/>
                  </a:lnTo>
                  <a:lnTo>
                    <a:pt x="21787" y="39646"/>
                  </a:lnTo>
                  <a:lnTo>
                    <a:pt x="21492" y="40162"/>
                  </a:lnTo>
                  <a:lnTo>
                    <a:pt x="21234" y="40679"/>
                  </a:lnTo>
                  <a:lnTo>
                    <a:pt x="20994" y="41214"/>
                  </a:lnTo>
                  <a:lnTo>
                    <a:pt x="20791" y="41749"/>
                  </a:lnTo>
                  <a:lnTo>
                    <a:pt x="20607" y="42302"/>
                  </a:lnTo>
                  <a:lnTo>
                    <a:pt x="20441" y="42856"/>
                  </a:lnTo>
                  <a:lnTo>
                    <a:pt x="20312" y="43427"/>
                  </a:lnTo>
                  <a:lnTo>
                    <a:pt x="20201" y="43999"/>
                  </a:lnTo>
                  <a:lnTo>
                    <a:pt x="20127" y="44590"/>
                  </a:lnTo>
                  <a:lnTo>
                    <a:pt x="20072" y="45162"/>
                  </a:lnTo>
                  <a:lnTo>
                    <a:pt x="20053" y="45752"/>
                  </a:lnTo>
                  <a:lnTo>
                    <a:pt x="20053" y="46342"/>
                  </a:lnTo>
                  <a:lnTo>
                    <a:pt x="20090" y="46914"/>
                  </a:lnTo>
                  <a:lnTo>
                    <a:pt x="20146" y="47486"/>
                  </a:lnTo>
                  <a:lnTo>
                    <a:pt x="20238" y="48058"/>
                  </a:lnTo>
                  <a:lnTo>
                    <a:pt x="20349" y="48630"/>
                  </a:lnTo>
                  <a:lnTo>
                    <a:pt x="20515" y="49183"/>
                  </a:lnTo>
                  <a:lnTo>
                    <a:pt x="20681" y="49737"/>
                  </a:lnTo>
                  <a:lnTo>
                    <a:pt x="20902" y="50272"/>
                  </a:lnTo>
                  <a:lnTo>
                    <a:pt x="21142" y="50807"/>
                  </a:lnTo>
                  <a:lnTo>
                    <a:pt x="21400" y="51305"/>
                  </a:lnTo>
                  <a:lnTo>
                    <a:pt x="21695" y="51803"/>
                  </a:lnTo>
                  <a:lnTo>
                    <a:pt x="22027" y="52282"/>
                  </a:lnTo>
                  <a:lnTo>
                    <a:pt x="21677" y="51877"/>
                  </a:lnTo>
                  <a:lnTo>
                    <a:pt x="21308" y="51489"/>
                  </a:lnTo>
                  <a:lnTo>
                    <a:pt x="20920" y="51102"/>
                  </a:lnTo>
                  <a:lnTo>
                    <a:pt x="20515" y="50751"/>
                  </a:lnTo>
                  <a:lnTo>
                    <a:pt x="20090" y="50419"/>
                  </a:lnTo>
                  <a:lnTo>
                    <a:pt x="19648" y="50106"/>
                  </a:lnTo>
                  <a:lnTo>
                    <a:pt x="19186" y="49792"/>
                  </a:lnTo>
                  <a:lnTo>
                    <a:pt x="18725" y="49515"/>
                  </a:lnTo>
                  <a:lnTo>
                    <a:pt x="18246" y="49257"/>
                  </a:lnTo>
                  <a:lnTo>
                    <a:pt x="17766" y="49017"/>
                  </a:lnTo>
                  <a:lnTo>
                    <a:pt x="17268" y="48814"/>
                  </a:lnTo>
                  <a:lnTo>
                    <a:pt x="16770" y="48611"/>
                  </a:lnTo>
                  <a:lnTo>
                    <a:pt x="16253" y="48427"/>
                  </a:lnTo>
                  <a:lnTo>
                    <a:pt x="15718" y="48279"/>
                  </a:lnTo>
                  <a:lnTo>
                    <a:pt x="15202" y="48150"/>
                  </a:lnTo>
                  <a:lnTo>
                    <a:pt x="14667" y="48021"/>
                  </a:lnTo>
                  <a:lnTo>
                    <a:pt x="14132" y="47929"/>
                  </a:lnTo>
                  <a:lnTo>
                    <a:pt x="13597" y="47873"/>
                  </a:lnTo>
                  <a:lnTo>
                    <a:pt x="13043" y="47818"/>
                  </a:lnTo>
                  <a:lnTo>
                    <a:pt x="12508" y="47800"/>
                  </a:lnTo>
                  <a:lnTo>
                    <a:pt x="11955" y="47800"/>
                  </a:lnTo>
                  <a:lnTo>
                    <a:pt x="11420" y="47818"/>
                  </a:lnTo>
                  <a:lnTo>
                    <a:pt x="10885" y="47855"/>
                  </a:lnTo>
                  <a:lnTo>
                    <a:pt x="10331" y="47910"/>
                  </a:lnTo>
                  <a:lnTo>
                    <a:pt x="9796" y="48002"/>
                  </a:lnTo>
                  <a:lnTo>
                    <a:pt x="9280" y="48113"/>
                  </a:lnTo>
                  <a:lnTo>
                    <a:pt x="8745" y="48242"/>
                  </a:lnTo>
                  <a:lnTo>
                    <a:pt x="8228" y="48408"/>
                  </a:lnTo>
                  <a:lnTo>
                    <a:pt x="7730" y="48593"/>
                  </a:lnTo>
                  <a:lnTo>
                    <a:pt x="7214" y="48796"/>
                  </a:lnTo>
                  <a:lnTo>
                    <a:pt x="6734" y="49036"/>
                  </a:lnTo>
                  <a:lnTo>
                    <a:pt x="6254" y="49294"/>
                  </a:lnTo>
                  <a:lnTo>
                    <a:pt x="5775" y="49571"/>
                  </a:lnTo>
                  <a:lnTo>
                    <a:pt x="5314" y="49884"/>
                  </a:lnTo>
                  <a:lnTo>
                    <a:pt x="4852" y="50216"/>
                  </a:lnTo>
                  <a:lnTo>
                    <a:pt x="4428" y="50567"/>
                  </a:lnTo>
                  <a:lnTo>
                    <a:pt x="4022" y="50936"/>
                  </a:lnTo>
                  <a:lnTo>
                    <a:pt x="3635" y="51342"/>
                  </a:lnTo>
                  <a:lnTo>
                    <a:pt x="3247" y="51747"/>
                  </a:lnTo>
                  <a:lnTo>
                    <a:pt x="2897" y="52172"/>
                  </a:lnTo>
                  <a:lnTo>
                    <a:pt x="2565" y="52614"/>
                  </a:lnTo>
                  <a:lnTo>
                    <a:pt x="2233" y="53057"/>
                  </a:lnTo>
                  <a:lnTo>
                    <a:pt x="1938" y="53537"/>
                  </a:lnTo>
                  <a:lnTo>
                    <a:pt x="1661" y="54017"/>
                  </a:lnTo>
                  <a:lnTo>
                    <a:pt x="1403" y="54515"/>
                  </a:lnTo>
                  <a:lnTo>
                    <a:pt x="1163" y="55013"/>
                  </a:lnTo>
                  <a:lnTo>
                    <a:pt x="941" y="55529"/>
                  </a:lnTo>
                  <a:lnTo>
                    <a:pt x="757" y="56064"/>
                  </a:lnTo>
                  <a:lnTo>
                    <a:pt x="572" y="56581"/>
                  </a:lnTo>
                  <a:lnTo>
                    <a:pt x="425" y="57116"/>
                  </a:lnTo>
                  <a:lnTo>
                    <a:pt x="296" y="57669"/>
                  </a:lnTo>
                  <a:lnTo>
                    <a:pt x="185" y="58223"/>
                  </a:lnTo>
                  <a:lnTo>
                    <a:pt x="111" y="58758"/>
                  </a:lnTo>
                  <a:lnTo>
                    <a:pt x="37" y="59311"/>
                  </a:lnTo>
                  <a:lnTo>
                    <a:pt x="1" y="59883"/>
                  </a:lnTo>
                  <a:lnTo>
                    <a:pt x="1" y="60436"/>
                  </a:lnTo>
                  <a:lnTo>
                    <a:pt x="19" y="60990"/>
                  </a:lnTo>
                  <a:lnTo>
                    <a:pt x="56" y="61543"/>
                  </a:lnTo>
                  <a:lnTo>
                    <a:pt x="111" y="62097"/>
                  </a:lnTo>
                  <a:lnTo>
                    <a:pt x="204" y="62632"/>
                  </a:lnTo>
                  <a:lnTo>
                    <a:pt x="314" y="63185"/>
                  </a:lnTo>
                  <a:lnTo>
                    <a:pt x="462" y="63720"/>
                  </a:lnTo>
                  <a:lnTo>
                    <a:pt x="628" y="64255"/>
                  </a:lnTo>
                  <a:lnTo>
                    <a:pt x="831" y="64772"/>
                  </a:lnTo>
                  <a:lnTo>
                    <a:pt x="10590" y="65731"/>
                  </a:lnTo>
                  <a:lnTo>
                    <a:pt x="20994" y="66746"/>
                  </a:lnTo>
                  <a:lnTo>
                    <a:pt x="69826" y="71524"/>
                  </a:lnTo>
                  <a:lnTo>
                    <a:pt x="69826" y="2049"/>
                  </a:lnTo>
                  <a:lnTo>
                    <a:pt x="69254" y="1735"/>
                  </a:lnTo>
                  <a:lnTo>
                    <a:pt x="68645" y="1440"/>
                  </a:lnTo>
                  <a:lnTo>
                    <a:pt x="68055" y="1182"/>
                  </a:lnTo>
                  <a:lnTo>
                    <a:pt x="67427" y="942"/>
                  </a:lnTo>
                  <a:lnTo>
                    <a:pt x="66800" y="720"/>
                  </a:lnTo>
                  <a:lnTo>
                    <a:pt x="66173" y="536"/>
                  </a:lnTo>
                  <a:lnTo>
                    <a:pt x="65527" y="388"/>
                  </a:lnTo>
                  <a:lnTo>
                    <a:pt x="64882" y="241"/>
                  </a:lnTo>
                  <a:lnTo>
                    <a:pt x="64218" y="149"/>
                  </a:lnTo>
                  <a:lnTo>
                    <a:pt x="63572" y="75"/>
                  </a:lnTo>
                  <a:lnTo>
                    <a:pt x="62908" y="19"/>
                  </a:lnTo>
                  <a:lnTo>
                    <a:pt x="622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1" name="Google Shape;981;p13"/>
          <p:cNvSpPr/>
          <p:nvPr/>
        </p:nvSpPr>
        <p:spPr>
          <a:xfrm>
            <a:off x="8481346" y="2532203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13"/>
          <p:cNvSpPr/>
          <p:nvPr/>
        </p:nvSpPr>
        <p:spPr>
          <a:xfrm>
            <a:off x="6416321" y="173453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13"/>
          <p:cNvSpPr/>
          <p:nvPr/>
        </p:nvSpPr>
        <p:spPr>
          <a:xfrm>
            <a:off x="7724221" y="125778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13"/>
          <p:cNvSpPr/>
          <p:nvPr/>
        </p:nvSpPr>
        <p:spPr>
          <a:xfrm>
            <a:off x="0" y="4670750"/>
            <a:ext cx="182650" cy="472750"/>
          </a:xfrm>
          <a:custGeom>
            <a:avLst/>
            <a:gdLst/>
            <a:ahLst/>
            <a:cxnLst/>
            <a:rect l="l" t="t" r="r" b="b"/>
            <a:pathLst>
              <a:path w="7306" h="18910" extrusionOk="0">
                <a:moveTo>
                  <a:pt x="1" y="1"/>
                </a:moveTo>
                <a:lnTo>
                  <a:pt x="296" y="481"/>
                </a:lnTo>
                <a:lnTo>
                  <a:pt x="573" y="979"/>
                </a:lnTo>
                <a:lnTo>
                  <a:pt x="849" y="1495"/>
                </a:lnTo>
                <a:lnTo>
                  <a:pt x="1108" y="2012"/>
                </a:lnTo>
                <a:lnTo>
                  <a:pt x="1624" y="3063"/>
                </a:lnTo>
                <a:lnTo>
                  <a:pt x="2104" y="4170"/>
                </a:lnTo>
                <a:lnTo>
                  <a:pt x="2565" y="5295"/>
                </a:lnTo>
                <a:lnTo>
                  <a:pt x="2989" y="6458"/>
                </a:lnTo>
                <a:lnTo>
                  <a:pt x="3395" y="7638"/>
                </a:lnTo>
                <a:lnTo>
                  <a:pt x="3764" y="8837"/>
                </a:lnTo>
                <a:lnTo>
                  <a:pt x="4096" y="10073"/>
                </a:lnTo>
                <a:lnTo>
                  <a:pt x="4410" y="11309"/>
                </a:lnTo>
                <a:lnTo>
                  <a:pt x="4686" y="12564"/>
                </a:lnTo>
                <a:lnTo>
                  <a:pt x="4945" y="13837"/>
                </a:lnTo>
                <a:lnTo>
                  <a:pt x="5166" y="15091"/>
                </a:lnTo>
                <a:lnTo>
                  <a:pt x="5351" y="16364"/>
                </a:lnTo>
                <a:lnTo>
                  <a:pt x="5517" y="17637"/>
                </a:lnTo>
                <a:lnTo>
                  <a:pt x="5646" y="18910"/>
                </a:lnTo>
                <a:lnTo>
                  <a:pt x="7306" y="18910"/>
                </a:lnTo>
                <a:lnTo>
                  <a:pt x="7066" y="17176"/>
                </a:lnTo>
                <a:lnTo>
                  <a:pt x="6937" y="16309"/>
                </a:lnTo>
                <a:lnTo>
                  <a:pt x="6789" y="15442"/>
                </a:lnTo>
                <a:lnTo>
                  <a:pt x="6623" y="14575"/>
                </a:lnTo>
                <a:lnTo>
                  <a:pt x="6439" y="13708"/>
                </a:lnTo>
                <a:lnTo>
                  <a:pt x="6254" y="12841"/>
                </a:lnTo>
                <a:lnTo>
                  <a:pt x="6052" y="11992"/>
                </a:lnTo>
                <a:lnTo>
                  <a:pt x="5830" y="11180"/>
                </a:lnTo>
                <a:lnTo>
                  <a:pt x="5590" y="10350"/>
                </a:lnTo>
                <a:lnTo>
                  <a:pt x="5332" y="9538"/>
                </a:lnTo>
                <a:lnTo>
                  <a:pt x="5055" y="8745"/>
                </a:lnTo>
                <a:lnTo>
                  <a:pt x="4760" y="7952"/>
                </a:lnTo>
                <a:lnTo>
                  <a:pt x="4447" y="7159"/>
                </a:lnTo>
                <a:lnTo>
                  <a:pt x="4096" y="6384"/>
                </a:lnTo>
                <a:lnTo>
                  <a:pt x="3746" y="5609"/>
                </a:lnTo>
                <a:lnTo>
                  <a:pt x="3358" y="4853"/>
                </a:lnTo>
                <a:lnTo>
                  <a:pt x="2952" y="4115"/>
                </a:lnTo>
                <a:lnTo>
                  <a:pt x="2528" y="3377"/>
                </a:lnTo>
                <a:lnTo>
                  <a:pt x="2067" y="2676"/>
                </a:lnTo>
                <a:lnTo>
                  <a:pt x="1587" y="1975"/>
                </a:lnTo>
                <a:lnTo>
                  <a:pt x="1089" y="1292"/>
                </a:lnTo>
                <a:lnTo>
                  <a:pt x="554" y="647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13"/>
          <p:cNvSpPr/>
          <p:nvPr/>
        </p:nvSpPr>
        <p:spPr>
          <a:xfrm>
            <a:off x="205225" y="4389425"/>
            <a:ext cx="1014675" cy="754075"/>
          </a:xfrm>
          <a:custGeom>
            <a:avLst/>
            <a:gdLst/>
            <a:ahLst/>
            <a:cxnLst/>
            <a:rect l="l" t="t" r="r" b="b"/>
            <a:pathLst>
              <a:path w="40587" h="30163" extrusionOk="0">
                <a:moveTo>
                  <a:pt x="7841" y="10682"/>
                </a:moveTo>
                <a:lnTo>
                  <a:pt x="8247" y="11586"/>
                </a:lnTo>
                <a:lnTo>
                  <a:pt x="8616" y="12508"/>
                </a:lnTo>
                <a:lnTo>
                  <a:pt x="8967" y="13431"/>
                </a:lnTo>
                <a:lnTo>
                  <a:pt x="9299" y="14353"/>
                </a:lnTo>
                <a:lnTo>
                  <a:pt x="9594" y="15294"/>
                </a:lnTo>
                <a:lnTo>
                  <a:pt x="9871" y="16253"/>
                </a:lnTo>
                <a:lnTo>
                  <a:pt x="10110" y="17213"/>
                </a:lnTo>
                <a:lnTo>
                  <a:pt x="10332" y="18172"/>
                </a:lnTo>
                <a:lnTo>
                  <a:pt x="10516" y="19131"/>
                </a:lnTo>
                <a:lnTo>
                  <a:pt x="10682" y="20109"/>
                </a:lnTo>
                <a:lnTo>
                  <a:pt x="10811" y="21087"/>
                </a:lnTo>
                <a:lnTo>
                  <a:pt x="10922" y="22083"/>
                </a:lnTo>
                <a:lnTo>
                  <a:pt x="11014" y="23061"/>
                </a:lnTo>
                <a:lnTo>
                  <a:pt x="11070" y="24038"/>
                </a:lnTo>
                <a:lnTo>
                  <a:pt x="11088" y="25034"/>
                </a:lnTo>
                <a:lnTo>
                  <a:pt x="11088" y="26031"/>
                </a:lnTo>
                <a:lnTo>
                  <a:pt x="10904" y="25440"/>
                </a:lnTo>
                <a:lnTo>
                  <a:pt x="10701" y="24868"/>
                </a:lnTo>
                <a:lnTo>
                  <a:pt x="10479" y="24297"/>
                </a:lnTo>
                <a:lnTo>
                  <a:pt x="10239" y="23743"/>
                </a:lnTo>
                <a:lnTo>
                  <a:pt x="9981" y="23190"/>
                </a:lnTo>
                <a:lnTo>
                  <a:pt x="9704" y="22655"/>
                </a:lnTo>
                <a:lnTo>
                  <a:pt x="9409" y="22120"/>
                </a:lnTo>
                <a:lnTo>
                  <a:pt x="9096" y="21585"/>
                </a:lnTo>
                <a:lnTo>
                  <a:pt x="8764" y="21068"/>
                </a:lnTo>
                <a:lnTo>
                  <a:pt x="8432" y="20570"/>
                </a:lnTo>
                <a:lnTo>
                  <a:pt x="8081" y="20072"/>
                </a:lnTo>
                <a:lnTo>
                  <a:pt x="7712" y="19592"/>
                </a:lnTo>
                <a:lnTo>
                  <a:pt x="7325" y="19113"/>
                </a:lnTo>
                <a:lnTo>
                  <a:pt x="6919" y="18652"/>
                </a:lnTo>
                <a:lnTo>
                  <a:pt x="6495" y="18209"/>
                </a:lnTo>
                <a:lnTo>
                  <a:pt x="6070" y="17784"/>
                </a:lnTo>
                <a:lnTo>
                  <a:pt x="6255" y="16862"/>
                </a:lnTo>
                <a:lnTo>
                  <a:pt x="6439" y="15958"/>
                </a:lnTo>
                <a:lnTo>
                  <a:pt x="6642" y="15054"/>
                </a:lnTo>
                <a:lnTo>
                  <a:pt x="6864" y="14169"/>
                </a:lnTo>
                <a:lnTo>
                  <a:pt x="7085" y="13283"/>
                </a:lnTo>
                <a:lnTo>
                  <a:pt x="7325" y="12398"/>
                </a:lnTo>
                <a:lnTo>
                  <a:pt x="7583" y="11531"/>
                </a:lnTo>
                <a:lnTo>
                  <a:pt x="7841" y="10682"/>
                </a:lnTo>
                <a:close/>
                <a:moveTo>
                  <a:pt x="17250" y="1"/>
                </a:moveTo>
                <a:lnTo>
                  <a:pt x="17822" y="978"/>
                </a:lnTo>
                <a:lnTo>
                  <a:pt x="18393" y="1956"/>
                </a:lnTo>
                <a:lnTo>
                  <a:pt x="18947" y="2952"/>
                </a:lnTo>
                <a:lnTo>
                  <a:pt x="19482" y="3949"/>
                </a:lnTo>
                <a:lnTo>
                  <a:pt x="19998" y="4945"/>
                </a:lnTo>
                <a:lnTo>
                  <a:pt x="20515" y="5959"/>
                </a:lnTo>
                <a:lnTo>
                  <a:pt x="21013" y="6974"/>
                </a:lnTo>
                <a:lnTo>
                  <a:pt x="21511" y="7989"/>
                </a:lnTo>
                <a:lnTo>
                  <a:pt x="21972" y="9003"/>
                </a:lnTo>
                <a:lnTo>
                  <a:pt x="22452" y="10036"/>
                </a:lnTo>
                <a:lnTo>
                  <a:pt x="22895" y="11069"/>
                </a:lnTo>
                <a:lnTo>
                  <a:pt x="23337" y="12121"/>
                </a:lnTo>
                <a:lnTo>
                  <a:pt x="23762" y="13154"/>
                </a:lnTo>
                <a:lnTo>
                  <a:pt x="24186" y="14206"/>
                </a:lnTo>
                <a:lnTo>
                  <a:pt x="24592" y="15276"/>
                </a:lnTo>
                <a:lnTo>
                  <a:pt x="24979" y="16327"/>
                </a:lnTo>
                <a:lnTo>
                  <a:pt x="24721" y="17268"/>
                </a:lnTo>
                <a:lnTo>
                  <a:pt x="24463" y="18227"/>
                </a:lnTo>
                <a:lnTo>
                  <a:pt x="24002" y="20146"/>
                </a:lnTo>
                <a:lnTo>
                  <a:pt x="23559" y="22064"/>
                </a:lnTo>
                <a:lnTo>
                  <a:pt x="23153" y="24001"/>
                </a:lnTo>
                <a:lnTo>
                  <a:pt x="22563" y="23393"/>
                </a:lnTo>
                <a:lnTo>
                  <a:pt x="22766" y="22747"/>
                </a:lnTo>
                <a:lnTo>
                  <a:pt x="22987" y="22101"/>
                </a:lnTo>
                <a:lnTo>
                  <a:pt x="23208" y="21456"/>
                </a:lnTo>
                <a:lnTo>
                  <a:pt x="23448" y="20810"/>
                </a:lnTo>
                <a:lnTo>
                  <a:pt x="23098" y="21345"/>
                </a:lnTo>
                <a:lnTo>
                  <a:pt x="22766" y="21880"/>
                </a:lnTo>
                <a:lnTo>
                  <a:pt x="22434" y="22415"/>
                </a:lnTo>
                <a:lnTo>
                  <a:pt x="22120" y="22968"/>
                </a:lnTo>
                <a:lnTo>
                  <a:pt x="21677" y="22544"/>
                </a:lnTo>
                <a:lnTo>
                  <a:pt x="21216" y="22120"/>
                </a:lnTo>
                <a:lnTo>
                  <a:pt x="20755" y="21732"/>
                </a:lnTo>
                <a:lnTo>
                  <a:pt x="20275" y="21326"/>
                </a:lnTo>
                <a:lnTo>
                  <a:pt x="19795" y="20939"/>
                </a:lnTo>
                <a:lnTo>
                  <a:pt x="19297" y="20570"/>
                </a:lnTo>
                <a:lnTo>
                  <a:pt x="18799" y="20201"/>
                </a:lnTo>
                <a:lnTo>
                  <a:pt x="18301" y="19832"/>
                </a:lnTo>
                <a:lnTo>
                  <a:pt x="18449" y="18412"/>
                </a:lnTo>
                <a:lnTo>
                  <a:pt x="18633" y="16973"/>
                </a:lnTo>
                <a:lnTo>
                  <a:pt x="18172" y="18209"/>
                </a:lnTo>
                <a:lnTo>
                  <a:pt x="17729" y="19445"/>
                </a:lnTo>
                <a:lnTo>
                  <a:pt x="16825" y="18854"/>
                </a:lnTo>
                <a:lnTo>
                  <a:pt x="15866" y="18301"/>
                </a:lnTo>
                <a:lnTo>
                  <a:pt x="14907" y="17766"/>
                </a:lnTo>
                <a:lnTo>
                  <a:pt x="13929" y="17268"/>
                </a:lnTo>
                <a:lnTo>
                  <a:pt x="14815" y="18061"/>
                </a:lnTo>
                <a:lnTo>
                  <a:pt x="15700" y="18891"/>
                </a:lnTo>
                <a:lnTo>
                  <a:pt x="16549" y="19721"/>
                </a:lnTo>
                <a:lnTo>
                  <a:pt x="17360" y="20589"/>
                </a:lnTo>
                <a:lnTo>
                  <a:pt x="17010" y="21751"/>
                </a:lnTo>
                <a:lnTo>
                  <a:pt x="16678" y="22913"/>
                </a:lnTo>
                <a:lnTo>
                  <a:pt x="16364" y="24075"/>
                </a:lnTo>
                <a:lnTo>
                  <a:pt x="16069" y="25237"/>
                </a:lnTo>
                <a:lnTo>
                  <a:pt x="15792" y="26418"/>
                </a:lnTo>
                <a:lnTo>
                  <a:pt x="15552" y="27599"/>
                </a:lnTo>
                <a:lnTo>
                  <a:pt x="15331" y="28798"/>
                </a:lnTo>
                <a:lnTo>
                  <a:pt x="15110" y="29979"/>
                </a:lnTo>
                <a:lnTo>
                  <a:pt x="15202" y="29314"/>
                </a:lnTo>
                <a:lnTo>
                  <a:pt x="15276" y="28632"/>
                </a:lnTo>
                <a:lnTo>
                  <a:pt x="15313" y="27949"/>
                </a:lnTo>
                <a:lnTo>
                  <a:pt x="15331" y="27267"/>
                </a:lnTo>
                <a:lnTo>
                  <a:pt x="15331" y="26584"/>
                </a:lnTo>
                <a:lnTo>
                  <a:pt x="15294" y="25920"/>
                </a:lnTo>
                <a:lnTo>
                  <a:pt x="15257" y="25237"/>
                </a:lnTo>
                <a:lnTo>
                  <a:pt x="15184" y="24555"/>
                </a:lnTo>
                <a:lnTo>
                  <a:pt x="15110" y="23891"/>
                </a:lnTo>
                <a:lnTo>
                  <a:pt x="14999" y="23208"/>
                </a:lnTo>
                <a:lnTo>
                  <a:pt x="14870" y="22544"/>
                </a:lnTo>
                <a:lnTo>
                  <a:pt x="14722" y="21880"/>
                </a:lnTo>
                <a:lnTo>
                  <a:pt x="14556" y="21216"/>
                </a:lnTo>
                <a:lnTo>
                  <a:pt x="14372" y="20570"/>
                </a:lnTo>
                <a:lnTo>
                  <a:pt x="14169" y="19906"/>
                </a:lnTo>
                <a:lnTo>
                  <a:pt x="13948" y="19279"/>
                </a:lnTo>
                <a:lnTo>
                  <a:pt x="13708" y="18633"/>
                </a:lnTo>
                <a:lnTo>
                  <a:pt x="13449" y="18006"/>
                </a:lnTo>
                <a:lnTo>
                  <a:pt x="13173" y="17379"/>
                </a:lnTo>
                <a:lnTo>
                  <a:pt x="12878" y="16770"/>
                </a:lnTo>
                <a:lnTo>
                  <a:pt x="12545" y="16161"/>
                </a:lnTo>
                <a:lnTo>
                  <a:pt x="12213" y="15571"/>
                </a:lnTo>
                <a:lnTo>
                  <a:pt x="11863" y="14999"/>
                </a:lnTo>
                <a:lnTo>
                  <a:pt x="11494" y="14427"/>
                </a:lnTo>
                <a:lnTo>
                  <a:pt x="11125" y="13855"/>
                </a:lnTo>
                <a:lnTo>
                  <a:pt x="10719" y="13302"/>
                </a:lnTo>
                <a:lnTo>
                  <a:pt x="10295" y="12767"/>
                </a:lnTo>
                <a:lnTo>
                  <a:pt x="9871" y="12250"/>
                </a:lnTo>
                <a:lnTo>
                  <a:pt x="9409" y="11734"/>
                </a:lnTo>
                <a:lnTo>
                  <a:pt x="8948" y="11254"/>
                </a:lnTo>
                <a:lnTo>
                  <a:pt x="8468" y="10774"/>
                </a:lnTo>
                <a:lnTo>
                  <a:pt x="7970" y="10295"/>
                </a:lnTo>
                <a:lnTo>
                  <a:pt x="8395" y="9040"/>
                </a:lnTo>
                <a:lnTo>
                  <a:pt x="8837" y="7804"/>
                </a:lnTo>
                <a:lnTo>
                  <a:pt x="9317" y="6605"/>
                </a:lnTo>
                <a:lnTo>
                  <a:pt x="9834" y="5443"/>
                </a:lnTo>
                <a:lnTo>
                  <a:pt x="9372" y="5978"/>
                </a:lnTo>
                <a:lnTo>
                  <a:pt x="8930" y="6513"/>
                </a:lnTo>
                <a:lnTo>
                  <a:pt x="8487" y="7048"/>
                </a:lnTo>
                <a:lnTo>
                  <a:pt x="8063" y="7601"/>
                </a:lnTo>
                <a:lnTo>
                  <a:pt x="7657" y="8173"/>
                </a:lnTo>
                <a:lnTo>
                  <a:pt x="7251" y="8745"/>
                </a:lnTo>
                <a:lnTo>
                  <a:pt x="6864" y="9335"/>
                </a:lnTo>
                <a:lnTo>
                  <a:pt x="6476" y="9926"/>
                </a:lnTo>
                <a:lnTo>
                  <a:pt x="6126" y="10516"/>
                </a:lnTo>
                <a:lnTo>
                  <a:pt x="5775" y="11125"/>
                </a:lnTo>
                <a:lnTo>
                  <a:pt x="5425" y="11734"/>
                </a:lnTo>
                <a:lnTo>
                  <a:pt x="5111" y="12361"/>
                </a:lnTo>
                <a:lnTo>
                  <a:pt x="4797" y="12988"/>
                </a:lnTo>
                <a:lnTo>
                  <a:pt x="4502" y="13615"/>
                </a:lnTo>
                <a:lnTo>
                  <a:pt x="4207" y="14261"/>
                </a:lnTo>
                <a:lnTo>
                  <a:pt x="3949" y="14907"/>
                </a:lnTo>
                <a:lnTo>
                  <a:pt x="4023" y="14113"/>
                </a:lnTo>
                <a:lnTo>
                  <a:pt x="4078" y="13338"/>
                </a:lnTo>
                <a:lnTo>
                  <a:pt x="4115" y="12564"/>
                </a:lnTo>
                <a:lnTo>
                  <a:pt x="4152" y="11770"/>
                </a:lnTo>
                <a:lnTo>
                  <a:pt x="4170" y="10996"/>
                </a:lnTo>
                <a:lnTo>
                  <a:pt x="4170" y="10202"/>
                </a:lnTo>
                <a:lnTo>
                  <a:pt x="4152" y="9428"/>
                </a:lnTo>
                <a:lnTo>
                  <a:pt x="4133" y="8653"/>
                </a:lnTo>
                <a:lnTo>
                  <a:pt x="4078" y="7859"/>
                </a:lnTo>
                <a:lnTo>
                  <a:pt x="4041" y="7085"/>
                </a:lnTo>
                <a:lnTo>
                  <a:pt x="3967" y="6310"/>
                </a:lnTo>
                <a:lnTo>
                  <a:pt x="3875" y="5535"/>
                </a:lnTo>
                <a:lnTo>
                  <a:pt x="3783" y="4760"/>
                </a:lnTo>
                <a:lnTo>
                  <a:pt x="3672" y="3985"/>
                </a:lnTo>
                <a:lnTo>
                  <a:pt x="3561" y="3211"/>
                </a:lnTo>
                <a:lnTo>
                  <a:pt x="3432" y="2436"/>
                </a:lnTo>
                <a:lnTo>
                  <a:pt x="3395" y="3727"/>
                </a:lnTo>
                <a:lnTo>
                  <a:pt x="3358" y="5000"/>
                </a:lnTo>
                <a:lnTo>
                  <a:pt x="3303" y="6291"/>
                </a:lnTo>
                <a:lnTo>
                  <a:pt x="3248" y="7583"/>
                </a:lnTo>
                <a:lnTo>
                  <a:pt x="3156" y="8856"/>
                </a:lnTo>
                <a:lnTo>
                  <a:pt x="3063" y="10147"/>
                </a:lnTo>
                <a:lnTo>
                  <a:pt x="2971" y="11420"/>
                </a:lnTo>
                <a:lnTo>
                  <a:pt x="2842" y="12711"/>
                </a:lnTo>
                <a:lnTo>
                  <a:pt x="2713" y="13984"/>
                </a:lnTo>
                <a:lnTo>
                  <a:pt x="2584" y="15257"/>
                </a:lnTo>
                <a:lnTo>
                  <a:pt x="2418" y="16530"/>
                </a:lnTo>
                <a:lnTo>
                  <a:pt x="2252" y="17821"/>
                </a:lnTo>
                <a:lnTo>
                  <a:pt x="2067" y="19094"/>
                </a:lnTo>
                <a:lnTo>
                  <a:pt x="1883" y="20349"/>
                </a:lnTo>
                <a:lnTo>
                  <a:pt x="1680" y="21622"/>
                </a:lnTo>
                <a:lnTo>
                  <a:pt x="1458" y="22895"/>
                </a:lnTo>
                <a:lnTo>
                  <a:pt x="1" y="13006"/>
                </a:lnTo>
                <a:lnTo>
                  <a:pt x="149" y="15146"/>
                </a:lnTo>
                <a:lnTo>
                  <a:pt x="241" y="17286"/>
                </a:lnTo>
                <a:lnTo>
                  <a:pt x="315" y="19426"/>
                </a:lnTo>
                <a:lnTo>
                  <a:pt x="351" y="21585"/>
                </a:lnTo>
                <a:lnTo>
                  <a:pt x="370" y="23725"/>
                </a:lnTo>
                <a:lnTo>
                  <a:pt x="351" y="25883"/>
                </a:lnTo>
                <a:lnTo>
                  <a:pt x="296" y="28023"/>
                </a:lnTo>
                <a:lnTo>
                  <a:pt x="204" y="30163"/>
                </a:lnTo>
                <a:lnTo>
                  <a:pt x="4779" y="30163"/>
                </a:lnTo>
                <a:lnTo>
                  <a:pt x="4816" y="28687"/>
                </a:lnTo>
                <a:lnTo>
                  <a:pt x="4908" y="27211"/>
                </a:lnTo>
                <a:lnTo>
                  <a:pt x="5019" y="25717"/>
                </a:lnTo>
                <a:lnTo>
                  <a:pt x="5148" y="24223"/>
                </a:lnTo>
                <a:lnTo>
                  <a:pt x="5314" y="22710"/>
                </a:lnTo>
                <a:lnTo>
                  <a:pt x="5517" y="21216"/>
                </a:lnTo>
                <a:lnTo>
                  <a:pt x="5738" y="19740"/>
                </a:lnTo>
                <a:lnTo>
                  <a:pt x="5978" y="18264"/>
                </a:lnTo>
                <a:lnTo>
                  <a:pt x="6292" y="18910"/>
                </a:lnTo>
                <a:lnTo>
                  <a:pt x="6605" y="19574"/>
                </a:lnTo>
                <a:lnTo>
                  <a:pt x="6882" y="20275"/>
                </a:lnTo>
                <a:lnTo>
                  <a:pt x="7159" y="20976"/>
                </a:lnTo>
                <a:lnTo>
                  <a:pt x="7435" y="21677"/>
                </a:lnTo>
                <a:lnTo>
                  <a:pt x="7675" y="22415"/>
                </a:lnTo>
                <a:lnTo>
                  <a:pt x="7915" y="23153"/>
                </a:lnTo>
                <a:lnTo>
                  <a:pt x="8155" y="23909"/>
                </a:lnTo>
                <a:lnTo>
                  <a:pt x="8358" y="24666"/>
                </a:lnTo>
                <a:lnTo>
                  <a:pt x="8561" y="25440"/>
                </a:lnTo>
                <a:lnTo>
                  <a:pt x="8764" y="26215"/>
                </a:lnTo>
                <a:lnTo>
                  <a:pt x="8930" y="27008"/>
                </a:lnTo>
                <a:lnTo>
                  <a:pt x="9096" y="27783"/>
                </a:lnTo>
                <a:lnTo>
                  <a:pt x="9243" y="28576"/>
                </a:lnTo>
                <a:lnTo>
                  <a:pt x="9372" y="29370"/>
                </a:lnTo>
                <a:lnTo>
                  <a:pt x="9502" y="30163"/>
                </a:lnTo>
                <a:lnTo>
                  <a:pt x="17803" y="30163"/>
                </a:lnTo>
                <a:lnTo>
                  <a:pt x="17803" y="29075"/>
                </a:lnTo>
                <a:lnTo>
                  <a:pt x="17822" y="27986"/>
                </a:lnTo>
                <a:lnTo>
                  <a:pt x="17840" y="26898"/>
                </a:lnTo>
                <a:lnTo>
                  <a:pt x="17877" y="25809"/>
                </a:lnTo>
                <a:lnTo>
                  <a:pt x="17932" y="24721"/>
                </a:lnTo>
                <a:lnTo>
                  <a:pt x="17988" y="23632"/>
                </a:lnTo>
                <a:lnTo>
                  <a:pt x="18061" y="22544"/>
                </a:lnTo>
                <a:lnTo>
                  <a:pt x="18154" y="21456"/>
                </a:lnTo>
                <a:lnTo>
                  <a:pt x="18910" y="22323"/>
                </a:lnTo>
                <a:lnTo>
                  <a:pt x="19648" y="23208"/>
                </a:lnTo>
                <a:lnTo>
                  <a:pt x="20367" y="24112"/>
                </a:lnTo>
                <a:lnTo>
                  <a:pt x="21050" y="25034"/>
                </a:lnTo>
                <a:lnTo>
                  <a:pt x="20773" y="25662"/>
                </a:lnTo>
                <a:lnTo>
                  <a:pt x="20496" y="26289"/>
                </a:lnTo>
                <a:lnTo>
                  <a:pt x="20238" y="26916"/>
                </a:lnTo>
                <a:lnTo>
                  <a:pt x="19998" y="27562"/>
                </a:lnTo>
                <a:lnTo>
                  <a:pt x="19759" y="28208"/>
                </a:lnTo>
                <a:lnTo>
                  <a:pt x="19556" y="28853"/>
                </a:lnTo>
                <a:lnTo>
                  <a:pt x="19353" y="29517"/>
                </a:lnTo>
                <a:lnTo>
                  <a:pt x="19150" y="30163"/>
                </a:lnTo>
                <a:lnTo>
                  <a:pt x="21179" y="30163"/>
                </a:lnTo>
                <a:lnTo>
                  <a:pt x="21308" y="29167"/>
                </a:lnTo>
                <a:lnTo>
                  <a:pt x="21456" y="28152"/>
                </a:lnTo>
                <a:lnTo>
                  <a:pt x="21640" y="27156"/>
                </a:lnTo>
                <a:lnTo>
                  <a:pt x="21843" y="26160"/>
                </a:lnTo>
                <a:lnTo>
                  <a:pt x="22194" y="26676"/>
                </a:lnTo>
                <a:lnTo>
                  <a:pt x="22544" y="27211"/>
                </a:lnTo>
                <a:lnTo>
                  <a:pt x="22286" y="28687"/>
                </a:lnTo>
                <a:lnTo>
                  <a:pt x="22028" y="30163"/>
                </a:lnTo>
                <a:lnTo>
                  <a:pt x="27802" y="30163"/>
                </a:lnTo>
                <a:lnTo>
                  <a:pt x="27304" y="29370"/>
                </a:lnTo>
                <a:lnTo>
                  <a:pt x="26806" y="28576"/>
                </a:lnTo>
                <a:lnTo>
                  <a:pt x="26271" y="27783"/>
                </a:lnTo>
                <a:lnTo>
                  <a:pt x="25717" y="27027"/>
                </a:lnTo>
                <a:lnTo>
                  <a:pt x="25846" y="25348"/>
                </a:lnTo>
                <a:lnTo>
                  <a:pt x="25976" y="23669"/>
                </a:lnTo>
                <a:lnTo>
                  <a:pt x="26142" y="21991"/>
                </a:lnTo>
                <a:lnTo>
                  <a:pt x="26326" y="20312"/>
                </a:lnTo>
                <a:lnTo>
                  <a:pt x="26695" y="21529"/>
                </a:lnTo>
                <a:lnTo>
                  <a:pt x="27064" y="22747"/>
                </a:lnTo>
                <a:lnTo>
                  <a:pt x="27396" y="23965"/>
                </a:lnTo>
                <a:lnTo>
                  <a:pt x="27728" y="25201"/>
                </a:lnTo>
                <a:lnTo>
                  <a:pt x="28042" y="26437"/>
                </a:lnTo>
                <a:lnTo>
                  <a:pt x="28337" y="27673"/>
                </a:lnTo>
                <a:lnTo>
                  <a:pt x="28614" y="28927"/>
                </a:lnTo>
                <a:lnTo>
                  <a:pt x="28872" y="30163"/>
                </a:lnTo>
                <a:lnTo>
                  <a:pt x="33650" y="30163"/>
                </a:lnTo>
                <a:lnTo>
                  <a:pt x="32893" y="28318"/>
                </a:lnTo>
                <a:lnTo>
                  <a:pt x="32119" y="26492"/>
                </a:lnTo>
                <a:lnTo>
                  <a:pt x="31307" y="24666"/>
                </a:lnTo>
                <a:lnTo>
                  <a:pt x="30477" y="22839"/>
                </a:lnTo>
                <a:lnTo>
                  <a:pt x="29628" y="21050"/>
                </a:lnTo>
                <a:lnTo>
                  <a:pt x="28743" y="19242"/>
                </a:lnTo>
                <a:lnTo>
                  <a:pt x="27857" y="17471"/>
                </a:lnTo>
                <a:lnTo>
                  <a:pt x="26916" y="15700"/>
                </a:lnTo>
                <a:lnTo>
                  <a:pt x="27248" y="13541"/>
                </a:lnTo>
                <a:lnTo>
                  <a:pt x="27617" y="11401"/>
                </a:lnTo>
                <a:lnTo>
                  <a:pt x="28392" y="12435"/>
                </a:lnTo>
                <a:lnTo>
                  <a:pt x="29130" y="13486"/>
                </a:lnTo>
                <a:lnTo>
                  <a:pt x="29831" y="14575"/>
                </a:lnTo>
                <a:lnTo>
                  <a:pt x="30495" y="15681"/>
                </a:lnTo>
                <a:lnTo>
                  <a:pt x="31141" y="16807"/>
                </a:lnTo>
                <a:lnTo>
                  <a:pt x="31731" y="17932"/>
                </a:lnTo>
                <a:lnTo>
                  <a:pt x="32303" y="19094"/>
                </a:lnTo>
                <a:lnTo>
                  <a:pt x="32820" y="20275"/>
                </a:lnTo>
                <a:lnTo>
                  <a:pt x="33318" y="21474"/>
                </a:lnTo>
                <a:lnTo>
                  <a:pt x="33760" y="22673"/>
                </a:lnTo>
                <a:lnTo>
                  <a:pt x="34185" y="23909"/>
                </a:lnTo>
                <a:lnTo>
                  <a:pt x="34554" y="25127"/>
                </a:lnTo>
                <a:lnTo>
                  <a:pt x="34904" y="26381"/>
                </a:lnTo>
                <a:lnTo>
                  <a:pt x="35199" y="27636"/>
                </a:lnTo>
                <a:lnTo>
                  <a:pt x="35458" y="28890"/>
                </a:lnTo>
                <a:lnTo>
                  <a:pt x="35679" y="30163"/>
                </a:lnTo>
                <a:lnTo>
                  <a:pt x="40586" y="30163"/>
                </a:lnTo>
                <a:lnTo>
                  <a:pt x="40383" y="29462"/>
                </a:lnTo>
                <a:lnTo>
                  <a:pt x="40162" y="28779"/>
                </a:lnTo>
                <a:lnTo>
                  <a:pt x="39922" y="28097"/>
                </a:lnTo>
                <a:lnTo>
                  <a:pt x="39664" y="27414"/>
                </a:lnTo>
                <a:lnTo>
                  <a:pt x="39406" y="26732"/>
                </a:lnTo>
                <a:lnTo>
                  <a:pt x="39129" y="26049"/>
                </a:lnTo>
                <a:lnTo>
                  <a:pt x="38834" y="25385"/>
                </a:lnTo>
                <a:lnTo>
                  <a:pt x="38538" y="24721"/>
                </a:lnTo>
                <a:lnTo>
                  <a:pt x="38225" y="24075"/>
                </a:lnTo>
                <a:lnTo>
                  <a:pt x="37893" y="23430"/>
                </a:lnTo>
                <a:lnTo>
                  <a:pt x="37542" y="22784"/>
                </a:lnTo>
                <a:lnTo>
                  <a:pt x="37192" y="22157"/>
                </a:lnTo>
                <a:lnTo>
                  <a:pt x="36823" y="21529"/>
                </a:lnTo>
                <a:lnTo>
                  <a:pt x="36435" y="20902"/>
                </a:lnTo>
                <a:lnTo>
                  <a:pt x="36048" y="20293"/>
                </a:lnTo>
                <a:lnTo>
                  <a:pt x="35642" y="19685"/>
                </a:lnTo>
                <a:lnTo>
                  <a:pt x="35218" y="19094"/>
                </a:lnTo>
                <a:lnTo>
                  <a:pt x="34794" y="18504"/>
                </a:lnTo>
                <a:lnTo>
                  <a:pt x="34351" y="17932"/>
                </a:lnTo>
                <a:lnTo>
                  <a:pt x="33908" y="17360"/>
                </a:lnTo>
                <a:lnTo>
                  <a:pt x="33447" y="16807"/>
                </a:lnTo>
                <a:lnTo>
                  <a:pt x="32967" y="16253"/>
                </a:lnTo>
                <a:lnTo>
                  <a:pt x="32469" y="15700"/>
                </a:lnTo>
                <a:lnTo>
                  <a:pt x="31971" y="15183"/>
                </a:lnTo>
                <a:lnTo>
                  <a:pt x="31473" y="14648"/>
                </a:lnTo>
                <a:lnTo>
                  <a:pt x="30956" y="14150"/>
                </a:lnTo>
                <a:lnTo>
                  <a:pt x="30421" y="13652"/>
                </a:lnTo>
                <a:lnTo>
                  <a:pt x="29886" y="13154"/>
                </a:lnTo>
                <a:lnTo>
                  <a:pt x="29333" y="12693"/>
                </a:lnTo>
                <a:lnTo>
                  <a:pt x="28780" y="12213"/>
                </a:lnTo>
                <a:lnTo>
                  <a:pt x="28208" y="11770"/>
                </a:lnTo>
                <a:lnTo>
                  <a:pt x="27636" y="11328"/>
                </a:lnTo>
                <a:lnTo>
                  <a:pt x="27857" y="10073"/>
                </a:lnTo>
                <a:lnTo>
                  <a:pt x="28097" y="8819"/>
                </a:lnTo>
                <a:lnTo>
                  <a:pt x="28577" y="6365"/>
                </a:lnTo>
                <a:lnTo>
                  <a:pt x="28189" y="7251"/>
                </a:lnTo>
                <a:lnTo>
                  <a:pt x="27802" y="8136"/>
                </a:lnTo>
                <a:lnTo>
                  <a:pt x="27433" y="9040"/>
                </a:lnTo>
                <a:lnTo>
                  <a:pt x="27082" y="9944"/>
                </a:lnTo>
                <a:lnTo>
                  <a:pt x="26732" y="10866"/>
                </a:lnTo>
                <a:lnTo>
                  <a:pt x="26400" y="11770"/>
                </a:lnTo>
                <a:lnTo>
                  <a:pt x="26086" y="12693"/>
                </a:lnTo>
                <a:lnTo>
                  <a:pt x="25791" y="13615"/>
                </a:lnTo>
                <a:lnTo>
                  <a:pt x="24813" y="11863"/>
                </a:lnTo>
                <a:lnTo>
                  <a:pt x="23799" y="10129"/>
                </a:lnTo>
                <a:lnTo>
                  <a:pt x="22766" y="8413"/>
                </a:lnTo>
                <a:lnTo>
                  <a:pt x="21714" y="6697"/>
                </a:lnTo>
                <a:lnTo>
                  <a:pt x="20626" y="5000"/>
                </a:lnTo>
                <a:lnTo>
                  <a:pt x="19537" y="3321"/>
                </a:lnTo>
                <a:lnTo>
                  <a:pt x="18412" y="1661"/>
                </a:lnTo>
                <a:lnTo>
                  <a:pt x="1725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13"/>
          <p:cNvSpPr/>
          <p:nvPr/>
        </p:nvSpPr>
        <p:spPr>
          <a:xfrm>
            <a:off x="908100" y="4335925"/>
            <a:ext cx="686750" cy="807575"/>
          </a:xfrm>
          <a:custGeom>
            <a:avLst/>
            <a:gdLst/>
            <a:ahLst/>
            <a:cxnLst/>
            <a:rect l="l" t="t" r="r" b="b"/>
            <a:pathLst>
              <a:path w="27470" h="32303" extrusionOk="0">
                <a:moveTo>
                  <a:pt x="0" y="1"/>
                </a:moveTo>
                <a:lnTo>
                  <a:pt x="812" y="794"/>
                </a:lnTo>
                <a:lnTo>
                  <a:pt x="1587" y="1606"/>
                </a:lnTo>
                <a:lnTo>
                  <a:pt x="2362" y="2436"/>
                </a:lnTo>
                <a:lnTo>
                  <a:pt x="3100" y="3284"/>
                </a:lnTo>
                <a:lnTo>
                  <a:pt x="3819" y="4151"/>
                </a:lnTo>
                <a:lnTo>
                  <a:pt x="4502" y="5037"/>
                </a:lnTo>
                <a:lnTo>
                  <a:pt x="5184" y="5941"/>
                </a:lnTo>
                <a:lnTo>
                  <a:pt x="5830" y="6863"/>
                </a:lnTo>
                <a:lnTo>
                  <a:pt x="6457" y="7786"/>
                </a:lnTo>
                <a:lnTo>
                  <a:pt x="7066" y="8745"/>
                </a:lnTo>
                <a:lnTo>
                  <a:pt x="7638" y="9723"/>
                </a:lnTo>
                <a:lnTo>
                  <a:pt x="8191" y="10700"/>
                </a:lnTo>
                <a:lnTo>
                  <a:pt x="8708" y="11697"/>
                </a:lnTo>
                <a:lnTo>
                  <a:pt x="9224" y="12693"/>
                </a:lnTo>
                <a:lnTo>
                  <a:pt x="9704" y="13726"/>
                </a:lnTo>
                <a:lnTo>
                  <a:pt x="10147" y="14759"/>
                </a:lnTo>
                <a:lnTo>
                  <a:pt x="10571" y="15792"/>
                </a:lnTo>
                <a:lnTo>
                  <a:pt x="10977" y="16862"/>
                </a:lnTo>
                <a:lnTo>
                  <a:pt x="11346" y="17914"/>
                </a:lnTo>
                <a:lnTo>
                  <a:pt x="11696" y="18984"/>
                </a:lnTo>
                <a:lnTo>
                  <a:pt x="12028" y="20072"/>
                </a:lnTo>
                <a:lnTo>
                  <a:pt x="12324" y="21160"/>
                </a:lnTo>
                <a:lnTo>
                  <a:pt x="12582" y="22249"/>
                </a:lnTo>
                <a:lnTo>
                  <a:pt x="12822" y="23356"/>
                </a:lnTo>
                <a:lnTo>
                  <a:pt x="13043" y="24463"/>
                </a:lnTo>
                <a:lnTo>
                  <a:pt x="13228" y="25570"/>
                </a:lnTo>
                <a:lnTo>
                  <a:pt x="13375" y="26695"/>
                </a:lnTo>
                <a:lnTo>
                  <a:pt x="13504" y="27802"/>
                </a:lnTo>
                <a:lnTo>
                  <a:pt x="13615" y="28927"/>
                </a:lnTo>
                <a:lnTo>
                  <a:pt x="13670" y="30052"/>
                </a:lnTo>
                <a:lnTo>
                  <a:pt x="13726" y="31178"/>
                </a:lnTo>
                <a:lnTo>
                  <a:pt x="13726" y="32303"/>
                </a:lnTo>
                <a:lnTo>
                  <a:pt x="26639" y="32303"/>
                </a:lnTo>
                <a:lnTo>
                  <a:pt x="26639" y="30661"/>
                </a:lnTo>
                <a:lnTo>
                  <a:pt x="26676" y="29001"/>
                </a:lnTo>
                <a:lnTo>
                  <a:pt x="26750" y="27341"/>
                </a:lnTo>
                <a:lnTo>
                  <a:pt x="26842" y="25699"/>
                </a:lnTo>
                <a:lnTo>
                  <a:pt x="26953" y="24057"/>
                </a:lnTo>
                <a:lnTo>
                  <a:pt x="27100" y="22396"/>
                </a:lnTo>
                <a:lnTo>
                  <a:pt x="27266" y="20755"/>
                </a:lnTo>
                <a:lnTo>
                  <a:pt x="27469" y="19113"/>
                </a:lnTo>
                <a:lnTo>
                  <a:pt x="26879" y="20699"/>
                </a:lnTo>
                <a:lnTo>
                  <a:pt x="26344" y="22286"/>
                </a:lnTo>
                <a:lnTo>
                  <a:pt x="25846" y="23909"/>
                </a:lnTo>
                <a:lnTo>
                  <a:pt x="25385" y="25533"/>
                </a:lnTo>
                <a:lnTo>
                  <a:pt x="24960" y="27156"/>
                </a:lnTo>
                <a:lnTo>
                  <a:pt x="24591" y="28816"/>
                </a:lnTo>
                <a:lnTo>
                  <a:pt x="24241" y="30458"/>
                </a:lnTo>
                <a:lnTo>
                  <a:pt x="23964" y="32119"/>
                </a:lnTo>
                <a:lnTo>
                  <a:pt x="24038" y="31418"/>
                </a:lnTo>
                <a:lnTo>
                  <a:pt x="24112" y="30735"/>
                </a:lnTo>
                <a:lnTo>
                  <a:pt x="24149" y="30034"/>
                </a:lnTo>
                <a:lnTo>
                  <a:pt x="24167" y="29314"/>
                </a:lnTo>
                <a:lnTo>
                  <a:pt x="24167" y="28613"/>
                </a:lnTo>
                <a:lnTo>
                  <a:pt x="24130" y="27912"/>
                </a:lnTo>
                <a:lnTo>
                  <a:pt x="24075" y="27211"/>
                </a:lnTo>
                <a:lnTo>
                  <a:pt x="24020" y="26529"/>
                </a:lnTo>
                <a:lnTo>
                  <a:pt x="23909" y="25828"/>
                </a:lnTo>
                <a:lnTo>
                  <a:pt x="23798" y="25127"/>
                </a:lnTo>
                <a:lnTo>
                  <a:pt x="23669" y="24444"/>
                </a:lnTo>
                <a:lnTo>
                  <a:pt x="23503" y="23762"/>
                </a:lnTo>
                <a:lnTo>
                  <a:pt x="23319" y="23079"/>
                </a:lnTo>
                <a:lnTo>
                  <a:pt x="23134" y="22415"/>
                </a:lnTo>
                <a:lnTo>
                  <a:pt x="22913" y="21732"/>
                </a:lnTo>
                <a:lnTo>
                  <a:pt x="22673" y="21087"/>
                </a:lnTo>
                <a:lnTo>
                  <a:pt x="22396" y="20423"/>
                </a:lnTo>
                <a:lnTo>
                  <a:pt x="22119" y="19777"/>
                </a:lnTo>
                <a:lnTo>
                  <a:pt x="21824" y="19150"/>
                </a:lnTo>
                <a:lnTo>
                  <a:pt x="21511" y="18522"/>
                </a:lnTo>
                <a:lnTo>
                  <a:pt x="21160" y="17895"/>
                </a:lnTo>
                <a:lnTo>
                  <a:pt x="20810" y="17305"/>
                </a:lnTo>
                <a:lnTo>
                  <a:pt x="20441" y="16696"/>
                </a:lnTo>
                <a:lnTo>
                  <a:pt x="20035" y="16124"/>
                </a:lnTo>
                <a:lnTo>
                  <a:pt x="19629" y="15552"/>
                </a:lnTo>
                <a:lnTo>
                  <a:pt x="19205" y="14999"/>
                </a:lnTo>
                <a:lnTo>
                  <a:pt x="18762" y="14464"/>
                </a:lnTo>
                <a:lnTo>
                  <a:pt x="18301" y="13929"/>
                </a:lnTo>
                <a:lnTo>
                  <a:pt x="17821" y="13412"/>
                </a:lnTo>
                <a:lnTo>
                  <a:pt x="17323" y="12914"/>
                </a:lnTo>
                <a:lnTo>
                  <a:pt x="16806" y="12435"/>
                </a:lnTo>
                <a:lnTo>
                  <a:pt x="16271" y="11973"/>
                </a:lnTo>
                <a:lnTo>
                  <a:pt x="16271" y="11973"/>
                </a:lnTo>
                <a:lnTo>
                  <a:pt x="16714" y="12933"/>
                </a:lnTo>
                <a:lnTo>
                  <a:pt x="17139" y="13892"/>
                </a:lnTo>
                <a:lnTo>
                  <a:pt x="17544" y="14851"/>
                </a:lnTo>
                <a:lnTo>
                  <a:pt x="17895" y="15829"/>
                </a:lnTo>
                <a:lnTo>
                  <a:pt x="18245" y="16825"/>
                </a:lnTo>
                <a:lnTo>
                  <a:pt x="18541" y="17821"/>
                </a:lnTo>
                <a:lnTo>
                  <a:pt x="18817" y="18836"/>
                </a:lnTo>
                <a:lnTo>
                  <a:pt x="19057" y="19851"/>
                </a:lnTo>
                <a:lnTo>
                  <a:pt x="19278" y="20884"/>
                </a:lnTo>
                <a:lnTo>
                  <a:pt x="19463" y="21917"/>
                </a:lnTo>
                <a:lnTo>
                  <a:pt x="19611" y="22950"/>
                </a:lnTo>
                <a:lnTo>
                  <a:pt x="19740" y="23983"/>
                </a:lnTo>
                <a:lnTo>
                  <a:pt x="19832" y="25035"/>
                </a:lnTo>
                <a:lnTo>
                  <a:pt x="19906" y="26068"/>
                </a:lnTo>
                <a:lnTo>
                  <a:pt x="19924" y="27119"/>
                </a:lnTo>
                <a:lnTo>
                  <a:pt x="19924" y="28171"/>
                </a:lnTo>
                <a:lnTo>
                  <a:pt x="19647" y="27341"/>
                </a:lnTo>
                <a:lnTo>
                  <a:pt x="19352" y="26529"/>
                </a:lnTo>
                <a:lnTo>
                  <a:pt x="19002" y="25736"/>
                </a:lnTo>
                <a:lnTo>
                  <a:pt x="18614" y="24961"/>
                </a:lnTo>
                <a:lnTo>
                  <a:pt x="18208" y="24186"/>
                </a:lnTo>
                <a:lnTo>
                  <a:pt x="17747" y="23448"/>
                </a:lnTo>
                <a:lnTo>
                  <a:pt x="17268" y="22729"/>
                </a:lnTo>
                <a:lnTo>
                  <a:pt x="16770" y="22028"/>
                </a:lnTo>
                <a:lnTo>
                  <a:pt x="16493" y="21179"/>
                </a:lnTo>
                <a:lnTo>
                  <a:pt x="16198" y="20349"/>
                </a:lnTo>
                <a:lnTo>
                  <a:pt x="15884" y="19537"/>
                </a:lnTo>
                <a:lnTo>
                  <a:pt x="15552" y="18707"/>
                </a:lnTo>
                <a:lnTo>
                  <a:pt x="15201" y="17895"/>
                </a:lnTo>
                <a:lnTo>
                  <a:pt x="14833" y="17102"/>
                </a:lnTo>
                <a:lnTo>
                  <a:pt x="14445" y="16309"/>
                </a:lnTo>
                <a:lnTo>
                  <a:pt x="14058" y="15515"/>
                </a:lnTo>
                <a:lnTo>
                  <a:pt x="13633" y="14741"/>
                </a:lnTo>
                <a:lnTo>
                  <a:pt x="13209" y="13966"/>
                </a:lnTo>
                <a:lnTo>
                  <a:pt x="12748" y="13209"/>
                </a:lnTo>
                <a:lnTo>
                  <a:pt x="12287" y="12453"/>
                </a:lnTo>
                <a:lnTo>
                  <a:pt x="11807" y="11715"/>
                </a:lnTo>
                <a:lnTo>
                  <a:pt x="11309" y="10996"/>
                </a:lnTo>
                <a:lnTo>
                  <a:pt x="10811" y="10276"/>
                </a:lnTo>
                <a:lnTo>
                  <a:pt x="10276" y="9557"/>
                </a:lnTo>
                <a:lnTo>
                  <a:pt x="9741" y="8874"/>
                </a:lnTo>
                <a:lnTo>
                  <a:pt x="9187" y="8173"/>
                </a:lnTo>
                <a:lnTo>
                  <a:pt x="8616" y="7509"/>
                </a:lnTo>
                <a:lnTo>
                  <a:pt x="8025" y="6845"/>
                </a:lnTo>
                <a:lnTo>
                  <a:pt x="7435" y="6199"/>
                </a:lnTo>
                <a:lnTo>
                  <a:pt x="6826" y="5554"/>
                </a:lnTo>
                <a:lnTo>
                  <a:pt x="6199" y="4945"/>
                </a:lnTo>
                <a:lnTo>
                  <a:pt x="5553" y="4336"/>
                </a:lnTo>
                <a:lnTo>
                  <a:pt x="4908" y="3746"/>
                </a:lnTo>
                <a:lnTo>
                  <a:pt x="4243" y="3155"/>
                </a:lnTo>
                <a:lnTo>
                  <a:pt x="3561" y="2602"/>
                </a:lnTo>
                <a:lnTo>
                  <a:pt x="2878" y="2048"/>
                </a:lnTo>
                <a:lnTo>
                  <a:pt x="2177" y="1513"/>
                </a:lnTo>
                <a:lnTo>
                  <a:pt x="1458" y="997"/>
                </a:lnTo>
                <a:lnTo>
                  <a:pt x="738" y="499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13"/>
          <p:cNvSpPr/>
          <p:nvPr/>
        </p:nvSpPr>
        <p:spPr>
          <a:xfrm>
            <a:off x="1699500" y="4474750"/>
            <a:ext cx="176225" cy="668750"/>
          </a:xfrm>
          <a:custGeom>
            <a:avLst/>
            <a:gdLst/>
            <a:ahLst/>
            <a:cxnLst/>
            <a:rect l="l" t="t" r="r" b="b"/>
            <a:pathLst>
              <a:path w="7049" h="26750" extrusionOk="0">
                <a:moveTo>
                  <a:pt x="1" y="1"/>
                </a:moveTo>
                <a:lnTo>
                  <a:pt x="278" y="738"/>
                </a:lnTo>
                <a:lnTo>
                  <a:pt x="573" y="1476"/>
                </a:lnTo>
                <a:lnTo>
                  <a:pt x="831" y="2214"/>
                </a:lnTo>
                <a:lnTo>
                  <a:pt x="1089" y="2989"/>
                </a:lnTo>
                <a:lnTo>
                  <a:pt x="1329" y="3764"/>
                </a:lnTo>
                <a:lnTo>
                  <a:pt x="1551" y="4539"/>
                </a:lnTo>
                <a:lnTo>
                  <a:pt x="1772" y="5332"/>
                </a:lnTo>
                <a:lnTo>
                  <a:pt x="1975" y="6144"/>
                </a:lnTo>
                <a:lnTo>
                  <a:pt x="2159" y="6955"/>
                </a:lnTo>
                <a:lnTo>
                  <a:pt x="2344" y="7786"/>
                </a:lnTo>
                <a:lnTo>
                  <a:pt x="2510" y="8616"/>
                </a:lnTo>
                <a:lnTo>
                  <a:pt x="2657" y="9446"/>
                </a:lnTo>
                <a:lnTo>
                  <a:pt x="2787" y="10294"/>
                </a:lnTo>
                <a:lnTo>
                  <a:pt x="2916" y="11143"/>
                </a:lnTo>
                <a:lnTo>
                  <a:pt x="3026" y="11992"/>
                </a:lnTo>
                <a:lnTo>
                  <a:pt x="3137" y="12859"/>
                </a:lnTo>
                <a:lnTo>
                  <a:pt x="3211" y="13726"/>
                </a:lnTo>
                <a:lnTo>
                  <a:pt x="3303" y="14593"/>
                </a:lnTo>
                <a:lnTo>
                  <a:pt x="3358" y="15460"/>
                </a:lnTo>
                <a:lnTo>
                  <a:pt x="3414" y="16327"/>
                </a:lnTo>
                <a:lnTo>
                  <a:pt x="3451" y="17212"/>
                </a:lnTo>
                <a:lnTo>
                  <a:pt x="3469" y="18079"/>
                </a:lnTo>
                <a:lnTo>
                  <a:pt x="3488" y="18965"/>
                </a:lnTo>
                <a:lnTo>
                  <a:pt x="3469" y="19832"/>
                </a:lnTo>
                <a:lnTo>
                  <a:pt x="3469" y="20718"/>
                </a:lnTo>
                <a:lnTo>
                  <a:pt x="3432" y="21585"/>
                </a:lnTo>
                <a:lnTo>
                  <a:pt x="3395" y="22452"/>
                </a:lnTo>
                <a:lnTo>
                  <a:pt x="3340" y="23319"/>
                </a:lnTo>
                <a:lnTo>
                  <a:pt x="3285" y="24186"/>
                </a:lnTo>
                <a:lnTo>
                  <a:pt x="3211" y="25053"/>
                </a:lnTo>
                <a:lnTo>
                  <a:pt x="3119" y="25901"/>
                </a:lnTo>
                <a:lnTo>
                  <a:pt x="3008" y="26750"/>
                </a:lnTo>
                <a:lnTo>
                  <a:pt x="7048" y="26750"/>
                </a:lnTo>
                <a:lnTo>
                  <a:pt x="7030" y="25403"/>
                </a:lnTo>
                <a:lnTo>
                  <a:pt x="6974" y="24075"/>
                </a:lnTo>
                <a:lnTo>
                  <a:pt x="6919" y="22728"/>
                </a:lnTo>
                <a:lnTo>
                  <a:pt x="6845" y="21400"/>
                </a:lnTo>
                <a:lnTo>
                  <a:pt x="6734" y="20053"/>
                </a:lnTo>
                <a:lnTo>
                  <a:pt x="6605" y="18725"/>
                </a:lnTo>
                <a:lnTo>
                  <a:pt x="6458" y="17397"/>
                </a:lnTo>
                <a:lnTo>
                  <a:pt x="6255" y="16069"/>
                </a:lnTo>
                <a:lnTo>
                  <a:pt x="6089" y="14980"/>
                </a:lnTo>
                <a:lnTo>
                  <a:pt x="5886" y="13910"/>
                </a:lnTo>
                <a:lnTo>
                  <a:pt x="5646" y="12840"/>
                </a:lnTo>
                <a:lnTo>
                  <a:pt x="5406" y="11789"/>
                </a:lnTo>
                <a:lnTo>
                  <a:pt x="5111" y="10737"/>
                </a:lnTo>
                <a:lnTo>
                  <a:pt x="4816" y="9686"/>
                </a:lnTo>
                <a:lnTo>
                  <a:pt x="4465" y="8653"/>
                </a:lnTo>
                <a:lnTo>
                  <a:pt x="4096" y="7620"/>
                </a:lnTo>
                <a:lnTo>
                  <a:pt x="3709" y="6605"/>
                </a:lnTo>
                <a:lnTo>
                  <a:pt x="3285" y="5609"/>
                </a:lnTo>
                <a:lnTo>
                  <a:pt x="2823" y="4631"/>
                </a:lnTo>
                <a:lnTo>
                  <a:pt x="2325" y="3672"/>
                </a:lnTo>
                <a:lnTo>
                  <a:pt x="1790" y="2712"/>
                </a:lnTo>
                <a:lnTo>
                  <a:pt x="1237" y="1790"/>
                </a:lnTo>
                <a:lnTo>
                  <a:pt x="628" y="886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13"/>
          <p:cNvSpPr/>
          <p:nvPr/>
        </p:nvSpPr>
        <p:spPr>
          <a:xfrm>
            <a:off x="1902450" y="4708575"/>
            <a:ext cx="70575" cy="434925"/>
          </a:xfrm>
          <a:custGeom>
            <a:avLst/>
            <a:gdLst/>
            <a:ahLst/>
            <a:cxnLst/>
            <a:rect l="l" t="t" r="r" b="b"/>
            <a:pathLst>
              <a:path w="2823" h="17397" extrusionOk="0">
                <a:moveTo>
                  <a:pt x="2823" y="1"/>
                </a:moveTo>
                <a:lnTo>
                  <a:pt x="0" y="17397"/>
                </a:lnTo>
                <a:lnTo>
                  <a:pt x="1254" y="17397"/>
                </a:lnTo>
                <a:lnTo>
                  <a:pt x="1365" y="15220"/>
                </a:lnTo>
                <a:lnTo>
                  <a:pt x="1513" y="13043"/>
                </a:lnTo>
                <a:lnTo>
                  <a:pt x="1679" y="10866"/>
                </a:lnTo>
                <a:lnTo>
                  <a:pt x="1863" y="8690"/>
                </a:lnTo>
                <a:lnTo>
                  <a:pt x="2066" y="6513"/>
                </a:lnTo>
                <a:lnTo>
                  <a:pt x="2306" y="4336"/>
                </a:lnTo>
                <a:lnTo>
                  <a:pt x="2546" y="2159"/>
                </a:lnTo>
                <a:lnTo>
                  <a:pt x="282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13"/>
          <p:cNvSpPr/>
          <p:nvPr/>
        </p:nvSpPr>
        <p:spPr>
          <a:xfrm>
            <a:off x="1953625" y="4748250"/>
            <a:ext cx="185425" cy="395250"/>
          </a:xfrm>
          <a:custGeom>
            <a:avLst/>
            <a:gdLst/>
            <a:ahLst/>
            <a:cxnLst/>
            <a:rect l="l" t="t" r="r" b="b"/>
            <a:pathLst>
              <a:path w="7417" h="15810" extrusionOk="0">
                <a:moveTo>
                  <a:pt x="7417" y="0"/>
                </a:moveTo>
                <a:lnTo>
                  <a:pt x="6974" y="590"/>
                </a:lnTo>
                <a:lnTo>
                  <a:pt x="6365" y="1439"/>
                </a:lnTo>
                <a:lnTo>
                  <a:pt x="5775" y="2325"/>
                </a:lnTo>
                <a:lnTo>
                  <a:pt x="5221" y="3210"/>
                </a:lnTo>
                <a:lnTo>
                  <a:pt x="4686" y="4114"/>
                </a:lnTo>
                <a:lnTo>
                  <a:pt x="4152" y="5036"/>
                </a:lnTo>
                <a:lnTo>
                  <a:pt x="3672" y="5959"/>
                </a:lnTo>
                <a:lnTo>
                  <a:pt x="3192" y="6900"/>
                </a:lnTo>
                <a:lnTo>
                  <a:pt x="2749" y="7859"/>
                </a:lnTo>
                <a:lnTo>
                  <a:pt x="2307" y="8818"/>
                </a:lnTo>
                <a:lnTo>
                  <a:pt x="1919" y="9796"/>
                </a:lnTo>
                <a:lnTo>
                  <a:pt x="1532" y="10774"/>
                </a:lnTo>
                <a:lnTo>
                  <a:pt x="1181" y="11770"/>
                </a:lnTo>
                <a:lnTo>
                  <a:pt x="849" y="12766"/>
                </a:lnTo>
                <a:lnTo>
                  <a:pt x="536" y="13781"/>
                </a:lnTo>
                <a:lnTo>
                  <a:pt x="259" y="14795"/>
                </a:lnTo>
                <a:lnTo>
                  <a:pt x="1" y="15810"/>
                </a:lnTo>
                <a:lnTo>
                  <a:pt x="3063" y="15810"/>
                </a:lnTo>
                <a:lnTo>
                  <a:pt x="3211" y="14869"/>
                </a:lnTo>
                <a:lnTo>
                  <a:pt x="3358" y="13928"/>
                </a:lnTo>
                <a:lnTo>
                  <a:pt x="3524" y="12987"/>
                </a:lnTo>
                <a:lnTo>
                  <a:pt x="3709" y="12047"/>
                </a:lnTo>
                <a:lnTo>
                  <a:pt x="3912" y="11106"/>
                </a:lnTo>
                <a:lnTo>
                  <a:pt x="4115" y="10165"/>
                </a:lnTo>
                <a:lnTo>
                  <a:pt x="4336" y="9243"/>
                </a:lnTo>
                <a:lnTo>
                  <a:pt x="4576" y="8320"/>
                </a:lnTo>
                <a:lnTo>
                  <a:pt x="4834" y="7398"/>
                </a:lnTo>
                <a:lnTo>
                  <a:pt x="5092" y="6475"/>
                </a:lnTo>
                <a:lnTo>
                  <a:pt x="5369" y="5553"/>
                </a:lnTo>
                <a:lnTo>
                  <a:pt x="5664" y="4649"/>
                </a:lnTo>
                <a:lnTo>
                  <a:pt x="5978" y="3745"/>
                </a:lnTo>
                <a:lnTo>
                  <a:pt x="6291" y="2841"/>
                </a:lnTo>
                <a:lnTo>
                  <a:pt x="6624" y="1956"/>
                </a:lnTo>
                <a:lnTo>
                  <a:pt x="6974" y="1052"/>
                </a:lnTo>
                <a:lnTo>
                  <a:pt x="741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0" name="Google Shape;990;p13"/>
          <p:cNvGrpSpPr/>
          <p:nvPr/>
        </p:nvGrpSpPr>
        <p:grpSpPr>
          <a:xfrm>
            <a:off x="2178200" y="4283350"/>
            <a:ext cx="4552475" cy="860150"/>
            <a:chOff x="1262800" y="4616725"/>
            <a:chExt cx="4552475" cy="860150"/>
          </a:xfrm>
        </p:grpSpPr>
        <p:sp>
          <p:nvSpPr>
            <p:cNvPr id="991" name="Google Shape;991;p13"/>
            <p:cNvSpPr/>
            <p:nvPr/>
          </p:nvSpPr>
          <p:spPr>
            <a:xfrm>
              <a:off x="1413150" y="5126825"/>
              <a:ext cx="65050" cy="350050"/>
            </a:xfrm>
            <a:custGeom>
              <a:avLst/>
              <a:gdLst/>
              <a:ahLst/>
              <a:cxnLst/>
              <a:rect l="l" t="t" r="r" b="b"/>
              <a:pathLst>
                <a:path w="2602" h="14002" extrusionOk="0">
                  <a:moveTo>
                    <a:pt x="2601" y="0"/>
                  </a:moveTo>
                  <a:lnTo>
                    <a:pt x="2343" y="849"/>
                  </a:lnTo>
                  <a:lnTo>
                    <a:pt x="2085" y="1697"/>
                  </a:lnTo>
                  <a:lnTo>
                    <a:pt x="1845" y="2546"/>
                  </a:lnTo>
                  <a:lnTo>
                    <a:pt x="1623" y="3413"/>
                  </a:lnTo>
                  <a:lnTo>
                    <a:pt x="1402" y="4280"/>
                  </a:lnTo>
                  <a:lnTo>
                    <a:pt x="1199" y="5147"/>
                  </a:lnTo>
                  <a:lnTo>
                    <a:pt x="1015" y="6014"/>
                  </a:lnTo>
                  <a:lnTo>
                    <a:pt x="849" y="6900"/>
                  </a:lnTo>
                  <a:lnTo>
                    <a:pt x="701" y="7785"/>
                  </a:lnTo>
                  <a:lnTo>
                    <a:pt x="553" y="8671"/>
                  </a:lnTo>
                  <a:lnTo>
                    <a:pt x="424" y="9556"/>
                  </a:lnTo>
                  <a:lnTo>
                    <a:pt x="314" y="10442"/>
                  </a:lnTo>
                  <a:lnTo>
                    <a:pt x="221" y="11327"/>
                  </a:lnTo>
                  <a:lnTo>
                    <a:pt x="129" y="12213"/>
                  </a:lnTo>
                  <a:lnTo>
                    <a:pt x="55" y="13117"/>
                  </a:lnTo>
                  <a:lnTo>
                    <a:pt x="0" y="14002"/>
                  </a:lnTo>
                  <a:lnTo>
                    <a:pt x="701" y="14002"/>
                  </a:lnTo>
                  <a:lnTo>
                    <a:pt x="701" y="13117"/>
                  </a:lnTo>
                  <a:lnTo>
                    <a:pt x="719" y="12231"/>
                  </a:lnTo>
                  <a:lnTo>
                    <a:pt x="756" y="11346"/>
                  </a:lnTo>
                  <a:lnTo>
                    <a:pt x="793" y="10460"/>
                  </a:lnTo>
                  <a:lnTo>
                    <a:pt x="867" y="9575"/>
                  </a:lnTo>
                  <a:lnTo>
                    <a:pt x="941" y="8689"/>
                  </a:lnTo>
                  <a:lnTo>
                    <a:pt x="1033" y="7804"/>
                  </a:lnTo>
                  <a:lnTo>
                    <a:pt x="1144" y="6936"/>
                  </a:lnTo>
                  <a:lnTo>
                    <a:pt x="1273" y="6051"/>
                  </a:lnTo>
                  <a:lnTo>
                    <a:pt x="1420" y="5184"/>
                  </a:lnTo>
                  <a:lnTo>
                    <a:pt x="1568" y="4317"/>
                  </a:lnTo>
                  <a:lnTo>
                    <a:pt x="1753" y="3431"/>
                  </a:lnTo>
                  <a:lnTo>
                    <a:pt x="1937" y="2564"/>
                  </a:lnTo>
                  <a:lnTo>
                    <a:pt x="2140" y="1716"/>
                  </a:lnTo>
                  <a:lnTo>
                    <a:pt x="2361" y="849"/>
                  </a:lnTo>
                  <a:lnTo>
                    <a:pt x="26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3"/>
            <p:cNvSpPr/>
            <p:nvPr/>
          </p:nvSpPr>
          <p:spPr>
            <a:xfrm>
              <a:off x="1504450" y="5271625"/>
              <a:ext cx="59050" cy="205250"/>
            </a:xfrm>
            <a:custGeom>
              <a:avLst/>
              <a:gdLst/>
              <a:ahLst/>
              <a:cxnLst/>
              <a:rect l="l" t="t" r="r" b="b"/>
              <a:pathLst>
                <a:path w="2362" h="8210" extrusionOk="0">
                  <a:moveTo>
                    <a:pt x="2362" y="1"/>
                  </a:moveTo>
                  <a:lnTo>
                    <a:pt x="1200" y="4096"/>
                  </a:lnTo>
                  <a:lnTo>
                    <a:pt x="1" y="8210"/>
                  </a:lnTo>
                  <a:lnTo>
                    <a:pt x="1384" y="8210"/>
                  </a:lnTo>
                  <a:lnTo>
                    <a:pt x="1716" y="6088"/>
                  </a:lnTo>
                  <a:lnTo>
                    <a:pt x="1845" y="5037"/>
                  </a:lnTo>
                  <a:lnTo>
                    <a:pt x="1975" y="4004"/>
                  </a:lnTo>
                  <a:lnTo>
                    <a:pt x="2104" y="2971"/>
                  </a:lnTo>
                  <a:lnTo>
                    <a:pt x="2196" y="1956"/>
                  </a:lnTo>
                  <a:lnTo>
                    <a:pt x="2288" y="978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3"/>
            <p:cNvSpPr/>
            <p:nvPr/>
          </p:nvSpPr>
          <p:spPr>
            <a:xfrm>
              <a:off x="3274975" y="4808125"/>
              <a:ext cx="176225" cy="668750"/>
            </a:xfrm>
            <a:custGeom>
              <a:avLst/>
              <a:gdLst/>
              <a:ahLst/>
              <a:cxnLst/>
              <a:rect l="l" t="t" r="r" b="b"/>
              <a:pathLst>
                <a:path w="7049" h="26750" extrusionOk="0">
                  <a:moveTo>
                    <a:pt x="1" y="1"/>
                  </a:moveTo>
                  <a:lnTo>
                    <a:pt x="278" y="738"/>
                  </a:lnTo>
                  <a:lnTo>
                    <a:pt x="554" y="1476"/>
                  </a:lnTo>
                  <a:lnTo>
                    <a:pt x="831" y="2214"/>
                  </a:lnTo>
                  <a:lnTo>
                    <a:pt x="1089" y="2989"/>
                  </a:lnTo>
                  <a:lnTo>
                    <a:pt x="1329" y="3764"/>
                  </a:lnTo>
                  <a:lnTo>
                    <a:pt x="1551" y="4539"/>
                  </a:lnTo>
                  <a:lnTo>
                    <a:pt x="1772" y="5332"/>
                  </a:lnTo>
                  <a:lnTo>
                    <a:pt x="1975" y="6144"/>
                  </a:lnTo>
                  <a:lnTo>
                    <a:pt x="2159" y="6955"/>
                  </a:lnTo>
                  <a:lnTo>
                    <a:pt x="2344" y="7786"/>
                  </a:lnTo>
                  <a:lnTo>
                    <a:pt x="2510" y="8616"/>
                  </a:lnTo>
                  <a:lnTo>
                    <a:pt x="2657" y="9446"/>
                  </a:lnTo>
                  <a:lnTo>
                    <a:pt x="2787" y="10294"/>
                  </a:lnTo>
                  <a:lnTo>
                    <a:pt x="2916" y="11143"/>
                  </a:lnTo>
                  <a:lnTo>
                    <a:pt x="3026" y="11992"/>
                  </a:lnTo>
                  <a:lnTo>
                    <a:pt x="3137" y="12859"/>
                  </a:lnTo>
                  <a:lnTo>
                    <a:pt x="3211" y="13726"/>
                  </a:lnTo>
                  <a:lnTo>
                    <a:pt x="3285" y="14593"/>
                  </a:lnTo>
                  <a:lnTo>
                    <a:pt x="3359" y="15460"/>
                  </a:lnTo>
                  <a:lnTo>
                    <a:pt x="3414" y="16327"/>
                  </a:lnTo>
                  <a:lnTo>
                    <a:pt x="3451" y="17212"/>
                  </a:lnTo>
                  <a:lnTo>
                    <a:pt x="3469" y="18079"/>
                  </a:lnTo>
                  <a:lnTo>
                    <a:pt x="3488" y="18965"/>
                  </a:lnTo>
                  <a:lnTo>
                    <a:pt x="3469" y="19832"/>
                  </a:lnTo>
                  <a:lnTo>
                    <a:pt x="3469" y="20718"/>
                  </a:lnTo>
                  <a:lnTo>
                    <a:pt x="3432" y="21585"/>
                  </a:lnTo>
                  <a:lnTo>
                    <a:pt x="3395" y="22452"/>
                  </a:lnTo>
                  <a:lnTo>
                    <a:pt x="3340" y="23319"/>
                  </a:lnTo>
                  <a:lnTo>
                    <a:pt x="3285" y="24186"/>
                  </a:lnTo>
                  <a:lnTo>
                    <a:pt x="3211" y="25053"/>
                  </a:lnTo>
                  <a:lnTo>
                    <a:pt x="3119" y="25901"/>
                  </a:lnTo>
                  <a:lnTo>
                    <a:pt x="3008" y="26750"/>
                  </a:lnTo>
                  <a:lnTo>
                    <a:pt x="7048" y="26750"/>
                  </a:lnTo>
                  <a:lnTo>
                    <a:pt x="7011" y="25422"/>
                  </a:lnTo>
                  <a:lnTo>
                    <a:pt x="6974" y="24075"/>
                  </a:lnTo>
                  <a:lnTo>
                    <a:pt x="6919" y="22728"/>
                  </a:lnTo>
                  <a:lnTo>
                    <a:pt x="6845" y="21400"/>
                  </a:lnTo>
                  <a:lnTo>
                    <a:pt x="6734" y="20053"/>
                  </a:lnTo>
                  <a:lnTo>
                    <a:pt x="6605" y="18725"/>
                  </a:lnTo>
                  <a:lnTo>
                    <a:pt x="6439" y="17397"/>
                  </a:lnTo>
                  <a:lnTo>
                    <a:pt x="6255" y="16069"/>
                  </a:lnTo>
                  <a:lnTo>
                    <a:pt x="6089" y="14980"/>
                  </a:lnTo>
                  <a:lnTo>
                    <a:pt x="5886" y="13910"/>
                  </a:lnTo>
                  <a:lnTo>
                    <a:pt x="5646" y="12840"/>
                  </a:lnTo>
                  <a:lnTo>
                    <a:pt x="5388" y="11789"/>
                  </a:lnTo>
                  <a:lnTo>
                    <a:pt x="5111" y="10737"/>
                  </a:lnTo>
                  <a:lnTo>
                    <a:pt x="4816" y="9686"/>
                  </a:lnTo>
                  <a:lnTo>
                    <a:pt x="4465" y="8653"/>
                  </a:lnTo>
                  <a:lnTo>
                    <a:pt x="4096" y="7620"/>
                  </a:lnTo>
                  <a:lnTo>
                    <a:pt x="3709" y="6605"/>
                  </a:lnTo>
                  <a:lnTo>
                    <a:pt x="3266" y="5609"/>
                  </a:lnTo>
                  <a:lnTo>
                    <a:pt x="2805" y="4631"/>
                  </a:lnTo>
                  <a:lnTo>
                    <a:pt x="2325" y="3672"/>
                  </a:lnTo>
                  <a:lnTo>
                    <a:pt x="1790" y="2712"/>
                  </a:lnTo>
                  <a:lnTo>
                    <a:pt x="1219" y="1790"/>
                  </a:lnTo>
                  <a:lnTo>
                    <a:pt x="628" y="8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3"/>
            <p:cNvSpPr/>
            <p:nvPr/>
          </p:nvSpPr>
          <p:spPr>
            <a:xfrm>
              <a:off x="3477925" y="5041950"/>
              <a:ext cx="70575" cy="434925"/>
            </a:xfrm>
            <a:custGeom>
              <a:avLst/>
              <a:gdLst/>
              <a:ahLst/>
              <a:cxnLst/>
              <a:rect l="l" t="t" r="r" b="b"/>
              <a:pathLst>
                <a:path w="2823" h="17397" extrusionOk="0">
                  <a:moveTo>
                    <a:pt x="2823" y="1"/>
                  </a:moveTo>
                  <a:lnTo>
                    <a:pt x="0" y="17397"/>
                  </a:lnTo>
                  <a:lnTo>
                    <a:pt x="1255" y="17397"/>
                  </a:lnTo>
                  <a:lnTo>
                    <a:pt x="1365" y="15220"/>
                  </a:lnTo>
                  <a:lnTo>
                    <a:pt x="1513" y="13043"/>
                  </a:lnTo>
                  <a:lnTo>
                    <a:pt x="1679" y="10866"/>
                  </a:lnTo>
                  <a:lnTo>
                    <a:pt x="1863" y="8690"/>
                  </a:lnTo>
                  <a:lnTo>
                    <a:pt x="2066" y="6513"/>
                  </a:lnTo>
                  <a:lnTo>
                    <a:pt x="2306" y="4336"/>
                  </a:lnTo>
                  <a:lnTo>
                    <a:pt x="2546" y="2159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3"/>
            <p:cNvSpPr/>
            <p:nvPr/>
          </p:nvSpPr>
          <p:spPr>
            <a:xfrm>
              <a:off x="3529100" y="5081625"/>
              <a:ext cx="184975" cy="395250"/>
            </a:xfrm>
            <a:custGeom>
              <a:avLst/>
              <a:gdLst/>
              <a:ahLst/>
              <a:cxnLst/>
              <a:rect l="l" t="t" r="r" b="b"/>
              <a:pathLst>
                <a:path w="7399" h="15810" extrusionOk="0">
                  <a:moveTo>
                    <a:pt x="7398" y="0"/>
                  </a:moveTo>
                  <a:lnTo>
                    <a:pt x="6753" y="886"/>
                  </a:lnTo>
                  <a:lnTo>
                    <a:pt x="6144" y="1790"/>
                  </a:lnTo>
                  <a:lnTo>
                    <a:pt x="5535" y="2712"/>
                  </a:lnTo>
                  <a:lnTo>
                    <a:pt x="4963" y="3653"/>
                  </a:lnTo>
                  <a:lnTo>
                    <a:pt x="4410" y="4594"/>
                  </a:lnTo>
                  <a:lnTo>
                    <a:pt x="3875" y="5553"/>
                  </a:lnTo>
                  <a:lnTo>
                    <a:pt x="3377" y="6531"/>
                  </a:lnTo>
                  <a:lnTo>
                    <a:pt x="2897" y="7527"/>
                  </a:lnTo>
                  <a:lnTo>
                    <a:pt x="2436" y="8523"/>
                  </a:lnTo>
                  <a:lnTo>
                    <a:pt x="2012" y="9538"/>
                  </a:lnTo>
                  <a:lnTo>
                    <a:pt x="1606" y="10571"/>
                  </a:lnTo>
                  <a:lnTo>
                    <a:pt x="1237" y="11604"/>
                  </a:lnTo>
                  <a:lnTo>
                    <a:pt x="886" y="12637"/>
                  </a:lnTo>
                  <a:lnTo>
                    <a:pt x="554" y="13688"/>
                  </a:lnTo>
                  <a:lnTo>
                    <a:pt x="259" y="14758"/>
                  </a:lnTo>
                  <a:lnTo>
                    <a:pt x="1" y="15810"/>
                  </a:lnTo>
                  <a:lnTo>
                    <a:pt x="3063" y="15810"/>
                  </a:lnTo>
                  <a:lnTo>
                    <a:pt x="3211" y="14795"/>
                  </a:lnTo>
                  <a:lnTo>
                    <a:pt x="3377" y="13781"/>
                  </a:lnTo>
                  <a:lnTo>
                    <a:pt x="3561" y="12766"/>
                  </a:lnTo>
                  <a:lnTo>
                    <a:pt x="3764" y="11770"/>
                  </a:lnTo>
                  <a:lnTo>
                    <a:pt x="3986" y="10755"/>
                  </a:lnTo>
                  <a:lnTo>
                    <a:pt x="4207" y="9759"/>
                  </a:lnTo>
                  <a:lnTo>
                    <a:pt x="4465" y="8763"/>
                  </a:lnTo>
                  <a:lnTo>
                    <a:pt x="4723" y="7767"/>
                  </a:lnTo>
                  <a:lnTo>
                    <a:pt x="5000" y="6771"/>
                  </a:lnTo>
                  <a:lnTo>
                    <a:pt x="5295" y="5793"/>
                  </a:lnTo>
                  <a:lnTo>
                    <a:pt x="5609" y="4815"/>
                  </a:lnTo>
                  <a:lnTo>
                    <a:pt x="5941" y="3837"/>
                  </a:lnTo>
                  <a:lnTo>
                    <a:pt x="6291" y="2878"/>
                  </a:lnTo>
                  <a:lnTo>
                    <a:pt x="6642" y="1900"/>
                  </a:lnTo>
                  <a:lnTo>
                    <a:pt x="7011" y="941"/>
                  </a:lnTo>
                  <a:lnTo>
                    <a:pt x="73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3"/>
            <p:cNvSpPr/>
            <p:nvPr/>
          </p:nvSpPr>
          <p:spPr>
            <a:xfrm>
              <a:off x="3676225" y="5004125"/>
              <a:ext cx="182650" cy="472750"/>
            </a:xfrm>
            <a:custGeom>
              <a:avLst/>
              <a:gdLst/>
              <a:ahLst/>
              <a:cxnLst/>
              <a:rect l="l" t="t" r="r" b="b"/>
              <a:pathLst>
                <a:path w="7306" h="18910" extrusionOk="0">
                  <a:moveTo>
                    <a:pt x="1" y="1"/>
                  </a:moveTo>
                  <a:lnTo>
                    <a:pt x="296" y="481"/>
                  </a:lnTo>
                  <a:lnTo>
                    <a:pt x="573" y="979"/>
                  </a:lnTo>
                  <a:lnTo>
                    <a:pt x="849" y="1495"/>
                  </a:lnTo>
                  <a:lnTo>
                    <a:pt x="1108" y="2012"/>
                  </a:lnTo>
                  <a:lnTo>
                    <a:pt x="1624" y="3063"/>
                  </a:lnTo>
                  <a:lnTo>
                    <a:pt x="2104" y="4170"/>
                  </a:lnTo>
                  <a:lnTo>
                    <a:pt x="2565" y="5295"/>
                  </a:lnTo>
                  <a:lnTo>
                    <a:pt x="2989" y="6458"/>
                  </a:lnTo>
                  <a:lnTo>
                    <a:pt x="3395" y="7638"/>
                  </a:lnTo>
                  <a:lnTo>
                    <a:pt x="3764" y="8837"/>
                  </a:lnTo>
                  <a:lnTo>
                    <a:pt x="4096" y="10073"/>
                  </a:lnTo>
                  <a:lnTo>
                    <a:pt x="4410" y="11309"/>
                  </a:lnTo>
                  <a:lnTo>
                    <a:pt x="4686" y="12564"/>
                  </a:lnTo>
                  <a:lnTo>
                    <a:pt x="4945" y="13837"/>
                  </a:lnTo>
                  <a:lnTo>
                    <a:pt x="5166" y="15091"/>
                  </a:lnTo>
                  <a:lnTo>
                    <a:pt x="5351" y="16364"/>
                  </a:lnTo>
                  <a:lnTo>
                    <a:pt x="5517" y="17637"/>
                  </a:lnTo>
                  <a:lnTo>
                    <a:pt x="5646" y="18910"/>
                  </a:lnTo>
                  <a:lnTo>
                    <a:pt x="7306" y="18910"/>
                  </a:lnTo>
                  <a:lnTo>
                    <a:pt x="7066" y="17176"/>
                  </a:lnTo>
                  <a:lnTo>
                    <a:pt x="6937" y="16309"/>
                  </a:lnTo>
                  <a:lnTo>
                    <a:pt x="6789" y="15442"/>
                  </a:lnTo>
                  <a:lnTo>
                    <a:pt x="6623" y="14575"/>
                  </a:lnTo>
                  <a:lnTo>
                    <a:pt x="6439" y="13708"/>
                  </a:lnTo>
                  <a:lnTo>
                    <a:pt x="6254" y="12841"/>
                  </a:lnTo>
                  <a:lnTo>
                    <a:pt x="6052" y="11992"/>
                  </a:lnTo>
                  <a:lnTo>
                    <a:pt x="5830" y="11180"/>
                  </a:lnTo>
                  <a:lnTo>
                    <a:pt x="5590" y="10350"/>
                  </a:lnTo>
                  <a:lnTo>
                    <a:pt x="5332" y="9538"/>
                  </a:lnTo>
                  <a:lnTo>
                    <a:pt x="5055" y="8745"/>
                  </a:lnTo>
                  <a:lnTo>
                    <a:pt x="4760" y="7952"/>
                  </a:lnTo>
                  <a:lnTo>
                    <a:pt x="4447" y="7159"/>
                  </a:lnTo>
                  <a:lnTo>
                    <a:pt x="4096" y="6384"/>
                  </a:lnTo>
                  <a:lnTo>
                    <a:pt x="3746" y="5609"/>
                  </a:lnTo>
                  <a:lnTo>
                    <a:pt x="3358" y="4853"/>
                  </a:lnTo>
                  <a:lnTo>
                    <a:pt x="2952" y="4115"/>
                  </a:lnTo>
                  <a:lnTo>
                    <a:pt x="2528" y="3377"/>
                  </a:lnTo>
                  <a:lnTo>
                    <a:pt x="2067" y="2676"/>
                  </a:lnTo>
                  <a:lnTo>
                    <a:pt x="1587" y="1975"/>
                  </a:lnTo>
                  <a:lnTo>
                    <a:pt x="1089" y="1292"/>
                  </a:lnTo>
                  <a:lnTo>
                    <a:pt x="554" y="6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3"/>
            <p:cNvSpPr/>
            <p:nvPr/>
          </p:nvSpPr>
          <p:spPr>
            <a:xfrm>
              <a:off x="2913400" y="4695600"/>
              <a:ext cx="286425" cy="781275"/>
            </a:xfrm>
            <a:custGeom>
              <a:avLst/>
              <a:gdLst/>
              <a:ahLst/>
              <a:cxnLst/>
              <a:rect l="l" t="t" r="r" b="b"/>
              <a:pathLst>
                <a:path w="11457" h="31251" extrusionOk="0">
                  <a:moveTo>
                    <a:pt x="8487" y="0"/>
                  </a:moveTo>
                  <a:lnTo>
                    <a:pt x="7860" y="1716"/>
                  </a:lnTo>
                  <a:lnTo>
                    <a:pt x="7269" y="3450"/>
                  </a:lnTo>
                  <a:lnTo>
                    <a:pt x="6716" y="5203"/>
                  </a:lnTo>
                  <a:lnTo>
                    <a:pt x="6199" y="6955"/>
                  </a:lnTo>
                  <a:lnTo>
                    <a:pt x="5738" y="8726"/>
                  </a:lnTo>
                  <a:lnTo>
                    <a:pt x="5314" y="10497"/>
                  </a:lnTo>
                  <a:lnTo>
                    <a:pt x="4926" y="12287"/>
                  </a:lnTo>
                  <a:lnTo>
                    <a:pt x="4576" y="14094"/>
                  </a:lnTo>
                  <a:lnTo>
                    <a:pt x="4262" y="15902"/>
                  </a:lnTo>
                  <a:lnTo>
                    <a:pt x="4004" y="17710"/>
                  </a:lnTo>
                  <a:lnTo>
                    <a:pt x="3783" y="19518"/>
                  </a:lnTo>
                  <a:lnTo>
                    <a:pt x="3598" y="21344"/>
                  </a:lnTo>
                  <a:lnTo>
                    <a:pt x="3451" y="23171"/>
                  </a:lnTo>
                  <a:lnTo>
                    <a:pt x="3358" y="24997"/>
                  </a:lnTo>
                  <a:lnTo>
                    <a:pt x="3285" y="26824"/>
                  </a:lnTo>
                  <a:lnTo>
                    <a:pt x="3266" y="28668"/>
                  </a:lnTo>
                  <a:lnTo>
                    <a:pt x="1" y="23466"/>
                  </a:lnTo>
                  <a:lnTo>
                    <a:pt x="1" y="23466"/>
                  </a:lnTo>
                  <a:lnTo>
                    <a:pt x="204" y="23872"/>
                  </a:lnTo>
                  <a:lnTo>
                    <a:pt x="388" y="24278"/>
                  </a:lnTo>
                  <a:lnTo>
                    <a:pt x="776" y="25145"/>
                  </a:lnTo>
                  <a:lnTo>
                    <a:pt x="1126" y="26086"/>
                  </a:lnTo>
                  <a:lnTo>
                    <a:pt x="1477" y="27045"/>
                  </a:lnTo>
                  <a:lnTo>
                    <a:pt x="1790" y="28060"/>
                  </a:lnTo>
                  <a:lnTo>
                    <a:pt x="2104" y="29111"/>
                  </a:lnTo>
                  <a:lnTo>
                    <a:pt x="2381" y="30181"/>
                  </a:lnTo>
                  <a:lnTo>
                    <a:pt x="2639" y="31251"/>
                  </a:lnTo>
                  <a:lnTo>
                    <a:pt x="8524" y="31251"/>
                  </a:lnTo>
                  <a:lnTo>
                    <a:pt x="8561" y="30144"/>
                  </a:lnTo>
                  <a:lnTo>
                    <a:pt x="8598" y="29037"/>
                  </a:lnTo>
                  <a:lnTo>
                    <a:pt x="8671" y="27912"/>
                  </a:lnTo>
                  <a:lnTo>
                    <a:pt x="8764" y="26805"/>
                  </a:lnTo>
                  <a:lnTo>
                    <a:pt x="8874" y="25698"/>
                  </a:lnTo>
                  <a:lnTo>
                    <a:pt x="9003" y="24591"/>
                  </a:lnTo>
                  <a:lnTo>
                    <a:pt x="9169" y="23503"/>
                  </a:lnTo>
                  <a:lnTo>
                    <a:pt x="9335" y="22396"/>
                  </a:lnTo>
                  <a:lnTo>
                    <a:pt x="9520" y="21308"/>
                  </a:lnTo>
                  <a:lnTo>
                    <a:pt x="9741" y="20201"/>
                  </a:lnTo>
                  <a:lnTo>
                    <a:pt x="9981" y="19131"/>
                  </a:lnTo>
                  <a:lnTo>
                    <a:pt x="10239" y="18042"/>
                  </a:lnTo>
                  <a:lnTo>
                    <a:pt x="10516" y="16954"/>
                  </a:lnTo>
                  <a:lnTo>
                    <a:pt x="10811" y="15884"/>
                  </a:lnTo>
                  <a:lnTo>
                    <a:pt x="11125" y="14814"/>
                  </a:lnTo>
                  <a:lnTo>
                    <a:pt x="11457" y="13762"/>
                  </a:lnTo>
                  <a:lnTo>
                    <a:pt x="11070" y="14519"/>
                  </a:lnTo>
                  <a:lnTo>
                    <a:pt x="10701" y="15275"/>
                  </a:lnTo>
                  <a:lnTo>
                    <a:pt x="10350" y="16031"/>
                  </a:lnTo>
                  <a:lnTo>
                    <a:pt x="10000" y="16806"/>
                  </a:lnTo>
                  <a:lnTo>
                    <a:pt x="9649" y="17581"/>
                  </a:lnTo>
                  <a:lnTo>
                    <a:pt x="9317" y="18356"/>
                  </a:lnTo>
                  <a:lnTo>
                    <a:pt x="9003" y="19149"/>
                  </a:lnTo>
                  <a:lnTo>
                    <a:pt x="8690" y="19924"/>
                  </a:lnTo>
                  <a:lnTo>
                    <a:pt x="8395" y="20717"/>
                  </a:lnTo>
                  <a:lnTo>
                    <a:pt x="8099" y="21511"/>
                  </a:lnTo>
                  <a:lnTo>
                    <a:pt x="7823" y="22304"/>
                  </a:lnTo>
                  <a:lnTo>
                    <a:pt x="7564" y="23115"/>
                  </a:lnTo>
                  <a:lnTo>
                    <a:pt x="7306" y="23927"/>
                  </a:lnTo>
                  <a:lnTo>
                    <a:pt x="7066" y="24739"/>
                  </a:lnTo>
                  <a:lnTo>
                    <a:pt x="6845" y="25551"/>
                  </a:lnTo>
                  <a:lnTo>
                    <a:pt x="6624" y="26362"/>
                  </a:lnTo>
                  <a:lnTo>
                    <a:pt x="6550" y="24702"/>
                  </a:lnTo>
                  <a:lnTo>
                    <a:pt x="6513" y="23060"/>
                  </a:lnTo>
                  <a:lnTo>
                    <a:pt x="6476" y="21400"/>
                  </a:lnTo>
                  <a:lnTo>
                    <a:pt x="6495" y="19740"/>
                  </a:lnTo>
                  <a:lnTo>
                    <a:pt x="6513" y="18079"/>
                  </a:lnTo>
                  <a:lnTo>
                    <a:pt x="6568" y="16419"/>
                  </a:lnTo>
                  <a:lnTo>
                    <a:pt x="6661" y="14777"/>
                  </a:lnTo>
                  <a:lnTo>
                    <a:pt x="6753" y="13117"/>
                  </a:lnTo>
                  <a:lnTo>
                    <a:pt x="6882" y="11475"/>
                  </a:lnTo>
                  <a:lnTo>
                    <a:pt x="7048" y="9815"/>
                  </a:lnTo>
                  <a:lnTo>
                    <a:pt x="7214" y="8173"/>
                  </a:lnTo>
                  <a:lnTo>
                    <a:pt x="7417" y="6531"/>
                  </a:lnTo>
                  <a:lnTo>
                    <a:pt x="7657" y="4889"/>
                  </a:lnTo>
                  <a:lnTo>
                    <a:pt x="7897" y="3247"/>
                  </a:lnTo>
                  <a:lnTo>
                    <a:pt x="8173" y="1624"/>
                  </a:lnTo>
                  <a:lnTo>
                    <a:pt x="84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3"/>
            <p:cNvSpPr/>
            <p:nvPr/>
          </p:nvSpPr>
          <p:spPr>
            <a:xfrm>
              <a:off x="3135250" y="5282225"/>
              <a:ext cx="44300" cy="194650"/>
            </a:xfrm>
            <a:custGeom>
              <a:avLst/>
              <a:gdLst/>
              <a:ahLst/>
              <a:cxnLst/>
              <a:rect l="l" t="t" r="r" b="b"/>
              <a:pathLst>
                <a:path w="1772" h="7786" extrusionOk="0">
                  <a:moveTo>
                    <a:pt x="1771" y="1"/>
                  </a:moveTo>
                  <a:lnTo>
                    <a:pt x="0" y="7786"/>
                  </a:lnTo>
                  <a:lnTo>
                    <a:pt x="960" y="7786"/>
                  </a:lnTo>
                  <a:lnTo>
                    <a:pt x="1126" y="5720"/>
                  </a:lnTo>
                  <a:lnTo>
                    <a:pt x="1329" y="3709"/>
                  </a:lnTo>
                  <a:lnTo>
                    <a:pt x="1531" y="1790"/>
                  </a:lnTo>
                  <a:lnTo>
                    <a:pt x="17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3"/>
            <p:cNvSpPr/>
            <p:nvPr/>
          </p:nvSpPr>
          <p:spPr>
            <a:xfrm>
              <a:off x="3881450" y="4722800"/>
              <a:ext cx="1014675" cy="754075"/>
            </a:xfrm>
            <a:custGeom>
              <a:avLst/>
              <a:gdLst/>
              <a:ahLst/>
              <a:cxnLst/>
              <a:rect l="l" t="t" r="r" b="b"/>
              <a:pathLst>
                <a:path w="40587" h="30163" extrusionOk="0">
                  <a:moveTo>
                    <a:pt x="7841" y="10682"/>
                  </a:moveTo>
                  <a:lnTo>
                    <a:pt x="8247" y="11586"/>
                  </a:lnTo>
                  <a:lnTo>
                    <a:pt x="8616" y="12508"/>
                  </a:lnTo>
                  <a:lnTo>
                    <a:pt x="8967" y="13431"/>
                  </a:lnTo>
                  <a:lnTo>
                    <a:pt x="9299" y="14353"/>
                  </a:lnTo>
                  <a:lnTo>
                    <a:pt x="9594" y="15294"/>
                  </a:lnTo>
                  <a:lnTo>
                    <a:pt x="9871" y="16253"/>
                  </a:lnTo>
                  <a:lnTo>
                    <a:pt x="10110" y="17213"/>
                  </a:lnTo>
                  <a:lnTo>
                    <a:pt x="10332" y="18172"/>
                  </a:lnTo>
                  <a:lnTo>
                    <a:pt x="10516" y="19131"/>
                  </a:lnTo>
                  <a:lnTo>
                    <a:pt x="10682" y="20109"/>
                  </a:lnTo>
                  <a:lnTo>
                    <a:pt x="10811" y="21087"/>
                  </a:lnTo>
                  <a:lnTo>
                    <a:pt x="10922" y="22083"/>
                  </a:lnTo>
                  <a:lnTo>
                    <a:pt x="11014" y="23061"/>
                  </a:lnTo>
                  <a:lnTo>
                    <a:pt x="11070" y="24038"/>
                  </a:lnTo>
                  <a:lnTo>
                    <a:pt x="11088" y="25034"/>
                  </a:lnTo>
                  <a:lnTo>
                    <a:pt x="11088" y="26031"/>
                  </a:lnTo>
                  <a:lnTo>
                    <a:pt x="10904" y="25440"/>
                  </a:lnTo>
                  <a:lnTo>
                    <a:pt x="10701" y="24868"/>
                  </a:lnTo>
                  <a:lnTo>
                    <a:pt x="10479" y="24297"/>
                  </a:lnTo>
                  <a:lnTo>
                    <a:pt x="10239" y="23743"/>
                  </a:lnTo>
                  <a:lnTo>
                    <a:pt x="9981" y="23190"/>
                  </a:lnTo>
                  <a:lnTo>
                    <a:pt x="9704" y="22655"/>
                  </a:lnTo>
                  <a:lnTo>
                    <a:pt x="9409" y="22120"/>
                  </a:lnTo>
                  <a:lnTo>
                    <a:pt x="9096" y="21585"/>
                  </a:lnTo>
                  <a:lnTo>
                    <a:pt x="8764" y="21068"/>
                  </a:lnTo>
                  <a:lnTo>
                    <a:pt x="8432" y="20570"/>
                  </a:lnTo>
                  <a:lnTo>
                    <a:pt x="8081" y="20072"/>
                  </a:lnTo>
                  <a:lnTo>
                    <a:pt x="7712" y="19592"/>
                  </a:lnTo>
                  <a:lnTo>
                    <a:pt x="7325" y="19113"/>
                  </a:lnTo>
                  <a:lnTo>
                    <a:pt x="6919" y="18652"/>
                  </a:lnTo>
                  <a:lnTo>
                    <a:pt x="6495" y="18209"/>
                  </a:lnTo>
                  <a:lnTo>
                    <a:pt x="6070" y="17784"/>
                  </a:lnTo>
                  <a:lnTo>
                    <a:pt x="6255" y="16862"/>
                  </a:lnTo>
                  <a:lnTo>
                    <a:pt x="6439" y="15958"/>
                  </a:lnTo>
                  <a:lnTo>
                    <a:pt x="6642" y="15054"/>
                  </a:lnTo>
                  <a:lnTo>
                    <a:pt x="6864" y="14169"/>
                  </a:lnTo>
                  <a:lnTo>
                    <a:pt x="7085" y="13283"/>
                  </a:lnTo>
                  <a:lnTo>
                    <a:pt x="7325" y="12398"/>
                  </a:lnTo>
                  <a:lnTo>
                    <a:pt x="7583" y="11531"/>
                  </a:lnTo>
                  <a:lnTo>
                    <a:pt x="7841" y="10682"/>
                  </a:lnTo>
                  <a:close/>
                  <a:moveTo>
                    <a:pt x="17250" y="1"/>
                  </a:moveTo>
                  <a:lnTo>
                    <a:pt x="17822" y="978"/>
                  </a:lnTo>
                  <a:lnTo>
                    <a:pt x="18393" y="1956"/>
                  </a:lnTo>
                  <a:lnTo>
                    <a:pt x="18947" y="2952"/>
                  </a:lnTo>
                  <a:lnTo>
                    <a:pt x="19482" y="3949"/>
                  </a:lnTo>
                  <a:lnTo>
                    <a:pt x="19998" y="4945"/>
                  </a:lnTo>
                  <a:lnTo>
                    <a:pt x="20515" y="5959"/>
                  </a:lnTo>
                  <a:lnTo>
                    <a:pt x="21013" y="6974"/>
                  </a:lnTo>
                  <a:lnTo>
                    <a:pt x="21511" y="7989"/>
                  </a:lnTo>
                  <a:lnTo>
                    <a:pt x="21972" y="9003"/>
                  </a:lnTo>
                  <a:lnTo>
                    <a:pt x="22452" y="10036"/>
                  </a:lnTo>
                  <a:lnTo>
                    <a:pt x="22895" y="11069"/>
                  </a:lnTo>
                  <a:lnTo>
                    <a:pt x="23337" y="12121"/>
                  </a:lnTo>
                  <a:lnTo>
                    <a:pt x="23762" y="13154"/>
                  </a:lnTo>
                  <a:lnTo>
                    <a:pt x="24186" y="14206"/>
                  </a:lnTo>
                  <a:lnTo>
                    <a:pt x="24592" y="15276"/>
                  </a:lnTo>
                  <a:lnTo>
                    <a:pt x="24979" y="16327"/>
                  </a:lnTo>
                  <a:lnTo>
                    <a:pt x="24721" y="17268"/>
                  </a:lnTo>
                  <a:lnTo>
                    <a:pt x="24463" y="18227"/>
                  </a:lnTo>
                  <a:lnTo>
                    <a:pt x="24002" y="20146"/>
                  </a:lnTo>
                  <a:lnTo>
                    <a:pt x="23559" y="22064"/>
                  </a:lnTo>
                  <a:lnTo>
                    <a:pt x="23153" y="24001"/>
                  </a:lnTo>
                  <a:lnTo>
                    <a:pt x="22563" y="23393"/>
                  </a:lnTo>
                  <a:lnTo>
                    <a:pt x="22766" y="22747"/>
                  </a:lnTo>
                  <a:lnTo>
                    <a:pt x="22987" y="22101"/>
                  </a:lnTo>
                  <a:lnTo>
                    <a:pt x="23208" y="21456"/>
                  </a:lnTo>
                  <a:lnTo>
                    <a:pt x="23448" y="20810"/>
                  </a:lnTo>
                  <a:lnTo>
                    <a:pt x="23098" y="21345"/>
                  </a:lnTo>
                  <a:lnTo>
                    <a:pt x="22766" y="21880"/>
                  </a:lnTo>
                  <a:lnTo>
                    <a:pt x="22434" y="22415"/>
                  </a:lnTo>
                  <a:lnTo>
                    <a:pt x="22120" y="22968"/>
                  </a:lnTo>
                  <a:lnTo>
                    <a:pt x="21677" y="22544"/>
                  </a:lnTo>
                  <a:lnTo>
                    <a:pt x="21216" y="22120"/>
                  </a:lnTo>
                  <a:lnTo>
                    <a:pt x="20755" y="21732"/>
                  </a:lnTo>
                  <a:lnTo>
                    <a:pt x="20275" y="21326"/>
                  </a:lnTo>
                  <a:lnTo>
                    <a:pt x="19795" y="20939"/>
                  </a:lnTo>
                  <a:lnTo>
                    <a:pt x="19297" y="20570"/>
                  </a:lnTo>
                  <a:lnTo>
                    <a:pt x="18799" y="20201"/>
                  </a:lnTo>
                  <a:lnTo>
                    <a:pt x="18301" y="19832"/>
                  </a:lnTo>
                  <a:lnTo>
                    <a:pt x="18449" y="18412"/>
                  </a:lnTo>
                  <a:lnTo>
                    <a:pt x="18633" y="16973"/>
                  </a:lnTo>
                  <a:lnTo>
                    <a:pt x="18172" y="18209"/>
                  </a:lnTo>
                  <a:lnTo>
                    <a:pt x="17729" y="19445"/>
                  </a:lnTo>
                  <a:lnTo>
                    <a:pt x="16825" y="18854"/>
                  </a:lnTo>
                  <a:lnTo>
                    <a:pt x="15866" y="18301"/>
                  </a:lnTo>
                  <a:lnTo>
                    <a:pt x="14907" y="17766"/>
                  </a:lnTo>
                  <a:lnTo>
                    <a:pt x="13929" y="17268"/>
                  </a:lnTo>
                  <a:lnTo>
                    <a:pt x="14815" y="18061"/>
                  </a:lnTo>
                  <a:lnTo>
                    <a:pt x="15700" y="18891"/>
                  </a:lnTo>
                  <a:lnTo>
                    <a:pt x="16549" y="19721"/>
                  </a:lnTo>
                  <a:lnTo>
                    <a:pt x="17360" y="20589"/>
                  </a:lnTo>
                  <a:lnTo>
                    <a:pt x="17010" y="21751"/>
                  </a:lnTo>
                  <a:lnTo>
                    <a:pt x="16678" y="22913"/>
                  </a:lnTo>
                  <a:lnTo>
                    <a:pt x="16364" y="24075"/>
                  </a:lnTo>
                  <a:lnTo>
                    <a:pt x="16069" y="25237"/>
                  </a:lnTo>
                  <a:lnTo>
                    <a:pt x="15792" y="26418"/>
                  </a:lnTo>
                  <a:lnTo>
                    <a:pt x="15552" y="27599"/>
                  </a:lnTo>
                  <a:lnTo>
                    <a:pt x="15331" y="28798"/>
                  </a:lnTo>
                  <a:lnTo>
                    <a:pt x="15110" y="29979"/>
                  </a:lnTo>
                  <a:lnTo>
                    <a:pt x="15202" y="29314"/>
                  </a:lnTo>
                  <a:lnTo>
                    <a:pt x="15276" y="28632"/>
                  </a:lnTo>
                  <a:lnTo>
                    <a:pt x="15313" y="27949"/>
                  </a:lnTo>
                  <a:lnTo>
                    <a:pt x="15331" y="27267"/>
                  </a:lnTo>
                  <a:lnTo>
                    <a:pt x="15331" y="26584"/>
                  </a:lnTo>
                  <a:lnTo>
                    <a:pt x="15294" y="25920"/>
                  </a:lnTo>
                  <a:lnTo>
                    <a:pt x="15257" y="25237"/>
                  </a:lnTo>
                  <a:lnTo>
                    <a:pt x="15184" y="24555"/>
                  </a:lnTo>
                  <a:lnTo>
                    <a:pt x="15110" y="23891"/>
                  </a:lnTo>
                  <a:lnTo>
                    <a:pt x="14999" y="23208"/>
                  </a:lnTo>
                  <a:lnTo>
                    <a:pt x="14870" y="22544"/>
                  </a:lnTo>
                  <a:lnTo>
                    <a:pt x="14722" y="21880"/>
                  </a:lnTo>
                  <a:lnTo>
                    <a:pt x="14556" y="21216"/>
                  </a:lnTo>
                  <a:lnTo>
                    <a:pt x="14372" y="20570"/>
                  </a:lnTo>
                  <a:lnTo>
                    <a:pt x="14169" y="19906"/>
                  </a:lnTo>
                  <a:lnTo>
                    <a:pt x="13948" y="19279"/>
                  </a:lnTo>
                  <a:lnTo>
                    <a:pt x="13708" y="18633"/>
                  </a:lnTo>
                  <a:lnTo>
                    <a:pt x="13449" y="18006"/>
                  </a:lnTo>
                  <a:lnTo>
                    <a:pt x="13173" y="17379"/>
                  </a:lnTo>
                  <a:lnTo>
                    <a:pt x="12878" y="16770"/>
                  </a:lnTo>
                  <a:lnTo>
                    <a:pt x="12545" y="16161"/>
                  </a:lnTo>
                  <a:lnTo>
                    <a:pt x="12213" y="15571"/>
                  </a:lnTo>
                  <a:lnTo>
                    <a:pt x="11863" y="14999"/>
                  </a:lnTo>
                  <a:lnTo>
                    <a:pt x="11494" y="14427"/>
                  </a:lnTo>
                  <a:lnTo>
                    <a:pt x="11125" y="13855"/>
                  </a:lnTo>
                  <a:lnTo>
                    <a:pt x="10719" y="13302"/>
                  </a:lnTo>
                  <a:lnTo>
                    <a:pt x="10295" y="12767"/>
                  </a:lnTo>
                  <a:lnTo>
                    <a:pt x="9871" y="12250"/>
                  </a:lnTo>
                  <a:lnTo>
                    <a:pt x="9409" y="11734"/>
                  </a:lnTo>
                  <a:lnTo>
                    <a:pt x="8948" y="11254"/>
                  </a:lnTo>
                  <a:lnTo>
                    <a:pt x="8468" y="10774"/>
                  </a:lnTo>
                  <a:lnTo>
                    <a:pt x="7970" y="10295"/>
                  </a:lnTo>
                  <a:lnTo>
                    <a:pt x="8395" y="9040"/>
                  </a:lnTo>
                  <a:lnTo>
                    <a:pt x="8837" y="7804"/>
                  </a:lnTo>
                  <a:lnTo>
                    <a:pt x="9317" y="6605"/>
                  </a:lnTo>
                  <a:lnTo>
                    <a:pt x="9834" y="5443"/>
                  </a:lnTo>
                  <a:lnTo>
                    <a:pt x="9372" y="5978"/>
                  </a:lnTo>
                  <a:lnTo>
                    <a:pt x="8930" y="6513"/>
                  </a:lnTo>
                  <a:lnTo>
                    <a:pt x="8487" y="7048"/>
                  </a:lnTo>
                  <a:lnTo>
                    <a:pt x="8063" y="7601"/>
                  </a:lnTo>
                  <a:lnTo>
                    <a:pt x="7657" y="8173"/>
                  </a:lnTo>
                  <a:lnTo>
                    <a:pt x="7251" y="8745"/>
                  </a:lnTo>
                  <a:lnTo>
                    <a:pt x="6864" y="9335"/>
                  </a:lnTo>
                  <a:lnTo>
                    <a:pt x="6476" y="9926"/>
                  </a:lnTo>
                  <a:lnTo>
                    <a:pt x="6126" y="10516"/>
                  </a:lnTo>
                  <a:lnTo>
                    <a:pt x="5775" y="11125"/>
                  </a:lnTo>
                  <a:lnTo>
                    <a:pt x="5425" y="11734"/>
                  </a:lnTo>
                  <a:lnTo>
                    <a:pt x="5111" y="12361"/>
                  </a:lnTo>
                  <a:lnTo>
                    <a:pt x="4797" y="12988"/>
                  </a:lnTo>
                  <a:lnTo>
                    <a:pt x="4502" y="13615"/>
                  </a:lnTo>
                  <a:lnTo>
                    <a:pt x="4207" y="14261"/>
                  </a:lnTo>
                  <a:lnTo>
                    <a:pt x="3949" y="14907"/>
                  </a:lnTo>
                  <a:lnTo>
                    <a:pt x="4023" y="14113"/>
                  </a:lnTo>
                  <a:lnTo>
                    <a:pt x="4078" y="13338"/>
                  </a:lnTo>
                  <a:lnTo>
                    <a:pt x="4115" y="12564"/>
                  </a:lnTo>
                  <a:lnTo>
                    <a:pt x="4152" y="11770"/>
                  </a:lnTo>
                  <a:lnTo>
                    <a:pt x="4170" y="10996"/>
                  </a:lnTo>
                  <a:lnTo>
                    <a:pt x="4170" y="10202"/>
                  </a:lnTo>
                  <a:lnTo>
                    <a:pt x="4152" y="9428"/>
                  </a:lnTo>
                  <a:lnTo>
                    <a:pt x="4133" y="8653"/>
                  </a:lnTo>
                  <a:lnTo>
                    <a:pt x="4078" y="7859"/>
                  </a:lnTo>
                  <a:lnTo>
                    <a:pt x="4041" y="7085"/>
                  </a:lnTo>
                  <a:lnTo>
                    <a:pt x="3967" y="6310"/>
                  </a:lnTo>
                  <a:lnTo>
                    <a:pt x="3875" y="5535"/>
                  </a:lnTo>
                  <a:lnTo>
                    <a:pt x="3783" y="4760"/>
                  </a:lnTo>
                  <a:lnTo>
                    <a:pt x="3672" y="3985"/>
                  </a:lnTo>
                  <a:lnTo>
                    <a:pt x="3561" y="3211"/>
                  </a:lnTo>
                  <a:lnTo>
                    <a:pt x="3432" y="2436"/>
                  </a:lnTo>
                  <a:lnTo>
                    <a:pt x="3395" y="3727"/>
                  </a:lnTo>
                  <a:lnTo>
                    <a:pt x="3358" y="5000"/>
                  </a:lnTo>
                  <a:lnTo>
                    <a:pt x="3303" y="6291"/>
                  </a:lnTo>
                  <a:lnTo>
                    <a:pt x="3248" y="7583"/>
                  </a:lnTo>
                  <a:lnTo>
                    <a:pt x="3156" y="8856"/>
                  </a:lnTo>
                  <a:lnTo>
                    <a:pt x="3063" y="10147"/>
                  </a:lnTo>
                  <a:lnTo>
                    <a:pt x="2971" y="11420"/>
                  </a:lnTo>
                  <a:lnTo>
                    <a:pt x="2842" y="12711"/>
                  </a:lnTo>
                  <a:lnTo>
                    <a:pt x="2713" y="13984"/>
                  </a:lnTo>
                  <a:lnTo>
                    <a:pt x="2584" y="15257"/>
                  </a:lnTo>
                  <a:lnTo>
                    <a:pt x="2418" y="16530"/>
                  </a:lnTo>
                  <a:lnTo>
                    <a:pt x="2252" y="17821"/>
                  </a:lnTo>
                  <a:lnTo>
                    <a:pt x="2067" y="19094"/>
                  </a:lnTo>
                  <a:lnTo>
                    <a:pt x="1883" y="20349"/>
                  </a:lnTo>
                  <a:lnTo>
                    <a:pt x="1680" y="21622"/>
                  </a:lnTo>
                  <a:lnTo>
                    <a:pt x="1458" y="22895"/>
                  </a:lnTo>
                  <a:lnTo>
                    <a:pt x="1" y="13006"/>
                  </a:lnTo>
                  <a:lnTo>
                    <a:pt x="149" y="15146"/>
                  </a:lnTo>
                  <a:lnTo>
                    <a:pt x="241" y="17286"/>
                  </a:lnTo>
                  <a:lnTo>
                    <a:pt x="315" y="19426"/>
                  </a:lnTo>
                  <a:lnTo>
                    <a:pt x="351" y="21585"/>
                  </a:lnTo>
                  <a:lnTo>
                    <a:pt x="370" y="23725"/>
                  </a:lnTo>
                  <a:lnTo>
                    <a:pt x="351" y="25883"/>
                  </a:lnTo>
                  <a:lnTo>
                    <a:pt x="296" y="28023"/>
                  </a:lnTo>
                  <a:lnTo>
                    <a:pt x="204" y="30163"/>
                  </a:lnTo>
                  <a:lnTo>
                    <a:pt x="4779" y="30163"/>
                  </a:lnTo>
                  <a:lnTo>
                    <a:pt x="4816" y="28687"/>
                  </a:lnTo>
                  <a:lnTo>
                    <a:pt x="4908" y="27211"/>
                  </a:lnTo>
                  <a:lnTo>
                    <a:pt x="5019" y="25717"/>
                  </a:lnTo>
                  <a:lnTo>
                    <a:pt x="5148" y="24223"/>
                  </a:lnTo>
                  <a:lnTo>
                    <a:pt x="5314" y="22710"/>
                  </a:lnTo>
                  <a:lnTo>
                    <a:pt x="5517" y="21216"/>
                  </a:lnTo>
                  <a:lnTo>
                    <a:pt x="5738" y="19740"/>
                  </a:lnTo>
                  <a:lnTo>
                    <a:pt x="5978" y="18264"/>
                  </a:lnTo>
                  <a:lnTo>
                    <a:pt x="6292" y="18910"/>
                  </a:lnTo>
                  <a:lnTo>
                    <a:pt x="6605" y="19574"/>
                  </a:lnTo>
                  <a:lnTo>
                    <a:pt x="6882" y="20275"/>
                  </a:lnTo>
                  <a:lnTo>
                    <a:pt x="7159" y="20976"/>
                  </a:lnTo>
                  <a:lnTo>
                    <a:pt x="7435" y="21677"/>
                  </a:lnTo>
                  <a:lnTo>
                    <a:pt x="7675" y="22415"/>
                  </a:lnTo>
                  <a:lnTo>
                    <a:pt x="7915" y="23153"/>
                  </a:lnTo>
                  <a:lnTo>
                    <a:pt x="8155" y="23909"/>
                  </a:lnTo>
                  <a:lnTo>
                    <a:pt x="8358" y="24666"/>
                  </a:lnTo>
                  <a:lnTo>
                    <a:pt x="8561" y="25440"/>
                  </a:lnTo>
                  <a:lnTo>
                    <a:pt x="8764" y="26215"/>
                  </a:lnTo>
                  <a:lnTo>
                    <a:pt x="8930" y="27008"/>
                  </a:lnTo>
                  <a:lnTo>
                    <a:pt x="9096" y="27783"/>
                  </a:lnTo>
                  <a:lnTo>
                    <a:pt x="9243" y="28576"/>
                  </a:lnTo>
                  <a:lnTo>
                    <a:pt x="9372" y="29370"/>
                  </a:lnTo>
                  <a:lnTo>
                    <a:pt x="9502" y="30163"/>
                  </a:lnTo>
                  <a:lnTo>
                    <a:pt x="17803" y="30163"/>
                  </a:lnTo>
                  <a:lnTo>
                    <a:pt x="17803" y="29075"/>
                  </a:lnTo>
                  <a:lnTo>
                    <a:pt x="17822" y="27986"/>
                  </a:lnTo>
                  <a:lnTo>
                    <a:pt x="17840" y="26898"/>
                  </a:lnTo>
                  <a:lnTo>
                    <a:pt x="17877" y="25809"/>
                  </a:lnTo>
                  <a:lnTo>
                    <a:pt x="17932" y="24721"/>
                  </a:lnTo>
                  <a:lnTo>
                    <a:pt x="17988" y="23632"/>
                  </a:lnTo>
                  <a:lnTo>
                    <a:pt x="18061" y="22544"/>
                  </a:lnTo>
                  <a:lnTo>
                    <a:pt x="18154" y="21456"/>
                  </a:lnTo>
                  <a:lnTo>
                    <a:pt x="18910" y="22323"/>
                  </a:lnTo>
                  <a:lnTo>
                    <a:pt x="19648" y="23208"/>
                  </a:lnTo>
                  <a:lnTo>
                    <a:pt x="20367" y="24112"/>
                  </a:lnTo>
                  <a:lnTo>
                    <a:pt x="21050" y="25034"/>
                  </a:lnTo>
                  <a:lnTo>
                    <a:pt x="20773" y="25662"/>
                  </a:lnTo>
                  <a:lnTo>
                    <a:pt x="20496" y="26289"/>
                  </a:lnTo>
                  <a:lnTo>
                    <a:pt x="20238" y="26916"/>
                  </a:lnTo>
                  <a:lnTo>
                    <a:pt x="19998" y="27562"/>
                  </a:lnTo>
                  <a:lnTo>
                    <a:pt x="19759" y="28208"/>
                  </a:lnTo>
                  <a:lnTo>
                    <a:pt x="19556" y="28853"/>
                  </a:lnTo>
                  <a:lnTo>
                    <a:pt x="19353" y="29517"/>
                  </a:lnTo>
                  <a:lnTo>
                    <a:pt x="19150" y="30163"/>
                  </a:lnTo>
                  <a:lnTo>
                    <a:pt x="21179" y="30163"/>
                  </a:lnTo>
                  <a:lnTo>
                    <a:pt x="21308" y="29167"/>
                  </a:lnTo>
                  <a:lnTo>
                    <a:pt x="21456" y="28152"/>
                  </a:lnTo>
                  <a:lnTo>
                    <a:pt x="21640" y="27156"/>
                  </a:lnTo>
                  <a:lnTo>
                    <a:pt x="21843" y="26160"/>
                  </a:lnTo>
                  <a:lnTo>
                    <a:pt x="22194" y="26676"/>
                  </a:lnTo>
                  <a:lnTo>
                    <a:pt x="22544" y="27211"/>
                  </a:lnTo>
                  <a:lnTo>
                    <a:pt x="22286" y="28687"/>
                  </a:lnTo>
                  <a:lnTo>
                    <a:pt x="22028" y="30163"/>
                  </a:lnTo>
                  <a:lnTo>
                    <a:pt x="27802" y="30163"/>
                  </a:lnTo>
                  <a:lnTo>
                    <a:pt x="27304" y="29370"/>
                  </a:lnTo>
                  <a:lnTo>
                    <a:pt x="26806" y="28576"/>
                  </a:lnTo>
                  <a:lnTo>
                    <a:pt x="26271" y="27783"/>
                  </a:lnTo>
                  <a:lnTo>
                    <a:pt x="25717" y="27027"/>
                  </a:lnTo>
                  <a:lnTo>
                    <a:pt x="25846" y="25348"/>
                  </a:lnTo>
                  <a:lnTo>
                    <a:pt x="25976" y="23669"/>
                  </a:lnTo>
                  <a:lnTo>
                    <a:pt x="26142" y="21991"/>
                  </a:lnTo>
                  <a:lnTo>
                    <a:pt x="26326" y="20312"/>
                  </a:lnTo>
                  <a:lnTo>
                    <a:pt x="26695" y="21529"/>
                  </a:lnTo>
                  <a:lnTo>
                    <a:pt x="27064" y="22747"/>
                  </a:lnTo>
                  <a:lnTo>
                    <a:pt x="27396" y="23965"/>
                  </a:lnTo>
                  <a:lnTo>
                    <a:pt x="27728" y="25201"/>
                  </a:lnTo>
                  <a:lnTo>
                    <a:pt x="28042" y="26437"/>
                  </a:lnTo>
                  <a:lnTo>
                    <a:pt x="28337" y="27673"/>
                  </a:lnTo>
                  <a:lnTo>
                    <a:pt x="28614" y="28927"/>
                  </a:lnTo>
                  <a:lnTo>
                    <a:pt x="28872" y="30163"/>
                  </a:lnTo>
                  <a:lnTo>
                    <a:pt x="33650" y="30163"/>
                  </a:lnTo>
                  <a:lnTo>
                    <a:pt x="32893" y="28318"/>
                  </a:lnTo>
                  <a:lnTo>
                    <a:pt x="32119" y="26492"/>
                  </a:lnTo>
                  <a:lnTo>
                    <a:pt x="31307" y="24666"/>
                  </a:lnTo>
                  <a:lnTo>
                    <a:pt x="30477" y="22839"/>
                  </a:lnTo>
                  <a:lnTo>
                    <a:pt x="29628" y="21050"/>
                  </a:lnTo>
                  <a:lnTo>
                    <a:pt x="28743" y="19242"/>
                  </a:lnTo>
                  <a:lnTo>
                    <a:pt x="27857" y="17471"/>
                  </a:lnTo>
                  <a:lnTo>
                    <a:pt x="26916" y="15700"/>
                  </a:lnTo>
                  <a:lnTo>
                    <a:pt x="27248" y="13541"/>
                  </a:lnTo>
                  <a:lnTo>
                    <a:pt x="27617" y="11401"/>
                  </a:lnTo>
                  <a:lnTo>
                    <a:pt x="28392" y="12435"/>
                  </a:lnTo>
                  <a:lnTo>
                    <a:pt x="29130" y="13486"/>
                  </a:lnTo>
                  <a:lnTo>
                    <a:pt x="29831" y="14575"/>
                  </a:lnTo>
                  <a:lnTo>
                    <a:pt x="30495" y="15681"/>
                  </a:lnTo>
                  <a:lnTo>
                    <a:pt x="31141" y="16807"/>
                  </a:lnTo>
                  <a:lnTo>
                    <a:pt x="31731" y="17932"/>
                  </a:lnTo>
                  <a:lnTo>
                    <a:pt x="32303" y="19094"/>
                  </a:lnTo>
                  <a:lnTo>
                    <a:pt x="32820" y="20275"/>
                  </a:lnTo>
                  <a:lnTo>
                    <a:pt x="33318" y="21474"/>
                  </a:lnTo>
                  <a:lnTo>
                    <a:pt x="33760" y="22673"/>
                  </a:lnTo>
                  <a:lnTo>
                    <a:pt x="34185" y="23909"/>
                  </a:lnTo>
                  <a:lnTo>
                    <a:pt x="34554" y="25127"/>
                  </a:lnTo>
                  <a:lnTo>
                    <a:pt x="34904" y="26381"/>
                  </a:lnTo>
                  <a:lnTo>
                    <a:pt x="35199" y="27636"/>
                  </a:lnTo>
                  <a:lnTo>
                    <a:pt x="35458" y="28890"/>
                  </a:lnTo>
                  <a:lnTo>
                    <a:pt x="35679" y="30163"/>
                  </a:lnTo>
                  <a:lnTo>
                    <a:pt x="40586" y="30163"/>
                  </a:lnTo>
                  <a:lnTo>
                    <a:pt x="40383" y="29462"/>
                  </a:lnTo>
                  <a:lnTo>
                    <a:pt x="40162" y="28779"/>
                  </a:lnTo>
                  <a:lnTo>
                    <a:pt x="39922" y="28097"/>
                  </a:lnTo>
                  <a:lnTo>
                    <a:pt x="39664" y="27414"/>
                  </a:lnTo>
                  <a:lnTo>
                    <a:pt x="39406" y="26732"/>
                  </a:lnTo>
                  <a:lnTo>
                    <a:pt x="39129" y="26049"/>
                  </a:lnTo>
                  <a:lnTo>
                    <a:pt x="38834" y="25385"/>
                  </a:lnTo>
                  <a:lnTo>
                    <a:pt x="38538" y="24721"/>
                  </a:lnTo>
                  <a:lnTo>
                    <a:pt x="38225" y="24075"/>
                  </a:lnTo>
                  <a:lnTo>
                    <a:pt x="37893" y="23430"/>
                  </a:lnTo>
                  <a:lnTo>
                    <a:pt x="37542" y="22784"/>
                  </a:lnTo>
                  <a:lnTo>
                    <a:pt x="37192" y="22157"/>
                  </a:lnTo>
                  <a:lnTo>
                    <a:pt x="36823" y="21529"/>
                  </a:lnTo>
                  <a:lnTo>
                    <a:pt x="36435" y="20902"/>
                  </a:lnTo>
                  <a:lnTo>
                    <a:pt x="36048" y="20293"/>
                  </a:lnTo>
                  <a:lnTo>
                    <a:pt x="35642" y="19685"/>
                  </a:lnTo>
                  <a:lnTo>
                    <a:pt x="35218" y="19094"/>
                  </a:lnTo>
                  <a:lnTo>
                    <a:pt x="34794" y="18504"/>
                  </a:lnTo>
                  <a:lnTo>
                    <a:pt x="34351" y="17932"/>
                  </a:lnTo>
                  <a:lnTo>
                    <a:pt x="33908" y="17360"/>
                  </a:lnTo>
                  <a:lnTo>
                    <a:pt x="33447" y="16807"/>
                  </a:lnTo>
                  <a:lnTo>
                    <a:pt x="32967" y="16253"/>
                  </a:lnTo>
                  <a:lnTo>
                    <a:pt x="32469" y="15700"/>
                  </a:lnTo>
                  <a:lnTo>
                    <a:pt x="31971" y="15183"/>
                  </a:lnTo>
                  <a:lnTo>
                    <a:pt x="31473" y="14648"/>
                  </a:lnTo>
                  <a:lnTo>
                    <a:pt x="30956" y="14150"/>
                  </a:lnTo>
                  <a:lnTo>
                    <a:pt x="30421" y="13652"/>
                  </a:lnTo>
                  <a:lnTo>
                    <a:pt x="29886" y="13154"/>
                  </a:lnTo>
                  <a:lnTo>
                    <a:pt x="29333" y="12693"/>
                  </a:lnTo>
                  <a:lnTo>
                    <a:pt x="28780" y="12213"/>
                  </a:lnTo>
                  <a:lnTo>
                    <a:pt x="28208" y="11770"/>
                  </a:lnTo>
                  <a:lnTo>
                    <a:pt x="27636" y="11328"/>
                  </a:lnTo>
                  <a:lnTo>
                    <a:pt x="27857" y="10073"/>
                  </a:lnTo>
                  <a:lnTo>
                    <a:pt x="28097" y="8819"/>
                  </a:lnTo>
                  <a:lnTo>
                    <a:pt x="28577" y="6365"/>
                  </a:lnTo>
                  <a:lnTo>
                    <a:pt x="28189" y="7251"/>
                  </a:lnTo>
                  <a:lnTo>
                    <a:pt x="27802" y="8136"/>
                  </a:lnTo>
                  <a:lnTo>
                    <a:pt x="27433" y="9040"/>
                  </a:lnTo>
                  <a:lnTo>
                    <a:pt x="27082" y="9944"/>
                  </a:lnTo>
                  <a:lnTo>
                    <a:pt x="26732" y="10866"/>
                  </a:lnTo>
                  <a:lnTo>
                    <a:pt x="26400" y="11770"/>
                  </a:lnTo>
                  <a:lnTo>
                    <a:pt x="26086" y="12693"/>
                  </a:lnTo>
                  <a:lnTo>
                    <a:pt x="25791" y="13615"/>
                  </a:lnTo>
                  <a:lnTo>
                    <a:pt x="24813" y="11863"/>
                  </a:lnTo>
                  <a:lnTo>
                    <a:pt x="23799" y="10129"/>
                  </a:lnTo>
                  <a:lnTo>
                    <a:pt x="22766" y="8413"/>
                  </a:lnTo>
                  <a:lnTo>
                    <a:pt x="21714" y="6697"/>
                  </a:lnTo>
                  <a:lnTo>
                    <a:pt x="20626" y="5000"/>
                  </a:lnTo>
                  <a:lnTo>
                    <a:pt x="19537" y="3321"/>
                  </a:lnTo>
                  <a:lnTo>
                    <a:pt x="18412" y="1661"/>
                  </a:lnTo>
                  <a:lnTo>
                    <a:pt x="172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3"/>
            <p:cNvSpPr/>
            <p:nvPr/>
          </p:nvSpPr>
          <p:spPr>
            <a:xfrm>
              <a:off x="4584325" y="4669300"/>
              <a:ext cx="686750" cy="807575"/>
            </a:xfrm>
            <a:custGeom>
              <a:avLst/>
              <a:gdLst/>
              <a:ahLst/>
              <a:cxnLst/>
              <a:rect l="l" t="t" r="r" b="b"/>
              <a:pathLst>
                <a:path w="27470" h="32303" extrusionOk="0">
                  <a:moveTo>
                    <a:pt x="0" y="1"/>
                  </a:moveTo>
                  <a:lnTo>
                    <a:pt x="812" y="794"/>
                  </a:lnTo>
                  <a:lnTo>
                    <a:pt x="1587" y="1606"/>
                  </a:lnTo>
                  <a:lnTo>
                    <a:pt x="2362" y="2436"/>
                  </a:lnTo>
                  <a:lnTo>
                    <a:pt x="3100" y="3284"/>
                  </a:lnTo>
                  <a:lnTo>
                    <a:pt x="3819" y="4151"/>
                  </a:lnTo>
                  <a:lnTo>
                    <a:pt x="4502" y="5037"/>
                  </a:lnTo>
                  <a:lnTo>
                    <a:pt x="5184" y="5941"/>
                  </a:lnTo>
                  <a:lnTo>
                    <a:pt x="5830" y="6863"/>
                  </a:lnTo>
                  <a:lnTo>
                    <a:pt x="6457" y="7786"/>
                  </a:lnTo>
                  <a:lnTo>
                    <a:pt x="7066" y="8745"/>
                  </a:lnTo>
                  <a:lnTo>
                    <a:pt x="7638" y="9723"/>
                  </a:lnTo>
                  <a:lnTo>
                    <a:pt x="8191" y="10700"/>
                  </a:lnTo>
                  <a:lnTo>
                    <a:pt x="8708" y="11697"/>
                  </a:lnTo>
                  <a:lnTo>
                    <a:pt x="9224" y="12693"/>
                  </a:lnTo>
                  <a:lnTo>
                    <a:pt x="9704" y="13726"/>
                  </a:lnTo>
                  <a:lnTo>
                    <a:pt x="10147" y="14759"/>
                  </a:lnTo>
                  <a:lnTo>
                    <a:pt x="10571" y="15792"/>
                  </a:lnTo>
                  <a:lnTo>
                    <a:pt x="10977" y="16862"/>
                  </a:lnTo>
                  <a:lnTo>
                    <a:pt x="11346" y="17914"/>
                  </a:lnTo>
                  <a:lnTo>
                    <a:pt x="11696" y="18984"/>
                  </a:lnTo>
                  <a:lnTo>
                    <a:pt x="12028" y="20072"/>
                  </a:lnTo>
                  <a:lnTo>
                    <a:pt x="12324" y="21160"/>
                  </a:lnTo>
                  <a:lnTo>
                    <a:pt x="12582" y="22249"/>
                  </a:lnTo>
                  <a:lnTo>
                    <a:pt x="12822" y="23356"/>
                  </a:lnTo>
                  <a:lnTo>
                    <a:pt x="13043" y="24463"/>
                  </a:lnTo>
                  <a:lnTo>
                    <a:pt x="13228" y="25570"/>
                  </a:lnTo>
                  <a:lnTo>
                    <a:pt x="13375" y="26695"/>
                  </a:lnTo>
                  <a:lnTo>
                    <a:pt x="13504" y="27802"/>
                  </a:lnTo>
                  <a:lnTo>
                    <a:pt x="13615" y="28927"/>
                  </a:lnTo>
                  <a:lnTo>
                    <a:pt x="13670" y="30052"/>
                  </a:lnTo>
                  <a:lnTo>
                    <a:pt x="13726" y="31178"/>
                  </a:lnTo>
                  <a:lnTo>
                    <a:pt x="13726" y="32303"/>
                  </a:lnTo>
                  <a:lnTo>
                    <a:pt x="26639" y="32303"/>
                  </a:lnTo>
                  <a:lnTo>
                    <a:pt x="26639" y="30661"/>
                  </a:lnTo>
                  <a:lnTo>
                    <a:pt x="26676" y="29001"/>
                  </a:lnTo>
                  <a:lnTo>
                    <a:pt x="26750" y="27341"/>
                  </a:lnTo>
                  <a:lnTo>
                    <a:pt x="26842" y="25699"/>
                  </a:lnTo>
                  <a:lnTo>
                    <a:pt x="26953" y="24057"/>
                  </a:lnTo>
                  <a:lnTo>
                    <a:pt x="27100" y="22396"/>
                  </a:lnTo>
                  <a:lnTo>
                    <a:pt x="27266" y="20755"/>
                  </a:lnTo>
                  <a:lnTo>
                    <a:pt x="27469" y="19113"/>
                  </a:lnTo>
                  <a:lnTo>
                    <a:pt x="26879" y="20699"/>
                  </a:lnTo>
                  <a:lnTo>
                    <a:pt x="26344" y="22286"/>
                  </a:lnTo>
                  <a:lnTo>
                    <a:pt x="25846" y="23909"/>
                  </a:lnTo>
                  <a:lnTo>
                    <a:pt x="25385" y="25533"/>
                  </a:lnTo>
                  <a:lnTo>
                    <a:pt x="24960" y="27156"/>
                  </a:lnTo>
                  <a:lnTo>
                    <a:pt x="24591" y="28816"/>
                  </a:lnTo>
                  <a:lnTo>
                    <a:pt x="24241" y="30458"/>
                  </a:lnTo>
                  <a:lnTo>
                    <a:pt x="23964" y="32119"/>
                  </a:lnTo>
                  <a:lnTo>
                    <a:pt x="24038" y="31418"/>
                  </a:lnTo>
                  <a:lnTo>
                    <a:pt x="24112" y="30735"/>
                  </a:lnTo>
                  <a:lnTo>
                    <a:pt x="24149" y="30034"/>
                  </a:lnTo>
                  <a:lnTo>
                    <a:pt x="24167" y="29314"/>
                  </a:lnTo>
                  <a:lnTo>
                    <a:pt x="24167" y="28613"/>
                  </a:lnTo>
                  <a:lnTo>
                    <a:pt x="24130" y="27912"/>
                  </a:lnTo>
                  <a:lnTo>
                    <a:pt x="24075" y="27211"/>
                  </a:lnTo>
                  <a:lnTo>
                    <a:pt x="24020" y="26529"/>
                  </a:lnTo>
                  <a:lnTo>
                    <a:pt x="23909" y="25828"/>
                  </a:lnTo>
                  <a:lnTo>
                    <a:pt x="23798" y="25127"/>
                  </a:lnTo>
                  <a:lnTo>
                    <a:pt x="23669" y="24444"/>
                  </a:lnTo>
                  <a:lnTo>
                    <a:pt x="23503" y="23762"/>
                  </a:lnTo>
                  <a:lnTo>
                    <a:pt x="23319" y="23079"/>
                  </a:lnTo>
                  <a:lnTo>
                    <a:pt x="23134" y="22415"/>
                  </a:lnTo>
                  <a:lnTo>
                    <a:pt x="22913" y="21732"/>
                  </a:lnTo>
                  <a:lnTo>
                    <a:pt x="22673" y="21087"/>
                  </a:lnTo>
                  <a:lnTo>
                    <a:pt x="22396" y="20423"/>
                  </a:lnTo>
                  <a:lnTo>
                    <a:pt x="22119" y="19777"/>
                  </a:lnTo>
                  <a:lnTo>
                    <a:pt x="21824" y="19150"/>
                  </a:lnTo>
                  <a:lnTo>
                    <a:pt x="21511" y="18522"/>
                  </a:lnTo>
                  <a:lnTo>
                    <a:pt x="21160" y="17895"/>
                  </a:lnTo>
                  <a:lnTo>
                    <a:pt x="20810" y="17305"/>
                  </a:lnTo>
                  <a:lnTo>
                    <a:pt x="20441" y="16696"/>
                  </a:lnTo>
                  <a:lnTo>
                    <a:pt x="20035" y="16124"/>
                  </a:lnTo>
                  <a:lnTo>
                    <a:pt x="19629" y="15552"/>
                  </a:lnTo>
                  <a:lnTo>
                    <a:pt x="19205" y="14999"/>
                  </a:lnTo>
                  <a:lnTo>
                    <a:pt x="18762" y="14464"/>
                  </a:lnTo>
                  <a:lnTo>
                    <a:pt x="18301" y="13929"/>
                  </a:lnTo>
                  <a:lnTo>
                    <a:pt x="17821" y="13412"/>
                  </a:lnTo>
                  <a:lnTo>
                    <a:pt x="17323" y="12914"/>
                  </a:lnTo>
                  <a:lnTo>
                    <a:pt x="16806" y="12435"/>
                  </a:lnTo>
                  <a:lnTo>
                    <a:pt x="16271" y="11973"/>
                  </a:lnTo>
                  <a:lnTo>
                    <a:pt x="16271" y="11973"/>
                  </a:lnTo>
                  <a:lnTo>
                    <a:pt x="16714" y="12933"/>
                  </a:lnTo>
                  <a:lnTo>
                    <a:pt x="17139" y="13892"/>
                  </a:lnTo>
                  <a:lnTo>
                    <a:pt x="17544" y="14851"/>
                  </a:lnTo>
                  <a:lnTo>
                    <a:pt x="17895" y="15829"/>
                  </a:lnTo>
                  <a:lnTo>
                    <a:pt x="18245" y="16825"/>
                  </a:lnTo>
                  <a:lnTo>
                    <a:pt x="18541" y="17821"/>
                  </a:lnTo>
                  <a:lnTo>
                    <a:pt x="18817" y="18836"/>
                  </a:lnTo>
                  <a:lnTo>
                    <a:pt x="19057" y="19851"/>
                  </a:lnTo>
                  <a:lnTo>
                    <a:pt x="19278" y="20884"/>
                  </a:lnTo>
                  <a:lnTo>
                    <a:pt x="19463" y="21917"/>
                  </a:lnTo>
                  <a:lnTo>
                    <a:pt x="19611" y="22950"/>
                  </a:lnTo>
                  <a:lnTo>
                    <a:pt x="19740" y="23983"/>
                  </a:lnTo>
                  <a:lnTo>
                    <a:pt x="19832" y="25035"/>
                  </a:lnTo>
                  <a:lnTo>
                    <a:pt x="19906" y="26068"/>
                  </a:lnTo>
                  <a:lnTo>
                    <a:pt x="19924" y="27119"/>
                  </a:lnTo>
                  <a:lnTo>
                    <a:pt x="19924" y="28171"/>
                  </a:lnTo>
                  <a:lnTo>
                    <a:pt x="19647" y="27341"/>
                  </a:lnTo>
                  <a:lnTo>
                    <a:pt x="19352" y="26529"/>
                  </a:lnTo>
                  <a:lnTo>
                    <a:pt x="19002" y="25736"/>
                  </a:lnTo>
                  <a:lnTo>
                    <a:pt x="18614" y="24961"/>
                  </a:lnTo>
                  <a:lnTo>
                    <a:pt x="18208" y="24186"/>
                  </a:lnTo>
                  <a:lnTo>
                    <a:pt x="17747" y="23448"/>
                  </a:lnTo>
                  <a:lnTo>
                    <a:pt x="17268" y="22729"/>
                  </a:lnTo>
                  <a:lnTo>
                    <a:pt x="16770" y="22028"/>
                  </a:lnTo>
                  <a:lnTo>
                    <a:pt x="16493" y="21179"/>
                  </a:lnTo>
                  <a:lnTo>
                    <a:pt x="16198" y="20349"/>
                  </a:lnTo>
                  <a:lnTo>
                    <a:pt x="15884" y="19537"/>
                  </a:lnTo>
                  <a:lnTo>
                    <a:pt x="15552" y="18707"/>
                  </a:lnTo>
                  <a:lnTo>
                    <a:pt x="15201" y="17895"/>
                  </a:lnTo>
                  <a:lnTo>
                    <a:pt x="14833" y="17102"/>
                  </a:lnTo>
                  <a:lnTo>
                    <a:pt x="14445" y="16309"/>
                  </a:lnTo>
                  <a:lnTo>
                    <a:pt x="14058" y="15515"/>
                  </a:lnTo>
                  <a:lnTo>
                    <a:pt x="13633" y="14741"/>
                  </a:lnTo>
                  <a:lnTo>
                    <a:pt x="13209" y="13966"/>
                  </a:lnTo>
                  <a:lnTo>
                    <a:pt x="12748" y="13209"/>
                  </a:lnTo>
                  <a:lnTo>
                    <a:pt x="12287" y="12453"/>
                  </a:lnTo>
                  <a:lnTo>
                    <a:pt x="11807" y="11715"/>
                  </a:lnTo>
                  <a:lnTo>
                    <a:pt x="11309" y="10996"/>
                  </a:lnTo>
                  <a:lnTo>
                    <a:pt x="10811" y="10276"/>
                  </a:lnTo>
                  <a:lnTo>
                    <a:pt x="10276" y="9557"/>
                  </a:lnTo>
                  <a:lnTo>
                    <a:pt x="9741" y="8874"/>
                  </a:lnTo>
                  <a:lnTo>
                    <a:pt x="9187" y="8173"/>
                  </a:lnTo>
                  <a:lnTo>
                    <a:pt x="8616" y="7509"/>
                  </a:lnTo>
                  <a:lnTo>
                    <a:pt x="8025" y="6845"/>
                  </a:lnTo>
                  <a:lnTo>
                    <a:pt x="7435" y="6199"/>
                  </a:lnTo>
                  <a:lnTo>
                    <a:pt x="6826" y="5554"/>
                  </a:lnTo>
                  <a:lnTo>
                    <a:pt x="6199" y="4945"/>
                  </a:lnTo>
                  <a:lnTo>
                    <a:pt x="5553" y="4336"/>
                  </a:lnTo>
                  <a:lnTo>
                    <a:pt x="4908" y="3746"/>
                  </a:lnTo>
                  <a:lnTo>
                    <a:pt x="4243" y="3155"/>
                  </a:lnTo>
                  <a:lnTo>
                    <a:pt x="3561" y="2602"/>
                  </a:lnTo>
                  <a:lnTo>
                    <a:pt x="2878" y="2048"/>
                  </a:lnTo>
                  <a:lnTo>
                    <a:pt x="2177" y="1513"/>
                  </a:lnTo>
                  <a:lnTo>
                    <a:pt x="1458" y="997"/>
                  </a:lnTo>
                  <a:lnTo>
                    <a:pt x="738" y="4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3"/>
            <p:cNvSpPr/>
            <p:nvPr/>
          </p:nvSpPr>
          <p:spPr>
            <a:xfrm>
              <a:off x="2620550" y="5243025"/>
              <a:ext cx="107025" cy="233850"/>
            </a:xfrm>
            <a:custGeom>
              <a:avLst/>
              <a:gdLst/>
              <a:ahLst/>
              <a:cxnLst/>
              <a:rect l="l" t="t" r="r" b="b"/>
              <a:pathLst>
                <a:path w="4281" h="9354" extrusionOk="0">
                  <a:moveTo>
                    <a:pt x="4280" y="1"/>
                  </a:moveTo>
                  <a:lnTo>
                    <a:pt x="3930" y="536"/>
                  </a:lnTo>
                  <a:lnTo>
                    <a:pt x="3579" y="1089"/>
                  </a:lnTo>
                  <a:lnTo>
                    <a:pt x="3247" y="1643"/>
                  </a:lnTo>
                  <a:lnTo>
                    <a:pt x="2934" y="2196"/>
                  </a:lnTo>
                  <a:lnTo>
                    <a:pt x="2620" y="2768"/>
                  </a:lnTo>
                  <a:lnTo>
                    <a:pt x="2325" y="3340"/>
                  </a:lnTo>
                  <a:lnTo>
                    <a:pt x="2030" y="3912"/>
                  </a:lnTo>
                  <a:lnTo>
                    <a:pt x="1753" y="4502"/>
                  </a:lnTo>
                  <a:lnTo>
                    <a:pt x="1495" y="5093"/>
                  </a:lnTo>
                  <a:lnTo>
                    <a:pt x="1255" y="5683"/>
                  </a:lnTo>
                  <a:lnTo>
                    <a:pt x="1015" y="6292"/>
                  </a:lnTo>
                  <a:lnTo>
                    <a:pt x="775" y="6900"/>
                  </a:lnTo>
                  <a:lnTo>
                    <a:pt x="572" y="7509"/>
                  </a:lnTo>
                  <a:lnTo>
                    <a:pt x="369" y="8118"/>
                  </a:lnTo>
                  <a:lnTo>
                    <a:pt x="185" y="8745"/>
                  </a:lnTo>
                  <a:lnTo>
                    <a:pt x="0" y="9354"/>
                  </a:lnTo>
                  <a:lnTo>
                    <a:pt x="2011" y="9354"/>
                  </a:lnTo>
                  <a:lnTo>
                    <a:pt x="2159" y="8155"/>
                  </a:lnTo>
                  <a:lnTo>
                    <a:pt x="2362" y="6974"/>
                  </a:lnTo>
                  <a:lnTo>
                    <a:pt x="2583" y="5794"/>
                  </a:lnTo>
                  <a:lnTo>
                    <a:pt x="2860" y="4613"/>
                  </a:lnTo>
                  <a:lnTo>
                    <a:pt x="3155" y="3432"/>
                  </a:lnTo>
                  <a:lnTo>
                    <a:pt x="3487" y="2288"/>
                  </a:lnTo>
                  <a:lnTo>
                    <a:pt x="3875" y="1126"/>
                  </a:lnTo>
                  <a:lnTo>
                    <a:pt x="42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3"/>
            <p:cNvSpPr/>
            <p:nvPr/>
          </p:nvSpPr>
          <p:spPr>
            <a:xfrm>
              <a:off x="2692500" y="4881925"/>
              <a:ext cx="163750" cy="594950"/>
            </a:xfrm>
            <a:custGeom>
              <a:avLst/>
              <a:gdLst/>
              <a:ahLst/>
              <a:cxnLst/>
              <a:rect l="l" t="t" r="r" b="b"/>
              <a:pathLst>
                <a:path w="6550" h="23798" extrusionOk="0">
                  <a:moveTo>
                    <a:pt x="6549" y="0"/>
                  </a:moveTo>
                  <a:lnTo>
                    <a:pt x="5922" y="1402"/>
                  </a:lnTo>
                  <a:lnTo>
                    <a:pt x="5332" y="2841"/>
                  </a:lnTo>
                  <a:lnTo>
                    <a:pt x="4778" y="4280"/>
                  </a:lnTo>
                  <a:lnTo>
                    <a:pt x="4262" y="5737"/>
                  </a:lnTo>
                  <a:lnTo>
                    <a:pt x="3764" y="7195"/>
                  </a:lnTo>
                  <a:lnTo>
                    <a:pt x="3321" y="8671"/>
                  </a:lnTo>
                  <a:lnTo>
                    <a:pt x="2878" y="10147"/>
                  </a:lnTo>
                  <a:lnTo>
                    <a:pt x="2491" y="11641"/>
                  </a:lnTo>
                  <a:lnTo>
                    <a:pt x="2103" y="13154"/>
                  </a:lnTo>
                  <a:lnTo>
                    <a:pt x="1753" y="14648"/>
                  </a:lnTo>
                  <a:lnTo>
                    <a:pt x="1421" y="16161"/>
                  </a:lnTo>
                  <a:lnTo>
                    <a:pt x="1107" y="17692"/>
                  </a:lnTo>
                  <a:lnTo>
                    <a:pt x="812" y="19204"/>
                  </a:lnTo>
                  <a:lnTo>
                    <a:pt x="517" y="20736"/>
                  </a:lnTo>
                  <a:lnTo>
                    <a:pt x="259" y="22267"/>
                  </a:lnTo>
                  <a:lnTo>
                    <a:pt x="0" y="23798"/>
                  </a:lnTo>
                  <a:lnTo>
                    <a:pt x="3505" y="23798"/>
                  </a:lnTo>
                  <a:lnTo>
                    <a:pt x="3579" y="22304"/>
                  </a:lnTo>
                  <a:lnTo>
                    <a:pt x="3671" y="20791"/>
                  </a:lnTo>
                  <a:lnTo>
                    <a:pt x="3782" y="19260"/>
                  </a:lnTo>
                  <a:lnTo>
                    <a:pt x="3893" y="17747"/>
                  </a:lnTo>
                  <a:lnTo>
                    <a:pt x="4040" y="16234"/>
                  </a:lnTo>
                  <a:lnTo>
                    <a:pt x="4206" y="14722"/>
                  </a:lnTo>
                  <a:lnTo>
                    <a:pt x="4372" y="13209"/>
                  </a:lnTo>
                  <a:lnTo>
                    <a:pt x="4557" y="11696"/>
                  </a:lnTo>
                  <a:lnTo>
                    <a:pt x="4760" y="10202"/>
                  </a:lnTo>
                  <a:lnTo>
                    <a:pt x="4981" y="8708"/>
                  </a:lnTo>
                  <a:lnTo>
                    <a:pt x="5203" y="7213"/>
                  </a:lnTo>
                  <a:lnTo>
                    <a:pt x="5442" y="5756"/>
                  </a:lnTo>
                  <a:lnTo>
                    <a:pt x="5701" y="4280"/>
                  </a:lnTo>
                  <a:lnTo>
                    <a:pt x="5977" y="2841"/>
                  </a:lnTo>
                  <a:lnTo>
                    <a:pt x="6254" y="1402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3"/>
            <p:cNvSpPr/>
            <p:nvPr/>
          </p:nvSpPr>
          <p:spPr>
            <a:xfrm>
              <a:off x="1262800" y="4616725"/>
              <a:ext cx="515175" cy="860150"/>
            </a:xfrm>
            <a:custGeom>
              <a:avLst/>
              <a:gdLst/>
              <a:ahLst/>
              <a:cxnLst/>
              <a:rect l="l" t="t" r="r" b="b"/>
              <a:pathLst>
                <a:path w="20607" h="34406" extrusionOk="0">
                  <a:moveTo>
                    <a:pt x="6567" y="1"/>
                  </a:moveTo>
                  <a:lnTo>
                    <a:pt x="5977" y="1513"/>
                  </a:lnTo>
                  <a:lnTo>
                    <a:pt x="5424" y="3026"/>
                  </a:lnTo>
                  <a:lnTo>
                    <a:pt x="4870" y="4557"/>
                  </a:lnTo>
                  <a:lnTo>
                    <a:pt x="4354" y="6088"/>
                  </a:lnTo>
                  <a:lnTo>
                    <a:pt x="3856" y="7638"/>
                  </a:lnTo>
                  <a:lnTo>
                    <a:pt x="3394" y="9206"/>
                  </a:lnTo>
                  <a:lnTo>
                    <a:pt x="2952" y="10756"/>
                  </a:lnTo>
                  <a:lnTo>
                    <a:pt x="2527" y="12324"/>
                  </a:lnTo>
                  <a:lnTo>
                    <a:pt x="2122" y="13910"/>
                  </a:lnTo>
                  <a:lnTo>
                    <a:pt x="1753" y="15478"/>
                  </a:lnTo>
                  <a:lnTo>
                    <a:pt x="1402" y="17065"/>
                  </a:lnTo>
                  <a:lnTo>
                    <a:pt x="1070" y="18651"/>
                  </a:lnTo>
                  <a:lnTo>
                    <a:pt x="775" y="20256"/>
                  </a:lnTo>
                  <a:lnTo>
                    <a:pt x="498" y="21861"/>
                  </a:lnTo>
                  <a:lnTo>
                    <a:pt x="240" y="23466"/>
                  </a:lnTo>
                  <a:lnTo>
                    <a:pt x="0" y="25071"/>
                  </a:lnTo>
                  <a:lnTo>
                    <a:pt x="0" y="34406"/>
                  </a:lnTo>
                  <a:lnTo>
                    <a:pt x="5497" y="34406"/>
                  </a:lnTo>
                  <a:lnTo>
                    <a:pt x="5479" y="33410"/>
                  </a:lnTo>
                  <a:lnTo>
                    <a:pt x="5461" y="32414"/>
                  </a:lnTo>
                  <a:lnTo>
                    <a:pt x="5461" y="31436"/>
                  </a:lnTo>
                  <a:lnTo>
                    <a:pt x="5497" y="30440"/>
                  </a:lnTo>
                  <a:lnTo>
                    <a:pt x="5534" y="29444"/>
                  </a:lnTo>
                  <a:lnTo>
                    <a:pt x="5571" y="28447"/>
                  </a:lnTo>
                  <a:lnTo>
                    <a:pt x="5645" y="27451"/>
                  </a:lnTo>
                  <a:lnTo>
                    <a:pt x="5737" y="26473"/>
                  </a:lnTo>
                  <a:lnTo>
                    <a:pt x="5830" y="25477"/>
                  </a:lnTo>
                  <a:lnTo>
                    <a:pt x="5940" y="24481"/>
                  </a:lnTo>
                  <a:lnTo>
                    <a:pt x="6088" y="23503"/>
                  </a:lnTo>
                  <a:lnTo>
                    <a:pt x="6217" y="22526"/>
                  </a:lnTo>
                  <a:lnTo>
                    <a:pt x="6383" y="21529"/>
                  </a:lnTo>
                  <a:lnTo>
                    <a:pt x="6567" y="20552"/>
                  </a:lnTo>
                  <a:lnTo>
                    <a:pt x="6752" y="19592"/>
                  </a:lnTo>
                  <a:lnTo>
                    <a:pt x="6973" y="18615"/>
                  </a:lnTo>
                  <a:lnTo>
                    <a:pt x="7342" y="18984"/>
                  </a:lnTo>
                  <a:lnTo>
                    <a:pt x="7730" y="19371"/>
                  </a:lnTo>
                  <a:lnTo>
                    <a:pt x="8468" y="20164"/>
                  </a:lnTo>
                  <a:lnTo>
                    <a:pt x="9205" y="21013"/>
                  </a:lnTo>
                  <a:lnTo>
                    <a:pt x="9906" y="21898"/>
                  </a:lnTo>
                  <a:lnTo>
                    <a:pt x="10589" y="22821"/>
                  </a:lnTo>
                  <a:lnTo>
                    <a:pt x="11235" y="23762"/>
                  </a:lnTo>
                  <a:lnTo>
                    <a:pt x="11880" y="24739"/>
                  </a:lnTo>
                  <a:lnTo>
                    <a:pt x="12489" y="25754"/>
                  </a:lnTo>
                  <a:lnTo>
                    <a:pt x="13080" y="26787"/>
                  </a:lnTo>
                  <a:lnTo>
                    <a:pt x="13633" y="27820"/>
                  </a:lnTo>
                  <a:lnTo>
                    <a:pt x="14168" y="28890"/>
                  </a:lnTo>
                  <a:lnTo>
                    <a:pt x="14684" y="29979"/>
                  </a:lnTo>
                  <a:lnTo>
                    <a:pt x="15183" y="31085"/>
                  </a:lnTo>
                  <a:lnTo>
                    <a:pt x="15644" y="32174"/>
                  </a:lnTo>
                  <a:lnTo>
                    <a:pt x="16068" y="33299"/>
                  </a:lnTo>
                  <a:lnTo>
                    <a:pt x="16474" y="34406"/>
                  </a:lnTo>
                  <a:lnTo>
                    <a:pt x="20606" y="34406"/>
                  </a:lnTo>
                  <a:lnTo>
                    <a:pt x="20366" y="33779"/>
                  </a:lnTo>
                  <a:lnTo>
                    <a:pt x="20127" y="33152"/>
                  </a:lnTo>
                  <a:lnTo>
                    <a:pt x="19868" y="32524"/>
                  </a:lnTo>
                  <a:lnTo>
                    <a:pt x="19592" y="31916"/>
                  </a:lnTo>
                  <a:lnTo>
                    <a:pt x="19296" y="31307"/>
                  </a:lnTo>
                  <a:lnTo>
                    <a:pt x="19001" y="30698"/>
                  </a:lnTo>
                  <a:lnTo>
                    <a:pt x="18688" y="30089"/>
                  </a:lnTo>
                  <a:lnTo>
                    <a:pt x="18356" y="29499"/>
                  </a:lnTo>
                  <a:lnTo>
                    <a:pt x="18005" y="28927"/>
                  </a:lnTo>
                  <a:lnTo>
                    <a:pt x="17655" y="28355"/>
                  </a:lnTo>
                  <a:lnTo>
                    <a:pt x="17286" y="27783"/>
                  </a:lnTo>
                  <a:lnTo>
                    <a:pt x="16917" y="27230"/>
                  </a:lnTo>
                  <a:lnTo>
                    <a:pt x="16529" y="26676"/>
                  </a:lnTo>
                  <a:lnTo>
                    <a:pt x="16123" y="26123"/>
                  </a:lnTo>
                  <a:lnTo>
                    <a:pt x="15699" y="25588"/>
                  </a:lnTo>
                  <a:lnTo>
                    <a:pt x="15275" y="25071"/>
                  </a:lnTo>
                  <a:lnTo>
                    <a:pt x="14851" y="24555"/>
                  </a:lnTo>
                  <a:lnTo>
                    <a:pt x="14389" y="24038"/>
                  </a:lnTo>
                  <a:lnTo>
                    <a:pt x="13928" y="23559"/>
                  </a:lnTo>
                  <a:lnTo>
                    <a:pt x="13467" y="23061"/>
                  </a:lnTo>
                  <a:lnTo>
                    <a:pt x="12987" y="22581"/>
                  </a:lnTo>
                  <a:lnTo>
                    <a:pt x="12489" y="22120"/>
                  </a:lnTo>
                  <a:lnTo>
                    <a:pt x="11991" y="21658"/>
                  </a:lnTo>
                  <a:lnTo>
                    <a:pt x="11493" y="21216"/>
                  </a:lnTo>
                  <a:lnTo>
                    <a:pt x="10958" y="20791"/>
                  </a:lnTo>
                  <a:lnTo>
                    <a:pt x="10441" y="20367"/>
                  </a:lnTo>
                  <a:lnTo>
                    <a:pt x="9906" y="19961"/>
                  </a:lnTo>
                  <a:lnTo>
                    <a:pt x="9353" y="19574"/>
                  </a:lnTo>
                  <a:lnTo>
                    <a:pt x="8800" y="19186"/>
                  </a:lnTo>
                  <a:lnTo>
                    <a:pt x="8228" y="18818"/>
                  </a:lnTo>
                  <a:lnTo>
                    <a:pt x="7656" y="18449"/>
                  </a:lnTo>
                  <a:lnTo>
                    <a:pt x="7084" y="18098"/>
                  </a:lnTo>
                  <a:lnTo>
                    <a:pt x="7398" y="16825"/>
                  </a:lnTo>
                  <a:lnTo>
                    <a:pt x="7730" y="15534"/>
                  </a:lnTo>
                  <a:lnTo>
                    <a:pt x="8099" y="14279"/>
                  </a:lnTo>
                  <a:lnTo>
                    <a:pt x="8486" y="13006"/>
                  </a:lnTo>
                  <a:lnTo>
                    <a:pt x="7490" y="15386"/>
                  </a:lnTo>
                  <a:lnTo>
                    <a:pt x="7010" y="16585"/>
                  </a:lnTo>
                  <a:lnTo>
                    <a:pt x="6531" y="17784"/>
                  </a:lnTo>
                  <a:lnTo>
                    <a:pt x="5866" y="17434"/>
                  </a:lnTo>
                  <a:lnTo>
                    <a:pt x="5202" y="17102"/>
                  </a:lnTo>
                  <a:lnTo>
                    <a:pt x="5811" y="17581"/>
                  </a:lnTo>
                  <a:lnTo>
                    <a:pt x="6401" y="18098"/>
                  </a:lnTo>
                  <a:lnTo>
                    <a:pt x="6032" y="19076"/>
                  </a:lnTo>
                  <a:lnTo>
                    <a:pt x="5682" y="20072"/>
                  </a:lnTo>
                  <a:lnTo>
                    <a:pt x="5331" y="21068"/>
                  </a:lnTo>
                  <a:lnTo>
                    <a:pt x="4999" y="22046"/>
                  </a:lnTo>
                  <a:lnTo>
                    <a:pt x="4686" y="23061"/>
                  </a:lnTo>
                  <a:lnTo>
                    <a:pt x="4391" y="24057"/>
                  </a:lnTo>
                  <a:lnTo>
                    <a:pt x="4114" y="25053"/>
                  </a:lnTo>
                  <a:lnTo>
                    <a:pt x="3856" y="26068"/>
                  </a:lnTo>
                  <a:lnTo>
                    <a:pt x="3634" y="27082"/>
                  </a:lnTo>
                  <a:lnTo>
                    <a:pt x="3413" y="28097"/>
                  </a:lnTo>
                  <a:lnTo>
                    <a:pt x="3247" y="29111"/>
                  </a:lnTo>
                  <a:lnTo>
                    <a:pt x="3081" y="30108"/>
                  </a:lnTo>
                  <a:lnTo>
                    <a:pt x="2970" y="31122"/>
                  </a:lnTo>
                  <a:lnTo>
                    <a:pt x="2878" y="32137"/>
                  </a:lnTo>
                  <a:lnTo>
                    <a:pt x="2823" y="33152"/>
                  </a:lnTo>
                  <a:lnTo>
                    <a:pt x="2786" y="34148"/>
                  </a:lnTo>
                  <a:lnTo>
                    <a:pt x="2693" y="33096"/>
                  </a:lnTo>
                  <a:lnTo>
                    <a:pt x="2620" y="32026"/>
                  </a:lnTo>
                  <a:lnTo>
                    <a:pt x="2546" y="30956"/>
                  </a:lnTo>
                  <a:lnTo>
                    <a:pt x="2509" y="29886"/>
                  </a:lnTo>
                  <a:lnTo>
                    <a:pt x="2472" y="28816"/>
                  </a:lnTo>
                  <a:lnTo>
                    <a:pt x="2454" y="27728"/>
                  </a:lnTo>
                  <a:lnTo>
                    <a:pt x="2454" y="26658"/>
                  </a:lnTo>
                  <a:lnTo>
                    <a:pt x="2472" y="25588"/>
                  </a:lnTo>
                  <a:lnTo>
                    <a:pt x="2509" y="24499"/>
                  </a:lnTo>
                  <a:lnTo>
                    <a:pt x="2546" y="23429"/>
                  </a:lnTo>
                  <a:lnTo>
                    <a:pt x="2620" y="22341"/>
                  </a:lnTo>
                  <a:lnTo>
                    <a:pt x="2693" y="21271"/>
                  </a:lnTo>
                  <a:lnTo>
                    <a:pt x="2786" y="20183"/>
                  </a:lnTo>
                  <a:lnTo>
                    <a:pt x="2878" y="19113"/>
                  </a:lnTo>
                  <a:lnTo>
                    <a:pt x="3007" y="18024"/>
                  </a:lnTo>
                  <a:lnTo>
                    <a:pt x="3136" y="16954"/>
                  </a:lnTo>
                  <a:lnTo>
                    <a:pt x="3265" y="15866"/>
                  </a:lnTo>
                  <a:lnTo>
                    <a:pt x="3413" y="14796"/>
                  </a:lnTo>
                  <a:lnTo>
                    <a:pt x="3579" y="13726"/>
                  </a:lnTo>
                  <a:lnTo>
                    <a:pt x="3763" y="12656"/>
                  </a:lnTo>
                  <a:lnTo>
                    <a:pt x="4132" y="10516"/>
                  </a:lnTo>
                  <a:lnTo>
                    <a:pt x="4557" y="8376"/>
                  </a:lnTo>
                  <a:lnTo>
                    <a:pt x="5018" y="6254"/>
                  </a:lnTo>
                  <a:lnTo>
                    <a:pt x="5497" y="4151"/>
                  </a:lnTo>
                  <a:lnTo>
                    <a:pt x="6032" y="2067"/>
                  </a:lnTo>
                  <a:lnTo>
                    <a:pt x="65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3"/>
            <p:cNvSpPr/>
            <p:nvPr/>
          </p:nvSpPr>
          <p:spPr>
            <a:xfrm>
              <a:off x="1498450" y="4664700"/>
              <a:ext cx="372675" cy="812175"/>
            </a:xfrm>
            <a:custGeom>
              <a:avLst/>
              <a:gdLst/>
              <a:ahLst/>
              <a:cxnLst/>
              <a:rect l="l" t="t" r="r" b="b"/>
              <a:pathLst>
                <a:path w="14907" h="32487" extrusionOk="0">
                  <a:moveTo>
                    <a:pt x="1" y="0"/>
                  </a:moveTo>
                  <a:lnTo>
                    <a:pt x="536" y="960"/>
                  </a:lnTo>
                  <a:lnTo>
                    <a:pt x="1052" y="1900"/>
                  </a:lnTo>
                  <a:lnTo>
                    <a:pt x="1569" y="2860"/>
                  </a:lnTo>
                  <a:lnTo>
                    <a:pt x="2067" y="3819"/>
                  </a:lnTo>
                  <a:lnTo>
                    <a:pt x="2547" y="4797"/>
                  </a:lnTo>
                  <a:lnTo>
                    <a:pt x="3026" y="5756"/>
                  </a:lnTo>
                  <a:lnTo>
                    <a:pt x="3488" y="6734"/>
                  </a:lnTo>
                  <a:lnTo>
                    <a:pt x="3949" y="7711"/>
                  </a:lnTo>
                  <a:lnTo>
                    <a:pt x="4391" y="8708"/>
                  </a:lnTo>
                  <a:lnTo>
                    <a:pt x="4816" y="9704"/>
                  </a:lnTo>
                  <a:lnTo>
                    <a:pt x="5240" y="10700"/>
                  </a:lnTo>
                  <a:lnTo>
                    <a:pt x="5664" y="11696"/>
                  </a:lnTo>
                  <a:lnTo>
                    <a:pt x="6052" y="12711"/>
                  </a:lnTo>
                  <a:lnTo>
                    <a:pt x="6439" y="13707"/>
                  </a:lnTo>
                  <a:lnTo>
                    <a:pt x="6827" y="14722"/>
                  </a:lnTo>
                  <a:lnTo>
                    <a:pt x="7196" y="15736"/>
                  </a:lnTo>
                  <a:lnTo>
                    <a:pt x="7546" y="16769"/>
                  </a:lnTo>
                  <a:lnTo>
                    <a:pt x="7897" y="17802"/>
                  </a:lnTo>
                  <a:lnTo>
                    <a:pt x="8229" y="18817"/>
                  </a:lnTo>
                  <a:lnTo>
                    <a:pt x="8542" y="19850"/>
                  </a:lnTo>
                  <a:lnTo>
                    <a:pt x="8856" y="20902"/>
                  </a:lnTo>
                  <a:lnTo>
                    <a:pt x="9151" y="21935"/>
                  </a:lnTo>
                  <a:lnTo>
                    <a:pt x="9446" y="22986"/>
                  </a:lnTo>
                  <a:lnTo>
                    <a:pt x="9723" y="24019"/>
                  </a:lnTo>
                  <a:lnTo>
                    <a:pt x="9981" y="25071"/>
                  </a:lnTo>
                  <a:lnTo>
                    <a:pt x="10239" y="26122"/>
                  </a:lnTo>
                  <a:lnTo>
                    <a:pt x="10479" y="27174"/>
                  </a:lnTo>
                  <a:lnTo>
                    <a:pt x="10719" y="28244"/>
                  </a:lnTo>
                  <a:lnTo>
                    <a:pt x="10940" y="29296"/>
                  </a:lnTo>
                  <a:lnTo>
                    <a:pt x="11143" y="30365"/>
                  </a:lnTo>
                  <a:lnTo>
                    <a:pt x="11346" y="31417"/>
                  </a:lnTo>
                  <a:lnTo>
                    <a:pt x="11531" y="32487"/>
                  </a:lnTo>
                  <a:lnTo>
                    <a:pt x="14907" y="32487"/>
                  </a:lnTo>
                  <a:lnTo>
                    <a:pt x="14261" y="30329"/>
                  </a:lnTo>
                  <a:lnTo>
                    <a:pt x="13597" y="28152"/>
                  </a:lnTo>
                  <a:lnTo>
                    <a:pt x="12914" y="25993"/>
                  </a:lnTo>
                  <a:lnTo>
                    <a:pt x="12213" y="23853"/>
                  </a:lnTo>
                  <a:lnTo>
                    <a:pt x="11475" y="21713"/>
                  </a:lnTo>
                  <a:lnTo>
                    <a:pt x="10701" y="19573"/>
                  </a:lnTo>
                  <a:lnTo>
                    <a:pt x="10295" y="18522"/>
                  </a:lnTo>
                  <a:lnTo>
                    <a:pt x="9889" y="17470"/>
                  </a:lnTo>
                  <a:lnTo>
                    <a:pt x="9465" y="16437"/>
                  </a:lnTo>
                  <a:lnTo>
                    <a:pt x="9040" y="15404"/>
                  </a:lnTo>
                  <a:lnTo>
                    <a:pt x="8579" y="14371"/>
                  </a:lnTo>
                  <a:lnTo>
                    <a:pt x="8118" y="13338"/>
                  </a:lnTo>
                  <a:lnTo>
                    <a:pt x="7657" y="12323"/>
                  </a:lnTo>
                  <a:lnTo>
                    <a:pt x="7159" y="11327"/>
                  </a:lnTo>
                  <a:lnTo>
                    <a:pt x="6661" y="10313"/>
                  </a:lnTo>
                  <a:lnTo>
                    <a:pt x="6144" y="9335"/>
                  </a:lnTo>
                  <a:lnTo>
                    <a:pt x="5609" y="8339"/>
                  </a:lnTo>
                  <a:lnTo>
                    <a:pt x="5074" y="7379"/>
                  </a:lnTo>
                  <a:lnTo>
                    <a:pt x="4502" y="6420"/>
                  </a:lnTo>
                  <a:lnTo>
                    <a:pt x="3912" y="5461"/>
                  </a:lnTo>
                  <a:lnTo>
                    <a:pt x="3321" y="4520"/>
                  </a:lnTo>
                  <a:lnTo>
                    <a:pt x="2694" y="3598"/>
                  </a:lnTo>
                  <a:lnTo>
                    <a:pt x="2049" y="2675"/>
                  </a:lnTo>
                  <a:lnTo>
                    <a:pt x="1384" y="1771"/>
                  </a:lnTo>
                  <a:lnTo>
                    <a:pt x="720" y="8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3"/>
            <p:cNvSpPr/>
            <p:nvPr/>
          </p:nvSpPr>
          <p:spPr>
            <a:xfrm>
              <a:off x="1759025" y="5134200"/>
              <a:ext cx="178050" cy="342675"/>
            </a:xfrm>
            <a:custGeom>
              <a:avLst/>
              <a:gdLst/>
              <a:ahLst/>
              <a:cxnLst/>
              <a:rect l="l" t="t" r="r" b="b"/>
              <a:pathLst>
                <a:path w="7122" h="13707" extrusionOk="0">
                  <a:moveTo>
                    <a:pt x="1" y="0"/>
                  </a:moveTo>
                  <a:lnTo>
                    <a:pt x="554" y="757"/>
                  </a:lnTo>
                  <a:lnTo>
                    <a:pt x="1071" y="1531"/>
                  </a:lnTo>
                  <a:lnTo>
                    <a:pt x="1551" y="2325"/>
                  </a:lnTo>
                  <a:lnTo>
                    <a:pt x="2030" y="3136"/>
                  </a:lnTo>
                  <a:lnTo>
                    <a:pt x="2454" y="3948"/>
                  </a:lnTo>
                  <a:lnTo>
                    <a:pt x="2860" y="4778"/>
                  </a:lnTo>
                  <a:lnTo>
                    <a:pt x="3248" y="5627"/>
                  </a:lnTo>
                  <a:lnTo>
                    <a:pt x="3598" y="6494"/>
                  </a:lnTo>
                  <a:lnTo>
                    <a:pt x="3912" y="7379"/>
                  </a:lnTo>
                  <a:lnTo>
                    <a:pt x="4207" y="8246"/>
                  </a:lnTo>
                  <a:lnTo>
                    <a:pt x="4465" y="9150"/>
                  </a:lnTo>
                  <a:lnTo>
                    <a:pt x="4705" y="10054"/>
                  </a:lnTo>
                  <a:lnTo>
                    <a:pt x="4908" y="10958"/>
                  </a:lnTo>
                  <a:lnTo>
                    <a:pt x="5074" y="11862"/>
                  </a:lnTo>
                  <a:lnTo>
                    <a:pt x="5222" y="12785"/>
                  </a:lnTo>
                  <a:lnTo>
                    <a:pt x="5332" y="13707"/>
                  </a:lnTo>
                  <a:lnTo>
                    <a:pt x="7122" y="13707"/>
                  </a:lnTo>
                  <a:lnTo>
                    <a:pt x="6900" y="12766"/>
                  </a:lnTo>
                  <a:lnTo>
                    <a:pt x="6661" y="11807"/>
                  </a:lnTo>
                  <a:lnTo>
                    <a:pt x="6384" y="10884"/>
                  </a:lnTo>
                  <a:lnTo>
                    <a:pt x="6070" y="9962"/>
                  </a:lnTo>
                  <a:lnTo>
                    <a:pt x="5720" y="9040"/>
                  </a:lnTo>
                  <a:lnTo>
                    <a:pt x="5332" y="8136"/>
                  </a:lnTo>
                  <a:lnTo>
                    <a:pt x="4926" y="7250"/>
                  </a:lnTo>
                  <a:lnTo>
                    <a:pt x="4502" y="6383"/>
                  </a:lnTo>
                  <a:lnTo>
                    <a:pt x="4041" y="5516"/>
                  </a:lnTo>
                  <a:lnTo>
                    <a:pt x="3543" y="4668"/>
                  </a:lnTo>
                  <a:lnTo>
                    <a:pt x="3008" y="3837"/>
                  </a:lnTo>
                  <a:lnTo>
                    <a:pt x="2473" y="3044"/>
                  </a:lnTo>
                  <a:lnTo>
                    <a:pt x="1883" y="2251"/>
                  </a:lnTo>
                  <a:lnTo>
                    <a:pt x="1292" y="1476"/>
                  </a:lnTo>
                  <a:lnTo>
                    <a:pt x="665" y="7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3"/>
            <p:cNvSpPr/>
            <p:nvPr/>
          </p:nvSpPr>
          <p:spPr>
            <a:xfrm>
              <a:off x="1689850" y="4921125"/>
              <a:ext cx="343150" cy="555750"/>
            </a:xfrm>
            <a:custGeom>
              <a:avLst/>
              <a:gdLst/>
              <a:ahLst/>
              <a:cxnLst/>
              <a:rect l="l" t="t" r="r" b="b"/>
              <a:pathLst>
                <a:path w="13726" h="22230" extrusionOk="0">
                  <a:moveTo>
                    <a:pt x="1" y="0"/>
                  </a:moveTo>
                  <a:lnTo>
                    <a:pt x="517" y="591"/>
                  </a:lnTo>
                  <a:lnTo>
                    <a:pt x="1034" y="1162"/>
                  </a:lnTo>
                  <a:lnTo>
                    <a:pt x="1513" y="1771"/>
                  </a:lnTo>
                  <a:lnTo>
                    <a:pt x="2012" y="2362"/>
                  </a:lnTo>
                  <a:lnTo>
                    <a:pt x="2473" y="2989"/>
                  </a:lnTo>
                  <a:lnTo>
                    <a:pt x="2934" y="3616"/>
                  </a:lnTo>
                  <a:lnTo>
                    <a:pt x="3377" y="4243"/>
                  </a:lnTo>
                  <a:lnTo>
                    <a:pt x="3819" y="4889"/>
                  </a:lnTo>
                  <a:lnTo>
                    <a:pt x="4225" y="5535"/>
                  </a:lnTo>
                  <a:lnTo>
                    <a:pt x="4631" y="6199"/>
                  </a:lnTo>
                  <a:lnTo>
                    <a:pt x="5037" y="6863"/>
                  </a:lnTo>
                  <a:lnTo>
                    <a:pt x="5406" y="7545"/>
                  </a:lnTo>
                  <a:lnTo>
                    <a:pt x="5775" y="8228"/>
                  </a:lnTo>
                  <a:lnTo>
                    <a:pt x="6125" y="8911"/>
                  </a:lnTo>
                  <a:lnTo>
                    <a:pt x="6476" y="9612"/>
                  </a:lnTo>
                  <a:lnTo>
                    <a:pt x="6790" y="10313"/>
                  </a:lnTo>
                  <a:lnTo>
                    <a:pt x="7103" y="11014"/>
                  </a:lnTo>
                  <a:lnTo>
                    <a:pt x="7398" y="11733"/>
                  </a:lnTo>
                  <a:lnTo>
                    <a:pt x="7675" y="12453"/>
                  </a:lnTo>
                  <a:lnTo>
                    <a:pt x="7952" y="13191"/>
                  </a:lnTo>
                  <a:lnTo>
                    <a:pt x="8210" y="13928"/>
                  </a:lnTo>
                  <a:lnTo>
                    <a:pt x="8450" y="14666"/>
                  </a:lnTo>
                  <a:lnTo>
                    <a:pt x="8671" y="15404"/>
                  </a:lnTo>
                  <a:lnTo>
                    <a:pt x="8874" y="16142"/>
                  </a:lnTo>
                  <a:lnTo>
                    <a:pt x="9077" y="16899"/>
                  </a:lnTo>
                  <a:lnTo>
                    <a:pt x="9243" y="17655"/>
                  </a:lnTo>
                  <a:lnTo>
                    <a:pt x="9409" y="18411"/>
                  </a:lnTo>
                  <a:lnTo>
                    <a:pt x="9557" y="19168"/>
                  </a:lnTo>
                  <a:lnTo>
                    <a:pt x="9686" y="19924"/>
                  </a:lnTo>
                  <a:lnTo>
                    <a:pt x="9815" y="20699"/>
                  </a:lnTo>
                  <a:lnTo>
                    <a:pt x="9907" y="21474"/>
                  </a:lnTo>
                  <a:lnTo>
                    <a:pt x="9999" y="22230"/>
                  </a:lnTo>
                  <a:lnTo>
                    <a:pt x="13726" y="22230"/>
                  </a:lnTo>
                  <a:lnTo>
                    <a:pt x="13339" y="20754"/>
                  </a:lnTo>
                  <a:lnTo>
                    <a:pt x="12914" y="19278"/>
                  </a:lnTo>
                  <a:lnTo>
                    <a:pt x="12471" y="17821"/>
                  </a:lnTo>
                  <a:lnTo>
                    <a:pt x="12010" y="16382"/>
                  </a:lnTo>
                  <a:lnTo>
                    <a:pt x="11752" y="15663"/>
                  </a:lnTo>
                  <a:lnTo>
                    <a:pt x="11494" y="14943"/>
                  </a:lnTo>
                  <a:lnTo>
                    <a:pt x="11217" y="14242"/>
                  </a:lnTo>
                  <a:lnTo>
                    <a:pt x="10922" y="13523"/>
                  </a:lnTo>
                  <a:lnTo>
                    <a:pt x="10627" y="12822"/>
                  </a:lnTo>
                  <a:lnTo>
                    <a:pt x="10313" y="12139"/>
                  </a:lnTo>
                  <a:lnTo>
                    <a:pt x="9981" y="11438"/>
                  </a:lnTo>
                  <a:lnTo>
                    <a:pt x="9649" y="10755"/>
                  </a:lnTo>
                  <a:lnTo>
                    <a:pt x="9225" y="9944"/>
                  </a:lnTo>
                  <a:lnTo>
                    <a:pt x="8763" y="9150"/>
                  </a:lnTo>
                  <a:lnTo>
                    <a:pt x="8302" y="8357"/>
                  </a:lnTo>
                  <a:lnTo>
                    <a:pt x="7804" y="7582"/>
                  </a:lnTo>
                  <a:lnTo>
                    <a:pt x="7288" y="6826"/>
                  </a:lnTo>
                  <a:lnTo>
                    <a:pt x="6734" y="6088"/>
                  </a:lnTo>
                  <a:lnTo>
                    <a:pt x="6162" y="5369"/>
                  </a:lnTo>
                  <a:lnTo>
                    <a:pt x="5572" y="4668"/>
                  </a:lnTo>
                  <a:lnTo>
                    <a:pt x="4963" y="3985"/>
                  </a:lnTo>
                  <a:lnTo>
                    <a:pt x="4318" y="3339"/>
                  </a:lnTo>
                  <a:lnTo>
                    <a:pt x="3672" y="2712"/>
                  </a:lnTo>
                  <a:lnTo>
                    <a:pt x="2971" y="2103"/>
                  </a:lnTo>
                  <a:lnTo>
                    <a:pt x="2270" y="1531"/>
                  </a:lnTo>
                  <a:lnTo>
                    <a:pt x="1532" y="996"/>
                  </a:lnTo>
                  <a:lnTo>
                    <a:pt x="776" y="4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3"/>
            <p:cNvSpPr/>
            <p:nvPr/>
          </p:nvSpPr>
          <p:spPr>
            <a:xfrm>
              <a:off x="1798225" y="4645325"/>
              <a:ext cx="363450" cy="831550"/>
            </a:xfrm>
            <a:custGeom>
              <a:avLst/>
              <a:gdLst/>
              <a:ahLst/>
              <a:cxnLst/>
              <a:rect l="l" t="t" r="r" b="b"/>
              <a:pathLst>
                <a:path w="14538" h="33262" extrusionOk="0">
                  <a:moveTo>
                    <a:pt x="1" y="0"/>
                  </a:moveTo>
                  <a:lnTo>
                    <a:pt x="610" y="904"/>
                  </a:lnTo>
                  <a:lnTo>
                    <a:pt x="1200" y="1845"/>
                  </a:lnTo>
                  <a:lnTo>
                    <a:pt x="1790" y="2768"/>
                  </a:lnTo>
                  <a:lnTo>
                    <a:pt x="2344" y="3727"/>
                  </a:lnTo>
                  <a:lnTo>
                    <a:pt x="2879" y="4686"/>
                  </a:lnTo>
                  <a:lnTo>
                    <a:pt x="3414" y="5664"/>
                  </a:lnTo>
                  <a:lnTo>
                    <a:pt x="3912" y="6642"/>
                  </a:lnTo>
                  <a:lnTo>
                    <a:pt x="4392" y="7638"/>
                  </a:lnTo>
                  <a:lnTo>
                    <a:pt x="4853" y="8634"/>
                  </a:lnTo>
                  <a:lnTo>
                    <a:pt x="5314" y="9649"/>
                  </a:lnTo>
                  <a:lnTo>
                    <a:pt x="5738" y="10663"/>
                  </a:lnTo>
                  <a:lnTo>
                    <a:pt x="6144" y="11678"/>
                  </a:lnTo>
                  <a:lnTo>
                    <a:pt x="6532" y="12711"/>
                  </a:lnTo>
                  <a:lnTo>
                    <a:pt x="6900" y="13763"/>
                  </a:lnTo>
                  <a:lnTo>
                    <a:pt x="7251" y="14814"/>
                  </a:lnTo>
                  <a:lnTo>
                    <a:pt x="7583" y="15866"/>
                  </a:lnTo>
                  <a:lnTo>
                    <a:pt x="7878" y="16917"/>
                  </a:lnTo>
                  <a:lnTo>
                    <a:pt x="8173" y="17987"/>
                  </a:lnTo>
                  <a:lnTo>
                    <a:pt x="8450" y="19057"/>
                  </a:lnTo>
                  <a:lnTo>
                    <a:pt x="8690" y="20127"/>
                  </a:lnTo>
                  <a:lnTo>
                    <a:pt x="8930" y="21216"/>
                  </a:lnTo>
                  <a:lnTo>
                    <a:pt x="9133" y="22285"/>
                  </a:lnTo>
                  <a:lnTo>
                    <a:pt x="9317" y="23374"/>
                  </a:lnTo>
                  <a:lnTo>
                    <a:pt x="9483" y="24462"/>
                  </a:lnTo>
                  <a:lnTo>
                    <a:pt x="9631" y="25569"/>
                  </a:lnTo>
                  <a:lnTo>
                    <a:pt x="9760" y="26658"/>
                  </a:lnTo>
                  <a:lnTo>
                    <a:pt x="9852" y="27765"/>
                  </a:lnTo>
                  <a:lnTo>
                    <a:pt x="9944" y="28853"/>
                  </a:lnTo>
                  <a:lnTo>
                    <a:pt x="10000" y="29960"/>
                  </a:lnTo>
                  <a:lnTo>
                    <a:pt x="10037" y="31067"/>
                  </a:lnTo>
                  <a:lnTo>
                    <a:pt x="10055" y="32155"/>
                  </a:lnTo>
                  <a:lnTo>
                    <a:pt x="10055" y="33262"/>
                  </a:lnTo>
                  <a:lnTo>
                    <a:pt x="14538" y="33262"/>
                  </a:lnTo>
                  <a:lnTo>
                    <a:pt x="14353" y="31067"/>
                  </a:lnTo>
                  <a:lnTo>
                    <a:pt x="14132" y="28871"/>
                  </a:lnTo>
                  <a:lnTo>
                    <a:pt x="14003" y="27765"/>
                  </a:lnTo>
                  <a:lnTo>
                    <a:pt x="13874" y="26676"/>
                  </a:lnTo>
                  <a:lnTo>
                    <a:pt x="13726" y="25588"/>
                  </a:lnTo>
                  <a:lnTo>
                    <a:pt x="13560" y="24499"/>
                  </a:lnTo>
                  <a:lnTo>
                    <a:pt x="13394" y="23411"/>
                  </a:lnTo>
                  <a:lnTo>
                    <a:pt x="13191" y="22322"/>
                  </a:lnTo>
                  <a:lnTo>
                    <a:pt x="12970" y="21234"/>
                  </a:lnTo>
                  <a:lnTo>
                    <a:pt x="12748" y="20164"/>
                  </a:lnTo>
                  <a:lnTo>
                    <a:pt x="12490" y="19094"/>
                  </a:lnTo>
                  <a:lnTo>
                    <a:pt x="12213" y="18024"/>
                  </a:lnTo>
                  <a:lnTo>
                    <a:pt x="11918" y="16972"/>
                  </a:lnTo>
                  <a:lnTo>
                    <a:pt x="11586" y="15921"/>
                  </a:lnTo>
                  <a:lnTo>
                    <a:pt x="11180" y="14740"/>
                  </a:lnTo>
                  <a:lnTo>
                    <a:pt x="10719" y="13541"/>
                  </a:lnTo>
                  <a:lnTo>
                    <a:pt x="10240" y="12379"/>
                  </a:lnTo>
                  <a:lnTo>
                    <a:pt x="9963" y="11807"/>
                  </a:lnTo>
                  <a:lnTo>
                    <a:pt x="9705" y="11235"/>
                  </a:lnTo>
                  <a:lnTo>
                    <a:pt x="9409" y="10663"/>
                  </a:lnTo>
                  <a:lnTo>
                    <a:pt x="9133" y="10110"/>
                  </a:lnTo>
                  <a:lnTo>
                    <a:pt x="8819" y="9556"/>
                  </a:lnTo>
                  <a:lnTo>
                    <a:pt x="8505" y="9003"/>
                  </a:lnTo>
                  <a:lnTo>
                    <a:pt x="8192" y="8468"/>
                  </a:lnTo>
                  <a:lnTo>
                    <a:pt x="7860" y="7933"/>
                  </a:lnTo>
                  <a:lnTo>
                    <a:pt x="7509" y="7398"/>
                  </a:lnTo>
                  <a:lnTo>
                    <a:pt x="7159" y="6881"/>
                  </a:lnTo>
                  <a:lnTo>
                    <a:pt x="6790" y="6365"/>
                  </a:lnTo>
                  <a:lnTo>
                    <a:pt x="6421" y="5867"/>
                  </a:lnTo>
                  <a:lnTo>
                    <a:pt x="6033" y="5369"/>
                  </a:lnTo>
                  <a:lnTo>
                    <a:pt x="5628" y="4889"/>
                  </a:lnTo>
                  <a:lnTo>
                    <a:pt x="5222" y="4409"/>
                  </a:lnTo>
                  <a:lnTo>
                    <a:pt x="4797" y="3948"/>
                  </a:lnTo>
                  <a:lnTo>
                    <a:pt x="4373" y="3506"/>
                  </a:lnTo>
                  <a:lnTo>
                    <a:pt x="3930" y="3063"/>
                  </a:lnTo>
                  <a:lnTo>
                    <a:pt x="3469" y="2638"/>
                  </a:lnTo>
                  <a:lnTo>
                    <a:pt x="3008" y="2214"/>
                  </a:lnTo>
                  <a:lnTo>
                    <a:pt x="2528" y="1808"/>
                  </a:lnTo>
                  <a:lnTo>
                    <a:pt x="2049" y="1421"/>
                  </a:lnTo>
                  <a:lnTo>
                    <a:pt x="1551" y="1033"/>
                  </a:lnTo>
                  <a:lnTo>
                    <a:pt x="1052" y="683"/>
                  </a:lnTo>
                  <a:lnTo>
                    <a:pt x="518" y="3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3"/>
            <p:cNvSpPr/>
            <p:nvPr/>
          </p:nvSpPr>
          <p:spPr>
            <a:xfrm>
              <a:off x="2163500" y="4830725"/>
              <a:ext cx="129175" cy="646150"/>
            </a:xfrm>
            <a:custGeom>
              <a:avLst/>
              <a:gdLst/>
              <a:ahLst/>
              <a:cxnLst/>
              <a:rect l="l" t="t" r="r" b="b"/>
              <a:pathLst>
                <a:path w="5167" h="25846" extrusionOk="0">
                  <a:moveTo>
                    <a:pt x="5166" y="0"/>
                  </a:moveTo>
                  <a:lnTo>
                    <a:pt x="4834" y="757"/>
                  </a:lnTo>
                  <a:lnTo>
                    <a:pt x="4520" y="1495"/>
                  </a:lnTo>
                  <a:lnTo>
                    <a:pt x="4207" y="2251"/>
                  </a:lnTo>
                  <a:lnTo>
                    <a:pt x="3930" y="3026"/>
                  </a:lnTo>
                  <a:lnTo>
                    <a:pt x="3672" y="3782"/>
                  </a:lnTo>
                  <a:lnTo>
                    <a:pt x="3432" y="4557"/>
                  </a:lnTo>
                  <a:lnTo>
                    <a:pt x="3211" y="5350"/>
                  </a:lnTo>
                  <a:lnTo>
                    <a:pt x="3008" y="6125"/>
                  </a:lnTo>
                  <a:lnTo>
                    <a:pt x="2823" y="6918"/>
                  </a:lnTo>
                  <a:lnTo>
                    <a:pt x="2657" y="7712"/>
                  </a:lnTo>
                  <a:lnTo>
                    <a:pt x="2491" y="8505"/>
                  </a:lnTo>
                  <a:lnTo>
                    <a:pt x="2362" y="9317"/>
                  </a:lnTo>
                  <a:lnTo>
                    <a:pt x="2233" y="10110"/>
                  </a:lnTo>
                  <a:lnTo>
                    <a:pt x="2122" y="10922"/>
                  </a:lnTo>
                  <a:lnTo>
                    <a:pt x="2030" y="11733"/>
                  </a:lnTo>
                  <a:lnTo>
                    <a:pt x="1938" y="12545"/>
                  </a:lnTo>
                  <a:lnTo>
                    <a:pt x="1864" y="13375"/>
                  </a:lnTo>
                  <a:lnTo>
                    <a:pt x="1809" y="14187"/>
                  </a:lnTo>
                  <a:lnTo>
                    <a:pt x="1698" y="15829"/>
                  </a:lnTo>
                  <a:lnTo>
                    <a:pt x="1643" y="17489"/>
                  </a:lnTo>
                  <a:lnTo>
                    <a:pt x="1606" y="19149"/>
                  </a:lnTo>
                  <a:lnTo>
                    <a:pt x="1606" y="20791"/>
                  </a:lnTo>
                  <a:lnTo>
                    <a:pt x="1606" y="22452"/>
                  </a:lnTo>
                  <a:lnTo>
                    <a:pt x="1661" y="25735"/>
                  </a:lnTo>
                  <a:lnTo>
                    <a:pt x="1" y="9575"/>
                  </a:lnTo>
                  <a:lnTo>
                    <a:pt x="111" y="25846"/>
                  </a:lnTo>
                  <a:lnTo>
                    <a:pt x="3506" y="25846"/>
                  </a:lnTo>
                  <a:lnTo>
                    <a:pt x="3487" y="24223"/>
                  </a:lnTo>
                  <a:lnTo>
                    <a:pt x="3506" y="22581"/>
                  </a:lnTo>
                  <a:lnTo>
                    <a:pt x="3506" y="20920"/>
                  </a:lnTo>
                  <a:lnTo>
                    <a:pt x="3543" y="19279"/>
                  </a:lnTo>
                  <a:lnTo>
                    <a:pt x="3598" y="17618"/>
                  </a:lnTo>
                  <a:lnTo>
                    <a:pt x="3653" y="15958"/>
                  </a:lnTo>
                  <a:lnTo>
                    <a:pt x="3727" y="14298"/>
                  </a:lnTo>
                  <a:lnTo>
                    <a:pt x="3819" y="12656"/>
                  </a:lnTo>
                  <a:lnTo>
                    <a:pt x="3930" y="11014"/>
                  </a:lnTo>
                  <a:lnTo>
                    <a:pt x="4059" y="9390"/>
                  </a:lnTo>
                  <a:lnTo>
                    <a:pt x="4207" y="7767"/>
                  </a:lnTo>
                  <a:lnTo>
                    <a:pt x="4373" y="6181"/>
                  </a:lnTo>
                  <a:lnTo>
                    <a:pt x="4539" y="4594"/>
                  </a:lnTo>
                  <a:lnTo>
                    <a:pt x="4742" y="3044"/>
                  </a:lnTo>
                  <a:lnTo>
                    <a:pt x="4945" y="1513"/>
                  </a:lnTo>
                  <a:lnTo>
                    <a:pt x="51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3"/>
            <p:cNvSpPr/>
            <p:nvPr/>
          </p:nvSpPr>
          <p:spPr>
            <a:xfrm>
              <a:off x="5375725" y="4808125"/>
              <a:ext cx="176225" cy="668750"/>
            </a:xfrm>
            <a:custGeom>
              <a:avLst/>
              <a:gdLst/>
              <a:ahLst/>
              <a:cxnLst/>
              <a:rect l="l" t="t" r="r" b="b"/>
              <a:pathLst>
                <a:path w="7049" h="26750" extrusionOk="0">
                  <a:moveTo>
                    <a:pt x="1" y="1"/>
                  </a:moveTo>
                  <a:lnTo>
                    <a:pt x="278" y="738"/>
                  </a:lnTo>
                  <a:lnTo>
                    <a:pt x="573" y="1476"/>
                  </a:lnTo>
                  <a:lnTo>
                    <a:pt x="831" y="2214"/>
                  </a:lnTo>
                  <a:lnTo>
                    <a:pt x="1089" y="2989"/>
                  </a:lnTo>
                  <a:lnTo>
                    <a:pt x="1329" y="3764"/>
                  </a:lnTo>
                  <a:lnTo>
                    <a:pt x="1551" y="4539"/>
                  </a:lnTo>
                  <a:lnTo>
                    <a:pt x="1772" y="5332"/>
                  </a:lnTo>
                  <a:lnTo>
                    <a:pt x="1975" y="6144"/>
                  </a:lnTo>
                  <a:lnTo>
                    <a:pt x="2159" y="6955"/>
                  </a:lnTo>
                  <a:lnTo>
                    <a:pt x="2344" y="7786"/>
                  </a:lnTo>
                  <a:lnTo>
                    <a:pt x="2510" y="8616"/>
                  </a:lnTo>
                  <a:lnTo>
                    <a:pt x="2657" y="9446"/>
                  </a:lnTo>
                  <a:lnTo>
                    <a:pt x="2787" y="10294"/>
                  </a:lnTo>
                  <a:lnTo>
                    <a:pt x="2916" y="11143"/>
                  </a:lnTo>
                  <a:lnTo>
                    <a:pt x="3026" y="11992"/>
                  </a:lnTo>
                  <a:lnTo>
                    <a:pt x="3137" y="12859"/>
                  </a:lnTo>
                  <a:lnTo>
                    <a:pt x="3211" y="13726"/>
                  </a:lnTo>
                  <a:lnTo>
                    <a:pt x="3303" y="14593"/>
                  </a:lnTo>
                  <a:lnTo>
                    <a:pt x="3358" y="15460"/>
                  </a:lnTo>
                  <a:lnTo>
                    <a:pt x="3414" y="16327"/>
                  </a:lnTo>
                  <a:lnTo>
                    <a:pt x="3451" y="17212"/>
                  </a:lnTo>
                  <a:lnTo>
                    <a:pt x="3469" y="18079"/>
                  </a:lnTo>
                  <a:lnTo>
                    <a:pt x="3488" y="18965"/>
                  </a:lnTo>
                  <a:lnTo>
                    <a:pt x="3469" y="19832"/>
                  </a:lnTo>
                  <a:lnTo>
                    <a:pt x="3469" y="20718"/>
                  </a:lnTo>
                  <a:lnTo>
                    <a:pt x="3432" y="21585"/>
                  </a:lnTo>
                  <a:lnTo>
                    <a:pt x="3395" y="22452"/>
                  </a:lnTo>
                  <a:lnTo>
                    <a:pt x="3340" y="23319"/>
                  </a:lnTo>
                  <a:lnTo>
                    <a:pt x="3285" y="24186"/>
                  </a:lnTo>
                  <a:lnTo>
                    <a:pt x="3211" y="25053"/>
                  </a:lnTo>
                  <a:lnTo>
                    <a:pt x="3119" y="25901"/>
                  </a:lnTo>
                  <a:lnTo>
                    <a:pt x="3008" y="26750"/>
                  </a:lnTo>
                  <a:lnTo>
                    <a:pt x="7048" y="26750"/>
                  </a:lnTo>
                  <a:lnTo>
                    <a:pt x="7030" y="25403"/>
                  </a:lnTo>
                  <a:lnTo>
                    <a:pt x="6974" y="24075"/>
                  </a:lnTo>
                  <a:lnTo>
                    <a:pt x="6919" y="22728"/>
                  </a:lnTo>
                  <a:lnTo>
                    <a:pt x="6845" y="21400"/>
                  </a:lnTo>
                  <a:lnTo>
                    <a:pt x="6734" y="20053"/>
                  </a:lnTo>
                  <a:lnTo>
                    <a:pt x="6605" y="18725"/>
                  </a:lnTo>
                  <a:lnTo>
                    <a:pt x="6458" y="17397"/>
                  </a:lnTo>
                  <a:lnTo>
                    <a:pt x="6255" y="16069"/>
                  </a:lnTo>
                  <a:lnTo>
                    <a:pt x="6089" y="14980"/>
                  </a:lnTo>
                  <a:lnTo>
                    <a:pt x="5886" y="13910"/>
                  </a:lnTo>
                  <a:lnTo>
                    <a:pt x="5646" y="12840"/>
                  </a:lnTo>
                  <a:lnTo>
                    <a:pt x="5406" y="11789"/>
                  </a:lnTo>
                  <a:lnTo>
                    <a:pt x="5111" y="10737"/>
                  </a:lnTo>
                  <a:lnTo>
                    <a:pt x="4816" y="9686"/>
                  </a:lnTo>
                  <a:lnTo>
                    <a:pt x="4465" y="8653"/>
                  </a:lnTo>
                  <a:lnTo>
                    <a:pt x="4096" y="7620"/>
                  </a:lnTo>
                  <a:lnTo>
                    <a:pt x="3709" y="6605"/>
                  </a:lnTo>
                  <a:lnTo>
                    <a:pt x="3285" y="5609"/>
                  </a:lnTo>
                  <a:lnTo>
                    <a:pt x="2823" y="4631"/>
                  </a:lnTo>
                  <a:lnTo>
                    <a:pt x="2325" y="3672"/>
                  </a:lnTo>
                  <a:lnTo>
                    <a:pt x="1790" y="2712"/>
                  </a:lnTo>
                  <a:lnTo>
                    <a:pt x="1237" y="1790"/>
                  </a:lnTo>
                  <a:lnTo>
                    <a:pt x="628" y="8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3"/>
            <p:cNvSpPr/>
            <p:nvPr/>
          </p:nvSpPr>
          <p:spPr>
            <a:xfrm>
              <a:off x="5578675" y="5041950"/>
              <a:ext cx="70575" cy="434925"/>
            </a:xfrm>
            <a:custGeom>
              <a:avLst/>
              <a:gdLst/>
              <a:ahLst/>
              <a:cxnLst/>
              <a:rect l="l" t="t" r="r" b="b"/>
              <a:pathLst>
                <a:path w="2823" h="17397" extrusionOk="0">
                  <a:moveTo>
                    <a:pt x="2823" y="1"/>
                  </a:moveTo>
                  <a:lnTo>
                    <a:pt x="0" y="17397"/>
                  </a:lnTo>
                  <a:lnTo>
                    <a:pt x="1254" y="17397"/>
                  </a:lnTo>
                  <a:lnTo>
                    <a:pt x="1365" y="15220"/>
                  </a:lnTo>
                  <a:lnTo>
                    <a:pt x="1513" y="13043"/>
                  </a:lnTo>
                  <a:lnTo>
                    <a:pt x="1679" y="10866"/>
                  </a:lnTo>
                  <a:lnTo>
                    <a:pt x="1863" y="8690"/>
                  </a:lnTo>
                  <a:lnTo>
                    <a:pt x="2066" y="6513"/>
                  </a:lnTo>
                  <a:lnTo>
                    <a:pt x="2306" y="4336"/>
                  </a:lnTo>
                  <a:lnTo>
                    <a:pt x="2546" y="2159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3"/>
            <p:cNvSpPr/>
            <p:nvPr/>
          </p:nvSpPr>
          <p:spPr>
            <a:xfrm>
              <a:off x="5629850" y="5081625"/>
              <a:ext cx="185425" cy="395250"/>
            </a:xfrm>
            <a:custGeom>
              <a:avLst/>
              <a:gdLst/>
              <a:ahLst/>
              <a:cxnLst/>
              <a:rect l="l" t="t" r="r" b="b"/>
              <a:pathLst>
                <a:path w="7417" h="15810" extrusionOk="0">
                  <a:moveTo>
                    <a:pt x="7417" y="0"/>
                  </a:moveTo>
                  <a:lnTo>
                    <a:pt x="6974" y="590"/>
                  </a:lnTo>
                  <a:lnTo>
                    <a:pt x="6365" y="1439"/>
                  </a:lnTo>
                  <a:lnTo>
                    <a:pt x="5775" y="2325"/>
                  </a:lnTo>
                  <a:lnTo>
                    <a:pt x="5221" y="3210"/>
                  </a:lnTo>
                  <a:lnTo>
                    <a:pt x="4686" y="4114"/>
                  </a:lnTo>
                  <a:lnTo>
                    <a:pt x="4152" y="5036"/>
                  </a:lnTo>
                  <a:lnTo>
                    <a:pt x="3672" y="5959"/>
                  </a:lnTo>
                  <a:lnTo>
                    <a:pt x="3192" y="6900"/>
                  </a:lnTo>
                  <a:lnTo>
                    <a:pt x="2749" y="7859"/>
                  </a:lnTo>
                  <a:lnTo>
                    <a:pt x="2307" y="8818"/>
                  </a:lnTo>
                  <a:lnTo>
                    <a:pt x="1919" y="9796"/>
                  </a:lnTo>
                  <a:lnTo>
                    <a:pt x="1532" y="10774"/>
                  </a:lnTo>
                  <a:lnTo>
                    <a:pt x="1181" y="11770"/>
                  </a:lnTo>
                  <a:lnTo>
                    <a:pt x="849" y="12766"/>
                  </a:lnTo>
                  <a:lnTo>
                    <a:pt x="536" y="13781"/>
                  </a:lnTo>
                  <a:lnTo>
                    <a:pt x="259" y="14795"/>
                  </a:lnTo>
                  <a:lnTo>
                    <a:pt x="1" y="15810"/>
                  </a:lnTo>
                  <a:lnTo>
                    <a:pt x="3063" y="15810"/>
                  </a:lnTo>
                  <a:lnTo>
                    <a:pt x="3211" y="14869"/>
                  </a:lnTo>
                  <a:lnTo>
                    <a:pt x="3358" y="13928"/>
                  </a:lnTo>
                  <a:lnTo>
                    <a:pt x="3524" y="12987"/>
                  </a:lnTo>
                  <a:lnTo>
                    <a:pt x="3709" y="12047"/>
                  </a:lnTo>
                  <a:lnTo>
                    <a:pt x="3912" y="11106"/>
                  </a:lnTo>
                  <a:lnTo>
                    <a:pt x="4115" y="10165"/>
                  </a:lnTo>
                  <a:lnTo>
                    <a:pt x="4336" y="9243"/>
                  </a:lnTo>
                  <a:lnTo>
                    <a:pt x="4576" y="8320"/>
                  </a:lnTo>
                  <a:lnTo>
                    <a:pt x="4834" y="7398"/>
                  </a:lnTo>
                  <a:lnTo>
                    <a:pt x="5092" y="6475"/>
                  </a:lnTo>
                  <a:lnTo>
                    <a:pt x="5369" y="5553"/>
                  </a:lnTo>
                  <a:lnTo>
                    <a:pt x="5664" y="4649"/>
                  </a:lnTo>
                  <a:lnTo>
                    <a:pt x="5978" y="3745"/>
                  </a:lnTo>
                  <a:lnTo>
                    <a:pt x="6291" y="2841"/>
                  </a:lnTo>
                  <a:lnTo>
                    <a:pt x="6624" y="1956"/>
                  </a:lnTo>
                  <a:lnTo>
                    <a:pt x="6974" y="1052"/>
                  </a:lnTo>
                  <a:lnTo>
                    <a:pt x="7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2" name="Google Shape;1012;p13"/>
          <p:cNvSpPr/>
          <p:nvPr/>
        </p:nvSpPr>
        <p:spPr>
          <a:xfrm>
            <a:off x="3932188" y="163171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13"/>
          <p:cNvSpPr/>
          <p:nvPr/>
        </p:nvSpPr>
        <p:spPr>
          <a:xfrm>
            <a:off x="719996" y="663303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999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" name="Google Shape;894;p1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13"/>
          <p:cNvSpPr txBox="1">
            <a:spLocks noGrp="1"/>
          </p:cNvSpPr>
          <p:nvPr>
            <p:ph type="title"/>
          </p:nvPr>
        </p:nvSpPr>
        <p:spPr>
          <a:xfrm>
            <a:off x="1921676" y="1759050"/>
            <a:ext cx="247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6" name="Google Shape;896;p13"/>
          <p:cNvSpPr txBox="1">
            <a:spLocks noGrp="1"/>
          </p:cNvSpPr>
          <p:nvPr>
            <p:ph type="subTitle" idx="1"/>
          </p:nvPr>
        </p:nvSpPr>
        <p:spPr>
          <a:xfrm>
            <a:off x="1921665" y="2040775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13"/>
          <p:cNvSpPr txBox="1">
            <a:spLocks noGrp="1"/>
          </p:cNvSpPr>
          <p:nvPr>
            <p:ph type="title" idx="2"/>
          </p:nvPr>
        </p:nvSpPr>
        <p:spPr>
          <a:xfrm>
            <a:off x="5613396" y="1759050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8" name="Google Shape;898;p13"/>
          <p:cNvSpPr txBox="1">
            <a:spLocks noGrp="1"/>
          </p:cNvSpPr>
          <p:nvPr>
            <p:ph type="subTitle" idx="3"/>
          </p:nvPr>
        </p:nvSpPr>
        <p:spPr>
          <a:xfrm>
            <a:off x="5613396" y="2040775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13"/>
          <p:cNvSpPr txBox="1">
            <a:spLocks noGrp="1"/>
          </p:cNvSpPr>
          <p:nvPr>
            <p:ph type="title" idx="4"/>
          </p:nvPr>
        </p:nvSpPr>
        <p:spPr>
          <a:xfrm>
            <a:off x="1921665" y="3316743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0" name="Google Shape;900;p13"/>
          <p:cNvSpPr txBox="1">
            <a:spLocks noGrp="1"/>
          </p:cNvSpPr>
          <p:nvPr>
            <p:ph type="subTitle" idx="5"/>
          </p:nvPr>
        </p:nvSpPr>
        <p:spPr>
          <a:xfrm>
            <a:off x="1921665" y="3598468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01" name="Google Shape;901;p13"/>
          <p:cNvSpPr txBox="1">
            <a:spLocks noGrp="1"/>
          </p:cNvSpPr>
          <p:nvPr>
            <p:ph type="title" idx="6"/>
          </p:nvPr>
        </p:nvSpPr>
        <p:spPr>
          <a:xfrm>
            <a:off x="5613396" y="3316743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2" name="Google Shape;902;p13"/>
          <p:cNvSpPr txBox="1">
            <a:spLocks noGrp="1"/>
          </p:cNvSpPr>
          <p:nvPr>
            <p:ph type="subTitle" idx="7"/>
          </p:nvPr>
        </p:nvSpPr>
        <p:spPr>
          <a:xfrm>
            <a:off x="5613396" y="3598468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03" name="Google Shape;903;p13"/>
          <p:cNvSpPr txBox="1">
            <a:spLocks noGrp="1"/>
          </p:cNvSpPr>
          <p:nvPr>
            <p:ph type="title" idx="8" hasCustomPrompt="1"/>
          </p:nvPr>
        </p:nvSpPr>
        <p:spPr>
          <a:xfrm>
            <a:off x="1009704" y="194838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4" name="Google Shape;904;p13"/>
          <p:cNvSpPr txBox="1">
            <a:spLocks noGrp="1"/>
          </p:cNvSpPr>
          <p:nvPr>
            <p:ph type="title" idx="9" hasCustomPrompt="1"/>
          </p:nvPr>
        </p:nvSpPr>
        <p:spPr>
          <a:xfrm>
            <a:off x="1009704" y="350793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5" name="Google Shape;90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04553" y="194838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6" name="Google Shape;906;p13"/>
          <p:cNvSpPr txBox="1">
            <a:spLocks noGrp="1"/>
          </p:cNvSpPr>
          <p:nvPr>
            <p:ph type="title" idx="14" hasCustomPrompt="1"/>
          </p:nvPr>
        </p:nvSpPr>
        <p:spPr>
          <a:xfrm>
            <a:off x="4755128" y="350793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7" name="Google Shape;907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8" name="Google Shape;908;p13"/>
          <p:cNvSpPr/>
          <p:nvPr/>
        </p:nvSpPr>
        <p:spPr>
          <a:xfrm>
            <a:off x="-213600" y="2551646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9" name="Google Shape;909;p13"/>
          <p:cNvGrpSpPr/>
          <p:nvPr/>
        </p:nvGrpSpPr>
        <p:grpSpPr>
          <a:xfrm rot="6066999" flipH="1">
            <a:off x="-1615603" y="977662"/>
            <a:ext cx="3261468" cy="1631309"/>
            <a:chOff x="-449225" y="436955"/>
            <a:chExt cx="3261590" cy="1631370"/>
          </a:xfrm>
        </p:grpSpPr>
        <p:sp>
          <p:nvSpPr>
            <p:cNvPr id="910" name="Google Shape;910;p13"/>
            <p:cNvSpPr/>
            <p:nvPr/>
          </p:nvSpPr>
          <p:spPr>
            <a:xfrm>
              <a:off x="-449225" y="486275"/>
              <a:ext cx="3150350" cy="1522575"/>
            </a:xfrm>
            <a:custGeom>
              <a:avLst/>
              <a:gdLst/>
              <a:ahLst/>
              <a:cxnLst/>
              <a:rect l="l" t="t" r="r" b="b"/>
              <a:pathLst>
                <a:path w="126014" h="60903" extrusionOk="0">
                  <a:moveTo>
                    <a:pt x="70605" y="1"/>
                  </a:moveTo>
                  <a:lnTo>
                    <a:pt x="70511" y="1133"/>
                  </a:lnTo>
                  <a:lnTo>
                    <a:pt x="70398" y="2417"/>
                  </a:lnTo>
                  <a:lnTo>
                    <a:pt x="70322" y="3116"/>
                  </a:lnTo>
                  <a:lnTo>
                    <a:pt x="70209" y="3852"/>
                  </a:lnTo>
                  <a:lnTo>
                    <a:pt x="70096" y="4626"/>
                  </a:lnTo>
                  <a:lnTo>
                    <a:pt x="69926" y="5438"/>
                  </a:lnTo>
                  <a:lnTo>
                    <a:pt x="69737" y="6268"/>
                  </a:lnTo>
                  <a:lnTo>
                    <a:pt x="69492" y="7137"/>
                  </a:lnTo>
                  <a:lnTo>
                    <a:pt x="69208" y="8043"/>
                  </a:lnTo>
                  <a:lnTo>
                    <a:pt x="68869" y="8968"/>
                  </a:lnTo>
                  <a:lnTo>
                    <a:pt x="68472" y="9931"/>
                  </a:lnTo>
                  <a:lnTo>
                    <a:pt x="68264" y="10421"/>
                  </a:lnTo>
                  <a:lnTo>
                    <a:pt x="68019" y="10931"/>
                  </a:lnTo>
                  <a:lnTo>
                    <a:pt x="67774" y="11422"/>
                  </a:lnTo>
                  <a:lnTo>
                    <a:pt x="67509" y="11932"/>
                  </a:lnTo>
                  <a:lnTo>
                    <a:pt x="67226" y="12460"/>
                  </a:lnTo>
                  <a:lnTo>
                    <a:pt x="66924" y="12989"/>
                  </a:lnTo>
                  <a:lnTo>
                    <a:pt x="66603" y="13518"/>
                  </a:lnTo>
                  <a:lnTo>
                    <a:pt x="66263" y="14046"/>
                  </a:lnTo>
                  <a:lnTo>
                    <a:pt x="65905" y="14594"/>
                  </a:lnTo>
                  <a:lnTo>
                    <a:pt x="65508" y="15141"/>
                  </a:lnTo>
                  <a:lnTo>
                    <a:pt x="65112" y="15689"/>
                  </a:lnTo>
                  <a:lnTo>
                    <a:pt x="64696" y="16255"/>
                  </a:lnTo>
                  <a:lnTo>
                    <a:pt x="64243" y="16821"/>
                  </a:lnTo>
                  <a:lnTo>
                    <a:pt x="63771" y="17388"/>
                  </a:lnTo>
                  <a:lnTo>
                    <a:pt x="63281" y="17973"/>
                  </a:lnTo>
                  <a:lnTo>
                    <a:pt x="62752" y="18558"/>
                  </a:lnTo>
                  <a:lnTo>
                    <a:pt x="62223" y="19143"/>
                  </a:lnTo>
                  <a:lnTo>
                    <a:pt x="61638" y="19729"/>
                  </a:lnTo>
                  <a:lnTo>
                    <a:pt x="61053" y="20333"/>
                  </a:lnTo>
                  <a:lnTo>
                    <a:pt x="60430" y="20937"/>
                  </a:lnTo>
                  <a:lnTo>
                    <a:pt x="59788" y="21541"/>
                  </a:lnTo>
                  <a:lnTo>
                    <a:pt x="59109" y="22145"/>
                  </a:lnTo>
                  <a:lnTo>
                    <a:pt x="58410" y="22768"/>
                  </a:lnTo>
                  <a:lnTo>
                    <a:pt x="57674" y="23391"/>
                  </a:lnTo>
                  <a:lnTo>
                    <a:pt x="56900" y="24014"/>
                  </a:lnTo>
                  <a:lnTo>
                    <a:pt x="56107" y="24637"/>
                  </a:lnTo>
                  <a:lnTo>
                    <a:pt x="55276" y="25260"/>
                  </a:lnTo>
                  <a:lnTo>
                    <a:pt x="54427" y="25902"/>
                  </a:lnTo>
                  <a:lnTo>
                    <a:pt x="53539" y="26544"/>
                  </a:lnTo>
                  <a:lnTo>
                    <a:pt x="52614" y="27185"/>
                  </a:lnTo>
                  <a:lnTo>
                    <a:pt x="51670" y="27827"/>
                  </a:lnTo>
                  <a:lnTo>
                    <a:pt x="50670" y="28469"/>
                  </a:lnTo>
                  <a:lnTo>
                    <a:pt x="49650" y="29130"/>
                  </a:lnTo>
                  <a:lnTo>
                    <a:pt x="48593" y="29772"/>
                  </a:lnTo>
                  <a:lnTo>
                    <a:pt x="47498" y="30433"/>
                  </a:lnTo>
                  <a:lnTo>
                    <a:pt x="46366" y="31093"/>
                  </a:lnTo>
                  <a:lnTo>
                    <a:pt x="45195" y="31754"/>
                  </a:lnTo>
                  <a:lnTo>
                    <a:pt x="44006" y="32415"/>
                  </a:lnTo>
                  <a:lnTo>
                    <a:pt x="43156" y="33396"/>
                  </a:lnTo>
                  <a:lnTo>
                    <a:pt x="42175" y="34510"/>
                  </a:lnTo>
                  <a:lnTo>
                    <a:pt x="40853" y="35983"/>
                  </a:lnTo>
                  <a:lnTo>
                    <a:pt x="39230" y="37757"/>
                  </a:lnTo>
                  <a:lnTo>
                    <a:pt x="37323" y="39758"/>
                  </a:lnTo>
                  <a:lnTo>
                    <a:pt x="36304" y="40816"/>
                  </a:lnTo>
                  <a:lnTo>
                    <a:pt x="35209" y="41930"/>
                  </a:lnTo>
                  <a:lnTo>
                    <a:pt x="34076" y="43062"/>
                  </a:lnTo>
                  <a:lnTo>
                    <a:pt x="32905" y="44214"/>
                  </a:lnTo>
                  <a:lnTo>
                    <a:pt x="32377" y="44667"/>
                  </a:lnTo>
                  <a:lnTo>
                    <a:pt x="31829" y="45101"/>
                  </a:lnTo>
                  <a:lnTo>
                    <a:pt x="31263" y="45535"/>
                  </a:lnTo>
                  <a:lnTo>
                    <a:pt x="30697" y="45932"/>
                  </a:lnTo>
                  <a:lnTo>
                    <a:pt x="30111" y="46328"/>
                  </a:lnTo>
                  <a:lnTo>
                    <a:pt x="29526" y="46706"/>
                  </a:lnTo>
                  <a:lnTo>
                    <a:pt x="28922" y="47083"/>
                  </a:lnTo>
                  <a:lnTo>
                    <a:pt x="28299" y="47423"/>
                  </a:lnTo>
                  <a:lnTo>
                    <a:pt x="27676" y="47763"/>
                  </a:lnTo>
                  <a:lnTo>
                    <a:pt x="27034" y="48084"/>
                  </a:lnTo>
                  <a:lnTo>
                    <a:pt x="26392" y="48405"/>
                  </a:lnTo>
                  <a:lnTo>
                    <a:pt x="25732" y="48688"/>
                  </a:lnTo>
                  <a:lnTo>
                    <a:pt x="25071" y="48971"/>
                  </a:lnTo>
                  <a:lnTo>
                    <a:pt x="24410" y="49254"/>
                  </a:lnTo>
                  <a:lnTo>
                    <a:pt x="23749" y="49519"/>
                  </a:lnTo>
                  <a:lnTo>
                    <a:pt x="23070" y="49764"/>
                  </a:lnTo>
                  <a:lnTo>
                    <a:pt x="22390" y="50009"/>
                  </a:lnTo>
                  <a:lnTo>
                    <a:pt x="21711" y="50236"/>
                  </a:lnTo>
                  <a:lnTo>
                    <a:pt x="20351" y="50651"/>
                  </a:lnTo>
                  <a:lnTo>
                    <a:pt x="18973" y="51029"/>
                  </a:lnTo>
                  <a:lnTo>
                    <a:pt x="17595" y="51369"/>
                  </a:lnTo>
                  <a:lnTo>
                    <a:pt x="16236" y="51671"/>
                  </a:lnTo>
                  <a:lnTo>
                    <a:pt x="14896" y="51935"/>
                  </a:lnTo>
                  <a:lnTo>
                    <a:pt x="13574" y="52180"/>
                  </a:lnTo>
                  <a:lnTo>
                    <a:pt x="12271" y="52369"/>
                  </a:lnTo>
                  <a:lnTo>
                    <a:pt x="11007" y="52558"/>
                  </a:lnTo>
                  <a:lnTo>
                    <a:pt x="9779" y="52709"/>
                  </a:lnTo>
                  <a:lnTo>
                    <a:pt x="8609" y="52822"/>
                  </a:lnTo>
                  <a:lnTo>
                    <a:pt x="7476" y="52917"/>
                  </a:lnTo>
                  <a:lnTo>
                    <a:pt x="6400" y="53011"/>
                  </a:lnTo>
                  <a:lnTo>
                    <a:pt x="5381" y="53068"/>
                  </a:lnTo>
                  <a:lnTo>
                    <a:pt x="4437" y="53106"/>
                  </a:lnTo>
                  <a:lnTo>
                    <a:pt x="3569" y="53143"/>
                  </a:lnTo>
                  <a:lnTo>
                    <a:pt x="2077" y="53181"/>
                  </a:lnTo>
                  <a:lnTo>
                    <a:pt x="944" y="53181"/>
                  </a:lnTo>
                  <a:lnTo>
                    <a:pt x="1" y="53162"/>
                  </a:lnTo>
                  <a:lnTo>
                    <a:pt x="3512" y="60902"/>
                  </a:lnTo>
                  <a:lnTo>
                    <a:pt x="3738" y="60883"/>
                  </a:lnTo>
                  <a:lnTo>
                    <a:pt x="4418" y="60827"/>
                  </a:lnTo>
                  <a:lnTo>
                    <a:pt x="5475" y="60713"/>
                  </a:lnTo>
                  <a:lnTo>
                    <a:pt x="6872" y="60525"/>
                  </a:lnTo>
                  <a:lnTo>
                    <a:pt x="7684" y="60393"/>
                  </a:lnTo>
                  <a:lnTo>
                    <a:pt x="8571" y="60260"/>
                  </a:lnTo>
                  <a:lnTo>
                    <a:pt x="9534" y="60072"/>
                  </a:lnTo>
                  <a:lnTo>
                    <a:pt x="10535" y="59883"/>
                  </a:lnTo>
                  <a:lnTo>
                    <a:pt x="11611" y="59656"/>
                  </a:lnTo>
                  <a:lnTo>
                    <a:pt x="12725" y="59392"/>
                  </a:lnTo>
                  <a:lnTo>
                    <a:pt x="13895" y="59109"/>
                  </a:lnTo>
                  <a:lnTo>
                    <a:pt x="15084" y="58788"/>
                  </a:lnTo>
                  <a:lnTo>
                    <a:pt x="16311" y="58429"/>
                  </a:lnTo>
                  <a:lnTo>
                    <a:pt x="17576" y="58033"/>
                  </a:lnTo>
                  <a:lnTo>
                    <a:pt x="18860" y="57617"/>
                  </a:lnTo>
                  <a:lnTo>
                    <a:pt x="20144" y="57145"/>
                  </a:lnTo>
                  <a:lnTo>
                    <a:pt x="21446" y="56617"/>
                  </a:lnTo>
                  <a:lnTo>
                    <a:pt x="22768" y="56069"/>
                  </a:lnTo>
                  <a:lnTo>
                    <a:pt x="24070" y="55465"/>
                  </a:lnTo>
                  <a:lnTo>
                    <a:pt x="24731" y="55144"/>
                  </a:lnTo>
                  <a:lnTo>
                    <a:pt x="25392" y="54823"/>
                  </a:lnTo>
                  <a:lnTo>
                    <a:pt x="26034" y="54484"/>
                  </a:lnTo>
                  <a:lnTo>
                    <a:pt x="26676" y="54125"/>
                  </a:lnTo>
                  <a:lnTo>
                    <a:pt x="27317" y="53766"/>
                  </a:lnTo>
                  <a:lnTo>
                    <a:pt x="27959" y="53370"/>
                  </a:lnTo>
                  <a:lnTo>
                    <a:pt x="28582" y="52992"/>
                  </a:lnTo>
                  <a:lnTo>
                    <a:pt x="29205" y="52577"/>
                  </a:lnTo>
                  <a:lnTo>
                    <a:pt x="29828" y="52162"/>
                  </a:lnTo>
                  <a:lnTo>
                    <a:pt x="30451" y="51727"/>
                  </a:lnTo>
                  <a:lnTo>
                    <a:pt x="31036" y="51274"/>
                  </a:lnTo>
                  <a:lnTo>
                    <a:pt x="31641" y="50821"/>
                  </a:lnTo>
                  <a:lnTo>
                    <a:pt x="32226" y="50349"/>
                  </a:lnTo>
                  <a:lnTo>
                    <a:pt x="32792" y="49858"/>
                  </a:lnTo>
                  <a:lnTo>
                    <a:pt x="33358" y="49349"/>
                  </a:lnTo>
                  <a:lnTo>
                    <a:pt x="33906" y="48839"/>
                  </a:lnTo>
                  <a:lnTo>
                    <a:pt x="34453" y="48292"/>
                  </a:lnTo>
                  <a:lnTo>
                    <a:pt x="34982" y="47744"/>
                  </a:lnTo>
                  <a:lnTo>
                    <a:pt x="35492" y="47215"/>
                  </a:lnTo>
                  <a:lnTo>
                    <a:pt x="36020" y="46687"/>
                  </a:lnTo>
                  <a:lnTo>
                    <a:pt x="36549" y="46177"/>
                  </a:lnTo>
                  <a:lnTo>
                    <a:pt x="37115" y="45667"/>
                  </a:lnTo>
                  <a:lnTo>
                    <a:pt x="37682" y="45177"/>
                  </a:lnTo>
                  <a:lnTo>
                    <a:pt x="38248" y="44686"/>
                  </a:lnTo>
                  <a:lnTo>
                    <a:pt x="38833" y="44214"/>
                  </a:lnTo>
                  <a:lnTo>
                    <a:pt x="39437" y="43761"/>
                  </a:lnTo>
                  <a:lnTo>
                    <a:pt x="40060" y="43308"/>
                  </a:lnTo>
                  <a:lnTo>
                    <a:pt x="40683" y="42855"/>
                  </a:lnTo>
                  <a:lnTo>
                    <a:pt x="41325" y="42439"/>
                  </a:lnTo>
                  <a:lnTo>
                    <a:pt x="41967" y="42005"/>
                  </a:lnTo>
                  <a:lnTo>
                    <a:pt x="42628" y="41590"/>
                  </a:lnTo>
                  <a:lnTo>
                    <a:pt x="43307" y="41193"/>
                  </a:lnTo>
                  <a:lnTo>
                    <a:pt x="43987" y="40816"/>
                  </a:lnTo>
                  <a:lnTo>
                    <a:pt x="44667" y="40419"/>
                  </a:lnTo>
                  <a:lnTo>
                    <a:pt x="45384" y="40061"/>
                  </a:lnTo>
                  <a:lnTo>
                    <a:pt x="46082" y="39702"/>
                  </a:lnTo>
                  <a:lnTo>
                    <a:pt x="46800" y="39343"/>
                  </a:lnTo>
                  <a:lnTo>
                    <a:pt x="47536" y="39003"/>
                  </a:lnTo>
                  <a:lnTo>
                    <a:pt x="48272" y="38682"/>
                  </a:lnTo>
                  <a:lnTo>
                    <a:pt x="49027" y="38361"/>
                  </a:lnTo>
                  <a:lnTo>
                    <a:pt x="49783" y="38059"/>
                  </a:lnTo>
                  <a:lnTo>
                    <a:pt x="50538" y="37757"/>
                  </a:lnTo>
                  <a:lnTo>
                    <a:pt x="51312" y="37474"/>
                  </a:lnTo>
                  <a:lnTo>
                    <a:pt x="52086" y="37191"/>
                  </a:lnTo>
                  <a:lnTo>
                    <a:pt x="52879" y="36927"/>
                  </a:lnTo>
                  <a:lnTo>
                    <a:pt x="53672" y="36681"/>
                  </a:lnTo>
                  <a:lnTo>
                    <a:pt x="54483" y="36436"/>
                  </a:lnTo>
                  <a:lnTo>
                    <a:pt x="55276" y="36190"/>
                  </a:lnTo>
                  <a:lnTo>
                    <a:pt x="56107" y="35964"/>
                  </a:lnTo>
                  <a:lnTo>
                    <a:pt x="56919" y="35756"/>
                  </a:lnTo>
                  <a:lnTo>
                    <a:pt x="57749" y="35719"/>
                  </a:lnTo>
                  <a:lnTo>
                    <a:pt x="58618" y="35700"/>
                  </a:lnTo>
                  <a:lnTo>
                    <a:pt x="59543" y="35737"/>
                  </a:lnTo>
                  <a:lnTo>
                    <a:pt x="60487" y="35813"/>
                  </a:lnTo>
                  <a:lnTo>
                    <a:pt x="61449" y="35926"/>
                  </a:lnTo>
                  <a:lnTo>
                    <a:pt x="62450" y="36077"/>
                  </a:lnTo>
                  <a:lnTo>
                    <a:pt x="63469" y="36247"/>
                  </a:lnTo>
                  <a:lnTo>
                    <a:pt x="64508" y="36455"/>
                  </a:lnTo>
                  <a:lnTo>
                    <a:pt x="65565" y="36700"/>
                  </a:lnTo>
                  <a:lnTo>
                    <a:pt x="66622" y="36983"/>
                  </a:lnTo>
                  <a:lnTo>
                    <a:pt x="67698" y="37285"/>
                  </a:lnTo>
                  <a:lnTo>
                    <a:pt x="68774" y="37625"/>
                  </a:lnTo>
                  <a:lnTo>
                    <a:pt x="69850" y="37984"/>
                  </a:lnTo>
                  <a:lnTo>
                    <a:pt x="70907" y="38380"/>
                  </a:lnTo>
                  <a:lnTo>
                    <a:pt x="71984" y="38796"/>
                  </a:lnTo>
                  <a:lnTo>
                    <a:pt x="73041" y="39249"/>
                  </a:lnTo>
                  <a:lnTo>
                    <a:pt x="73399" y="39834"/>
                  </a:lnTo>
                  <a:lnTo>
                    <a:pt x="73758" y="40457"/>
                  </a:lnTo>
                  <a:lnTo>
                    <a:pt x="74117" y="41118"/>
                  </a:lnTo>
                  <a:lnTo>
                    <a:pt x="74475" y="41816"/>
                  </a:lnTo>
                  <a:lnTo>
                    <a:pt x="74796" y="42534"/>
                  </a:lnTo>
                  <a:lnTo>
                    <a:pt x="75117" y="43289"/>
                  </a:lnTo>
                  <a:lnTo>
                    <a:pt x="75382" y="44044"/>
                  </a:lnTo>
                  <a:lnTo>
                    <a:pt x="75627" y="44818"/>
                  </a:lnTo>
                  <a:lnTo>
                    <a:pt x="75740" y="45214"/>
                  </a:lnTo>
                  <a:lnTo>
                    <a:pt x="75835" y="45592"/>
                  </a:lnTo>
                  <a:lnTo>
                    <a:pt x="75929" y="45988"/>
                  </a:lnTo>
                  <a:lnTo>
                    <a:pt x="75986" y="46385"/>
                  </a:lnTo>
                  <a:lnTo>
                    <a:pt x="76042" y="46781"/>
                  </a:lnTo>
                  <a:lnTo>
                    <a:pt x="76080" y="47159"/>
                  </a:lnTo>
                  <a:lnTo>
                    <a:pt x="76118" y="47555"/>
                  </a:lnTo>
                  <a:lnTo>
                    <a:pt x="76118" y="47933"/>
                  </a:lnTo>
                  <a:lnTo>
                    <a:pt x="76118" y="48310"/>
                  </a:lnTo>
                  <a:lnTo>
                    <a:pt x="76099" y="48707"/>
                  </a:lnTo>
                  <a:lnTo>
                    <a:pt x="76061" y="49066"/>
                  </a:lnTo>
                  <a:lnTo>
                    <a:pt x="75986" y="49443"/>
                  </a:lnTo>
                  <a:lnTo>
                    <a:pt x="75910" y="49802"/>
                  </a:lnTo>
                  <a:lnTo>
                    <a:pt x="75797" y="50160"/>
                  </a:lnTo>
                  <a:lnTo>
                    <a:pt x="75684" y="50519"/>
                  </a:lnTo>
                  <a:lnTo>
                    <a:pt x="75533" y="50859"/>
                  </a:lnTo>
                  <a:lnTo>
                    <a:pt x="75646" y="50670"/>
                  </a:lnTo>
                  <a:lnTo>
                    <a:pt x="75759" y="50444"/>
                  </a:lnTo>
                  <a:lnTo>
                    <a:pt x="75910" y="50142"/>
                  </a:lnTo>
                  <a:lnTo>
                    <a:pt x="76061" y="49745"/>
                  </a:lnTo>
                  <a:lnTo>
                    <a:pt x="76212" y="49254"/>
                  </a:lnTo>
                  <a:lnTo>
                    <a:pt x="76288" y="48971"/>
                  </a:lnTo>
                  <a:lnTo>
                    <a:pt x="76344" y="48688"/>
                  </a:lnTo>
                  <a:lnTo>
                    <a:pt x="76401" y="48367"/>
                  </a:lnTo>
                  <a:lnTo>
                    <a:pt x="76439" y="48027"/>
                  </a:lnTo>
                  <a:lnTo>
                    <a:pt x="76477" y="47669"/>
                  </a:lnTo>
                  <a:lnTo>
                    <a:pt x="76495" y="47291"/>
                  </a:lnTo>
                  <a:lnTo>
                    <a:pt x="76495" y="46895"/>
                  </a:lnTo>
                  <a:lnTo>
                    <a:pt x="76495" y="46460"/>
                  </a:lnTo>
                  <a:lnTo>
                    <a:pt x="76458" y="46026"/>
                  </a:lnTo>
                  <a:lnTo>
                    <a:pt x="76420" y="45573"/>
                  </a:lnTo>
                  <a:lnTo>
                    <a:pt x="76344" y="45082"/>
                  </a:lnTo>
                  <a:lnTo>
                    <a:pt x="76250" y="44572"/>
                  </a:lnTo>
                  <a:lnTo>
                    <a:pt x="76118" y="44063"/>
                  </a:lnTo>
                  <a:lnTo>
                    <a:pt x="75986" y="43515"/>
                  </a:lnTo>
                  <a:lnTo>
                    <a:pt x="75797" y="42968"/>
                  </a:lnTo>
                  <a:lnTo>
                    <a:pt x="75589" y="42383"/>
                  </a:lnTo>
                  <a:lnTo>
                    <a:pt x="75344" y="41778"/>
                  </a:lnTo>
                  <a:lnTo>
                    <a:pt x="75080" y="41174"/>
                  </a:lnTo>
                  <a:lnTo>
                    <a:pt x="74759" y="40533"/>
                  </a:lnTo>
                  <a:lnTo>
                    <a:pt x="74419" y="39872"/>
                  </a:lnTo>
                  <a:lnTo>
                    <a:pt x="75325" y="40325"/>
                  </a:lnTo>
                  <a:lnTo>
                    <a:pt x="76250" y="40778"/>
                  </a:lnTo>
                  <a:lnTo>
                    <a:pt x="77175" y="41269"/>
                  </a:lnTo>
                  <a:lnTo>
                    <a:pt x="78081" y="41797"/>
                  </a:lnTo>
                  <a:lnTo>
                    <a:pt x="78987" y="42345"/>
                  </a:lnTo>
                  <a:lnTo>
                    <a:pt x="79875" y="42930"/>
                  </a:lnTo>
                  <a:lnTo>
                    <a:pt x="80724" y="43553"/>
                  </a:lnTo>
                  <a:lnTo>
                    <a:pt x="81158" y="43874"/>
                  </a:lnTo>
                  <a:lnTo>
                    <a:pt x="81555" y="44195"/>
                  </a:lnTo>
                  <a:lnTo>
                    <a:pt x="81970" y="44535"/>
                  </a:lnTo>
                  <a:lnTo>
                    <a:pt x="82367" y="44893"/>
                  </a:lnTo>
                  <a:lnTo>
                    <a:pt x="82744" y="45252"/>
                  </a:lnTo>
                  <a:lnTo>
                    <a:pt x="83122" y="45611"/>
                  </a:lnTo>
                  <a:lnTo>
                    <a:pt x="83480" y="45988"/>
                  </a:lnTo>
                  <a:lnTo>
                    <a:pt x="83820" y="46366"/>
                  </a:lnTo>
                  <a:lnTo>
                    <a:pt x="84160" y="46762"/>
                  </a:lnTo>
                  <a:lnTo>
                    <a:pt x="84481" y="47178"/>
                  </a:lnTo>
                  <a:lnTo>
                    <a:pt x="84783" y="47593"/>
                  </a:lnTo>
                  <a:lnTo>
                    <a:pt x="85066" y="48008"/>
                  </a:lnTo>
                  <a:lnTo>
                    <a:pt x="85349" y="48461"/>
                  </a:lnTo>
                  <a:lnTo>
                    <a:pt x="85595" y="48896"/>
                  </a:lnTo>
                  <a:lnTo>
                    <a:pt x="85840" y="49368"/>
                  </a:lnTo>
                  <a:lnTo>
                    <a:pt x="86067" y="49840"/>
                  </a:lnTo>
                  <a:lnTo>
                    <a:pt x="86256" y="50312"/>
                  </a:lnTo>
                  <a:lnTo>
                    <a:pt x="86444" y="50802"/>
                  </a:lnTo>
                  <a:lnTo>
                    <a:pt x="86709" y="51557"/>
                  </a:lnTo>
                  <a:lnTo>
                    <a:pt x="87011" y="52294"/>
                  </a:lnTo>
                  <a:lnTo>
                    <a:pt x="87162" y="52634"/>
                  </a:lnTo>
                  <a:lnTo>
                    <a:pt x="87332" y="52973"/>
                  </a:lnTo>
                  <a:lnTo>
                    <a:pt x="87501" y="53313"/>
                  </a:lnTo>
                  <a:lnTo>
                    <a:pt x="87690" y="53634"/>
                  </a:lnTo>
                  <a:lnTo>
                    <a:pt x="87898" y="53955"/>
                  </a:lnTo>
                  <a:lnTo>
                    <a:pt x="88106" y="54257"/>
                  </a:lnTo>
                  <a:lnTo>
                    <a:pt x="88351" y="54559"/>
                  </a:lnTo>
                  <a:lnTo>
                    <a:pt x="88596" y="54842"/>
                  </a:lnTo>
                  <a:lnTo>
                    <a:pt x="88842" y="55144"/>
                  </a:lnTo>
                  <a:lnTo>
                    <a:pt x="89125" y="55409"/>
                  </a:lnTo>
                  <a:lnTo>
                    <a:pt x="89427" y="55673"/>
                  </a:lnTo>
                  <a:lnTo>
                    <a:pt x="89748" y="55937"/>
                  </a:lnTo>
                  <a:lnTo>
                    <a:pt x="89748" y="55937"/>
                  </a:lnTo>
                  <a:lnTo>
                    <a:pt x="89333" y="55163"/>
                  </a:lnTo>
                  <a:lnTo>
                    <a:pt x="88936" y="54351"/>
                  </a:lnTo>
                  <a:lnTo>
                    <a:pt x="88559" y="53502"/>
                  </a:lnTo>
                  <a:lnTo>
                    <a:pt x="88181" y="52634"/>
                  </a:lnTo>
                  <a:lnTo>
                    <a:pt x="88181" y="52615"/>
                  </a:lnTo>
                  <a:lnTo>
                    <a:pt x="87879" y="51841"/>
                  </a:lnTo>
                  <a:lnTo>
                    <a:pt x="87841" y="51709"/>
                  </a:lnTo>
                  <a:lnTo>
                    <a:pt x="87577" y="50991"/>
                  </a:lnTo>
                  <a:lnTo>
                    <a:pt x="87520" y="50783"/>
                  </a:lnTo>
                  <a:lnTo>
                    <a:pt x="87218" y="49858"/>
                  </a:lnTo>
                  <a:lnTo>
                    <a:pt x="87048" y="49292"/>
                  </a:lnTo>
                  <a:lnTo>
                    <a:pt x="87011" y="49235"/>
                  </a:lnTo>
                  <a:lnTo>
                    <a:pt x="86841" y="48782"/>
                  </a:lnTo>
                  <a:lnTo>
                    <a:pt x="86633" y="48329"/>
                  </a:lnTo>
                  <a:lnTo>
                    <a:pt x="86407" y="47838"/>
                  </a:lnTo>
                  <a:lnTo>
                    <a:pt x="86142" y="47348"/>
                  </a:lnTo>
                  <a:lnTo>
                    <a:pt x="87426" y="48027"/>
                  </a:lnTo>
                  <a:lnTo>
                    <a:pt x="88691" y="48688"/>
                  </a:lnTo>
                  <a:lnTo>
                    <a:pt x="89937" y="49311"/>
                  </a:lnTo>
                  <a:lnTo>
                    <a:pt x="91164" y="49896"/>
                  </a:lnTo>
                  <a:lnTo>
                    <a:pt x="92372" y="50463"/>
                  </a:lnTo>
                  <a:lnTo>
                    <a:pt x="93543" y="51010"/>
                  </a:lnTo>
                  <a:lnTo>
                    <a:pt x="94713" y="51520"/>
                  </a:lnTo>
                  <a:lnTo>
                    <a:pt x="95846" y="51992"/>
                  </a:lnTo>
                  <a:lnTo>
                    <a:pt x="96960" y="52464"/>
                  </a:lnTo>
                  <a:lnTo>
                    <a:pt x="98036" y="52898"/>
                  </a:lnTo>
                  <a:lnTo>
                    <a:pt x="99112" y="53294"/>
                  </a:lnTo>
                  <a:lnTo>
                    <a:pt x="100150" y="53691"/>
                  </a:lnTo>
                  <a:lnTo>
                    <a:pt x="101169" y="54049"/>
                  </a:lnTo>
                  <a:lnTo>
                    <a:pt x="102170" y="54389"/>
                  </a:lnTo>
                  <a:lnTo>
                    <a:pt x="103152" y="54710"/>
                  </a:lnTo>
                  <a:lnTo>
                    <a:pt x="104114" y="54993"/>
                  </a:lnTo>
                  <a:lnTo>
                    <a:pt x="105039" y="55277"/>
                  </a:lnTo>
                  <a:lnTo>
                    <a:pt x="105946" y="55522"/>
                  </a:lnTo>
                  <a:lnTo>
                    <a:pt x="106852" y="55767"/>
                  </a:lnTo>
                  <a:lnTo>
                    <a:pt x="107720" y="55975"/>
                  </a:lnTo>
                  <a:lnTo>
                    <a:pt x="108570" y="56183"/>
                  </a:lnTo>
                  <a:lnTo>
                    <a:pt x="109381" y="56353"/>
                  </a:lnTo>
                  <a:lnTo>
                    <a:pt x="110193" y="56522"/>
                  </a:lnTo>
                  <a:lnTo>
                    <a:pt x="110986" y="56674"/>
                  </a:lnTo>
                  <a:lnTo>
                    <a:pt x="111741" y="56806"/>
                  </a:lnTo>
                  <a:lnTo>
                    <a:pt x="112496" y="56919"/>
                  </a:lnTo>
                  <a:lnTo>
                    <a:pt x="113214" y="57013"/>
                  </a:lnTo>
                  <a:lnTo>
                    <a:pt x="113912" y="57108"/>
                  </a:lnTo>
                  <a:lnTo>
                    <a:pt x="115253" y="57240"/>
                  </a:lnTo>
                  <a:lnTo>
                    <a:pt x="116499" y="57315"/>
                  </a:lnTo>
                  <a:lnTo>
                    <a:pt x="117688" y="57372"/>
                  </a:lnTo>
                  <a:lnTo>
                    <a:pt x="118783" y="57372"/>
                  </a:lnTo>
                  <a:lnTo>
                    <a:pt x="119802" y="57334"/>
                  </a:lnTo>
                  <a:lnTo>
                    <a:pt x="120727" y="57278"/>
                  </a:lnTo>
                  <a:lnTo>
                    <a:pt x="121596" y="57202"/>
                  </a:lnTo>
                  <a:lnTo>
                    <a:pt x="122370" y="57089"/>
                  </a:lnTo>
                  <a:lnTo>
                    <a:pt x="123068" y="56976"/>
                  </a:lnTo>
                  <a:lnTo>
                    <a:pt x="123691" y="56862"/>
                  </a:lnTo>
                  <a:lnTo>
                    <a:pt x="124239" y="56730"/>
                  </a:lnTo>
                  <a:lnTo>
                    <a:pt x="124711" y="56598"/>
                  </a:lnTo>
                  <a:lnTo>
                    <a:pt x="125107" y="56485"/>
                  </a:lnTo>
                  <a:lnTo>
                    <a:pt x="125428" y="56371"/>
                  </a:lnTo>
                  <a:lnTo>
                    <a:pt x="125862" y="56202"/>
                  </a:lnTo>
                  <a:lnTo>
                    <a:pt x="126013" y="56145"/>
                  </a:lnTo>
                  <a:lnTo>
                    <a:pt x="125069" y="56296"/>
                  </a:lnTo>
                  <a:lnTo>
                    <a:pt x="124125" y="56428"/>
                  </a:lnTo>
                  <a:lnTo>
                    <a:pt x="123144" y="56504"/>
                  </a:lnTo>
                  <a:lnTo>
                    <a:pt x="122143" y="56560"/>
                  </a:lnTo>
                  <a:lnTo>
                    <a:pt x="121143" y="56579"/>
                  </a:lnTo>
                  <a:lnTo>
                    <a:pt x="120123" y="56579"/>
                  </a:lnTo>
                  <a:lnTo>
                    <a:pt x="119104" y="56541"/>
                  </a:lnTo>
                  <a:lnTo>
                    <a:pt x="118047" y="56466"/>
                  </a:lnTo>
                  <a:lnTo>
                    <a:pt x="116989" y="56371"/>
                  </a:lnTo>
                  <a:lnTo>
                    <a:pt x="115932" y="56258"/>
                  </a:lnTo>
                  <a:lnTo>
                    <a:pt x="114875" y="56107"/>
                  </a:lnTo>
                  <a:lnTo>
                    <a:pt x="113799" y="55937"/>
                  </a:lnTo>
                  <a:lnTo>
                    <a:pt x="112723" y="55748"/>
                  </a:lnTo>
                  <a:lnTo>
                    <a:pt x="111647" y="55541"/>
                  </a:lnTo>
                  <a:lnTo>
                    <a:pt x="110571" y="55295"/>
                  </a:lnTo>
                  <a:lnTo>
                    <a:pt x="109476" y="55050"/>
                  </a:lnTo>
                  <a:lnTo>
                    <a:pt x="108400" y="54786"/>
                  </a:lnTo>
                  <a:lnTo>
                    <a:pt x="107343" y="54503"/>
                  </a:lnTo>
                  <a:lnTo>
                    <a:pt x="106267" y="54200"/>
                  </a:lnTo>
                  <a:lnTo>
                    <a:pt x="105209" y="53880"/>
                  </a:lnTo>
                  <a:lnTo>
                    <a:pt x="104152" y="53559"/>
                  </a:lnTo>
                  <a:lnTo>
                    <a:pt x="103114" y="53219"/>
                  </a:lnTo>
                  <a:lnTo>
                    <a:pt x="102076" y="52860"/>
                  </a:lnTo>
                  <a:lnTo>
                    <a:pt x="101056" y="52501"/>
                  </a:lnTo>
                  <a:lnTo>
                    <a:pt x="100037" y="52143"/>
                  </a:lnTo>
                  <a:lnTo>
                    <a:pt x="99055" y="51765"/>
                  </a:lnTo>
                  <a:lnTo>
                    <a:pt x="97111" y="51010"/>
                  </a:lnTo>
                  <a:lnTo>
                    <a:pt x="95260" y="50236"/>
                  </a:lnTo>
                  <a:lnTo>
                    <a:pt x="93486" y="49481"/>
                  </a:lnTo>
                  <a:lnTo>
                    <a:pt x="94864" y="49481"/>
                  </a:lnTo>
                  <a:lnTo>
                    <a:pt x="96186" y="49462"/>
                  </a:lnTo>
                  <a:lnTo>
                    <a:pt x="97450" y="49405"/>
                  </a:lnTo>
                  <a:lnTo>
                    <a:pt x="98677" y="49330"/>
                  </a:lnTo>
                  <a:lnTo>
                    <a:pt x="99848" y="49235"/>
                  </a:lnTo>
                  <a:lnTo>
                    <a:pt x="100981" y="49122"/>
                  </a:lnTo>
                  <a:lnTo>
                    <a:pt x="102057" y="48990"/>
                  </a:lnTo>
                  <a:lnTo>
                    <a:pt x="103076" y="48839"/>
                  </a:lnTo>
                  <a:lnTo>
                    <a:pt x="104058" y="48688"/>
                  </a:lnTo>
                  <a:lnTo>
                    <a:pt x="105002" y="48499"/>
                  </a:lnTo>
                  <a:lnTo>
                    <a:pt x="105889" y="48310"/>
                  </a:lnTo>
                  <a:lnTo>
                    <a:pt x="106720" y="48103"/>
                  </a:lnTo>
                  <a:lnTo>
                    <a:pt x="107513" y="47895"/>
                  </a:lnTo>
                  <a:lnTo>
                    <a:pt x="108268" y="47687"/>
                  </a:lnTo>
                  <a:lnTo>
                    <a:pt x="108985" y="47461"/>
                  </a:lnTo>
                  <a:lnTo>
                    <a:pt x="109646" y="47253"/>
                  </a:lnTo>
                  <a:lnTo>
                    <a:pt x="110269" y="47027"/>
                  </a:lnTo>
                  <a:lnTo>
                    <a:pt x="110835" y="46800"/>
                  </a:lnTo>
                  <a:lnTo>
                    <a:pt x="111364" y="46574"/>
                  </a:lnTo>
                  <a:lnTo>
                    <a:pt x="111855" y="46366"/>
                  </a:lnTo>
                  <a:lnTo>
                    <a:pt x="112723" y="45969"/>
                  </a:lnTo>
                  <a:lnTo>
                    <a:pt x="113403" y="45592"/>
                  </a:lnTo>
                  <a:lnTo>
                    <a:pt x="113950" y="45290"/>
                  </a:lnTo>
                  <a:lnTo>
                    <a:pt x="114309" y="45063"/>
                  </a:lnTo>
                  <a:lnTo>
                    <a:pt x="114611" y="44837"/>
                  </a:lnTo>
                  <a:lnTo>
                    <a:pt x="114611" y="44837"/>
                  </a:lnTo>
                  <a:lnTo>
                    <a:pt x="113988" y="45195"/>
                  </a:lnTo>
                  <a:lnTo>
                    <a:pt x="113327" y="45535"/>
                  </a:lnTo>
                  <a:lnTo>
                    <a:pt x="112629" y="45856"/>
                  </a:lnTo>
                  <a:lnTo>
                    <a:pt x="111911" y="46139"/>
                  </a:lnTo>
                  <a:lnTo>
                    <a:pt x="111194" y="46423"/>
                  </a:lnTo>
                  <a:lnTo>
                    <a:pt x="110439" y="46668"/>
                  </a:lnTo>
                  <a:lnTo>
                    <a:pt x="109665" y="46913"/>
                  </a:lnTo>
                  <a:lnTo>
                    <a:pt x="108872" y="47121"/>
                  </a:lnTo>
                  <a:lnTo>
                    <a:pt x="108079" y="47329"/>
                  </a:lnTo>
                  <a:lnTo>
                    <a:pt x="107267" y="47499"/>
                  </a:lnTo>
                  <a:lnTo>
                    <a:pt x="106455" y="47669"/>
                  </a:lnTo>
                  <a:lnTo>
                    <a:pt x="105625" y="47820"/>
                  </a:lnTo>
                  <a:lnTo>
                    <a:pt x="104794" y="47952"/>
                  </a:lnTo>
                  <a:lnTo>
                    <a:pt x="103963" y="48084"/>
                  </a:lnTo>
                  <a:lnTo>
                    <a:pt x="103152" y="48178"/>
                  </a:lnTo>
                  <a:lnTo>
                    <a:pt x="102321" y="48273"/>
                  </a:lnTo>
                  <a:lnTo>
                    <a:pt x="101490" y="48348"/>
                  </a:lnTo>
                  <a:lnTo>
                    <a:pt x="100679" y="48424"/>
                  </a:lnTo>
                  <a:lnTo>
                    <a:pt x="99093" y="48537"/>
                  </a:lnTo>
                  <a:lnTo>
                    <a:pt x="97564" y="48594"/>
                  </a:lnTo>
                  <a:lnTo>
                    <a:pt x="96110" y="48631"/>
                  </a:lnTo>
                  <a:lnTo>
                    <a:pt x="94732" y="48631"/>
                  </a:lnTo>
                  <a:lnTo>
                    <a:pt x="93486" y="48612"/>
                  </a:lnTo>
                  <a:lnTo>
                    <a:pt x="92372" y="48556"/>
                  </a:lnTo>
                  <a:lnTo>
                    <a:pt x="91390" y="48499"/>
                  </a:lnTo>
                  <a:lnTo>
                    <a:pt x="90239" y="47952"/>
                  </a:lnTo>
                  <a:lnTo>
                    <a:pt x="89144" y="47404"/>
                  </a:lnTo>
                  <a:lnTo>
                    <a:pt x="88124" y="46895"/>
                  </a:lnTo>
                  <a:lnTo>
                    <a:pt x="87199" y="46385"/>
                  </a:lnTo>
                  <a:lnTo>
                    <a:pt x="86350" y="45932"/>
                  </a:lnTo>
                  <a:lnTo>
                    <a:pt x="85595" y="45498"/>
                  </a:lnTo>
                  <a:lnTo>
                    <a:pt x="84934" y="45101"/>
                  </a:lnTo>
                  <a:lnTo>
                    <a:pt x="84387" y="44742"/>
                  </a:lnTo>
                  <a:lnTo>
                    <a:pt x="83745" y="43968"/>
                  </a:lnTo>
                  <a:lnTo>
                    <a:pt x="83046" y="43175"/>
                  </a:lnTo>
                  <a:lnTo>
                    <a:pt x="82914" y="43043"/>
                  </a:lnTo>
                  <a:lnTo>
                    <a:pt x="82291" y="42401"/>
                  </a:lnTo>
                  <a:lnTo>
                    <a:pt x="82159" y="42269"/>
                  </a:lnTo>
                  <a:lnTo>
                    <a:pt x="81423" y="41571"/>
                  </a:lnTo>
                  <a:lnTo>
                    <a:pt x="81140" y="41325"/>
                  </a:lnTo>
                  <a:lnTo>
                    <a:pt x="80630" y="40872"/>
                  </a:lnTo>
                  <a:lnTo>
                    <a:pt x="80271" y="40570"/>
                  </a:lnTo>
                  <a:lnTo>
                    <a:pt x="79686" y="40098"/>
                  </a:lnTo>
                  <a:lnTo>
                    <a:pt x="79157" y="39683"/>
                  </a:lnTo>
                  <a:lnTo>
                    <a:pt x="78610" y="39305"/>
                  </a:lnTo>
                  <a:lnTo>
                    <a:pt x="78176" y="38984"/>
                  </a:lnTo>
                  <a:lnTo>
                    <a:pt x="77647" y="38626"/>
                  </a:lnTo>
                  <a:lnTo>
                    <a:pt x="77213" y="38343"/>
                  </a:lnTo>
                  <a:lnTo>
                    <a:pt x="76307" y="37795"/>
                  </a:lnTo>
                  <a:lnTo>
                    <a:pt x="75854" y="37531"/>
                  </a:lnTo>
                  <a:lnTo>
                    <a:pt x="75231" y="37191"/>
                  </a:lnTo>
                  <a:lnTo>
                    <a:pt x="74759" y="36946"/>
                  </a:lnTo>
                  <a:lnTo>
                    <a:pt x="73909" y="36511"/>
                  </a:lnTo>
                  <a:lnTo>
                    <a:pt x="73437" y="36304"/>
                  </a:lnTo>
                  <a:lnTo>
                    <a:pt x="72569" y="35907"/>
                  </a:lnTo>
                  <a:lnTo>
                    <a:pt x="72116" y="35737"/>
                  </a:lnTo>
                  <a:lnTo>
                    <a:pt x="71247" y="35398"/>
                  </a:lnTo>
                  <a:lnTo>
                    <a:pt x="70889" y="35265"/>
                  </a:lnTo>
                  <a:lnTo>
                    <a:pt x="70266" y="35058"/>
                  </a:lnTo>
                  <a:lnTo>
                    <a:pt x="69643" y="34850"/>
                  </a:lnTo>
                  <a:lnTo>
                    <a:pt x="69303" y="34756"/>
                  </a:lnTo>
                  <a:lnTo>
                    <a:pt x="68283" y="34473"/>
                  </a:lnTo>
                  <a:lnTo>
                    <a:pt x="67887" y="34359"/>
                  </a:lnTo>
                  <a:lnTo>
                    <a:pt x="67207" y="34208"/>
                  </a:lnTo>
                  <a:lnTo>
                    <a:pt x="66528" y="34057"/>
                  </a:lnTo>
                  <a:lnTo>
                    <a:pt x="66509" y="34057"/>
                  </a:lnTo>
                  <a:lnTo>
                    <a:pt x="67566" y="33944"/>
                  </a:lnTo>
                  <a:lnTo>
                    <a:pt x="68642" y="33868"/>
                  </a:lnTo>
                  <a:lnTo>
                    <a:pt x="69850" y="33774"/>
                  </a:lnTo>
                  <a:lnTo>
                    <a:pt x="71058" y="33717"/>
                  </a:lnTo>
                  <a:lnTo>
                    <a:pt x="72267" y="33680"/>
                  </a:lnTo>
                  <a:lnTo>
                    <a:pt x="73475" y="33661"/>
                  </a:lnTo>
                  <a:lnTo>
                    <a:pt x="74702" y="33642"/>
                  </a:lnTo>
                  <a:lnTo>
                    <a:pt x="75910" y="33661"/>
                  </a:lnTo>
                  <a:lnTo>
                    <a:pt x="77137" y="33699"/>
                  </a:lnTo>
                  <a:lnTo>
                    <a:pt x="78364" y="33755"/>
                  </a:lnTo>
                  <a:lnTo>
                    <a:pt x="79573" y="33831"/>
                  </a:lnTo>
                  <a:lnTo>
                    <a:pt x="80800" y="33925"/>
                  </a:lnTo>
                  <a:lnTo>
                    <a:pt x="82008" y="34038"/>
                  </a:lnTo>
                  <a:lnTo>
                    <a:pt x="83235" y="34170"/>
                  </a:lnTo>
                  <a:lnTo>
                    <a:pt x="84443" y="34322"/>
                  </a:lnTo>
                  <a:lnTo>
                    <a:pt x="85651" y="34491"/>
                  </a:lnTo>
                  <a:lnTo>
                    <a:pt x="86860" y="34680"/>
                  </a:lnTo>
                  <a:lnTo>
                    <a:pt x="88049" y="34888"/>
                  </a:lnTo>
                  <a:lnTo>
                    <a:pt x="89540" y="35152"/>
                  </a:lnTo>
                  <a:lnTo>
                    <a:pt x="90994" y="35379"/>
                  </a:lnTo>
                  <a:lnTo>
                    <a:pt x="92391" y="35567"/>
                  </a:lnTo>
                  <a:lnTo>
                    <a:pt x="93750" y="35737"/>
                  </a:lnTo>
                  <a:lnTo>
                    <a:pt x="95072" y="35851"/>
                  </a:lnTo>
                  <a:lnTo>
                    <a:pt x="96355" y="35945"/>
                  </a:lnTo>
                  <a:lnTo>
                    <a:pt x="97601" y="36002"/>
                  </a:lnTo>
                  <a:lnTo>
                    <a:pt x="98810" y="36039"/>
                  </a:lnTo>
                  <a:lnTo>
                    <a:pt x="99980" y="36039"/>
                  </a:lnTo>
                  <a:lnTo>
                    <a:pt x="101113" y="36021"/>
                  </a:lnTo>
                  <a:lnTo>
                    <a:pt x="102227" y="35964"/>
                  </a:lnTo>
                  <a:lnTo>
                    <a:pt x="103284" y="35888"/>
                  </a:lnTo>
                  <a:lnTo>
                    <a:pt x="104322" y="35794"/>
                  </a:lnTo>
                  <a:lnTo>
                    <a:pt x="105304" y="35662"/>
                  </a:lnTo>
                  <a:lnTo>
                    <a:pt x="106267" y="35511"/>
                  </a:lnTo>
                  <a:lnTo>
                    <a:pt x="107192" y="35341"/>
                  </a:lnTo>
                  <a:lnTo>
                    <a:pt x="108098" y="35152"/>
                  </a:lnTo>
                  <a:lnTo>
                    <a:pt x="108966" y="34945"/>
                  </a:lnTo>
                  <a:lnTo>
                    <a:pt x="109797" y="34718"/>
                  </a:lnTo>
                  <a:lnTo>
                    <a:pt x="110590" y="34473"/>
                  </a:lnTo>
                  <a:lnTo>
                    <a:pt x="111364" y="34208"/>
                  </a:lnTo>
                  <a:lnTo>
                    <a:pt x="112100" y="33925"/>
                  </a:lnTo>
                  <a:lnTo>
                    <a:pt x="112817" y="33642"/>
                  </a:lnTo>
                  <a:lnTo>
                    <a:pt x="113497" y="33340"/>
                  </a:lnTo>
                  <a:lnTo>
                    <a:pt x="114158" y="33019"/>
                  </a:lnTo>
                  <a:lnTo>
                    <a:pt x="114781" y="32679"/>
                  </a:lnTo>
                  <a:lnTo>
                    <a:pt x="115385" y="32339"/>
                  </a:lnTo>
                  <a:lnTo>
                    <a:pt x="115951" y="31999"/>
                  </a:lnTo>
                  <a:lnTo>
                    <a:pt x="116499" y="31641"/>
                  </a:lnTo>
                  <a:lnTo>
                    <a:pt x="117027" y="31263"/>
                  </a:lnTo>
                  <a:lnTo>
                    <a:pt x="117537" y="30905"/>
                  </a:lnTo>
                  <a:lnTo>
                    <a:pt x="118009" y="30527"/>
                  </a:lnTo>
                  <a:lnTo>
                    <a:pt x="118462" y="30131"/>
                  </a:lnTo>
                  <a:lnTo>
                    <a:pt x="118877" y="29753"/>
                  </a:lnTo>
                  <a:lnTo>
                    <a:pt x="119293" y="29357"/>
                  </a:lnTo>
                  <a:lnTo>
                    <a:pt x="119670" y="28979"/>
                  </a:lnTo>
                  <a:lnTo>
                    <a:pt x="120029" y="28582"/>
                  </a:lnTo>
                  <a:lnTo>
                    <a:pt x="120388" y="28186"/>
                  </a:lnTo>
                  <a:lnTo>
                    <a:pt x="120708" y="27808"/>
                  </a:lnTo>
                  <a:lnTo>
                    <a:pt x="121010" y="27431"/>
                  </a:lnTo>
                  <a:lnTo>
                    <a:pt x="121294" y="27034"/>
                  </a:lnTo>
                  <a:lnTo>
                    <a:pt x="121558" y="26657"/>
                  </a:lnTo>
                  <a:lnTo>
                    <a:pt x="122030" y="25940"/>
                  </a:lnTo>
                  <a:lnTo>
                    <a:pt x="122445" y="25222"/>
                  </a:lnTo>
                  <a:lnTo>
                    <a:pt x="122785" y="24561"/>
                  </a:lnTo>
                  <a:lnTo>
                    <a:pt x="123087" y="23957"/>
                  </a:lnTo>
                  <a:lnTo>
                    <a:pt x="123314" y="23391"/>
                  </a:lnTo>
                  <a:lnTo>
                    <a:pt x="123502" y="22900"/>
                  </a:lnTo>
                  <a:lnTo>
                    <a:pt x="123653" y="22466"/>
                  </a:lnTo>
                  <a:lnTo>
                    <a:pt x="123748" y="22126"/>
                  </a:lnTo>
                  <a:lnTo>
                    <a:pt x="123823" y="21881"/>
                  </a:lnTo>
                  <a:lnTo>
                    <a:pt x="123880" y="21654"/>
                  </a:lnTo>
                  <a:lnTo>
                    <a:pt x="122974" y="23032"/>
                  </a:lnTo>
                  <a:lnTo>
                    <a:pt x="122521" y="23693"/>
                  </a:lnTo>
                  <a:lnTo>
                    <a:pt x="122049" y="24373"/>
                  </a:lnTo>
                  <a:lnTo>
                    <a:pt x="121577" y="25033"/>
                  </a:lnTo>
                  <a:lnTo>
                    <a:pt x="121067" y="25675"/>
                  </a:lnTo>
                  <a:lnTo>
                    <a:pt x="120539" y="26298"/>
                  </a:lnTo>
                  <a:lnTo>
                    <a:pt x="119972" y="26921"/>
                  </a:lnTo>
                  <a:lnTo>
                    <a:pt x="119387" y="27525"/>
                  </a:lnTo>
                  <a:lnTo>
                    <a:pt x="118783" y="28111"/>
                  </a:lnTo>
                  <a:lnTo>
                    <a:pt x="118122" y="28677"/>
                  </a:lnTo>
                  <a:lnTo>
                    <a:pt x="117424" y="29224"/>
                  </a:lnTo>
                  <a:lnTo>
                    <a:pt x="117065" y="29470"/>
                  </a:lnTo>
                  <a:lnTo>
                    <a:pt x="116687" y="29734"/>
                  </a:lnTo>
                  <a:lnTo>
                    <a:pt x="116291" y="29979"/>
                  </a:lnTo>
                  <a:lnTo>
                    <a:pt x="115894" y="30225"/>
                  </a:lnTo>
                  <a:lnTo>
                    <a:pt x="115479" y="30451"/>
                  </a:lnTo>
                  <a:lnTo>
                    <a:pt x="115064" y="30697"/>
                  </a:lnTo>
                  <a:lnTo>
                    <a:pt x="114611" y="30905"/>
                  </a:lnTo>
                  <a:lnTo>
                    <a:pt x="114158" y="31131"/>
                  </a:lnTo>
                  <a:lnTo>
                    <a:pt x="113705" y="31339"/>
                  </a:lnTo>
                  <a:lnTo>
                    <a:pt x="113214" y="31528"/>
                  </a:lnTo>
                  <a:lnTo>
                    <a:pt x="112723" y="31716"/>
                  </a:lnTo>
                  <a:lnTo>
                    <a:pt x="112194" y="31905"/>
                  </a:lnTo>
                  <a:lnTo>
                    <a:pt x="111666" y="32075"/>
                  </a:lnTo>
                  <a:lnTo>
                    <a:pt x="111118" y="32245"/>
                  </a:lnTo>
                  <a:lnTo>
                    <a:pt x="110571" y="32396"/>
                  </a:lnTo>
                  <a:lnTo>
                    <a:pt x="109986" y="32528"/>
                  </a:lnTo>
                  <a:lnTo>
                    <a:pt x="109381" y="32679"/>
                  </a:lnTo>
                  <a:lnTo>
                    <a:pt x="108758" y="32792"/>
                  </a:lnTo>
                  <a:lnTo>
                    <a:pt x="108135" y="32906"/>
                  </a:lnTo>
                  <a:lnTo>
                    <a:pt x="107475" y="33019"/>
                  </a:lnTo>
                  <a:lnTo>
                    <a:pt x="106795" y="33113"/>
                  </a:lnTo>
                  <a:lnTo>
                    <a:pt x="106116" y="33208"/>
                  </a:lnTo>
                  <a:lnTo>
                    <a:pt x="105398" y="33283"/>
                  </a:lnTo>
                  <a:lnTo>
                    <a:pt x="104662" y="33340"/>
                  </a:lnTo>
                  <a:lnTo>
                    <a:pt x="103907" y="33396"/>
                  </a:lnTo>
                  <a:lnTo>
                    <a:pt x="103133" y="33434"/>
                  </a:lnTo>
                  <a:lnTo>
                    <a:pt x="102321" y="33453"/>
                  </a:lnTo>
                  <a:lnTo>
                    <a:pt x="101490" y="33472"/>
                  </a:lnTo>
                  <a:lnTo>
                    <a:pt x="99791" y="33472"/>
                  </a:lnTo>
                  <a:lnTo>
                    <a:pt x="98885" y="33453"/>
                  </a:lnTo>
                  <a:lnTo>
                    <a:pt x="97979" y="33415"/>
                  </a:lnTo>
                  <a:lnTo>
                    <a:pt x="97035" y="33359"/>
                  </a:lnTo>
                  <a:lnTo>
                    <a:pt x="96053" y="33302"/>
                  </a:lnTo>
                  <a:lnTo>
                    <a:pt x="95072" y="33227"/>
                  </a:lnTo>
                  <a:lnTo>
                    <a:pt x="94052" y="33151"/>
                  </a:lnTo>
                  <a:lnTo>
                    <a:pt x="92995" y="33038"/>
                  </a:lnTo>
                  <a:lnTo>
                    <a:pt x="91938" y="32925"/>
                  </a:lnTo>
                  <a:lnTo>
                    <a:pt x="89691" y="32641"/>
                  </a:lnTo>
                  <a:lnTo>
                    <a:pt x="89144" y="32566"/>
                  </a:lnTo>
                  <a:lnTo>
                    <a:pt x="88596" y="32471"/>
                  </a:lnTo>
                  <a:lnTo>
                    <a:pt x="87483" y="32302"/>
                  </a:lnTo>
                  <a:lnTo>
                    <a:pt x="86841" y="32207"/>
                  </a:lnTo>
                  <a:lnTo>
                    <a:pt x="85217" y="31981"/>
                  </a:lnTo>
                  <a:lnTo>
                    <a:pt x="84594" y="31905"/>
                  </a:lnTo>
                  <a:lnTo>
                    <a:pt x="82499" y="31660"/>
                  </a:lnTo>
                  <a:lnTo>
                    <a:pt x="82140" y="31622"/>
                  </a:lnTo>
                  <a:lnTo>
                    <a:pt x="80403" y="31471"/>
                  </a:lnTo>
                  <a:lnTo>
                    <a:pt x="79724" y="31414"/>
                  </a:lnTo>
                  <a:lnTo>
                    <a:pt x="78232" y="31301"/>
                  </a:lnTo>
                  <a:lnTo>
                    <a:pt x="77628" y="31263"/>
                  </a:lnTo>
                  <a:lnTo>
                    <a:pt x="75703" y="31169"/>
                  </a:lnTo>
                  <a:lnTo>
                    <a:pt x="75098" y="31150"/>
                  </a:lnTo>
                  <a:lnTo>
                    <a:pt x="73739" y="31131"/>
                  </a:lnTo>
                  <a:lnTo>
                    <a:pt x="72984" y="31112"/>
                  </a:lnTo>
                  <a:lnTo>
                    <a:pt x="71700" y="31112"/>
                  </a:lnTo>
                  <a:lnTo>
                    <a:pt x="71040" y="31131"/>
                  </a:lnTo>
                  <a:lnTo>
                    <a:pt x="69322" y="31169"/>
                  </a:lnTo>
                  <a:lnTo>
                    <a:pt x="68548" y="31207"/>
                  </a:lnTo>
                  <a:lnTo>
                    <a:pt x="67490" y="31263"/>
                  </a:lnTo>
                  <a:lnTo>
                    <a:pt x="66660" y="31301"/>
                  </a:lnTo>
                  <a:lnTo>
                    <a:pt x="65640" y="31395"/>
                  </a:lnTo>
                  <a:lnTo>
                    <a:pt x="64338" y="31509"/>
                  </a:lnTo>
                  <a:lnTo>
                    <a:pt x="63356" y="31603"/>
                  </a:lnTo>
                  <a:lnTo>
                    <a:pt x="62431" y="31716"/>
                  </a:lnTo>
                  <a:lnTo>
                    <a:pt x="61676" y="31811"/>
                  </a:lnTo>
                  <a:lnTo>
                    <a:pt x="60732" y="31943"/>
                  </a:lnTo>
                  <a:lnTo>
                    <a:pt x="60128" y="32037"/>
                  </a:lnTo>
                  <a:lnTo>
                    <a:pt x="59184" y="32188"/>
                  </a:lnTo>
                  <a:lnTo>
                    <a:pt x="58278" y="32358"/>
                  </a:lnTo>
                  <a:lnTo>
                    <a:pt x="57787" y="32453"/>
                  </a:lnTo>
                  <a:lnTo>
                    <a:pt x="56768" y="32660"/>
                  </a:lnTo>
                  <a:lnTo>
                    <a:pt x="56296" y="32755"/>
                  </a:lnTo>
                  <a:lnTo>
                    <a:pt x="55427" y="32962"/>
                  </a:lnTo>
                  <a:lnTo>
                    <a:pt x="54559" y="33170"/>
                  </a:lnTo>
                  <a:lnTo>
                    <a:pt x="53690" y="33378"/>
                  </a:lnTo>
                  <a:lnTo>
                    <a:pt x="52860" y="33604"/>
                  </a:lnTo>
                  <a:lnTo>
                    <a:pt x="52633" y="33661"/>
                  </a:lnTo>
                  <a:lnTo>
                    <a:pt x="51538" y="33982"/>
                  </a:lnTo>
                  <a:lnTo>
                    <a:pt x="51331" y="34057"/>
                  </a:lnTo>
                  <a:lnTo>
                    <a:pt x="50462" y="34322"/>
                  </a:lnTo>
                  <a:lnTo>
                    <a:pt x="49613" y="34605"/>
                  </a:lnTo>
                  <a:lnTo>
                    <a:pt x="48782" y="34907"/>
                  </a:lnTo>
                  <a:lnTo>
                    <a:pt x="47951" y="35209"/>
                  </a:lnTo>
                  <a:lnTo>
                    <a:pt x="47876" y="35228"/>
                  </a:lnTo>
                  <a:lnTo>
                    <a:pt x="46743" y="35662"/>
                  </a:lnTo>
                  <a:lnTo>
                    <a:pt x="45648" y="36134"/>
                  </a:lnTo>
                  <a:lnTo>
                    <a:pt x="44553" y="36606"/>
                  </a:lnTo>
                  <a:lnTo>
                    <a:pt x="43496" y="37116"/>
                  </a:lnTo>
                  <a:lnTo>
                    <a:pt x="44025" y="36398"/>
                  </a:lnTo>
                  <a:lnTo>
                    <a:pt x="44591" y="35681"/>
                  </a:lnTo>
                  <a:lnTo>
                    <a:pt x="45157" y="34982"/>
                  </a:lnTo>
                  <a:lnTo>
                    <a:pt x="45743" y="34322"/>
                  </a:lnTo>
                  <a:lnTo>
                    <a:pt x="46309" y="33699"/>
                  </a:lnTo>
                  <a:lnTo>
                    <a:pt x="46592" y="33434"/>
                  </a:lnTo>
                  <a:lnTo>
                    <a:pt x="46875" y="33189"/>
                  </a:lnTo>
                  <a:lnTo>
                    <a:pt x="47140" y="32962"/>
                  </a:lnTo>
                  <a:lnTo>
                    <a:pt x="47385" y="32773"/>
                  </a:lnTo>
                  <a:lnTo>
                    <a:pt x="47649" y="32604"/>
                  </a:lnTo>
                  <a:lnTo>
                    <a:pt x="47876" y="32490"/>
                  </a:lnTo>
                  <a:lnTo>
                    <a:pt x="48461" y="32207"/>
                  </a:lnTo>
                  <a:lnTo>
                    <a:pt x="49046" y="31924"/>
                  </a:lnTo>
                  <a:lnTo>
                    <a:pt x="49613" y="31622"/>
                  </a:lnTo>
                  <a:lnTo>
                    <a:pt x="50198" y="31320"/>
                  </a:lnTo>
                  <a:lnTo>
                    <a:pt x="50783" y="30999"/>
                  </a:lnTo>
                  <a:lnTo>
                    <a:pt x="51350" y="30659"/>
                  </a:lnTo>
                  <a:lnTo>
                    <a:pt x="52501" y="29942"/>
                  </a:lnTo>
                  <a:lnTo>
                    <a:pt x="53634" y="29187"/>
                  </a:lnTo>
                  <a:lnTo>
                    <a:pt x="54748" y="28394"/>
                  </a:lnTo>
                  <a:lnTo>
                    <a:pt x="55861" y="27563"/>
                  </a:lnTo>
                  <a:lnTo>
                    <a:pt x="56938" y="26676"/>
                  </a:lnTo>
                  <a:lnTo>
                    <a:pt x="58014" y="25770"/>
                  </a:lnTo>
                  <a:lnTo>
                    <a:pt x="59052" y="24826"/>
                  </a:lnTo>
                  <a:lnTo>
                    <a:pt x="60071" y="23844"/>
                  </a:lnTo>
                  <a:lnTo>
                    <a:pt x="61053" y="22843"/>
                  </a:lnTo>
                  <a:lnTo>
                    <a:pt x="62016" y="21805"/>
                  </a:lnTo>
                  <a:lnTo>
                    <a:pt x="62941" y="20748"/>
                  </a:lnTo>
                  <a:lnTo>
                    <a:pt x="63809" y="19653"/>
                  </a:lnTo>
                  <a:lnTo>
                    <a:pt x="64659" y="18558"/>
                  </a:lnTo>
                  <a:lnTo>
                    <a:pt x="65074" y="17992"/>
                  </a:lnTo>
                  <a:lnTo>
                    <a:pt x="65452" y="17444"/>
                  </a:lnTo>
                  <a:lnTo>
                    <a:pt x="65848" y="16878"/>
                  </a:lnTo>
                  <a:lnTo>
                    <a:pt x="66226" y="16293"/>
                  </a:lnTo>
                  <a:lnTo>
                    <a:pt x="66584" y="15726"/>
                  </a:lnTo>
                  <a:lnTo>
                    <a:pt x="66924" y="15141"/>
                  </a:lnTo>
                  <a:lnTo>
                    <a:pt x="67264" y="14575"/>
                  </a:lnTo>
                  <a:lnTo>
                    <a:pt x="67585" y="13990"/>
                  </a:lnTo>
                  <a:lnTo>
                    <a:pt x="67887" y="13404"/>
                  </a:lnTo>
                  <a:lnTo>
                    <a:pt x="68189" y="12819"/>
                  </a:lnTo>
                  <a:lnTo>
                    <a:pt x="68472" y="12234"/>
                  </a:lnTo>
                  <a:lnTo>
                    <a:pt x="68736" y="11649"/>
                  </a:lnTo>
                  <a:lnTo>
                    <a:pt x="69001" y="11044"/>
                  </a:lnTo>
                  <a:lnTo>
                    <a:pt x="69227" y="10459"/>
                  </a:lnTo>
                  <a:lnTo>
                    <a:pt x="69454" y="9874"/>
                  </a:lnTo>
                  <a:lnTo>
                    <a:pt x="69661" y="9270"/>
                  </a:lnTo>
                  <a:lnTo>
                    <a:pt x="69850" y="8685"/>
                  </a:lnTo>
                  <a:lnTo>
                    <a:pt x="70039" y="8099"/>
                  </a:lnTo>
                  <a:lnTo>
                    <a:pt x="70190" y="7495"/>
                  </a:lnTo>
                  <a:lnTo>
                    <a:pt x="70341" y="6910"/>
                  </a:lnTo>
                  <a:lnTo>
                    <a:pt x="70454" y="6325"/>
                  </a:lnTo>
                  <a:lnTo>
                    <a:pt x="70568" y="5740"/>
                  </a:lnTo>
                  <a:lnTo>
                    <a:pt x="70662" y="5154"/>
                  </a:lnTo>
                  <a:lnTo>
                    <a:pt x="70719" y="4569"/>
                  </a:lnTo>
                  <a:lnTo>
                    <a:pt x="70775" y="3984"/>
                  </a:lnTo>
                  <a:lnTo>
                    <a:pt x="70813" y="3399"/>
                  </a:lnTo>
                  <a:lnTo>
                    <a:pt x="70832" y="2832"/>
                  </a:lnTo>
                  <a:lnTo>
                    <a:pt x="70832" y="2247"/>
                  </a:lnTo>
                  <a:lnTo>
                    <a:pt x="70794" y="1681"/>
                  </a:lnTo>
                  <a:lnTo>
                    <a:pt x="70756" y="1114"/>
                  </a:lnTo>
                  <a:lnTo>
                    <a:pt x="70700" y="548"/>
                  </a:lnTo>
                  <a:lnTo>
                    <a:pt x="706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1" name="Google Shape;911;p13"/>
            <p:cNvGrpSpPr/>
            <p:nvPr/>
          </p:nvGrpSpPr>
          <p:grpSpPr>
            <a:xfrm>
              <a:off x="2464214" y="951103"/>
              <a:ext cx="314426" cy="304947"/>
              <a:chOff x="5013725" y="2633775"/>
              <a:chExt cx="422900" cy="410150"/>
            </a:xfrm>
          </p:grpSpPr>
          <p:sp>
            <p:nvSpPr>
              <p:cNvPr id="912" name="Google Shape;912;p13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13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4" name="Google Shape;914;p13"/>
            <p:cNvGrpSpPr/>
            <p:nvPr/>
          </p:nvGrpSpPr>
          <p:grpSpPr>
            <a:xfrm>
              <a:off x="2497939" y="1763378"/>
              <a:ext cx="314426" cy="304947"/>
              <a:chOff x="5013725" y="2633775"/>
              <a:chExt cx="422900" cy="410150"/>
            </a:xfrm>
          </p:grpSpPr>
          <p:sp>
            <p:nvSpPr>
              <p:cNvPr id="915" name="Google Shape;915;p13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13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7" name="Google Shape;917;p13"/>
            <p:cNvSpPr/>
            <p:nvPr/>
          </p:nvSpPr>
          <p:spPr>
            <a:xfrm rot="5209801">
              <a:off x="1218720" y="419375"/>
              <a:ext cx="192106" cy="240257"/>
            </a:xfrm>
            <a:custGeom>
              <a:avLst/>
              <a:gdLst/>
              <a:ahLst/>
              <a:cxnLst/>
              <a:rect l="l" t="t" r="r" b="b"/>
              <a:pathLst>
                <a:path w="7684" h="9610" extrusionOk="0">
                  <a:moveTo>
                    <a:pt x="5097" y="1"/>
                  </a:moveTo>
                  <a:lnTo>
                    <a:pt x="4588" y="114"/>
                  </a:lnTo>
                  <a:lnTo>
                    <a:pt x="4399" y="2096"/>
                  </a:lnTo>
                  <a:lnTo>
                    <a:pt x="3889" y="246"/>
                  </a:lnTo>
                  <a:lnTo>
                    <a:pt x="2889" y="869"/>
                  </a:lnTo>
                  <a:lnTo>
                    <a:pt x="3681" y="2568"/>
                  </a:lnTo>
                  <a:lnTo>
                    <a:pt x="4229" y="3814"/>
                  </a:lnTo>
                  <a:lnTo>
                    <a:pt x="4399" y="4248"/>
                  </a:lnTo>
                  <a:lnTo>
                    <a:pt x="4512" y="4569"/>
                  </a:lnTo>
                  <a:lnTo>
                    <a:pt x="4550" y="4777"/>
                  </a:lnTo>
                  <a:lnTo>
                    <a:pt x="4550" y="4834"/>
                  </a:lnTo>
                  <a:lnTo>
                    <a:pt x="4531" y="4871"/>
                  </a:lnTo>
                  <a:lnTo>
                    <a:pt x="4512" y="4871"/>
                  </a:lnTo>
                  <a:lnTo>
                    <a:pt x="4455" y="4834"/>
                  </a:lnTo>
                  <a:lnTo>
                    <a:pt x="4304" y="4664"/>
                  </a:lnTo>
                  <a:lnTo>
                    <a:pt x="4097" y="4399"/>
                  </a:lnTo>
                  <a:lnTo>
                    <a:pt x="3832" y="4003"/>
                  </a:lnTo>
                  <a:lnTo>
                    <a:pt x="3077" y="2832"/>
                  </a:lnTo>
                  <a:lnTo>
                    <a:pt x="2077" y="1190"/>
                  </a:lnTo>
                  <a:lnTo>
                    <a:pt x="1322" y="1662"/>
                  </a:lnTo>
                  <a:lnTo>
                    <a:pt x="1548" y="2228"/>
                  </a:lnTo>
                  <a:lnTo>
                    <a:pt x="925" y="2134"/>
                  </a:lnTo>
                  <a:lnTo>
                    <a:pt x="680" y="2436"/>
                  </a:lnTo>
                  <a:lnTo>
                    <a:pt x="548" y="2625"/>
                  </a:lnTo>
                  <a:lnTo>
                    <a:pt x="434" y="2832"/>
                  </a:lnTo>
                  <a:lnTo>
                    <a:pt x="302" y="3116"/>
                  </a:lnTo>
                  <a:lnTo>
                    <a:pt x="208" y="3380"/>
                  </a:lnTo>
                  <a:lnTo>
                    <a:pt x="132" y="3625"/>
                  </a:lnTo>
                  <a:lnTo>
                    <a:pt x="76" y="3833"/>
                  </a:lnTo>
                  <a:lnTo>
                    <a:pt x="1529" y="4362"/>
                  </a:lnTo>
                  <a:lnTo>
                    <a:pt x="0" y="4645"/>
                  </a:lnTo>
                  <a:lnTo>
                    <a:pt x="95" y="5532"/>
                  </a:lnTo>
                  <a:lnTo>
                    <a:pt x="1963" y="5192"/>
                  </a:lnTo>
                  <a:lnTo>
                    <a:pt x="3304" y="4985"/>
                  </a:lnTo>
                  <a:lnTo>
                    <a:pt x="3776" y="4928"/>
                  </a:lnTo>
                  <a:lnTo>
                    <a:pt x="4116" y="4890"/>
                  </a:lnTo>
                  <a:lnTo>
                    <a:pt x="4323" y="4890"/>
                  </a:lnTo>
                  <a:lnTo>
                    <a:pt x="4361" y="4909"/>
                  </a:lnTo>
                  <a:lnTo>
                    <a:pt x="4380" y="4909"/>
                  </a:lnTo>
                  <a:lnTo>
                    <a:pt x="4380" y="4947"/>
                  </a:lnTo>
                  <a:lnTo>
                    <a:pt x="4323" y="4966"/>
                  </a:lnTo>
                  <a:lnTo>
                    <a:pt x="4134" y="5060"/>
                  </a:lnTo>
                  <a:lnTo>
                    <a:pt x="3814" y="5173"/>
                  </a:lnTo>
                  <a:lnTo>
                    <a:pt x="3342" y="5306"/>
                  </a:lnTo>
                  <a:lnTo>
                    <a:pt x="2020" y="5683"/>
                  </a:lnTo>
                  <a:lnTo>
                    <a:pt x="151" y="6174"/>
                  </a:lnTo>
                  <a:lnTo>
                    <a:pt x="378" y="6797"/>
                  </a:lnTo>
                  <a:lnTo>
                    <a:pt x="1322" y="6627"/>
                  </a:lnTo>
                  <a:lnTo>
                    <a:pt x="623" y="7269"/>
                  </a:lnTo>
                  <a:lnTo>
                    <a:pt x="736" y="7458"/>
                  </a:lnTo>
                  <a:lnTo>
                    <a:pt x="869" y="7646"/>
                  </a:lnTo>
                  <a:lnTo>
                    <a:pt x="1038" y="7854"/>
                  </a:lnTo>
                  <a:lnTo>
                    <a:pt x="1208" y="8062"/>
                  </a:lnTo>
                  <a:lnTo>
                    <a:pt x="1378" y="8232"/>
                  </a:lnTo>
                  <a:lnTo>
                    <a:pt x="1548" y="8383"/>
                  </a:lnTo>
                  <a:lnTo>
                    <a:pt x="1869" y="8647"/>
                  </a:lnTo>
                  <a:lnTo>
                    <a:pt x="2851" y="7797"/>
                  </a:lnTo>
                  <a:lnTo>
                    <a:pt x="2473" y="9025"/>
                  </a:lnTo>
                  <a:lnTo>
                    <a:pt x="3115" y="9308"/>
                  </a:lnTo>
                  <a:lnTo>
                    <a:pt x="3644" y="8118"/>
                  </a:lnTo>
                  <a:lnTo>
                    <a:pt x="3946" y="9459"/>
                  </a:lnTo>
                  <a:lnTo>
                    <a:pt x="4739" y="9610"/>
                  </a:lnTo>
                  <a:lnTo>
                    <a:pt x="4569" y="5003"/>
                  </a:lnTo>
                  <a:lnTo>
                    <a:pt x="7684" y="1096"/>
                  </a:lnTo>
                  <a:lnTo>
                    <a:pt x="7684" y="1096"/>
                  </a:lnTo>
                  <a:lnTo>
                    <a:pt x="6475" y="1719"/>
                  </a:lnTo>
                  <a:lnTo>
                    <a:pt x="7117" y="718"/>
                  </a:lnTo>
                  <a:lnTo>
                    <a:pt x="6098" y="76"/>
                  </a:lnTo>
                  <a:lnTo>
                    <a:pt x="5154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8" name="Google Shape;918;p13"/>
            <p:cNvGrpSpPr/>
            <p:nvPr/>
          </p:nvGrpSpPr>
          <p:grpSpPr>
            <a:xfrm>
              <a:off x="1357005" y="1640480"/>
              <a:ext cx="174066" cy="168818"/>
              <a:chOff x="5013725" y="2633775"/>
              <a:chExt cx="422900" cy="410150"/>
            </a:xfrm>
          </p:grpSpPr>
          <p:sp>
            <p:nvSpPr>
              <p:cNvPr id="919" name="Google Shape;919;p13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13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1" name="Google Shape;921;p13"/>
            <p:cNvSpPr/>
            <p:nvPr/>
          </p:nvSpPr>
          <p:spPr>
            <a:xfrm rot="6625155">
              <a:off x="2279667" y="1485809"/>
              <a:ext cx="192107" cy="240259"/>
            </a:xfrm>
            <a:custGeom>
              <a:avLst/>
              <a:gdLst/>
              <a:ahLst/>
              <a:cxnLst/>
              <a:rect l="l" t="t" r="r" b="b"/>
              <a:pathLst>
                <a:path w="7684" h="9610" extrusionOk="0">
                  <a:moveTo>
                    <a:pt x="5097" y="1"/>
                  </a:moveTo>
                  <a:lnTo>
                    <a:pt x="4588" y="114"/>
                  </a:lnTo>
                  <a:lnTo>
                    <a:pt x="4399" y="2096"/>
                  </a:lnTo>
                  <a:lnTo>
                    <a:pt x="3889" y="246"/>
                  </a:lnTo>
                  <a:lnTo>
                    <a:pt x="2889" y="869"/>
                  </a:lnTo>
                  <a:lnTo>
                    <a:pt x="3681" y="2568"/>
                  </a:lnTo>
                  <a:lnTo>
                    <a:pt x="4229" y="3814"/>
                  </a:lnTo>
                  <a:lnTo>
                    <a:pt x="4399" y="4248"/>
                  </a:lnTo>
                  <a:lnTo>
                    <a:pt x="4512" y="4569"/>
                  </a:lnTo>
                  <a:lnTo>
                    <a:pt x="4550" y="4777"/>
                  </a:lnTo>
                  <a:lnTo>
                    <a:pt x="4550" y="4834"/>
                  </a:lnTo>
                  <a:lnTo>
                    <a:pt x="4531" y="4871"/>
                  </a:lnTo>
                  <a:lnTo>
                    <a:pt x="4512" y="4871"/>
                  </a:lnTo>
                  <a:lnTo>
                    <a:pt x="4455" y="4834"/>
                  </a:lnTo>
                  <a:lnTo>
                    <a:pt x="4304" y="4664"/>
                  </a:lnTo>
                  <a:lnTo>
                    <a:pt x="4097" y="4399"/>
                  </a:lnTo>
                  <a:lnTo>
                    <a:pt x="3832" y="4003"/>
                  </a:lnTo>
                  <a:lnTo>
                    <a:pt x="3077" y="2832"/>
                  </a:lnTo>
                  <a:lnTo>
                    <a:pt x="2077" y="1190"/>
                  </a:lnTo>
                  <a:lnTo>
                    <a:pt x="1322" y="1662"/>
                  </a:lnTo>
                  <a:lnTo>
                    <a:pt x="1548" y="2228"/>
                  </a:lnTo>
                  <a:lnTo>
                    <a:pt x="925" y="2134"/>
                  </a:lnTo>
                  <a:lnTo>
                    <a:pt x="680" y="2436"/>
                  </a:lnTo>
                  <a:lnTo>
                    <a:pt x="548" y="2625"/>
                  </a:lnTo>
                  <a:lnTo>
                    <a:pt x="434" y="2832"/>
                  </a:lnTo>
                  <a:lnTo>
                    <a:pt x="302" y="3116"/>
                  </a:lnTo>
                  <a:lnTo>
                    <a:pt x="208" y="3380"/>
                  </a:lnTo>
                  <a:lnTo>
                    <a:pt x="132" y="3625"/>
                  </a:lnTo>
                  <a:lnTo>
                    <a:pt x="76" y="3833"/>
                  </a:lnTo>
                  <a:lnTo>
                    <a:pt x="1529" y="4362"/>
                  </a:lnTo>
                  <a:lnTo>
                    <a:pt x="0" y="4645"/>
                  </a:lnTo>
                  <a:lnTo>
                    <a:pt x="95" y="5532"/>
                  </a:lnTo>
                  <a:lnTo>
                    <a:pt x="1963" y="5192"/>
                  </a:lnTo>
                  <a:lnTo>
                    <a:pt x="3304" y="4985"/>
                  </a:lnTo>
                  <a:lnTo>
                    <a:pt x="3776" y="4928"/>
                  </a:lnTo>
                  <a:lnTo>
                    <a:pt x="4116" y="4890"/>
                  </a:lnTo>
                  <a:lnTo>
                    <a:pt x="4323" y="4890"/>
                  </a:lnTo>
                  <a:lnTo>
                    <a:pt x="4361" y="4909"/>
                  </a:lnTo>
                  <a:lnTo>
                    <a:pt x="4380" y="4909"/>
                  </a:lnTo>
                  <a:lnTo>
                    <a:pt x="4380" y="4947"/>
                  </a:lnTo>
                  <a:lnTo>
                    <a:pt x="4323" y="4966"/>
                  </a:lnTo>
                  <a:lnTo>
                    <a:pt x="4134" y="5060"/>
                  </a:lnTo>
                  <a:lnTo>
                    <a:pt x="3814" y="5173"/>
                  </a:lnTo>
                  <a:lnTo>
                    <a:pt x="3342" y="5306"/>
                  </a:lnTo>
                  <a:lnTo>
                    <a:pt x="2020" y="5683"/>
                  </a:lnTo>
                  <a:lnTo>
                    <a:pt x="151" y="6174"/>
                  </a:lnTo>
                  <a:lnTo>
                    <a:pt x="378" y="6797"/>
                  </a:lnTo>
                  <a:lnTo>
                    <a:pt x="1322" y="6627"/>
                  </a:lnTo>
                  <a:lnTo>
                    <a:pt x="623" y="7269"/>
                  </a:lnTo>
                  <a:lnTo>
                    <a:pt x="736" y="7458"/>
                  </a:lnTo>
                  <a:lnTo>
                    <a:pt x="869" y="7646"/>
                  </a:lnTo>
                  <a:lnTo>
                    <a:pt x="1038" y="7854"/>
                  </a:lnTo>
                  <a:lnTo>
                    <a:pt x="1208" y="8062"/>
                  </a:lnTo>
                  <a:lnTo>
                    <a:pt x="1378" y="8232"/>
                  </a:lnTo>
                  <a:lnTo>
                    <a:pt x="1548" y="8383"/>
                  </a:lnTo>
                  <a:lnTo>
                    <a:pt x="1869" y="8647"/>
                  </a:lnTo>
                  <a:lnTo>
                    <a:pt x="2851" y="7797"/>
                  </a:lnTo>
                  <a:lnTo>
                    <a:pt x="2473" y="9025"/>
                  </a:lnTo>
                  <a:lnTo>
                    <a:pt x="3115" y="9308"/>
                  </a:lnTo>
                  <a:lnTo>
                    <a:pt x="3644" y="8118"/>
                  </a:lnTo>
                  <a:lnTo>
                    <a:pt x="3946" y="9459"/>
                  </a:lnTo>
                  <a:lnTo>
                    <a:pt x="4739" y="9610"/>
                  </a:lnTo>
                  <a:lnTo>
                    <a:pt x="4569" y="5003"/>
                  </a:lnTo>
                  <a:lnTo>
                    <a:pt x="7684" y="1096"/>
                  </a:lnTo>
                  <a:lnTo>
                    <a:pt x="7684" y="1096"/>
                  </a:lnTo>
                  <a:lnTo>
                    <a:pt x="6475" y="1719"/>
                  </a:lnTo>
                  <a:lnTo>
                    <a:pt x="7117" y="718"/>
                  </a:lnTo>
                  <a:lnTo>
                    <a:pt x="6098" y="76"/>
                  </a:lnTo>
                  <a:lnTo>
                    <a:pt x="5154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13"/>
          <p:cNvGrpSpPr/>
          <p:nvPr/>
        </p:nvGrpSpPr>
        <p:grpSpPr>
          <a:xfrm>
            <a:off x="322146" y="1294128"/>
            <a:ext cx="216102" cy="209587"/>
            <a:chOff x="5013725" y="2633775"/>
            <a:chExt cx="422900" cy="410150"/>
          </a:xfrm>
        </p:grpSpPr>
        <p:sp>
          <p:nvSpPr>
            <p:cNvPr id="923" name="Google Shape;923;p13"/>
            <p:cNvSpPr/>
            <p:nvPr/>
          </p:nvSpPr>
          <p:spPr>
            <a:xfrm>
              <a:off x="5013725" y="2633775"/>
              <a:ext cx="422900" cy="410150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3"/>
            <p:cNvSpPr/>
            <p:nvPr/>
          </p:nvSpPr>
          <p:spPr>
            <a:xfrm>
              <a:off x="5179850" y="2778200"/>
              <a:ext cx="79300" cy="78850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13"/>
          <p:cNvSpPr/>
          <p:nvPr/>
        </p:nvSpPr>
        <p:spPr>
          <a:xfrm>
            <a:off x="8447350" y="1812171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6" name="Google Shape;926;p13"/>
          <p:cNvGrpSpPr/>
          <p:nvPr/>
        </p:nvGrpSpPr>
        <p:grpSpPr>
          <a:xfrm>
            <a:off x="8849970" y="2727526"/>
            <a:ext cx="216102" cy="209587"/>
            <a:chOff x="375445" y="3222151"/>
            <a:chExt cx="216102" cy="209587"/>
          </a:xfrm>
        </p:grpSpPr>
        <p:sp>
          <p:nvSpPr>
            <p:cNvPr id="927" name="Google Shape;927;p13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3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13"/>
          <p:cNvGrpSpPr/>
          <p:nvPr/>
        </p:nvGrpSpPr>
        <p:grpSpPr>
          <a:xfrm>
            <a:off x="8500537" y="3565958"/>
            <a:ext cx="156307" cy="151594"/>
            <a:chOff x="375445" y="3222151"/>
            <a:chExt cx="216102" cy="209587"/>
          </a:xfrm>
        </p:grpSpPr>
        <p:sp>
          <p:nvSpPr>
            <p:cNvPr id="930" name="Google Shape;930;p13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3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" name="Google Shape;932;p13"/>
          <p:cNvGrpSpPr/>
          <p:nvPr/>
        </p:nvGrpSpPr>
        <p:grpSpPr>
          <a:xfrm>
            <a:off x="8804081" y="3239808"/>
            <a:ext cx="156328" cy="151594"/>
            <a:chOff x="375445" y="3222151"/>
            <a:chExt cx="216102" cy="209587"/>
          </a:xfrm>
        </p:grpSpPr>
        <p:sp>
          <p:nvSpPr>
            <p:cNvPr id="933" name="Google Shape;933;p13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3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13"/>
          <p:cNvGrpSpPr/>
          <p:nvPr/>
        </p:nvGrpSpPr>
        <p:grpSpPr>
          <a:xfrm>
            <a:off x="8423989" y="-533405"/>
            <a:ext cx="591491" cy="2037135"/>
            <a:chOff x="1395700" y="238125"/>
            <a:chExt cx="1034075" cy="3561425"/>
          </a:xfrm>
        </p:grpSpPr>
        <p:sp>
          <p:nvSpPr>
            <p:cNvPr id="936" name="Google Shape;936;p13"/>
            <p:cNvSpPr/>
            <p:nvPr/>
          </p:nvSpPr>
          <p:spPr>
            <a:xfrm>
              <a:off x="1566525" y="238125"/>
              <a:ext cx="688150" cy="1740125"/>
            </a:xfrm>
            <a:custGeom>
              <a:avLst/>
              <a:gdLst/>
              <a:ahLst/>
              <a:cxnLst/>
              <a:rect l="l" t="t" r="r" b="b"/>
              <a:pathLst>
                <a:path w="27526" h="69605" extrusionOk="0">
                  <a:moveTo>
                    <a:pt x="13763" y="54502"/>
                  </a:moveTo>
                  <a:lnTo>
                    <a:pt x="26242" y="69019"/>
                  </a:lnTo>
                  <a:lnTo>
                    <a:pt x="1304" y="69019"/>
                  </a:lnTo>
                  <a:lnTo>
                    <a:pt x="13763" y="54502"/>
                  </a:lnTo>
                  <a:close/>
                  <a:moveTo>
                    <a:pt x="13405" y="0"/>
                  </a:moveTo>
                  <a:lnTo>
                    <a:pt x="13405" y="54030"/>
                  </a:lnTo>
                  <a:lnTo>
                    <a:pt x="1" y="69605"/>
                  </a:lnTo>
                  <a:lnTo>
                    <a:pt x="27526" y="69605"/>
                  </a:lnTo>
                  <a:lnTo>
                    <a:pt x="14575" y="54426"/>
                  </a:lnTo>
                  <a:lnTo>
                    <a:pt x="1449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extrusionOk="0">
                  <a:moveTo>
                    <a:pt x="1" y="0"/>
                  </a:moveTo>
                  <a:lnTo>
                    <a:pt x="1" y="17425"/>
                  </a:lnTo>
                  <a:lnTo>
                    <a:pt x="624" y="17425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D70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fill="none" extrusionOk="0">
                  <a:moveTo>
                    <a:pt x="1" y="17425"/>
                  </a:moveTo>
                  <a:lnTo>
                    <a:pt x="624" y="17425"/>
                  </a:lnTo>
                  <a:lnTo>
                    <a:pt x="624" y="0"/>
                  </a:lnTo>
                  <a:lnTo>
                    <a:pt x="1" y="0"/>
                  </a:lnTo>
                  <a:lnTo>
                    <a:pt x="1" y="174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extrusionOk="0">
                  <a:moveTo>
                    <a:pt x="1" y="1"/>
                  </a:moveTo>
                  <a:lnTo>
                    <a:pt x="1" y="18067"/>
                  </a:lnTo>
                  <a:lnTo>
                    <a:pt x="1266" y="18067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fill="none" extrusionOk="0">
                  <a:moveTo>
                    <a:pt x="1266" y="18067"/>
                  </a:moveTo>
                  <a:lnTo>
                    <a:pt x="1" y="18067"/>
                  </a:lnTo>
                  <a:lnTo>
                    <a:pt x="1" y="1"/>
                  </a:lnTo>
                  <a:lnTo>
                    <a:pt x="1266" y="1"/>
                  </a:lnTo>
                  <a:lnTo>
                    <a:pt x="1266" y="180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1864825" y="3704175"/>
              <a:ext cx="95825" cy="95375"/>
            </a:xfrm>
            <a:custGeom>
              <a:avLst/>
              <a:gdLst/>
              <a:ahLst/>
              <a:cxnLst/>
              <a:rect l="l" t="t" r="r" b="b"/>
              <a:pathLst>
                <a:path w="3833" h="3815" extrusionOk="0">
                  <a:moveTo>
                    <a:pt x="1718" y="1"/>
                  </a:moveTo>
                  <a:lnTo>
                    <a:pt x="1529" y="39"/>
                  </a:lnTo>
                  <a:lnTo>
                    <a:pt x="1340" y="76"/>
                  </a:lnTo>
                  <a:lnTo>
                    <a:pt x="1171" y="152"/>
                  </a:lnTo>
                  <a:lnTo>
                    <a:pt x="1001" y="227"/>
                  </a:lnTo>
                  <a:lnTo>
                    <a:pt x="850" y="322"/>
                  </a:lnTo>
                  <a:lnTo>
                    <a:pt x="699" y="435"/>
                  </a:lnTo>
                  <a:lnTo>
                    <a:pt x="566" y="548"/>
                  </a:lnTo>
                  <a:lnTo>
                    <a:pt x="434" y="699"/>
                  </a:lnTo>
                  <a:lnTo>
                    <a:pt x="321" y="831"/>
                  </a:lnTo>
                  <a:lnTo>
                    <a:pt x="227" y="1001"/>
                  </a:lnTo>
                  <a:lnTo>
                    <a:pt x="151" y="1171"/>
                  </a:lnTo>
                  <a:lnTo>
                    <a:pt x="94" y="1341"/>
                  </a:lnTo>
                  <a:lnTo>
                    <a:pt x="38" y="1530"/>
                  </a:lnTo>
                  <a:lnTo>
                    <a:pt x="19" y="1719"/>
                  </a:lnTo>
                  <a:lnTo>
                    <a:pt x="0" y="1908"/>
                  </a:lnTo>
                  <a:lnTo>
                    <a:pt x="19" y="2096"/>
                  </a:lnTo>
                  <a:lnTo>
                    <a:pt x="38" y="2304"/>
                  </a:lnTo>
                  <a:lnTo>
                    <a:pt x="94" y="2474"/>
                  </a:lnTo>
                  <a:lnTo>
                    <a:pt x="151" y="2663"/>
                  </a:lnTo>
                  <a:lnTo>
                    <a:pt x="227" y="2814"/>
                  </a:lnTo>
                  <a:lnTo>
                    <a:pt x="321" y="2984"/>
                  </a:lnTo>
                  <a:lnTo>
                    <a:pt x="434" y="3135"/>
                  </a:lnTo>
                  <a:lnTo>
                    <a:pt x="566" y="3267"/>
                  </a:lnTo>
                  <a:lnTo>
                    <a:pt x="699" y="3380"/>
                  </a:lnTo>
                  <a:lnTo>
                    <a:pt x="850" y="3493"/>
                  </a:lnTo>
                  <a:lnTo>
                    <a:pt x="1001" y="3588"/>
                  </a:lnTo>
                  <a:lnTo>
                    <a:pt x="1171" y="3663"/>
                  </a:lnTo>
                  <a:lnTo>
                    <a:pt x="1340" y="3739"/>
                  </a:lnTo>
                  <a:lnTo>
                    <a:pt x="1529" y="3776"/>
                  </a:lnTo>
                  <a:lnTo>
                    <a:pt x="1718" y="3814"/>
                  </a:lnTo>
                  <a:lnTo>
                    <a:pt x="2114" y="3814"/>
                  </a:lnTo>
                  <a:lnTo>
                    <a:pt x="2303" y="3776"/>
                  </a:lnTo>
                  <a:lnTo>
                    <a:pt x="2492" y="3739"/>
                  </a:lnTo>
                  <a:lnTo>
                    <a:pt x="2662" y="3663"/>
                  </a:lnTo>
                  <a:lnTo>
                    <a:pt x="2832" y="3588"/>
                  </a:lnTo>
                  <a:lnTo>
                    <a:pt x="2983" y="3493"/>
                  </a:lnTo>
                  <a:lnTo>
                    <a:pt x="3134" y="3380"/>
                  </a:lnTo>
                  <a:lnTo>
                    <a:pt x="3266" y="3267"/>
                  </a:lnTo>
                  <a:lnTo>
                    <a:pt x="3398" y="3135"/>
                  </a:lnTo>
                  <a:lnTo>
                    <a:pt x="3493" y="2984"/>
                  </a:lnTo>
                  <a:lnTo>
                    <a:pt x="3606" y="2814"/>
                  </a:lnTo>
                  <a:lnTo>
                    <a:pt x="3681" y="2663"/>
                  </a:lnTo>
                  <a:lnTo>
                    <a:pt x="3738" y="2474"/>
                  </a:lnTo>
                  <a:lnTo>
                    <a:pt x="3795" y="2304"/>
                  </a:lnTo>
                  <a:lnTo>
                    <a:pt x="3813" y="2096"/>
                  </a:lnTo>
                  <a:lnTo>
                    <a:pt x="3832" y="1908"/>
                  </a:lnTo>
                  <a:lnTo>
                    <a:pt x="3813" y="1719"/>
                  </a:lnTo>
                  <a:lnTo>
                    <a:pt x="3795" y="1530"/>
                  </a:lnTo>
                  <a:lnTo>
                    <a:pt x="3738" y="1341"/>
                  </a:lnTo>
                  <a:lnTo>
                    <a:pt x="3681" y="1171"/>
                  </a:lnTo>
                  <a:lnTo>
                    <a:pt x="3606" y="1001"/>
                  </a:lnTo>
                  <a:lnTo>
                    <a:pt x="3493" y="831"/>
                  </a:lnTo>
                  <a:lnTo>
                    <a:pt x="3398" y="699"/>
                  </a:lnTo>
                  <a:lnTo>
                    <a:pt x="3266" y="548"/>
                  </a:lnTo>
                  <a:lnTo>
                    <a:pt x="3134" y="435"/>
                  </a:lnTo>
                  <a:lnTo>
                    <a:pt x="2983" y="322"/>
                  </a:lnTo>
                  <a:lnTo>
                    <a:pt x="2832" y="227"/>
                  </a:lnTo>
                  <a:lnTo>
                    <a:pt x="2662" y="152"/>
                  </a:lnTo>
                  <a:lnTo>
                    <a:pt x="2492" y="76"/>
                  </a:lnTo>
                  <a:lnTo>
                    <a:pt x="2303" y="39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fill="none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lnTo>
                    <a:pt x="34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0" y="0"/>
                  </a:moveTo>
                  <a:lnTo>
                    <a:pt x="3455" y="3927"/>
                  </a:lnTo>
                  <a:lnTo>
                    <a:pt x="37908" y="3927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3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5" y="3927"/>
                  </a:lnTo>
                  <a:lnTo>
                    <a:pt x="3455" y="3927"/>
                  </a:lnTo>
                  <a:lnTo>
                    <a:pt x="37908" y="3927"/>
                  </a:lnTo>
                  <a:lnTo>
                    <a:pt x="37908" y="3927"/>
                  </a:lnTo>
                  <a:lnTo>
                    <a:pt x="41362" y="0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3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extrusionOk="0">
                  <a:moveTo>
                    <a:pt x="19" y="1"/>
                  </a:move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3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3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extrusionOk="0">
                  <a:moveTo>
                    <a:pt x="19" y="1"/>
                  </a:move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3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3"/>
            <p:cNvSpPr/>
            <p:nvPr/>
          </p:nvSpPr>
          <p:spPr>
            <a:xfrm>
              <a:off x="1454200" y="2413850"/>
              <a:ext cx="974625" cy="96300"/>
            </a:xfrm>
            <a:custGeom>
              <a:avLst/>
              <a:gdLst/>
              <a:ahLst/>
              <a:cxnLst/>
              <a:rect l="l" t="t" r="r" b="b"/>
              <a:pathLst>
                <a:path w="38985" h="3852" extrusionOk="0">
                  <a:moveTo>
                    <a:pt x="1" y="2606"/>
                  </a:moveTo>
                  <a:lnTo>
                    <a:pt x="1096" y="3852"/>
                  </a:lnTo>
                  <a:lnTo>
                    <a:pt x="1096" y="3852"/>
                  </a:lnTo>
                  <a:lnTo>
                    <a:pt x="1" y="2606"/>
                  </a:lnTo>
                  <a:close/>
                  <a:moveTo>
                    <a:pt x="38985" y="0"/>
                  </a:moveTo>
                  <a:lnTo>
                    <a:pt x="38985" y="0"/>
                  </a:lnTo>
                  <a:lnTo>
                    <a:pt x="38211" y="888"/>
                  </a:lnTo>
                  <a:lnTo>
                    <a:pt x="38985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3"/>
            <p:cNvSpPr/>
            <p:nvPr/>
          </p:nvSpPr>
          <p:spPr>
            <a:xfrm>
              <a:off x="1454200" y="2478975"/>
              <a:ext cx="27400" cy="31175"/>
            </a:xfrm>
            <a:custGeom>
              <a:avLst/>
              <a:gdLst/>
              <a:ahLst/>
              <a:cxnLst/>
              <a:rect l="l" t="t" r="r" b="b"/>
              <a:pathLst>
                <a:path w="1096" h="1247" fill="none" extrusionOk="0">
                  <a:moveTo>
                    <a:pt x="1" y="1"/>
                  </a:moveTo>
                  <a:lnTo>
                    <a:pt x="1096" y="1247"/>
                  </a:lnTo>
                  <a:lnTo>
                    <a:pt x="1096" y="124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3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extrusionOk="0">
                  <a:moveTo>
                    <a:pt x="1" y="0"/>
                  </a:move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3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fill="none" extrusionOk="0">
                  <a:moveTo>
                    <a:pt x="41288" y="0"/>
                  </a:moveTo>
                  <a:lnTo>
                    <a:pt x="1" y="0"/>
                  </a:ln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3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41362" y="1"/>
                  </a:lnTo>
                  <a:lnTo>
                    <a:pt x="37983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3"/>
            <p:cNvSpPr/>
            <p:nvPr/>
          </p:nvSpPr>
          <p:spPr>
            <a:xfrm>
              <a:off x="1395700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3"/>
            <p:cNvSpPr/>
            <p:nvPr/>
          </p:nvSpPr>
          <p:spPr>
            <a:xfrm>
              <a:off x="2345275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3379" y="1"/>
                  </a:moveTo>
                  <a:lnTo>
                    <a:pt x="3379" y="1"/>
                  </a:lnTo>
                  <a:lnTo>
                    <a:pt x="0" y="3852"/>
                  </a:lnTo>
                  <a:lnTo>
                    <a:pt x="0" y="3852"/>
                  </a:lnTo>
                  <a:lnTo>
                    <a:pt x="33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3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3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fill="none" extrusionOk="0">
                  <a:moveTo>
                    <a:pt x="41362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3"/>
            <p:cNvSpPr/>
            <p:nvPr/>
          </p:nvSpPr>
          <p:spPr>
            <a:xfrm>
              <a:off x="1395700" y="2216100"/>
              <a:ext cx="1034075" cy="975"/>
            </a:xfrm>
            <a:custGeom>
              <a:avLst/>
              <a:gdLst/>
              <a:ahLst/>
              <a:cxnLst/>
              <a:rect l="l" t="t" r="r" b="b"/>
              <a:pathLst>
                <a:path w="41363" h="39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  <a:close/>
                  <a:moveTo>
                    <a:pt x="41344" y="0"/>
                  </a:moveTo>
                  <a:lnTo>
                    <a:pt x="41344" y="0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3"/>
            <p:cNvSpPr/>
            <p:nvPr/>
          </p:nvSpPr>
          <p:spPr>
            <a:xfrm>
              <a:off x="1395700" y="2216100"/>
              <a:ext cx="475" cy="975"/>
            </a:xfrm>
            <a:custGeom>
              <a:avLst/>
              <a:gdLst/>
              <a:ahLst/>
              <a:cxnLst/>
              <a:rect l="l" t="t" r="r" b="b"/>
              <a:pathLst>
                <a:path w="19" h="39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3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19" y="0"/>
                  </a:move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3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3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extrusionOk="0">
                  <a:moveTo>
                    <a:pt x="3455" y="0"/>
                  </a:moveTo>
                  <a:lnTo>
                    <a:pt x="0" y="3908"/>
                  </a:lnTo>
                  <a:lnTo>
                    <a:pt x="3455" y="7835"/>
                  </a:lnTo>
                  <a:lnTo>
                    <a:pt x="0" y="11743"/>
                  </a:lnTo>
                  <a:lnTo>
                    <a:pt x="3285" y="15481"/>
                  </a:lnTo>
                  <a:lnTo>
                    <a:pt x="38078" y="15481"/>
                  </a:lnTo>
                  <a:lnTo>
                    <a:pt x="41362" y="11743"/>
                  </a:lnTo>
                  <a:lnTo>
                    <a:pt x="37908" y="7835"/>
                  </a:lnTo>
                  <a:lnTo>
                    <a:pt x="41362" y="3908"/>
                  </a:lnTo>
                  <a:lnTo>
                    <a:pt x="379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3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fill="none" extrusionOk="0">
                  <a:moveTo>
                    <a:pt x="38078" y="15481"/>
                  </a:moveTo>
                  <a:lnTo>
                    <a:pt x="3285" y="15481"/>
                  </a:lnTo>
                  <a:lnTo>
                    <a:pt x="0" y="11743"/>
                  </a:lnTo>
                  <a:lnTo>
                    <a:pt x="3455" y="7835"/>
                  </a:lnTo>
                  <a:lnTo>
                    <a:pt x="0" y="3908"/>
                  </a:lnTo>
                  <a:lnTo>
                    <a:pt x="3455" y="0"/>
                  </a:lnTo>
                  <a:lnTo>
                    <a:pt x="37908" y="0"/>
                  </a:lnTo>
                  <a:lnTo>
                    <a:pt x="41362" y="3908"/>
                  </a:lnTo>
                  <a:lnTo>
                    <a:pt x="37908" y="7835"/>
                  </a:lnTo>
                  <a:lnTo>
                    <a:pt x="41362" y="11743"/>
                  </a:lnTo>
                  <a:lnTo>
                    <a:pt x="38078" y="154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3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  <a:close/>
                  <a:moveTo>
                    <a:pt x="41362" y="0"/>
                  </a:moveTo>
                  <a:lnTo>
                    <a:pt x="41362" y="0"/>
                  </a:lnTo>
                  <a:lnTo>
                    <a:pt x="37983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3"/>
            <p:cNvSpPr/>
            <p:nvPr/>
          </p:nvSpPr>
          <p:spPr>
            <a:xfrm>
              <a:off x="1395700" y="3194475"/>
              <a:ext cx="58525" cy="66100"/>
            </a:xfrm>
            <a:custGeom>
              <a:avLst/>
              <a:gdLst/>
              <a:ahLst/>
              <a:cxnLst/>
              <a:rect l="l" t="t" r="r" b="b"/>
              <a:pathLst>
                <a:path w="2341" h="26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3"/>
            <p:cNvSpPr/>
            <p:nvPr/>
          </p:nvSpPr>
          <p:spPr>
            <a:xfrm>
              <a:off x="2345275" y="3194475"/>
              <a:ext cx="84500" cy="95825"/>
            </a:xfrm>
            <a:custGeom>
              <a:avLst/>
              <a:gdLst/>
              <a:ahLst/>
              <a:cxnLst/>
              <a:rect l="l" t="t" r="r" b="b"/>
              <a:pathLst>
                <a:path w="3380" h="3833" fill="none" extrusionOk="0">
                  <a:moveTo>
                    <a:pt x="3379" y="0"/>
                  </a:moveTo>
                  <a:lnTo>
                    <a:pt x="3379" y="0"/>
                  </a:lnTo>
                  <a:lnTo>
                    <a:pt x="0" y="3832"/>
                  </a:lnTo>
                  <a:lnTo>
                    <a:pt x="0" y="3832"/>
                  </a:lnTo>
                  <a:lnTo>
                    <a:pt x="3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3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3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3"/>
            <p:cNvSpPr/>
            <p:nvPr/>
          </p:nvSpPr>
          <p:spPr>
            <a:xfrm>
              <a:off x="1395700" y="3389850"/>
              <a:ext cx="1034075" cy="97250"/>
            </a:xfrm>
            <a:custGeom>
              <a:avLst/>
              <a:gdLst/>
              <a:ahLst/>
              <a:cxnLst/>
              <a:rect l="l" t="t" r="r" b="b"/>
              <a:pathLst>
                <a:path w="41363" h="3890" extrusionOk="0">
                  <a:moveTo>
                    <a:pt x="0" y="1"/>
                  </a:moveTo>
                  <a:lnTo>
                    <a:pt x="3285" y="3739"/>
                  </a:lnTo>
                  <a:lnTo>
                    <a:pt x="3302" y="3739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38060" y="3739"/>
                  </a:lnTo>
                  <a:lnTo>
                    <a:pt x="38078" y="3739"/>
                  </a:lnTo>
                  <a:lnTo>
                    <a:pt x="41362" y="1"/>
                  </a:lnTo>
                  <a:close/>
                  <a:moveTo>
                    <a:pt x="3302" y="3739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close/>
                  <a:moveTo>
                    <a:pt x="34094" y="3739"/>
                  </a:moveTo>
                  <a:lnTo>
                    <a:pt x="33943" y="3890"/>
                  </a:lnTo>
                  <a:lnTo>
                    <a:pt x="37927" y="3890"/>
                  </a:lnTo>
                  <a:lnTo>
                    <a:pt x="38060" y="3739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3"/>
            <p:cNvSpPr/>
            <p:nvPr/>
          </p:nvSpPr>
          <p:spPr>
            <a:xfrm>
              <a:off x="1395700" y="3389850"/>
              <a:ext cx="180775" cy="97250"/>
            </a:xfrm>
            <a:custGeom>
              <a:avLst/>
              <a:gdLst/>
              <a:ahLst/>
              <a:cxnLst/>
              <a:rect l="l" t="t" r="r" b="b"/>
              <a:pathLst>
                <a:path w="7231" h="3890" fill="none" extrusionOk="0">
                  <a:moveTo>
                    <a:pt x="0" y="1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lnTo>
                    <a:pt x="3285" y="373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244275" y="3389850"/>
              <a:ext cx="185500" cy="97250"/>
            </a:xfrm>
            <a:custGeom>
              <a:avLst/>
              <a:gdLst/>
              <a:ahLst/>
              <a:cxnLst/>
              <a:rect l="l" t="t" r="r" b="b"/>
              <a:pathLst>
                <a:path w="7420" h="3890" fill="none" extrusionOk="0">
                  <a:moveTo>
                    <a:pt x="7419" y="1"/>
                  </a:moveTo>
                  <a:lnTo>
                    <a:pt x="4135" y="3739"/>
                  </a:lnTo>
                  <a:lnTo>
                    <a:pt x="151" y="3739"/>
                  </a:lnTo>
                  <a:lnTo>
                    <a:pt x="0" y="3890"/>
                  </a:lnTo>
                  <a:lnTo>
                    <a:pt x="3984" y="3890"/>
                  </a:lnTo>
                  <a:lnTo>
                    <a:pt x="74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3"/>
            <p:cNvSpPr/>
            <p:nvPr/>
          </p:nvSpPr>
          <p:spPr>
            <a:xfrm>
              <a:off x="1395700" y="3388925"/>
              <a:ext cx="475" cy="950"/>
            </a:xfrm>
            <a:custGeom>
              <a:avLst/>
              <a:gdLst/>
              <a:ahLst/>
              <a:cxnLst/>
              <a:rect l="l" t="t" r="r" b="b"/>
              <a:pathLst>
                <a:path w="19" h="38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3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extrusionOk="0">
                  <a:moveTo>
                    <a:pt x="19" y="0"/>
                  </a:moveTo>
                  <a:lnTo>
                    <a:pt x="0" y="38"/>
                  </a:lnTo>
                  <a:lnTo>
                    <a:pt x="3285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285" y="3776"/>
                  </a:lnTo>
                  <a:lnTo>
                    <a:pt x="7098" y="3776"/>
                  </a:lnTo>
                  <a:lnTo>
                    <a:pt x="34094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" name="Google Shape;978;p13"/>
          <p:cNvGrpSpPr/>
          <p:nvPr/>
        </p:nvGrpSpPr>
        <p:grpSpPr>
          <a:xfrm>
            <a:off x="7766490" y="3770275"/>
            <a:ext cx="1571958" cy="1610184"/>
            <a:chOff x="-3128300" y="3184750"/>
            <a:chExt cx="1745650" cy="1788100"/>
          </a:xfrm>
        </p:grpSpPr>
        <p:sp>
          <p:nvSpPr>
            <p:cNvPr id="979" name="Google Shape;979;p13"/>
            <p:cNvSpPr/>
            <p:nvPr/>
          </p:nvSpPr>
          <p:spPr>
            <a:xfrm>
              <a:off x="-3128300" y="3184750"/>
              <a:ext cx="1745650" cy="1788100"/>
            </a:xfrm>
            <a:custGeom>
              <a:avLst/>
              <a:gdLst/>
              <a:ahLst/>
              <a:cxnLst/>
              <a:rect l="l" t="t" r="r" b="b"/>
              <a:pathLst>
                <a:path w="69826" h="71524" extrusionOk="0">
                  <a:moveTo>
                    <a:pt x="62244" y="1"/>
                  </a:moveTo>
                  <a:lnTo>
                    <a:pt x="61580" y="19"/>
                  </a:lnTo>
                  <a:lnTo>
                    <a:pt x="60934" y="56"/>
                  </a:lnTo>
                  <a:lnTo>
                    <a:pt x="60270" y="130"/>
                  </a:lnTo>
                  <a:lnTo>
                    <a:pt x="59624" y="222"/>
                  </a:lnTo>
                  <a:lnTo>
                    <a:pt x="59034" y="333"/>
                  </a:lnTo>
                  <a:lnTo>
                    <a:pt x="58462" y="481"/>
                  </a:lnTo>
                  <a:lnTo>
                    <a:pt x="57890" y="647"/>
                  </a:lnTo>
                  <a:lnTo>
                    <a:pt x="57337" y="813"/>
                  </a:lnTo>
                  <a:lnTo>
                    <a:pt x="56783" y="1016"/>
                  </a:lnTo>
                  <a:lnTo>
                    <a:pt x="56248" y="1255"/>
                  </a:lnTo>
                  <a:lnTo>
                    <a:pt x="55695" y="1495"/>
                  </a:lnTo>
                  <a:lnTo>
                    <a:pt x="55178" y="1754"/>
                  </a:lnTo>
                  <a:lnTo>
                    <a:pt x="54662" y="2030"/>
                  </a:lnTo>
                  <a:lnTo>
                    <a:pt x="54145" y="2325"/>
                  </a:lnTo>
                  <a:lnTo>
                    <a:pt x="53647" y="2639"/>
                  </a:lnTo>
                  <a:lnTo>
                    <a:pt x="53167" y="2971"/>
                  </a:lnTo>
                  <a:lnTo>
                    <a:pt x="52688" y="3322"/>
                  </a:lnTo>
                  <a:lnTo>
                    <a:pt x="52226" y="3691"/>
                  </a:lnTo>
                  <a:lnTo>
                    <a:pt x="51784" y="4078"/>
                  </a:lnTo>
                  <a:lnTo>
                    <a:pt x="51341" y="4465"/>
                  </a:lnTo>
                  <a:lnTo>
                    <a:pt x="50917" y="4871"/>
                  </a:lnTo>
                  <a:lnTo>
                    <a:pt x="50492" y="5296"/>
                  </a:lnTo>
                  <a:lnTo>
                    <a:pt x="50087" y="5738"/>
                  </a:lnTo>
                  <a:lnTo>
                    <a:pt x="49699" y="6199"/>
                  </a:lnTo>
                  <a:lnTo>
                    <a:pt x="49330" y="6661"/>
                  </a:lnTo>
                  <a:lnTo>
                    <a:pt x="48980" y="7122"/>
                  </a:lnTo>
                  <a:lnTo>
                    <a:pt x="48629" y="7620"/>
                  </a:lnTo>
                  <a:lnTo>
                    <a:pt x="48316" y="8118"/>
                  </a:lnTo>
                  <a:lnTo>
                    <a:pt x="48002" y="8616"/>
                  </a:lnTo>
                  <a:lnTo>
                    <a:pt x="47707" y="9133"/>
                  </a:lnTo>
                  <a:lnTo>
                    <a:pt x="47430" y="9668"/>
                  </a:lnTo>
                  <a:lnTo>
                    <a:pt x="47172" y="10203"/>
                  </a:lnTo>
                  <a:lnTo>
                    <a:pt x="46932" y="10738"/>
                  </a:lnTo>
                  <a:lnTo>
                    <a:pt x="46711" y="11291"/>
                  </a:lnTo>
                  <a:lnTo>
                    <a:pt x="46508" y="11845"/>
                  </a:lnTo>
                  <a:lnTo>
                    <a:pt x="46323" y="12398"/>
                  </a:lnTo>
                  <a:lnTo>
                    <a:pt x="46176" y="12933"/>
                  </a:lnTo>
                  <a:lnTo>
                    <a:pt x="46046" y="13450"/>
                  </a:lnTo>
                  <a:lnTo>
                    <a:pt x="45917" y="13966"/>
                  </a:lnTo>
                  <a:lnTo>
                    <a:pt x="45807" y="14501"/>
                  </a:lnTo>
                  <a:lnTo>
                    <a:pt x="45714" y="15036"/>
                  </a:lnTo>
                  <a:lnTo>
                    <a:pt x="45641" y="15571"/>
                  </a:lnTo>
                  <a:lnTo>
                    <a:pt x="45585" y="16106"/>
                  </a:lnTo>
                  <a:lnTo>
                    <a:pt x="45548" y="16641"/>
                  </a:lnTo>
                  <a:lnTo>
                    <a:pt x="45511" y="17176"/>
                  </a:lnTo>
                  <a:lnTo>
                    <a:pt x="45493" y="17711"/>
                  </a:lnTo>
                  <a:lnTo>
                    <a:pt x="45493" y="18264"/>
                  </a:lnTo>
                  <a:lnTo>
                    <a:pt x="45493" y="18799"/>
                  </a:lnTo>
                  <a:lnTo>
                    <a:pt x="45530" y="19334"/>
                  </a:lnTo>
                  <a:lnTo>
                    <a:pt x="45567" y="19869"/>
                  </a:lnTo>
                  <a:lnTo>
                    <a:pt x="45622" y="20404"/>
                  </a:lnTo>
                  <a:lnTo>
                    <a:pt x="45677" y="20958"/>
                  </a:lnTo>
                  <a:lnTo>
                    <a:pt x="45770" y="21493"/>
                  </a:lnTo>
                  <a:lnTo>
                    <a:pt x="45862" y="22009"/>
                  </a:lnTo>
                  <a:lnTo>
                    <a:pt x="45973" y="22544"/>
                  </a:lnTo>
                  <a:lnTo>
                    <a:pt x="46083" y="23079"/>
                  </a:lnTo>
                  <a:lnTo>
                    <a:pt x="46212" y="23596"/>
                  </a:lnTo>
                  <a:lnTo>
                    <a:pt x="46360" y="24131"/>
                  </a:lnTo>
                  <a:lnTo>
                    <a:pt x="46526" y="24647"/>
                  </a:lnTo>
                  <a:lnTo>
                    <a:pt x="46692" y="25164"/>
                  </a:lnTo>
                  <a:lnTo>
                    <a:pt x="46877" y="25680"/>
                  </a:lnTo>
                  <a:lnTo>
                    <a:pt x="47061" y="26179"/>
                  </a:lnTo>
                  <a:lnTo>
                    <a:pt x="47282" y="26677"/>
                  </a:lnTo>
                  <a:lnTo>
                    <a:pt x="47485" y="27175"/>
                  </a:lnTo>
                  <a:lnTo>
                    <a:pt x="47725" y="27673"/>
                  </a:lnTo>
                  <a:lnTo>
                    <a:pt x="47965" y="28153"/>
                  </a:lnTo>
                  <a:lnTo>
                    <a:pt x="48223" y="28632"/>
                  </a:lnTo>
                  <a:lnTo>
                    <a:pt x="48482" y="29112"/>
                  </a:lnTo>
                  <a:lnTo>
                    <a:pt x="48223" y="28872"/>
                  </a:lnTo>
                  <a:lnTo>
                    <a:pt x="47947" y="28669"/>
                  </a:lnTo>
                  <a:lnTo>
                    <a:pt x="47651" y="28485"/>
                  </a:lnTo>
                  <a:lnTo>
                    <a:pt x="47319" y="28319"/>
                  </a:lnTo>
                  <a:lnTo>
                    <a:pt x="46987" y="28189"/>
                  </a:lnTo>
                  <a:lnTo>
                    <a:pt x="46655" y="28079"/>
                  </a:lnTo>
                  <a:lnTo>
                    <a:pt x="46305" y="27986"/>
                  </a:lnTo>
                  <a:lnTo>
                    <a:pt x="45936" y="27931"/>
                  </a:lnTo>
                  <a:lnTo>
                    <a:pt x="45585" y="27894"/>
                  </a:lnTo>
                  <a:lnTo>
                    <a:pt x="45216" y="27894"/>
                  </a:lnTo>
                  <a:lnTo>
                    <a:pt x="44847" y="27913"/>
                  </a:lnTo>
                  <a:lnTo>
                    <a:pt x="44478" y="27950"/>
                  </a:lnTo>
                  <a:lnTo>
                    <a:pt x="44128" y="28023"/>
                  </a:lnTo>
                  <a:lnTo>
                    <a:pt x="43777" y="28134"/>
                  </a:lnTo>
                  <a:lnTo>
                    <a:pt x="43445" y="28263"/>
                  </a:lnTo>
                  <a:lnTo>
                    <a:pt x="43113" y="28411"/>
                  </a:lnTo>
                  <a:lnTo>
                    <a:pt x="42726" y="28651"/>
                  </a:lnTo>
                  <a:lnTo>
                    <a:pt x="42338" y="28927"/>
                  </a:lnTo>
                  <a:lnTo>
                    <a:pt x="41988" y="29223"/>
                  </a:lnTo>
                  <a:lnTo>
                    <a:pt x="41674" y="29555"/>
                  </a:lnTo>
                  <a:lnTo>
                    <a:pt x="41361" y="29905"/>
                  </a:lnTo>
                  <a:lnTo>
                    <a:pt x="41102" y="30274"/>
                  </a:lnTo>
                  <a:lnTo>
                    <a:pt x="40844" y="30661"/>
                  </a:lnTo>
                  <a:lnTo>
                    <a:pt x="40623" y="31067"/>
                  </a:lnTo>
                  <a:lnTo>
                    <a:pt x="40420" y="31492"/>
                  </a:lnTo>
                  <a:lnTo>
                    <a:pt x="40254" y="31934"/>
                  </a:lnTo>
                  <a:lnTo>
                    <a:pt x="40106" y="32396"/>
                  </a:lnTo>
                  <a:lnTo>
                    <a:pt x="39977" y="32857"/>
                  </a:lnTo>
                  <a:lnTo>
                    <a:pt x="39885" y="33318"/>
                  </a:lnTo>
                  <a:lnTo>
                    <a:pt x="39811" y="33779"/>
                  </a:lnTo>
                  <a:lnTo>
                    <a:pt x="39756" y="34259"/>
                  </a:lnTo>
                  <a:lnTo>
                    <a:pt x="39737" y="34720"/>
                  </a:lnTo>
                  <a:lnTo>
                    <a:pt x="39737" y="35200"/>
                  </a:lnTo>
                  <a:lnTo>
                    <a:pt x="39737" y="35661"/>
                  </a:lnTo>
                  <a:lnTo>
                    <a:pt x="39774" y="36122"/>
                  </a:lnTo>
                  <a:lnTo>
                    <a:pt x="39829" y="36583"/>
                  </a:lnTo>
                  <a:lnTo>
                    <a:pt x="39903" y="37044"/>
                  </a:lnTo>
                  <a:lnTo>
                    <a:pt x="39977" y="37506"/>
                  </a:lnTo>
                  <a:lnTo>
                    <a:pt x="40069" y="37967"/>
                  </a:lnTo>
                  <a:lnTo>
                    <a:pt x="40180" y="38428"/>
                  </a:lnTo>
                  <a:lnTo>
                    <a:pt x="40420" y="39332"/>
                  </a:lnTo>
                  <a:lnTo>
                    <a:pt x="40678" y="40236"/>
                  </a:lnTo>
                  <a:lnTo>
                    <a:pt x="40973" y="41140"/>
                  </a:lnTo>
                  <a:lnTo>
                    <a:pt x="41268" y="42025"/>
                  </a:lnTo>
                  <a:lnTo>
                    <a:pt x="41047" y="41472"/>
                  </a:lnTo>
                  <a:lnTo>
                    <a:pt x="40789" y="40918"/>
                  </a:lnTo>
                  <a:lnTo>
                    <a:pt x="40512" y="40402"/>
                  </a:lnTo>
                  <a:lnTo>
                    <a:pt x="40198" y="39904"/>
                  </a:lnTo>
                  <a:lnTo>
                    <a:pt x="39866" y="39424"/>
                  </a:lnTo>
                  <a:lnTo>
                    <a:pt x="39497" y="38963"/>
                  </a:lnTo>
                  <a:lnTo>
                    <a:pt x="39110" y="38520"/>
                  </a:lnTo>
                  <a:lnTo>
                    <a:pt x="38686" y="38096"/>
                  </a:lnTo>
                  <a:lnTo>
                    <a:pt x="38243" y="37690"/>
                  </a:lnTo>
                  <a:lnTo>
                    <a:pt x="37782" y="37321"/>
                  </a:lnTo>
                  <a:lnTo>
                    <a:pt x="37302" y="36971"/>
                  </a:lnTo>
                  <a:lnTo>
                    <a:pt x="36804" y="36639"/>
                  </a:lnTo>
                  <a:lnTo>
                    <a:pt x="36288" y="36343"/>
                  </a:lnTo>
                  <a:lnTo>
                    <a:pt x="35771" y="36067"/>
                  </a:lnTo>
                  <a:lnTo>
                    <a:pt x="35218" y="35808"/>
                  </a:lnTo>
                  <a:lnTo>
                    <a:pt x="34664" y="35587"/>
                  </a:lnTo>
                  <a:lnTo>
                    <a:pt x="34111" y="35384"/>
                  </a:lnTo>
                  <a:lnTo>
                    <a:pt x="33520" y="35218"/>
                  </a:lnTo>
                  <a:lnTo>
                    <a:pt x="32948" y="35070"/>
                  </a:lnTo>
                  <a:lnTo>
                    <a:pt x="32358" y="34960"/>
                  </a:lnTo>
                  <a:lnTo>
                    <a:pt x="31768" y="34868"/>
                  </a:lnTo>
                  <a:lnTo>
                    <a:pt x="31177" y="34812"/>
                  </a:lnTo>
                  <a:lnTo>
                    <a:pt x="30587" y="34794"/>
                  </a:lnTo>
                  <a:lnTo>
                    <a:pt x="29997" y="34794"/>
                  </a:lnTo>
                  <a:lnTo>
                    <a:pt x="29406" y="34831"/>
                  </a:lnTo>
                  <a:lnTo>
                    <a:pt x="28816" y="34904"/>
                  </a:lnTo>
                  <a:lnTo>
                    <a:pt x="28226" y="35015"/>
                  </a:lnTo>
                  <a:lnTo>
                    <a:pt x="27654" y="35144"/>
                  </a:lnTo>
                  <a:lnTo>
                    <a:pt x="27100" y="35310"/>
                  </a:lnTo>
                  <a:lnTo>
                    <a:pt x="26529" y="35513"/>
                  </a:lnTo>
                  <a:lnTo>
                    <a:pt x="25994" y="35753"/>
                  </a:lnTo>
                  <a:lnTo>
                    <a:pt x="25459" y="36030"/>
                  </a:lnTo>
                  <a:lnTo>
                    <a:pt x="24961" y="36343"/>
                  </a:lnTo>
                  <a:lnTo>
                    <a:pt x="24481" y="36675"/>
                  </a:lnTo>
                  <a:lnTo>
                    <a:pt x="24020" y="37026"/>
                  </a:lnTo>
                  <a:lnTo>
                    <a:pt x="23595" y="37413"/>
                  </a:lnTo>
                  <a:lnTo>
                    <a:pt x="23190" y="37819"/>
                  </a:lnTo>
                  <a:lnTo>
                    <a:pt x="22802" y="38244"/>
                  </a:lnTo>
                  <a:lnTo>
                    <a:pt x="22433" y="38686"/>
                  </a:lnTo>
                  <a:lnTo>
                    <a:pt x="22101" y="39166"/>
                  </a:lnTo>
                  <a:lnTo>
                    <a:pt x="21787" y="39646"/>
                  </a:lnTo>
                  <a:lnTo>
                    <a:pt x="21492" y="40162"/>
                  </a:lnTo>
                  <a:lnTo>
                    <a:pt x="21234" y="40679"/>
                  </a:lnTo>
                  <a:lnTo>
                    <a:pt x="20994" y="41214"/>
                  </a:lnTo>
                  <a:lnTo>
                    <a:pt x="20791" y="41749"/>
                  </a:lnTo>
                  <a:lnTo>
                    <a:pt x="20607" y="42302"/>
                  </a:lnTo>
                  <a:lnTo>
                    <a:pt x="20441" y="42856"/>
                  </a:lnTo>
                  <a:lnTo>
                    <a:pt x="20312" y="43427"/>
                  </a:lnTo>
                  <a:lnTo>
                    <a:pt x="20201" y="43999"/>
                  </a:lnTo>
                  <a:lnTo>
                    <a:pt x="20127" y="44590"/>
                  </a:lnTo>
                  <a:lnTo>
                    <a:pt x="20072" y="45162"/>
                  </a:lnTo>
                  <a:lnTo>
                    <a:pt x="20053" y="45752"/>
                  </a:lnTo>
                  <a:lnTo>
                    <a:pt x="20053" y="46342"/>
                  </a:lnTo>
                  <a:lnTo>
                    <a:pt x="20090" y="46914"/>
                  </a:lnTo>
                  <a:lnTo>
                    <a:pt x="20146" y="47486"/>
                  </a:lnTo>
                  <a:lnTo>
                    <a:pt x="20238" y="48058"/>
                  </a:lnTo>
                  <a:lnTo>
                    <a:pt x="20349" y="48630"/>
                  </a:lnTo>
                  <a:lnTo>
                    <a:pt x="20515" y="49183"/>
                  </a:lnTo>
                  <a:lnTo>
                    <a:pt x="20681" y="49737"/>
                  </a:lnTo>
                  <a:lnTo>
                    <a:pt x="20902" y="50272"/>
                  </a:lnTo>
                  <a:lnTo>
                    <a:pt x="21142" y="50807"/>
                  </a:lnTo>
                  <a:lnTo>
                    <a:pt x="21400" y="51305"/>
                  </a:lnTo>
                  <a:lnTo>
                    <a:pt x="21695" y="51803"/>
                  </a:lnTo>
                  <a:lnTo>
                    <a:pt x="22027" y="52282"/>
                  </a:lnTo>
                  <a:lnTo>
                    <a:pt x="21677" y="51877"/>
                  </a:lnTo>
                  <a:lnTo>
                    <a:pt x="21308" y="51489"/>
                  </a:lnTo>
                  <a:lnTo>
                    <a:pt x="20920" y="51102"/>
                  </a:lnTo>
                  <a:lnTo>
                    <a:pt x="20515" y="50751"/>
                  </a:lnTo>
                  <a:lnTo>
                    <a:pt x="20090" y="50419"/>
                  </a:lnTo>
                  <a:lnTo>
                    <a:pt x="19648" y="50106"/>
                  </a:lnTo>
                  <a:lnTo>
                    <a:pt x="19186" y="49792"/>
                  </a:lnTo>
                  <a:lnTo>
                    <a:pt x="18725" y="49515"/>
                  </a:lnTo>
                  <a:lnTo>
                    <a:pt x="18246" y="49257"/>
                  </a:lnTo>
                  <a:lnTo>
                    <a:pt x="17766" y="49017"/>
                  </a:lnTo>
                  <a:lnTo>
                    <a:pt x="17268" y="48814"/>
                  </a:lnTo>
                  <a:lnTo>
                    <a:pt x="16770" y="48611"/>
                  </a:lnTo>
                  <a:lnTo>
                    <a:pt x="16253" y="48427"/>
                  </a:lnTo>
                  <a:lnTo>
                    <a:pt x="15718" y="48279"/>
                  </a:lnTo>
                  <a:lnTo>
                    <a:pt x="15202" y="48150"/>
                  </a:lnTo>
                  <a:lnTo>
                    <a:pt x="14667" y="48021"/>
                  </a:lnTo>
                  <a:lnTo>
                    <a:pt x="14132" y="47929"/>
                  </a:lnTo>
                  <a:lnTo>
                    <a:pt x="13597" y="47873"/>
                  </a:lnTo>
                  <a:lnTo>
                    <a:pt x="13043" y="47818"/>
                  </a:lnTo>
                  <a:lnTo>
                    <a:pt x="12508" y="47800"/>
                  </a:lnTo>
                  <a:lnTo>
                    <a:pt x="11955" y="47800"/>
                  </a:lnTo>
                  <a:lnTo>
                    <a:pt x="11420" y="47818"/>
                  </a:lnTo>
                  <a:lnTo>
                    <a:pt x="10885" y="47855"/>
                  </a:lnTo>
                  <a:lnTo>
                    <a:pt x="10331" y="47910"/>
                  </a:lnTo>
                  <a:lnTo>
                    <a:pt x="9796" y="48002"/>
                  </a:lnTo>
                  <a:lnTo>
                    <a:pt x="9280" y="48113"/>
                  </a:lnTo>
                  <a:lnTo>
                    <a:pt x="8745" y="48242"/>
                  </a:lnTo>
                  <a:lnTo>
                    <a:pt x="8228" y="48408"/>
                  </a:lnTo>
                  <a:lnTo>
                    <a:pt x="7730" y="48593"/>
                  </a:lnTo>
                  <a:lnTo>
                    <a:pt x="7214" y="48796"/>
                  </a:lnTo>
                  <a:lnTo>
                    <a:pt x="6734" y="49036"/>
                  </a:lnTo>
                  <a:lnTo>
                    <a:pt x="6254" y="49294"/>
                  </a:lnTo>
                  <a:lnTo>
                    <a:pt x="5775" y="49571"/>
                  </a:lnTo>
                  <a:lnTo>
                    <a:pt x="5314" y="49884"/>
                  </a:lnTo>
                  <a:lnTo>
                    <a:pt x="4852" y="50216"/>
                  </a:lnTo>
                  <a:lnTo>
                    <a:pt x="4428" y="50567"/>
                  </a:lnTo>
                  <a:lnTo>
                    <a:pt x="4022" y="50936"/>
                  </a:lnTo>
                  <a:lnTo>
                    <a:pt x="3635" y="51342"/>
                  </a:lnTo>
                  <a:lnTo>
                    <a:pt x="3247" y="51747"/>
                  </a:lnTo>
                  <a:lnTo>
                    <a:pt x="2897" y="52172"/>
                  </a:lnTo>
                  <a:lnTo>
                    <a:pt x="2565" y="52614"/>
                  </a:lnTo>
                  <a:lnTo>
                    <a:pt x="2233" y="53057"/>
                  </a:lnTo>
                  <a:lnTo>
                    <a:pt x="1938" y="53537"/>
                  </a:lnTo>
                  <a:lnTo>
                    <a:pt x="1661" y="54017"/>
                  </a:lnTo>
                  <a:lnTo>
                    <a:pt x="1403" y="54515"/>
                  </a:lnTo>
                  <a:lnTo>
                    <a:pt x="1163" y="55013"/>
                  </a:lnTo>
                  <a:lnTo>
                    <a:pt x="941" y="55529"/>
                  </a:lnTo>
                  <a:lnTo>
                    <a:pt x="757" y="56064"/>
                  </a:lnTo>
                  <a:lnTo>
                    <a:pt x="572" y="56581"/>
                  </a:lnTo>
                  <a:lnTo>
                    <a:pt x="425" y="57116"/>
                  </a:lnTo>
                  <a:lnTo>
                    <a:pt x="296" y="57669"/>
                  </a:lnTo>
                  <a:lnTo>
                    <a:pt x="185" y="58223"/>
                  </a:lnTo>
                  <a:lnTo>
                    <a:pt x="111" y="58758"/>
                  </a:lnTo>
                  <a:lnTo>
                    <a:pt x="37" y="59311"/>
                  </a:lnTo>
                  <a:lnTo>
                    <a:pt x="1" y="59883"/>
                  </a:lnTo>
                  <a:lnTo>
                    <a:pt x="1" y="60436"/>
                  </a:lnTo>
                  <a:lnTo>
                    <a:pt x="19" y="60990"/>
                  </a:lnTo>
                  <a:lnTo>
                    <a:pt x="56" y="61543"/>
                  </a:lnTo>
                  <a:lnTo>
                    <a:pt x="111" y="62097"/>
                  </a:lnTo>
                  <a:lnTo>
                    <a:pt x="204" y="62632"/>
                  </a:lnTo>
                  <a:lnTo>
                    <a:pt x="314" y="63185"/>
                  </a:lnTo>
                  <a:lnTo>
                    <a:pt x="462" y="63720"/>
                  </a:lnTo>
                  <a:lnTo>
                    <a:pt x="628" y="64255"/>
                  </a:lnTo>
                  <a:lnTo>
                    <a:pt x="831" y="64772"/>
                  </a:lnTo>
                  <a:lnTo>
                    <a:pt x="10590" y="65731"/>
                  </a:lnTo>
                  <a:lnTo>
                    <a:pt x="20994" y="66746"/>
                  </a:lnTo>
                  <a:lnTo>
                    <a:pt x="69826" y="71524"/>
                  </a:lnTo>
                  <a:lnTo>
                    <a:pt x="69826" y="2049"/>
                  </a:lnTo>
                  <a:lnTo>
                    <a:pt x="69254" y="1735"/>
                  </a:lnTo>
                  <a:lnTo>
                    <a:pt x="68645" y="1440"/>
                  </a:lnTo>
                  <a:lnTo>
                    <a:pt x="68055" y="1182"/>
                  </a:lnTo>
                  <a:lnTo>
                    <a:pt x="67427" y="942"/>
                  </a:lnTo>
                  <a:lnTo>
                    <a:pt x="66800" y="720"/>
                  </a:lnTo>
                  <a:lnTo>
                    <a:pt x="66173" y="536"/>
                  </a:lnTo>
                  <a:lnTo>
                    <a:pt x="65527" y="388"/>
                  </a:lnTo>
                  <a:lnTo>
                    <a:pt x="64882" y="241"/>
                  </a:lnTo>
                  <a:lnTo>
                    <a:pt x="64218" y="149"/>
                  </a:lnTo>
                  <a:lnTo>
                    <a:pt x="63572" y="75"/>
                  </a:lnTo>
                  <a:lnTo>
                    <a:pt x="62908" y="19"/>
                  </a:lnTo>
                  <a:lnTo>
                    <a:pt x="622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-2670849" y="3653325"/>
              <a:ext cx="1288115" cy="1319439"/>
            </a:xfrm>
            <a:custGeom>
              <a:avLst/>
              <a:gdLst/>
              <a:ahLst/>
              <a:cxnLst/>
              <a:rect l="l" t="t" r="r" b="b"/>
              <a:pathLst>
                <a:path w="69826" h="71524" extrusionOk="0">
                  <a:moveTo>
                    <a:pt x="62244" y="1"/>
                  </a:moveTo>
                  <a:lnTo>
                    <a:pt x="61580" y="19"/>
                  </a:lnTo>
                  <a:lnTo>
                    <a:pt x="60934" y="56"/>
                  </a:lnTo>
                  <a:lnTo>
                    <a:pt x="60270" y="130"/>
                  </a:lnTo>
                  <a:lnTo>
                    <a:pt x="59624" y="222"/>
                  </a:lnTo>
                  <a:lnTo>
                    <a:pt x="59034" y="333"/>
                  </a:lnTo>
                  <a:lnTo>
                    <a:pt x="58462" y="481"/>
                  </a:lnTo>
                  <a:lnTo>
                    <a:pt x="57890" y="647"/>
                  </a:lnTo>
                  <a:lnTo>
                    <a:pt x="57337" y="813"/>
                  </a:lnTo>
                  <a:lnTo>
                    <a:pt x="56783" y="1016"/>
                  </a:lnTo>
                  <a:lnTo>
                    <a:pt x="56248" y="1255"/>
                  </a:lnTo>
                  <a:lnTo>
                    <a:pt x="55695" y="1495"/>
                  </a:lnTo>
                  <a:lnTo>
                    <a:pt x="55178" y="1754"/>
                  </a:lnTo>
                  <a:lnTo>
                    <a:pt x="54662" y="2030"/>
                  </a:lnTo>
                  <a:lnTo>
                    <a:pt x="54145" y="2325"/>
                  </a:lnTo>
                  <a:lnTo>
                    <a:pt x="53647" y="2639"/>
                  </a:lnTo>
                  <a:lnTo>
                    <a:pt x="53167" y="2971"/>
                  </a:lnTo>
                  <a:lnTo>
                    <a:pt x="52688" y="3322"/>
                  </a:lnTo>
                  <a:lnTo>
                    <a:pt x="52226" y="3691"/>
                  </a:lnTo>
                  <a:lnTo>
                    <a:pt x="51784" y="4078"/>
                  </a:lnTo>
                  <a:lnTo>
                    <a:pt x="51341" y="4465"/>
                  </a:lnTo>
                  <a:lnTo>
                    <a:pt x="50917" y="4871"/>
                  </a:lnTo>
                  <a:lnTo>
                    <a:pt x="50492" y="5296"/>
                  </a:lnTo>
                  <a:lnTo>
                    <a:pt x="50087" y="5738"/>
                  </a:lnTo>
                  <a:lnTo>
                    <a:pt x="49699" y="6199"/>
                  </a:lnTo>
                  <a:lnTo>
                    <a:pt x="49330" y="6661"/>
                  </a:lnTo>
                  <a:lnTo>
                    <a:pt x="48980" y="7122"/>
                  </a:lnTo>
                  <a:lnTo>
                    <a:pt x="48629" y="7620"/>
                  </a:lnTo>
                  <a:lnTo>
                    <a:pt x="48316" y="8118"/>
                  </a:lnTo>
                  <a:lnTo>
                    <a:pt x="48002" y="8616"/>
                  </a:lnTo>
                  <a:lnTo>
                    <a:pt x="47707" y="9133"/>
                  </a:lnTo>
                  <a:lnTo>
                    <a:pt x="47430" y="9668"/>
                  </a:lnTo>
                  <a:lnTo>
                    <a:pt x="47172" y="10203"/>
                  </a:lnTo>
                  <a:lnTo>
                    <a:pt x="46932" y="10738"/>
                  </a:lnTo>
                  <a:lnTo>
                    <a:pt x="46711" y="11291"/>
                  </a:lnTo>
                  <a:lnTo>
                    <a:pt x="46508" y="11845"/>
                  </a:lnTo>
                  <a:lnTo>
                    <a:pt x="46323" y="12398"/>
                  </a:lnTo>
                  <a:lnTo>
                    <a:pt x="46176" y="12933"/>
                  </a:lnTo>
                  <a:lnTo>
                    <a:pt x="46046" y="13450"/>
                  </a:lnTo>
                  <a:lnTo>
                    <a:pt x="45917" y="13966"/>
                  </a:lnTo>
                  <a:lnTo>
                    <a:pt x="45807" y="14501"/>
                  </a:lnTo>
                  <a:lnTo>
                    <a:pt x="45714" y="15036"/>
                  </a:lnTo>
                  <a:lnTo>
                    <a:pt x="45641" y="15571"/>
                  </a:lnTo>
                  <a:lnTo>
                    <a:pt x="45585" y="16106"/>
                  </a:lnTo>
                  <a:lnTo>
                    <a:pt x="45548" y="16641"/>
                  </a:lnTo>
                  <a:lnTo>
                    <a:pt x="45511" y="17176"/>
                  </a:lnTo>
                  <a:lnTo>
                    <a:pt x="45493" y="17711"/>
                  </a:lnTo>
                  <a:lnTo>
                    <a:pt x="45493" y="18264"/>
                  </a:lnTo>
                  <a:lnTo>
                    <a:pt x="45493" y="18799"/>
                  </a:lnTo>
                  <a:lnTo>
                    <a:pt x="45530" y="19334"/>
                  </a:lnTo>
                  <a:lnTo>
                    <a:pt x="45567" y="19869"/>
                  </a:lnTo>
                  <a:lnTo>
                    <a:pt x="45622" y="20404"/>
                  </a:lnTo>
                  <a:lnTo>
                    <a:pt x="45677" y="20958"/>
                  </a:lnTo>
                  <a:lnTo>
                    <a:pt x="45770" y="21493"/>
                  </a:lnTo>
                  <a:lnTo>
                    <a:pt x="45862" y="22009"/>
                  </a:lnTo>
                  <a:lnTo>
                    <a:pt x="45973" y="22544"/>
                  </a:lnTo>
                  <a:lnTo>
                    <a:pt x="46083" y="23079"/>
                  </a:lnTo>
                  <a:lnTo>
                    <a:pt x="46212" y="23596"/>
                  </a:lnTo>
                  <a:lnTo>
                    <a:pt x="46360" y="24131"/>
                  </a:lnTo>
                  <a:lnTo>
                    <a:pt x="46526" y="24647"/>
                  </a:lnTo>
                  <a:lnTo>
                    <a:pt x="46692" y="25164"/>
                  </a:lnTo>
                  <a:lnTo>
                    <a:pt x="46877" y="25680"/>
                  </a:lnTo>
                  <a:lnTo>
                    <a:pt x="47061" y="26179"/>
                  </a:lnTo>
                  <a:lnTo>
                    <a:pt x="47282" y="26677"/>
                  </a:lnTo>
                  <a:lnTo>
                    <a:pt x="47485" y="27175"/>
                  </a:lnTo>
                  <a:lnTo>
                    <a:pt x="47725" y="27673"/>
                  </a:lnTo>
                  <a:lnTo>
                    <a:pt x="47965" y="28153"/>
                  </a:lnTo>
                  <a:lnTo>
                    <a:pt x="48223" y="28632"/>
                  </a:lnTo>
                  <a:lnTo>
                    <a:pt x="48482" y="29112"/>
                  </a:lnTo>
                  <a:lnTo>
                    <a:pt x="48223" y="28872"/>
                  </a:lnTo>
                  <a:lnTo>
                    <a:pt x="47947" y="28669"/>
                  </a:lnTo>
                  <a:lnTo>
                    <a:pt x="47651" y="28485"/>
                  </a:lnTo>
                  <a:lnTo>
                    <a:pt x="47319" y="28319"/>
                  </a:lnTo>
                  <a:lnTo>
                    <a:pt x="46987" y="28189"/>
                  </a:lnTo>
                  <a:lnTo>
                    <a:pt x="46655" y="28079"/>
                  </a:lnTo>
                  <a:lnTo>
                    <a:pt x="46305" y="27986"/>
                  </a:lnTo>
                  <a:lnTo>
                    <a:pt x="45936" y="27931"/>
                  </a:lnTo>
                  <a:lnTo>
                    <a:pt x="45585" y="27894"/>
                  </a:lnTo>
                  <a:lnTo>
                    <a:pt x="45216" y="27894"/>
                  </a:lnTo>
                  <a:lnTo>
                    <a:pt x="44847" y="27913"/>
                  </a:lnTo>
                  <a:lnTo>
                    <a:pt x="44478" y="27950"/>
                  </a:lnTo>
                  <a:lnTo>
                    <a:pt x="44128" y="28023"/>
                  </a:lnTo>
                  <a:lnTo>
                    <a:pt x="43777" y="28134"/>
                  </a:lnTo>
                  <a:lnTo>
                    <a:pt x="43445" y="28263"/>
                  </a:lnTo>
                  <a:lnTo>
                    <a:pt x="43113" y="28411"/>
                  </a:lnTo>
                  <a:lnTo>
                    <a:pt x="42726" y="28651"/>
                  </a:lnTo>
                  <a:lnTo>
                    <a:pt x="42338" y="28927"/>
                  </a:lnTo>
                  <a:lnTo>
                    <a:pt x="41988" y="29223"/>
                  </a:lnTo>
                  <a:lnTo>
                    <a:pt x="41674" y="29555"/>
                  </a:lnTo>
                  <a:lnTo>
                    <a:pt x="41361" y="29905"/>
                  </a:lnTo>
                  <a:lnTo>
                    <a:pt x="41102" y="30274"/>
                  </a:lnTo>
                  <a:lnTo>
                    <a:pt x="40844" y="30661"/>
                  </a:lnTo>
                  <a:lnTo>
                    <a:pt x="40623" y="31067"/>
                  </a:lnTo>
                  <a:lnTo>
                    <a:pt x="40420" y="31492"/>
                  </a:lnTo>
                  <a:lnTo>
                    <a:pt x="40254" y="31934"/>
                  </a:lnTo>
                  <a:lnTo>
                    <a:pt x="40106" y="32396"/>
                  </a:lnTo>
                  <a:lnTo>
                    <a:pt x="39977" y="32857"/>
                  </a:lnTo>
                  <a:lnTo>
                    <a:pt x="39885" y="33318"/>
                  </a:lnTo>
                  <a:lnTo>
                    <a:pt x="39811" y="33779"/>
                  </a:lnTo>
                  <a:lnTo>
                    <a:pt x="39756" y="34259"/>
                  </a:lnTo>
                  <a:lnTo>
                    <a:pt x="39737" y="34720"/>
                  </a:lnTo>
                  <a:lnTo>
                    <a:pt x="39737" y="35200"/>
                  </a:lnTo>
                  <a:lnTo>
                    <a:pt x="39737" y="35661"/>
                  </a:lnTo>
                  <a:lnTo>
                    <a:pt x="39774" y="36122"/>
                  </a:lnTo>
                  <a:lnTo>
                    <a:pt x="39829" y="36583"/>
                  </a:lnTo>
                  <a:lnTo>
                    <a:pt x="39903" y="37044"/>
                  </a:lnTo>
                  <a:lnTo>
                    <a:pt x="39977" y="37506"/>
                  </a:lnTo>
                  <a:lnTo>
                    <a:pt x="40069" y="37967"/>
                  </a:lnTo>
                  <a:lnTo>
                    <a:pt x="40180" y="38428"/>
                  </a:lnTo>
                  <a:lnTo>
                    <a:pt x="40420" y="39332"/>
                  </a:lnTo>
                  <a:lnTo>
                    <a:pt x="40678" y="40236"/>
                  </a:lnTo>
                  <a:lnTo>
                    <a:pt x="40973" y="41140"/>
                  </a:lnTo>
                  <a:lnTo>
                    <a:pt x="41268" y="42025"/>
                  </a:lnTo>
                  <a:lnTo>
                    <a:pt x="41047" y="41472"/>
                  </a:lnTo>
                  <a:lnTo>
                    <a:pt x="40789" y="40918"/>
                  </a:lnTo>
                  <a:lnTo>
                    <a:pt x="40512" y="40402"/>
                  </a:lnTo>
                  <a:lnTo>
                    <a:pt x="40198" y="39904"/>
                  </a:lnTo>
                  <a:lnTo>
                    <a:pt x="39866" y="39424"/>
                  </a:lnTo>
                  <a:lnTo>
                    <a:pt x="39497" y="38963"/>
                  </a:lnTo>
                  <a:lnTo>
                    <a:pt x="39110" y="38520"/>
                  </a:lnTo>
                  <a:lnTo>
                    <a:pt x="38686" y="38096"/>
                  </a:lnTo>
                  <a:lnTo>
                    <a:pt x="38243" y="37690"/>
                  </a:lnTo>
                  <a:lnTo>
                    <a:pt x="37782" y="37321"/>
                  </a:lnTo>
                  <a:lnTo>
                    <a:pt x="37302" y="36971"/>
                  </a:lnTo>
                  <a:lnTo>
                    <a:pt x="36804" y="36639"/>
                  </a:lnTo>
                  <a:lnTo>
                    <a:pt x="36288" y="36343"/>
                  </a:lnTo>
                  <a:lnTo>
                    <a:pt x="35771" y="36067"/>
                  </a:lnTo>
                  <a:lnTo>
                    <a:pt x="35218" y="35808"/>
                  </a:lnTo>
                  <a:lnTo>
                    <a:pt x="34664" y="35587"/>
                  </a:lnTo>
                  <a:lnTo>
                    <a:pt x="34111" y="35384"/>
                  </a:lnTo>
                  <a:lnTo>
                    <a:pt x="33520" y="35218"/>
                  </a:lnTo>
                  <a:lnTo>
                    <a:pt x="32948" y="35070"/>
                  </a:lnTo>
                  <a:lnTo>
                    <a:pt x="32358" y="34960"/>
                  </a:lnTo>
                  <a:lnTo>
                    <a:pt x="31768" y="34868"/>
                  </a:lnTo>
                  <a:lnTo>
                    <a:pt x="31177" y="34812"/>
                  </a:lnTo>
                  <a:lnTo>
                    <a:pt x="30587" y="34794"/>
                  </a:lnTo>
                  <a:lnTo>
                    <a:pt x="29997" y="34794"/>
                  </a:lnTo>
                  <a:lnTo>
                    <a:pt x="29406" y="34831"/>
                  </a:lnTo>
                  <a:lnTo>
                    <a:pt x="28816" y="34904"/>
                  </a:lnTo>
                  <a:lnTo>
                    <a:pt x="28226" y="35015"/>
                  </a:lnTo>
                  <a:lnTo>
                    <a:pt x="27654" y="35144"/>
                  </a:lnTo>
                  <a:lnTo>
                    <a:pt x="27100" y="35310"/>
                  </a:lnTo>
                  <a:lnTo>
                    <a:pt x="26529" y="35513"/>
                  </a:lnTo>
                  <a:lnTo>
                    <a:pt x="25994" y="35753"/>
                  </a:lnTo>
                  <a:lnTo>
                    <a:pt x="25459" y="36030"/>
                  </a:lnTo>
                  <a:lnTo>
                    <a:pt x="24961" y="36343"/>
                  </a:lnTo>
                  <a:lnTo>
                    <a:pt x="24481" y="36675"/>
                  </a:lnTo>
                  <a:lnTo>
                    <a:pt x="24020" y="37026"/>
                  </a:lnTo>
                  <a:lnTo>
                    <a:pt x="23595" y="37413"/>
                  </a:lnTo>
                  <a:lnTo>
                    <a:pt x="23190" y="37819"/>
                  </a:lnTo>
                  <a:lnTo>
                    <a:pt x="22802" y="38244"/>
                  </a:lnTo>
                  <a:lnTo>
                    <a:pt x="22433" y="38686"/>
                  </a:lnTo>
                  <a:lnTo>
                    <a:pt x="22101" y="39166"/>
                  </a:lnTo>
                  <a:lnTo>
                    <a:pt x="21787" y="39646"/>
                  </a:lnTo>
                  <a:lnTo>
                    <a:pt x="21492" y="40162"/>
                  </a:lnTo>
                  <a:lnTo>
                    <a:pt x="21234" y="40679"/>
                  </a:lnTo>
                  <a:lnTo>
                    <a:pt x="20994" y="41214"/>
                  </a:lnTo>
                  <a:lnTo>
                    <a:pt x="20791" y="41749"/>
                  </a:lnTo>
                  <a:lnTo>
                    <a:pt x="20607" y="42302"/>
                  </a:lnTo>
                  <a:lnTo>
                    <a:pt x="20441" y="42856"/>
                  </a:lnTo>
                  <a:lnTo>
                    <a:pt x="20312" y="43427"/>
                  </a:lnTo>
                  <a:lnTo>
                    <a:pt x="20201" y="43999"/>
                  </a:lnTo>
                  <a:lnTo>
                    <a:pt x="20127" y="44590"/>
                  </a:lnTo>
                  <a:lnTo>
                    <a:pt x="20072" y="45162"/>
                  </a:lnTo>
                  <a:lnTo>
                    <a:pt x="20053" y="45752"/>
                  </a:lnTo>
                  <a:lnTo>
                    <a:pt x="20053" y="46342"/>
                  </a:lnTo>
                  <a:lnTo>
                    <a:pt x="20090" y="46914"/>
                  </a:lnTo>
                  <a:lnTo>
                    <a:pt x="20146" y="47486"/>
                  </a:lnTo>
                  <a:lnTo>
                    <a:pt x="20238" y="48058"/>
                  </a:lnTo>
                  <a:lnTo>
                    <a:pt x="20349" y="48630"/>
                  </a:lnTo>
                  <a:lnTo>
                    <a:pt x="20515" y="49183"/>
                  </a:lnTo>
                  <a:lnTo>
                    <a:pt x="20681" y="49737"/>
                  </a:lnTo>
                  <a:lnTo>
                    <a:pt x="20902" y="50272"/>
                  </a:lnTo>
                  <a:lnTo>
                    <a:pt x="21142" y="50807"/>
                  </a:lnTo>
                  <a:lnTo>
                    <a:pt x="21400" y="51305"/>
                  </a:lnTo>
                  <a:lnTo>
                    <a:pt x="21695" y="51803"/>
                  </a:lnTo>
                  <a:lnTo>
                    <a:pt x="22027" y="52282"/>
                  </a:lnTo>
                  <a:lnTo>
                    <a:pt x="21677" y="51877"/>
                  </a:lnTo>
                  <a:lnTo>
                    <a:pt x="21308" y="51489"/>
                  </a:lnTo>
                  <a:lnTo>
                    <a:pt x="20920" y="51102"/>
                  </a:lnTo>
                  <a:lnTo>
                    <a:pt x="20515" y="50751"/>
                  </a:lnTo>
                  <a:lnTo>
                    <a:pt x="20090" y="50419"/>
                  </a:lnTo>
                  <a:lnTo>
                    <a:pt x="19648" y="50106"/>
                  </a:lnTo>
                  <a:lnTo>
                    <a:pt x="19186" y="49792"/>
                  </a:lnTo>
                  <a:lnTo>
                    <a:pt x="18725" y="49515"/>
                  </a:lnTo>
                  <a:lnTo>
                    <a:pt x="18246" y="49257"/>
                  </a:lnTo>
                  <a:lnTo>
                    <a:pt x="17766" y="49017"/>
                  </a:lnTo>
                  <a:lnTo>
                    <a:pt x="17268" y="48814"/>
                  </a:lnTo>
                  <a:lnTo>
                    <a:pt x="16770" y="48611"/>
                  </a:lnTo>
                  <a:lnTo>
                    <a:pt x="16253" y="48427"/>
                  </a:lnTo>
                  <a:lnTo>
                    <a:pt x="15718" y="48279"/>
                  </a:lnTo>
                  <a:lnTo>
                    <a:pt x="15202" y="48150"/>
                  </a:lnTo>
                  <a:lnTo>
                    <a:pt x="14667" y="48021"/>
                  </a:lnTo>
                  <a:lnTo>
                    <a:pt x="14132" y="47929"/>
                  </a:lnTo>
                  <a:lnTo>
                    <a:pt x="13597" y="47873"/>
                  </a:lnTo>
                  <a:lnTo>
                    <a:pt x="13043" y="47818"/>
                  </a:lnTo>
                  <a:lnTo>
                    <a:pt x="12508" y="47800"/>
                  </a:lnTo>
                  <a:lnTo>
                    <a:pt x="11955" y="47800"/>
                  </a:lnTo>
                  <a:lnTo>
                    <a:pt x="11420" y="47818"/>
                  </a:lnTo>
                  <a:lnTo>
                    <a:pt x="10885" y="47855"/>
                  </a:lnTo>
                  <a:lnTo>
                    <a:pt x="10331" y="47910"/>
                  </a:lnTo>
                  <a:lnTo>
                    <a:pt x="9796" y="48002"/>
                  </a:lnTo>
                  <a:lnTo>
                    <a:pt x="9280" y="48113"/>
                  </a:lnTo>
                  <a:lnTo>
                    <a:pt x="8745" y="48242"/>
                  </a:lnTo>
                  <a:lnTo>
                    <a:pt x="8228" y="48408"/>
                  </a:lnTo>
                  <a:lnTo>
                    <a:pt x="7730" y="48593"/>
                  </a:lnTo>
                  <a:lnTo>
                    <a:pt x="7214" y="48796"/>
                  </a:lnTo>
                  <a:lnTo>
                    <a:pt x="6734" y="49036"/>
                  </a:lnTo>
                  <a:lnTo>
                    <a:pt x="6254" y="49294"/>
                  </a:lnTo>
                  <a:lnTo>
                    <a:pt x="5775" y="49571"/>
                  </a:lnTo>
                  <a:lnTo>
                    <a:pt x="5314" y="49884"/>
                  </a:lnTo>
                  <a:lnTo>
                    <a:pt x="4852" y="50216"/>
                  </a:lnTo>
                  <a:lnTo>
                    <a:pt x="4428" y="50567"/>
                  </a:lnTo>
                  <a:lnTo>
                    <a:pt x="4022" y="50936"/>
                  </a:lnTo>
                  <a:lnTo>
                    <a:pt x="3635" y="51342"/>
                  </a:lnTo>
                  <a:lnTo>
                    <a:pt x="3247" y="51747"/>
                  </a:lnTo>
                  <a:lnTo>
                    <a:pt x="2897" y="52172"/>
                  </a:lnTo>
                  <a:lnTo>
                    <a:pt x="2565" y="52614"/>
                  </a:lnTo>
                  <a:lnTo>
                    <a:pt x="2233" y="53057"/>
                  </a:lnTo>
                  <a:lnTo>
                    <a:pt x="1938" y="53537"/>
                  </a:lnTo>
                  <a:lnTo>
                    <a:pt x="1661" y="54017"/>
                  </a:lnTo>
                  <a:lnTo>
                    <a:pt x="1403" y="54515"/>
                  </a:lnTo>
                  <a:lnTo>
                    <a:pt x="1163" y="55013"/>
                  </a:lnTo>
                  <a:lnTo>
                    <a:pt x="941" y="55529"/>
                  </a:lnTo>
                  <a:lnTo>
                    <a:pt x="757" y="56064"/>
                  </a:lnTo>
                  <a:lnTo>
                    <a:pt x="572" y="56581"/>
                  </a:lnTo>
                  <a:lnTo>
                    <a:pt x="425" y="57116"/>
                  </a:lnTo>
                  <a:lnTo>
                    <a:pt x="296" y="57669"/>
                  </a:lnTo>
                  <a:lnTo>
                    <a:pt x="185" y="58223"/>
                  </a:lnTo>
                  <a:lnTo>
                    <a:pt x="111" y="58758"/>
                  </a:lnTo>
                  <a:lnTo>
                    <a:pt x="37" y="59311"/>
                  </a:lnTo>
                  <a:lnTo>
                    <a:pt x="1" y="59883"/>
                  </a:lnTo>
                  <a:lnTo>
                    <a:pt x="1" y="60436"/>
                  </a:lnTo>
                  <a:lnTo>
                    <a:pt x="19" y="60990"/>
                  </a:lnTo>
                  <a:lnTo>
                    <a:pt x="56" y="61543"/>
                  </a:lnTo>
                  <a:lnTo>
                    <a:pt x="111" y="62097"/>
                  </a:lnTo>
                  <a:lnTo>
                    <a:pt x="204" y="62632"/>
                  </a:lnTo>
                  <a:lnTo>
                    <a:pt x="314" y="63185"/>
                  </a:lnTo>
                  <a:lnTo>
                    <a:pt x="462" y="63720"/>
                  </a:lnTo>
                  <a:lnTo>
                    <a:pt x="628" y="64255"/>
                  </a:lnTo>
                  <a:lnTo>
                    <a:pt x="831" y="64772"/>
                  </a:lnTo>
                  <a:lnTo>
                    <a:pt x="10590" y="65731"/>
                  </a:lnTo>
                  <a:lnTo>
                    <a:pt x="20994" y="66746"/>
                  </a:lnTo>
                  <a:lnTo>
                    <a:pt x="69826" y="71524"/>
                  </a:lnTo>
                  <a:lnTo>
                    <a:pt x="69826" y="2049"/>
                  </a:lnTo>
                  <a:lnTo>
                    <a:pt x="69254" y="1735"/>
                  </a:lnTo>
                  <a:lnTo>
                    <a:pt x="68645" y="1440"/>
                  </a:lnTo>
                  <a:lnTo>
                    <a:pt x="68055" y="1182"/>
                  </a:lnTo>
                  <a:lnTo>
                    <a:pt x="67427" y="942"/>
                  </a:lnTo>
                  <a:lnTo>
                    <a:pt x="66800" y="720"/>
                  </a:lnTo>
                  <a:lnTo>
                    <a:pt x="66173" y="536"/>
                  </a:lnTo>
                  <a:lnTo>
                    <a:pt x="65527" y="388"/>
                  </a:lnTo>
                  <a:lnTo>
                    <a:pt x="64882" y="241"/>
                  </a:lnTo>
                  <a:lnTo>
                    <a:pt x="64218" y="149"/>
                  </a:lnTo>
                  <a:lnTo>
                    <a:pt x="63572" y="75"/>
                  </a:lnTo>
                  <a:lnTo>
                    <a:pt x="62908" y="19"/>
                  </a:lnTo>
                  <a:lnTo>
                    <a:pt x="622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1" name="Google Shape;981;p13"/>
          <p:cNvSpPr/>
          <p:nvPr/>
        </p:nvSpPr>
        <p:spPr>
          <a:xfrm>
            <a:off x="8481346" y="2532203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13"/>
          <p:cNvSpPr/>
          <p:nvPr/>
        </p:nvSpPr>
        <p:spPr>
          <a:xfrm>
            <a:off x="6416321" y="173453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13"/>
          <p:cNvSpPr/>
          <p:nvPr/>
        </p:nvSpPr>
        <p:spPr>
          <a:xfrm>
            <a:off x="7724221" y="125778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13"/>
          <p:cNvSpPr/>
          <p:nvPr/>
        </p:nvSpPr>
        <p:spPr>
          <a:xfrm>
            <a:off x="0" y="4670750"/>
            <a:ext cx="182650" cy="472750"/>
          </a:xfrm>
          <a:custGeom>
            <a:avLst/>
            <a:gdLst/>
            <a:ahLst/>
            <a:cxnLst/>
            <a:rect l="l" t="t" r="r" b="b"/>
            <a:pathLst>
              <a:path w="7306" h="18910" extrusionOk="0">
                <a:moveTo>
                  <a:pt x="1" y="1"/>
                </a:moveTo>
                <a:lnTo>
                  <a:pt x="296" y="481"/>
                </a:lnTo>
                <a:lnTo>
                  <a:pt x="573" y="979"/>
                </a:lnTo>
                <a:lnTo>
                  <a:pt x="849" y="1495"/>
                </a:lnTo>
                <a:lnTo>
                  <a:pt x="1108" y="2012"/>
                </a:lnTo>
                <a:lnTo>
                  <a:pt x="1624" y="3063"/>
                </a:lnTo>
                <a:lnTo>
                  <a:pt x="2104" y="4170"/>
                </a:lnTo>
                <a:lnTo>
                  <a:pt x="2565" y="5295"/>
                </a:lnTo>
                <a:lnTo>
                  <a:pt x="2989" y="6458"/>
                </a:lnTo>
                <a:lnTo>
                  <a:pt x="3395" y="7638"/>
                </a:lnTo>
                <a:lnTo>
                  <a:pt x="3764" y="8837"/>
                </a:lnTo>
                <a:lnTo>
                  <a:pt x="4096" y="10073"/>
                </a:lnTo>
                <a:lnTo>
                  <a:pt x="4410" y="11309"/>
                </a:lnTo>
                <a:lnTo>
                  <a:pt x="4686" y="12564"/>
                </a:lnTo>
                <a:lnTo>
                  <a:pt x="4945" y="13837"/>
                </a:lnTo>
                <a:lnTo>
                  <a:pt x="5166" y="15091"/>
                </a:lnTo>
                <a:lnTo>
                  <a:pt x="5351" y="16364"/>
                </a:lnTo>
                <a:lnTo>
                  <a:pt x="5517" y="17637"/>
                </a:lnTo>
                <a:lnTo>
                  <a:pt x="5646" y="18910"/>
                </a:lnTo>
                <a:lnTo>
                  <a:pt x="7306" y="18910"/>
                </a:lnTo>
                <a:lnTo>
                  <a:pt x="7066" y="17176"/>
                </a:lnTo>
                <a:lnTo>
                  <a:pt x="6937" y="16309"/>
                </a:lnTo>
                <a:lnTo>
                  <a:pt x="6789" y="15442"/>
                </a:lnTo>
                <a:lnTo>
                  <a:pt x="6623" y="14575"/>
                </a:lnTo>
                <a:lnTo>
                  <a:pt x="6439" y="13708"/>
                </a:lnTo>
                <a:lnTo>
                  <a:pt x="6254" y="12841"/>
                </a:lnTo>
                <a:lnTo>
                  <a:pt x="6052" y="11992"/>
                </a:lnTo>
                <a:lnTo>
                  <a:pt x="5830" y="11180"/>
                </a:lnTo>
                <a:lnTo>
                  <a:pt x="5590" y="10350"/>
                </a:lnTo>
                <a:lnTo>
                  <a:pt x="5332" y="9538"/>
                </a:lnTo>
                <a:lnTo>
                  <a:pt x="5055" y="8745"/>
                </a:lnTo>
                <a:lnTo>
                  <a:pt x="4760" y="7952"/>
                </a:lnTo>
                <a:lnTo>
                  <a:pt x="4447" y="7159"/>
                </a:lnTo>
                <a:lnTo>
                  <a:pt x="4096" y="6384"/>
                </a:lnTo>
                <a:lnTo>
                  <a:pt x="3746" y="5609"/>
                </a:lnTo>
                <a:lnTo>
                  <a:pt x="3358" y="4853"/>
                </a:lnTo>
                <a:lnTo>
                  <a:pt x="2952" y="4115"/>
                </a:lnTo>
                <a:lnTo>
                  <a:pt x="2528" y="3377"/>
                </a:lnTo>
                <a:lnTo>
                  <a:pt x="2067" y="2676"/>
                </a:lnTo>
                <a:lnTo>
                  <a:pt x="1587" y="1975"/>
                </a:lnTo>
                <a:lnTo>
                  <a:pt x="1089" y="1292"/>
                </a:lnTo>
                <a:lnTo>
                  <a:pt x="554" y="647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13"/>
          <p:cNvSpPr/>
          <p:nvPr/>
        </p:nvSpPr>
        <p:spPr>
          <a:xfrm>
            <a:off x="205225" y="4389425"/>
            <a:ext cx="1014675" cy="754075"/>
          </a:xfrm>
          <a:custGeom>
            <a:avLst/>
            <a:gdLst/>
            <a:ahLst/>
            <a:cxnLst/>
            <a:rect l="l" t="t" r="r" b="b"/>
            <a:pathLst>
              <a:path w="40587" h="30163" extrusionOk="0">
                <a:moveTo>
                  <a:pt x="7841" y="10682"/>
                </a:moveTo>
                <a:lnTo>
                  <a:pt x="8247" y="11586"/>
                </a:lnTo>
                <a:lnTo>
                  <a:pt x="8616" y="12508"/>
                </a:lnTo>
                <a:lnTo>
                  <a:pt x="8967" y="13431"/>
                </a:lnTo>
                <a:lnTo>
                  <a:pt x="9299" y="14353"/>
                </a:lnTo>
                <a:lnTo>
                  <a:pt x="9594" y="15294"/>
                </a:lnTo>
                <a:lnTo>
                  <a:pt x="9871" y="16253"/>
                </a:lnTo>
                <a:lnTo>
                  <a:pt x="10110" y="17213"/>
                </a:lnTo>
                <a:lnTo>
                  <a:pt x="10332" y="18172"/>
                </a:lnTo>
                <a:lnTo>
                  <a:pt x="10516" y="19131"/>
                </a:lnTo>
                <a:lnTo>
                  <a:pt x="10682" y="20109"/>
                </a:lnTo>
                <a:lnTo>
                  <a:pt x="10811" y="21087"/>
                </a:lnTo>
                <a:lnTo>
                  <a:pt x="10922" y="22083"/>
                </a:lnTo>
                <a:lnTo>
                  <a:pt x="11014" y="23061"/>
                </a:lnTo>
                <a:lnTo>
                  <a:pt x="11070" y="24038"/>
                </a:lnTo>
                <a:lnTo>
                  <a:pt x="11088" y="25034"/>
                </a:lnTo>
                <a:lnTo>
                  <a:pt x="11088" y="26031"/>
                </a:lnTo>
                <a:lnTo>
                  <a:pt x="10904" y="25440"/>
                </a:lnTo>
                <a:lnTo>
                  <a:pt x="10701" y="24868"/>
                </a:lnTo>
                <a:lnTo>
                  <a:pt x="10479" y="24297"/>
                </a:lnTo>
                <a:lnTo>
                  <a:pt x="10239" y="23743"/>
                </a:lnTo>
                <a:lnTo>
                  <a:pt x="9981" y="23190"/>
                </a:lnTo>
                <a:lnTo>
                  <a:pt x="9704" y="22655"/>
                </a:lnTo>
                <a:lnTo>
                  <a:pt x="9409" y="22120"/>
                </a:lnTo>
                <a:lnTo>
                  <a:pt x="9096" y="21585"/>
                </a:lnTo>
                <a:lnTo>
                  <a:pt x="8764" y="21068"/>
                </a:lnTo>
                <a:lnTo>
                  <a:pt x="8432" y="20570"/>
                </a:lnTo>
                <a:lnTo>
                  <a:pt x="8081" y="20072"/>
                </a:lnTo>
                <a:lnTo>
                  <a:pt x="7712" y="19592"/>
                </a:lnTo>
                <a:lnTo>
                  <a:pt x="7325" y="19113"/>
                </a:lnTo>
                <a:lnTo>
                  <a:pt x="6919" y="18652"/>
                </a:lnTo>
                <a:lnTo>
                  <a:pt x="6495" y="18209"/>
                </a:lnTo>
                <a:lnTo>
                  <a:pt x="6070" y="17784"/>
                </a:lnTo>
                <a:lnTo>
                  <a:pt x="6255" y="16862"/>
                </a:lnTo>
                <a:lnTo>
                  <a:pt x="6439" y="15958"/>
                </a:lnTo>
                <a:lnTo>
                  <a:pt x="6642" y="15054"/>
                </a:lnTo>
                <a:lnTo>
                  <a:pt x="6864" y="14169"/>
                </a:lnTo>
                <a:lnTo>
                  <a:pt x="7085" y="13283"/>
                </a:lnTo>
                <a:lnTo>
                  <a:pt x="7325" y="12398"/>
                </a:lnTo>
                <a:lnTo>
                  <a:pt x="7583" y="11531"/>
                </a:lnTo>
                <a:lnTo>
                  <a:pt x="7841" y="10682"/>
                </a:lnTo>
                <a:close/>
                <a:moveTo>
                  <a:pt x="17250" y="1"/>
                </a:moveTo>
                <a:lnTo>
                  <a:pt x="17822" y="978"/>
                </a:lnTo>
                <a:lnTo>
                  <a:pt x="18393" y="1956"/>
                </a:lnTo>
                <a:lnTo>
                  <a:pt x="18947" y="2952"/>
                </a:lnTo>
                <a:lnTo>
                  <a:pt x="19482" y="3949"/>
                </a:lnTo>
                <a:lnTo>
                  <a:pt x="19998" y="4945"/>
                </a:lnTo>
                <a:lnTo>
                  <a:pt x="20515" y="5959"/>
                </a:lnTo>
                <a:lnTo>
                  <a:pt x="21013" y="6974"/>
                </a:lnTo>
                <a:lnTo>
                  <a:pt x="21511" y="7989"/>
                </a:lnTo>
                <a:lnTo>
                  <a:pt x="21972" y="9003"/>
                </a:lnTo>
                <a:lnTo>
                  <a:pt x="22452" y="10036"/>
                </a:lnTo>
                <a:lnTo>
                  <a:pt x="22895" y="11069"/>
                </a:lnTo>
                <a:lnTo>
                  <a:pt x="23337" y="12121"/>
                </a:lnTo>
                <a:lnTo>
                  <a:pt x="23762" y="13154"/>
                </a:lnTo>
                <a:lnTo>
                  <a:pt x="24186" y="14206"/>
                </a:lnTo>
                <a:lnTo>
                  <a:pt x="24592" y="15276"/>
                </a:lnTo>
                <a:lnTo>
                  <a:pt x="24979" y="16327"/>
                </a:lnTo>
                <a:lnTo>
                  <a:pt x="24721" y="17268"/>
                </a:lnTo>
                <a:lnTo>
                  <a:pt x="24463" y="18227"/>
                </a:lnTo>
                <a:lnTo>
                  <a:pt x="24002" y="20146"/>
                </a:lnTo>
                <a:lnTo>
                  <a:pt x="23559" y="22064"/>
                </a:lnTo>
                <a:lnTo>
                  <a:pt x="23153" y="24001"/>
                </a:lnTo>
                <a:lnTo>
                  <a:pt x="22563" y="23393"/>
                </a:lnTo>
                <a:lnTo>
                  <a:pt x="22766" y="22747"/>
                </a:lnTo>
                <a:lnTo>
                  <a:pt x="22987" y="22101"/>
                </a:lnTo>
                <a:lnTo>
                  <a:pt x="23208" y="21456"/>
                </a:lnTo>
                <a:lnTo>
                  <a:pt x="23448" y="20810"/>
                </a:lnTo>
                <a:lnTo>
                  <a:pt x="23098" y="21345"/>
                </a:lnTo>
                <a:lnTo>
                  <a:pt x="22766" y="21880"/>
                </a:lnTo>
                <a:lnTo>
                  <a:pt x="22434" y="22415"/>
                </a:lnTo>
                <a:lnTo>
                  <a:pt x="22120" y="22968"/>
                </a:lnTo>
                <a:lnTo>
                  <a:pt x="21677" y="22544"/>
                </a:lnTo>
                <a:lnTo>
                  <a:pt x="21216" y="22120"/>
                </a:lnTo>
                <a:lnTo>
                  <a:pt x="20755" y="21732"/>
                </a:lnTo>
                <a:lnTo>
                  <a:pt x="20275" y="21326"/>
                </a:lnTo>
                <a:lnTo>
                  <a:pt x="19795" y="20939"/>
                </a:lnTo>
                <a:lnTo>
                  <a:pt x="19297" y="20570"/>
                </a:lnTo>
                <a:lnTo>
                  <a:pt x="18799" y="20201"/>
                </a:lnTo>
                <a:lnTo>
                  <a:pt x="18301" y="19832"/>
                </a:lnTo>
                <a:lnTo>
                  <a:pt x="18449" y="18412"/>
                </a:lnTo>
                <a:lnTo>
                  <a:pt x="18633" y="16973"/>
                </a:lnTo>
                <a:lnTo>
                  <a:pt x="18172" y="18209"/>
                </a:lnTo>
                <a:lnTo>
                  <a:pt x="17729" y="19445"/>
                </a:lnTo>
                <a:lnTo>
                  <a:pt x="16825" y="18854"/>
                </a:lnTo>
                <a:lnTo>
                  <a:pt x="15866" y="18301"/>
                </a:lnTo>
                <a:lnTo>
                  <a:pt x="14907" y="17766"/>
                </a:lnTo>
                <a:lnTo>
                  <a:pt x="13929" y="17268"/>
                </a:lnTo>
                <a:lnTo>
                  <a:pt x="14815" y="18061"/>
                </a:lnTo>
                <a:lnTo>
                  <a:pt x="15700" y="18891"/>
                </a:lnTo>
                <a:lnTo>
                  <a:pt x="16549" y="19721"/>
                </a:lnTo>
                <a:lnTo>
                  <a:pt x="17360" y="20589"/>
                </a:lnTo>
                <a:lnTo>
                  <a:pt x="17010" y="21751"/>
                </a:lnTo>
                <a:lnTo>
                  <a:pt x="16678" y="22913"/>
                </a:lnTo>
                <a:lnTo>
                  <a:pt x="16364" y="24075"/>
                </a:lnTo>
                <a:lnTo>
                  <a:pt x="16069" y="25237"/>
                </a:lnTo>
                <a:lnTo>
                  <a:pt x="15792" y="26418"/>
                </a:lnTo>
                <a:lnTo>
                  <a:pt x="15552" y="27599"/>
                </a:lnTo>
                <a:lnTo>
                  <a:pt x="15331" y="28798"/>
                </a:lnTo>
                <a:lnTo>
                  <a:pt x="15110" y="29979"/>
                </a:lnTo>
                <a:lnTo>
                  <a:pt x="15202" y="29314"/>
                </a:lnTo>
                <a:lnTo>
                  <a:pt x="15276" y="28632"/>
                </a:lnTo>
                <a:lnTo>
                  <a:pt x="15313" y="27949"/>
                </a:lnTo>
                <a:lnTo>
                  <a:pt x="15331" y="27267"/>
                </a:lnTo>
                <a:lnTo>
                  <a:pt x="15331" y="26584"/>
                </a:lnTo>
                <a:lnTo>
                  <a:pt x="15294" y="25920"/>
                </a:lnTo>
                <a:lnTo>
                  <a:pt x="15257" y="25237"/>
                </a:lnTo>
                <a:lnTo>
                  <a:pt x="15184" y="24555"/>
                </a:lnTo>
                <a:lnTo>
                  <a:pt x="15110" y="23891"/>
                </a:lnTo>
                <a:lnTo>
                  <a:pt x="14999" y="23208"/>
                </a:lnTo>
                <a:lnTo>
                  <a:pt x="14870" y="22544"/>
                </a:lnTo>
                <a:lnTo>
                  <a:pt x="14722" y="21880"/>
                </a:lnTo>
                <a:lnTo>
                  <a:pt x="14556" y="21216"/>
                </a:lnTo>
                <a:lnTo>
                  <a:pt x="14372" y="20570"/>
                </a:lnTo>
                <a:lnTo>
                  <a:pt x="14169" y="19906"/>
                </a:lnTo>
                <a:lnTo>
                  <a:pt x="13948" y="19279"/>
                </a:lnTo>
                <a:lnTo>
                  <a:pt x="13708" y="18633"/>
                </a:lnTo>
                <a:lnTo>
                  <a:pt x="13449" y="18006"/>
                </a:lnTo>
                <a:lnTo>
                  <a:pt x="13173" y="17379"/>
                </a:lnTo>
                <a:lnTo>
                  <a:pt x="12878" y="16770"/>
                </a:lnTo>
                <a:lnTo>
                  <a:pt x="12545" y="16161"/>
                </a:lnTo>
                <a:lnTo>
                  <a:pt x="12213" y="15571"/>
                </a:lnTo>
                <a:lnTo>
                  <a:pt x="11863" y="14999"/>
                </a:lnTo>
                <a:lnTo>
                  <a:pt x="11494" y="14427"/>
                </a:lnTo>
                <a:lnTo>
                  <a:pt x="11125" y="13855"/>
                </a:lnTo>
                <a:lnTo>
                  <a:pt x="10719" y="13302"/>
                </a:lnTo>
                <a:lnTo>
                  <a:pt x="10295" y="12767"/>
                </a:lnTo>
                <a:lnTo>
                  <a:pt x="9871" y="12250"/>
                </a:lnTo>
                <a:lnTo>
                  <a:pt x="9409" y="11734"/>
                </a:lnTo>
                <a:lnTo>
                  <a:pt x="8948" y="11254"/>
                </a:lnTo>
                <a:lnTo>
                  <a:pt x="8468" y="10774"/>
                </a:lnTo>
                <a:lnTo>
                  <a:pt x="7970" y="10295"/>
                </a:lnTo>
                <a:lnTo>
                  <a:pt x="8395" y="9040"/>
                </a:lnTo>
                <a:lnTo>
                  <a:pt x="8837" y="7804"/>
                </a:lnTo>
                <a:lnTo>
                  <a:pt x="9317" y="6605"/>
                </a:lnTo>
                <a:lnTo>
                  <a:pt x="9834" y="5443"/>
                </a:lnTo>
                <a:lnTo>
                  <a:pt x="9372" y="5978"/>
                </a:lnTo>
                <a:lnTo>
                  <a:pt x="8930" y="6513"/>
                </a:lnTo>
                <a:lnTo>
                  <a:pt x="8487" y="7048"/>
                </a:lnTo>
                <a:lnTo>
                  <a:pt x="8063" y="7601"/>
                </a:lnTo>
                <a:lnTo>
                  <a:pt x="7657" y="8173"/>
                </a:lnTo>
                <a:lnTo>
                  <a:pt x="7251" y="8745"/>
                </a:lnTo>
                <a:lnTo>
                  <a:pt x="6864" y="9335"/>
                </a:lnTo>
                <a:lnTo>
                  <a:pt x="6476" y="9926"/>
                </a:lnTo>
                <a:lnTo>
                  <a:pt x="6126" y="10516"/>
                </a:lnTo>
                <a:lnTo>
                  <a:pt x="5775" y="11125"/>
                </a:lnTo>
                <a:lnTo>
                  <a:pt x="5425" y="11734"/>
                </a:lnTo>
                <a:lnTo>
                  <a:pt x="5111" y="12361"/>
                </a:lnTo>
                <a:lnTo>
                  <a:pt x="4797" y="12988"/>
                </a:lnTo>
                <a:lnTo>
                  <a:pt x="4502" y="13615"/>
                </a:lnTo>
                <a:lnTo>
                  <a:pt x="4207" y="14261"/>
                </a:lnTo>
                <a:lnTo>
                  <a:pt x="3949" y="14907"/>
                </a:lnTo>
                <a:lnTo>
                  <a:pt x="4023" y="14113"/>
                </a:lnTo>
                <a:lnTo>
                  <a:pt x="4078" y="13338"/>
                </a:lnTo>
                <a:lnTo>
                  <a:pt x="4115" y="12564"/>
                </a:lnTo>
                <a:lnTo>
                  <a:pt x="4152" y="11770"/>
                </a:lnTo>
                <a:lnTo>
                  <a:pt x="4170" y="10996"/>
                </a:lnTo>
                <a:lnTo>
                  <a:pt x="4170" y="10202"/>
                </a:lnTo>
                <a:lnTo>
                  <a:pt x="4152" y="9428"/>
                </a:lnTo>
                <a:lnTo>
                  <a:pt x="4133" y="8653"/>
                </a:lnTo>
                <a:lnTo>
                  <a:pt x="4078" y="7859"/>
                </a:lnTo>
                <a:lnTo>
                  <a:pt x="4041" y="7085"/>
                </a:lnTo>
                <a:lnTo>
                  <a:pt x="3967" y="6310"/>
                </a:lnTo>
                <a:lnTo>
                  <a:pt x="3875" y="5535"/>
                </a:lnTo>
                <a:lnTo>
                  <a:pt x="3783" y="4760"/>
                </a:lnTo>
                <a:lnTo>
                  <a:pt x="3672" y="3985"/>
                </a:lnTo>
                <a:lnTo>
                  <a:pt x="3561" y="3211"/>
                </a:lnTo>
                <a:lnTo>
                  <a:pt x="3432" y="2436"/>
                </a:lnTo>
                <a:lnTo>
                  <a:pt x="3395" y="3727"/>
                </a:lnTo>
                <a:lnTo>
                  <a:pt x="3358" y="5000"/>
                </a:lnTo>
                <a:lnTo>
                  <a:pt x="3303" y="6291"/>
                </a:lnTo>
                <a:lnTo>
                  <a:pt x="3248" y="7583"/>
                </a:lnTo>
                <a:lnTo>
                  <a:pt x="3156" y="8856"/>
                </a:lnTo>
                <a:lnTo>
                  <a:pt x="3063" y="10147"/>
                </a:lnTo>
                <a:lnTo>
                  <a:pt x="2971" y="11420"/>
                </a:lnTo>
                <a:lnTo>
                  <a:pt x="2842" y="12711"/>
                </a:lnTo>
                <a:lnTo>
                  <a:pt x="2713" y="13984"/>
                </a:lnTo>
                <a:lnTo>
                  <a:pt x="2584" y="15257"/>
                </a:lnTo>
                <a:lnTo>
                  <a:pt x="2418" y="16530"/>
                </a:lnTo>
                <a:lnTo>
                  <a:pt x="2252" y="17821"/>
                </a:lnTo>
                <a:lnTo>
                  <a:pt x="2067" y="19094"/>
                </a:lnTo>
                <a:lnTo>
                  <a:pt x="1883" y="20349"/>
                </a:lnTo>
                <a:lnTo>
                  <a:pt x="1680" y="21622"/>
                </a:lnTo>
                <a:lnTo>
                  <a:pt x="1458" y="22895"/>
                </a:lnTo>
                <a:lnTo>
                  <a:pt x="1" y="13006"/>
                </a:lnTo>
                <a:lnTo>
                  <a:pt x="149" y="15146"/>
                </a:lnTo>
                <a:lnTo>
                  <a:pt x="241" y="17286"/>
                </a:lnTo>
                <a:lnTo>
                  <a:pt x="315" y="19426"/>
                </a:lnTo>
                <a:lnTo>
                  <a:pt x="351" y="21585"/>
                </a:lnTo>
                <a:lnTo>
                  <a:pt x="370" y="23725"/>
                </a:lnTo>
                <a:lnTo>
                  <a:pt x="351" y="25883"/>
                </a:lnTo>
                <a:lnTo>
                  <a:pt x="296" y="28023"/>
                </a:lnTo>
                <a:lnTo>
                  <a:pt x="204" y="30163"/>
                </a:lnTo>
                <a:lnTo>
                  <a:pt x="4779" y="30163"/>
                </a:lnTo>
                <a:lnTo>
                  <a:pt x="4816" y="28687"/>
                </a:lnTo>
                <a:lnTo>
                  <a:pt x="4908" y="27211"/>
                </a:lnTo>
                <a:lnTo>
                  <a:pt x="5019" y="25717"/>
                </a:lnTo>
                <a:lnTo>
                  <a:pt x="5148" y="24223"/>
                </a:lnTo>
                <a:lnTo>
                  <a:pt x="5314" y="22710"/>
                </a:lnTo>
                <a:lnTo>
                  <a:pt x="5517" y="21216"/>
                </a:lnTo>
                <a:lnTo>
                  <a:pt x="5738" y="19740"/>
                </a:lnTo>
                <a:lnTo>
                  <a:pt x="5978" y="18264"/>
                </a:lnTo>
                <a:lnTo>
                  <a:pt x="6292" y="18910"/>
                </a:lnTo>
                <a:lnTo>
                  <a:pt x="6605" y="19574"/>
                </a:lnTo>
                <a:lnTo>
                  <a:pt x="6882" y="20275"/>
                </a:lnTo>
                <a:lnTo>
                  <a:pt x="7159" y="20976"/>
                </a:lnTo>
                <a:lnTo>
                  <a:pt x="7435" y="21677"/>
                </a:lnTo>
                <a:lnTo>
                  <a:pt x="7675" y="22415"/>
                </a:lnTo>
                <a:lnTo>
                  <a:pt x="7915" y="23153"/>
                </a:lnTo>
                <a:lnTo>
                  <a:pt x="8155" y="23909"/>
                </a:lnTo>
                <a:lnTo>
                  <a:pt x="8358" y="24666"/>
                </a:lnTo>
                <a:lnTo>
                  <a:pt x="8561" y="25440"/>
                </a:lnTo>
                <a:lnTo>
                  <a:pt x="8764" y="26215"/>
                </a:lnTo>
                <a:lnTo>
                  <a:pt x="8930" y="27008"/>
                </a:lnTo>
                <a:lnTo>
                  <a:pt x="9096" y="27783"/>
                </a:lnTo>
                <a:lnTo>
                  <a:pt x="9243" y="28576"/>
                </a:lnTo>
                <a:lnTo>
                  <a:pt x="9372" y="29370"/>
                </a:lnTo>
                <a:lnTo>
                  <a:pt x="9502" y="30163"/>
                </a:lnTo>
                <a:lnTo>
                  <a:pt x="17803" y="30163"/>
                </a:lnTo>
                <a:lnTo>
                  <a:pt x="17803" y="29075"/>
                </a:lnTo>
                <a:lnTo>
                  <a:pt x="17822" y="27986"/>
                </a:lnTo>
                <a:lnTo>
                  <a:pt x="17840" y="26898"/>
                </a:lnTo>
                <a:lnTo>
                  <a:pt x="17877" y="25809"/>
                </a:lnTo>
                <a:lnTo>
                  <a:pt x="17932" y="24721"/>
                </a:lnTo>
                <a:lnTo>
                  <a:pt x="17988" y="23632"/>
                </a:lnTo>
                <a:lnTo>
                  <a:pt x="18061" y="22544"/>
                </a:lnTo>
                <a:lnTo>
                  <a:pt x="18154" y="21456"/>
                </a:lnTo>
                <a:lnTo>
                  <a:pt x="18910" y="22323"/>
                </a:lnTo>
                <a:lnTo>
                  <a:pt x="19648" y="23208"/>
                </a:lnTo>
                <a:lnTo>
                  <a:pt x="20367" y="24112"/>
                </a:lnTo>
                <a:lnTo>
                  <a:pt x="21050" y="25034"/>
                </a:lnTo>
                <a:lnTo>
                  <a:pt x="20773" y="25662"/>
                </a:lnTo>
                <a:lnTo>
                  <a:pt x="20496" y="26289"/>
                </a:lnTo>
                <a:lnTo>
                  <a:pt x="20238" y="26916"/>
                </a:lnTo>
                <a:lnTo>
                  <a:pt x="19998" y="27562"/>
                </a:lnTo>
                <a:lnTo>
                  <a:pt x="19759" y="28208"/>
                </a:lnTo>
                <a:lnTo>
                  <a:pt x="19556" y="28853"/>
                </a:lnTo>
                <a:lnTo>
                  <a:pt x="19353" y="29517"/>
                </a:lnTo>
                <a:lnTo>
                  <a:pt x="19150" y="30163"/>
                </a:lnTo>
                <a:lnTo>
                  <a:pt x="21179" y="30163"/>
                </a:lnTo>
                <a:lnTo>
                  <a:pt x="21308" y="29167"/>
                </a:lnTo>
                <a:lnTo>
                  <a:pt x="21456" y="28152"/>
                </a:lnTo>
                <a:lnTo>
                  <a:pt x="21640" y="27156"/>
                </a:lnTo>
                <a:lnTo>
                  <a:pt x="21843" y="26160"/>
                </a:lnTo>
                <a:lnTo>
                  <a:pt x="22194" y="26676"/>
                </a:lnTo>
                <a:lnTo>
                  <a:pt x="22544" y="27211"/>
                </a:lnTo>
                <a:lnTo>
                  <a:pt x="22286" y="28687"/>
                </a:lnTo>
                <a:lnTo>
                  <a:pt x="22028" y="30163"/>
                </a:lnTo>
                <a:lnTo>
                  <a:pt x="27802" y="30163"/>
                </a:lnTo>
                <a:lnTo>
                  <a:pt x="27304" y="29370"/>
                </a:lnTo>
                <a:lnTo>
                  <a:pt x="26806" y="28576"/>
                </a:lnTo>
                <a:lnTo>
                  <a:pt x="26271" y="27783"/>
                </a:lnTo>
                <a:lnTo>
                  <a:pt x="25717" y="27027"/>
                </a:lnTo>
                <a:lnTo>
                  <a:pt x="25846" y="25348"/>
                </a:lnTo>
                <a:lnTo>
                  <a:pt x="25976" y="23669"/>
                </a:lnTo>
                <a:lnTo>
                  <a:pt x="26142" y="21991"/>
                </a:lnTo>
                <a:lnTo>
                  <a:pt x="26326" y="20312"/>
                </a:lnTo>
                <a:lnTo>
                  <a:pt x="26695" y="21529"/>
                </a:lnTo>
                <a:lnTo>
                  <a:pt x="27064" y="22747"/>
                </a:lnTo>
                <a:lnTo>
                  <a:pt x="27396" y="23965"/>
                </a:lnTo>
                <a:lnTo>
                  <a:pt x="27728" y="25201"/>
                </a:lnTo>
                <a:lnTo>
                  <a:pt x="28042" y="26437"/>
                </a:lnTo>
                <a:lnTo>
                  <a:pt x="28337" y="27673"/>
                </a:lnTo>
                <a:lnTo>
                  <a:pt x="28614" y="28927"/>
                </a:lnTo>
                <a:lnTo>
                  <a:pt x="28872" y="30163"/>
                </a:lnTo>
                <a:lnTo>
                  <a:pt x="33650" y="30163"/>
                </a:lnTo>
                <a:lnTo>
                  <a:pt x="32893" y="28318"/>
                </a:lnTo>
                <a:lnTo>
                  <a:pt x="32119" y="26492"/>
                </a:lnTo>
                <a:lnTo>
                  <a:pt x="31307" y="24666"/>
                </a:lnTo>
                <a:lnTo>
                  <a:pt x="30477" y="22839"/>
                </a:lnTo>
                <a:lnTo>
                  <a:pt x="29628" y="21050"/>
                </a:lnTo>
                <a:lnTo>
                  <a:pt x="28743" y="19242"/>
                </a:lnTo>
                <a:lnTo>
                  <a:pt x="27857" y="17471"/>
                </a:lnTo>
                <a:lnTo>
                  <a:pt x="26916" y="15700"/>
                </a:lnTo>
                <a:lnTo>
                  <a:pt x="27248" y="13541"/>
                </a:lnTo>
                <a:lnTo>
                  <a:pt x="27617" y="11401"/>
                </a:lnTo>
                <a:lnTo>
                  <a:pt x="28392" y="12435"/>
                </a:lnTo>
                <a:lnTo>
                  <a:pt x="29130" y="13486"/>
                </a:lnTo>
                <a:lnTo>
                  <a:pt x="29831" y="14575"/>
                </a:lnTo>
                <a:lnTo>
                  <a:pt x="30495" y="15681"/>
                </a:lnTo>
                <a:lnTo>
                  <a:pt x="31141" y="16807"/>
                </a:lnTo>
                <a:lnTo>
                  <a:pt x="31731" y="17932"/>
                </a:lnTo>
                <a:lnTo>
                  <a:pt x="32303" y="19094"/>
                </a:lnTo>
                <a:lnTo>
                  <a:pt x="32820" y="20275"/>
                </a:lnTo>
                <a:lnTo>
                  <a:pt x="33318" y="21474"/>
                </a:lnTo>
                <a:lnTo>
                  <a:pt x="33760" y="22673"/>
                </a:lnTo>
                <a:lnTo>
                  <a:pt x="34185" y="23909"/>
                </a:lnTo>
                <a:lnTo>
                  <a:pt x="34554" y="25127"/>
                </a:lnTo>
                <a:lnTo>
                  <a:pt x="34904" y="26381"/>
                </a:lnTo>
                <a:lnTo>
                  <a:pt x="35199" y="27636"/>
                </a:lnTo>
                <a:lnTo>
                  <a:pt x="35458" y="28890"/>
                </a:lnTo>
                <a:lnTo>
                  <a:pt x="35679" y="30163"/>
                </a:lnTo>
                <a:lnTo>
                  <a:pt x="40586" y="30163"/>
                </a:lnTo>
                <a:lnTo>
                  <a:pt x="40383" y="29462"/>
                </a:lnTo>
                <a:lnTo>
                  <a:pt x="40162" y="28779"/>
                </a:lnTo>
                <a:lnTo>
                  <a:pt x="39922" y="28097"/>
                </a:lnTo>
                <a:lnTo>
                  <a:pt x="39664" y="27414"/>
                </a:lnTo>
                <a:lnTo>
                  <a:pt x="39406" y="26732"/>
                </a:lnTo>
                <a:lnTo>
                  <a:pt x="39129" y="26049"/>
                </a:lnTo>
                <a:lnTo>
                  <a:pt x="38834" y="25385"/>
                </a:lnTo>
                <a:lnTo>
                  <a:pt x="38538" y="24721"/>
                </a:lnTo>
                <a:lnTo>
                  <a:pt x="38225" y="24075"/>
                </a:lnTo>
                <a:lnTo>
                  <a:pt x="37893" y="23430"/>
                </a:lnTo>
                <a:lnTo>
                  <a:pt x="37542" y="22784"/>
                </a:lnTo>
                <a:lnTo>
                  <a:pt x="37192" y="22157"/>
                </a:lnTo>
                <a:lnTo>
                  <a:pt x="36823" y="21529"/>
                </a:lnTo>
                <a:lnTo>
                  <a:pt x="36435" y="20902"/>
                </a:lnTo>
                <a:lnTo>
                  <a:pt x="36048" y="20293"/>
                </a:lnTo>
                <a:lnTo>
                  <a:pt x="35642" y="19685"/>
                </a:lnTo>
                <a:lnTo>
                  <a:pt x="35218" y="19094"/>
                </a:lnTo>
                <a:lnTo>
                  <a:pt x="34794" y="18504"/>
                </a:lnTo>
                <a:lnTo>
                  <a:pt x="34351" y="17932"/>
                </a:lnTo>
                <a:lnTo>
                  <a:pt x="33908" y="17360"/>
                </a:lnTo>
                <a:lnTo>
                  <a:pt x="33447" y="16807"/>
                </a:lnTo>
                <a:lnTo>
                  <a:pt x="32967" y="16253"/>
                </a:lnTo>
                <a:lnTo>
                  <a:pt x="32469" y="15700"/>
                </a:lnTo>
                <a:lnTo>
                  <a:pt x="31971" y="15183"/>
                </a:lnTo>
                <a:lnTo>
                  <a:pt x="31473" y="14648"/>
                </a:lnTo>
                <a:lnTo>
                  <a:pt x="30956" y="14150"/>
                </a:lnTo>
                <a:lnTo>
                  <a:pt x="30421" y="13652"/>
                </a:lnTo>
                <a:lnTo>
                  <a:pt x="29886" y="13154"/>
                </a:lnTo>
                <a:lnTo>
                  <a:pt x="29333" y="12693"/>
                </a:lnTo>
                <a:lnTo>
                  <a:pt x="28780" y="12213"/>
                </a:lnTo>
                <a:lnTo>
                  <a:pt x="28208" y="11770"/>
                </a:lnTo>
                <a:lnTo>
                  <a:pt x="27636" y="11328"/>
                </a:lnTo>
                <a:lnTo>
                  <a:pt x="27857" y="10073"/>
                </a:lnTo>
                <a:lnTo>
                  <a:pt x="28097" y="8819"/>
                </a:lnTo>
                <a:lnTo>
                  <a:pt x="28577" y="6365"/>
                </a:lnTo>
                <a:lnTo>
                  <a:pt x="28189" y="7251"/>
                </a:lnTo>
                <a:lnTo>
                  <a:pt x="27802" y="8136"/>
                </a:lnTo>
                <a:lnTo>
                  <a:pt x="27433" y="9040"/>
                </a:lnTo>
                <a:lnTo>
                  <a:pt x="27082" y="9944"/>
                </a:lnTo>
                <a:lnTo>
                  <a:pt x="26732" y="10866"/>
                </a:lnTo>
                <a:lnTo>
                  <a:pt x="26400" y="11770"/>
                </a:lnTo>
                <a:lnTo>
                  <a:pt x="26086" y="12693"/>
                </a:lnTo>
                <a:lnTo>
                  <a:pt x="25791" y="13615"/>
                </a:lnTo>
                <a:lnTo>
                  <a:pt x="24813" y="11863"/>
                </a:lnTo>
                <a:lnTo>
                  <a:pt x="23799" y="10129"/>
                </a:lnTo>
                <a:lnTo>
                  <a:pt x="22766" y="8413"/>
                </a:lnTo>
                <a:lnTo>
                  <a:pt x="21714" y="6697"/>
                </a:lnTo>
                <a:lnTo>
                  <a:pt x="20626" y="5000"/>
                </a:lnTo>
                <a:lnTo>
                  <a:pt x="19537" y="3321"/>
                </a:lnTo>
                <a:lnTo>
                  <a:pt x="18412" y="1661"/>
                </a:lnTo>
                <a:lnTo>
                  <a:pt x="1725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13"/>
          <p:cNvSpPr/>
          <p:nvPr/>
        </p:nvSpPr>
        <p:spPr>
          <a:xfrm>
            <a:off x="908100" y="4335925"/>
            <a:ext cx="686750" cy="807575"/>
          </a:xfrm>
          <a:custGeom>
            <a:avLst/>
            <a:gdLst/>
            <a:ahLst/>
            <a:cxnLst/>
            <a:rect l="l" t="t" r="r" b="b"/>
            <a:pathLst>
              <a:path w="27470" h="32303" extrusionOk="0">
                <a:moveTo>
                  <a:pt x="0" y="1"/>
                </a:moveTo>
                <a:lnTo>
                  <a:pt x="812" y="794"/>
                </a:lnTo>
                <a:lnTo>
                  <a:pt x="1587" y="1606"/>
                </a:lnTo>
                <a:lnTo>
                  <a:pt x="2362" y="2436"/>
                </a:lnTo>
                <a:lnTo>
                  <a:pt x="3100" y="3284"/>
                </a:lnTo>
                <a:lnTo>
                  <a:pt x="3819" y="4151"/>
                </a:lnTo>
                <a:lnTo>
                  <a:pt x="4502" y="5037"/>
                </a:lnTo>
                <a:lnTo>
                  <a:pt x="5184" y="5941"/>
                </a:lnTo>
                <a:lnTo>
                  <a:pt x="5830" y="6863"/>
                </a:lnTo>
                <a:lnTo>
                  <a:pt x="6457" y="7786"/>
                </a:lnTo>
                <a:lnTo>
                  <a:pt x="7066" y="8745"/>
                </a:lnTo>
                <a:lnTo>
                  <a:pt x="7638" y="9723"/>
                </a:lnTo>
                <a:lnTo>
                  <a:pt x="8191" y="10700"/>
                </a:lnTo>
                <a:lnTo>
                  <a:pt x="8708" y="11697"/>
                </a:lnTo>
                <a:lnTo>
                  <a:pt x="9224" y="12693"/>
                </a:lnTo>
                <a:lnTo>
                  <a:pt x="9704" y="13726"/>
                </a:lnTo>
                <a:lnTo>
                  <a:pt x="10147" y="14759"/>
                </a:lnTo>
                <a:lnTo>
                  <a:pt x="10571" y="15792"/>
                </a:lnTo>
                <a:lnTo>
                  <a:pt x="10977" y="16862"/>
                </a:lnTo>
                <a:lnTo>
                  <a:pt x="11346" y="17914"/>
                </a:lnTo>
                <a:lnTo>
                  <a:pt x="11696" y="18984"/>
                </a:lnTo>
                <a:lnTo>
                  <a:pt x="12028" y="20072"/>
                </a:lnTo>
                <a:lnTo>
                  <a:pt x="12324" y="21160"/>
                </a:lnTo>
                <a:lnTo>
                  <a:pt x="12582" y="22249"/>
                </a:lnTo>
                <a:lnTo>
                  <a:pt x="12822" y="23356"/>
                </a:lnTo>
                <a:lnTo>
                  <a:pt x="13043" y="24463"/>
                </a:lnTo>
                <a:lnTo>
                  <a:pt x="13228" y="25570"/>
                </a:lnTo>
                <a:lnTo>
                  <a:pt x="13375" y="26695"/>
                </a:lnTo>
                <a:lnTo>
                  <a:pt x="13504" y="27802"/>
                </a:lnTo>
                <a:lnTo>
                  <a:pt x="13615" y="28927"/>
                </a:lnTo>
                <a:lnTo>
                  <a:pt x="13670" y="30052"/>
                </a:lnTo>
                <a:lnTo>
                  <a:pt x="13726" y="31178"/>
                </a:lnTo>
                <a:lnTo>
                  <a:pt x="13726" y="32303"/>
                </a:lnTo>
                <a:lnTo>
                  <a:pt x="26639" y="32303"/>
                </a:lnTo>
                <a:lnTo>
                  <a:pt x="26639" y="30661"/>
                </a:lnTo>
                <a:lnTo>
                  <a:pt x="26676" y="29001"/>
                </a:lnTo>
                <a:lnTo>
                  <a:pt x="26750" y="27341"/>
                </a:lnTo>
                <a:lnTo>
                  <a:pt x="26842" y="25699"/>
                </a:lnTo>
                <a:lnTo>
                  <a:pt x="26953" y="24057"/>
                </a:lnTo>
                <a:lnTo>
                  <a:pt x="27100" y="22396"/>
                </a:lnTo>
                <a:lnTo>
                  <a:pt x="27266" y="20755"/>
                </a:lnTo>
                <a:lnTo>
                  <a:pt x="27469" y="19113"/>
                </a:lnTo>
                <a:lnTo>
                  <a:pt x="26879" y="20699"/>
                </a:lnTo>
                <a:lnTo>
                  <a:pt x="26344" y="22286"/>
                </a:lnTo>
                <a:lnTo>
                  <a:pt x="25846" y="23909"/>
                </a:lnTo>
                <a:lnTo>
                  <a:pt x="25385" y="25533"/>
                </a:lnTo>
                <a:lnTo>
                  <a:pt x="24960" y="27156"/>
                </a:lnTo>
                <a:lnTo>
                  <a:pt x="24591" y="28816"/>
                </a:lnTo>
                <a:lnTo>
                  <a:pt x="24241" y="30458"/>
                </a:lnTo>
                <a:lnTo>
                  <a:pt x="23964" y="32119"/>
                </a:lnTo>
                <a:lnTo>
                  <a:pt x="24038" y="31418"/>
                </a:lnTo>
                <a:lnTo>
                  <a:pt x="24112" y="30735"/>
                </a:lnTo>
                <a:lnTo>
                  <a:pt x="24149" y="30034"/>
                </a:lnTo>
                <a:lnTo>
                  <a:pt x="24167" y="29314"/>
                </a:lnTo>
                <a:lnTo>
                  <a:pt x="24167" y="28613"/>
                </a:lnTo>
                <a:lnTo>
                  <a:pt x="24130" y="27912"/>
                </a:lnTo>
                <a:lnTo>
                  <a:pt x="24075" y="27211"/>
                </a:lnTo>
                <a:lnTo>
                  <a:pt x="24020" y="26529"/>
                </a:lnTo>
                <a:lnTo>
                  <a:pt x="23909" y="25828"/>
                </a:lnTo>
                <a:lnTo>
                  <a:pt x="23798" y="25127"/>
                </a:lnTo>
                <a:lnTo>
                  <a:pt x="23669" y="24444"/>
                </a:lnTo>
                <a:lnTo>
                  <a:pt x="23503" y="23762"/>
                </a:lnTo>
                <a:lnTo>
                  <a:pt x="23319" y="23079"/>
                </a:lnTo>
                <a:lnTo>
                  <a:pt x="23134" y="22415"/>
                </a:lnTo>
                <a:lnTo>
                  <a:pt x="22913" y="21732"/>
                </a:lnTo>
                <a:lnTo>
                  <a:pt x="22673" y="21087"/>
                </a:lnTo>
                <a:lnTo>
                  <a:pt x="22396" y="20423"/>
                </a:lnTo>
                <a:lnTo>
                  <a:pt x="22119" y="19777"/>
                </a:lnTo>
                <a:lnTo>
                  <a:pt x="21824" y="19150"/>
                </a:lnTo>
                <a:lnTo>
                  <a:pt x="21511" y="18522"/>
                </a:lnTo>
                <a:lnTo>
                  <a:pt x="21160" y="17895"/>
                </a:lnTo>
                <a:lnTo>
                  <a:pt x="20810" y="17305"/>
                </a:lnTo>
                <a:lnTo>
                  <a:pt x="20441" y="16696"/>
                </a:lnTo>
                <a:lnTo>
                  <a:pt x="20035" y="16124"/>
                </a:lnTo>
                <a:lnTo>
                  <a:pt x="19629" y="15552"/>
                </a:lnTo>
                <a:lnTo>
                  <a:pt x="19205" y="14999"/>
                </a:lnTo>
                <a:lnTo>
                  <a:pt x="18762" y="14464"/>
                </a:lnTo>
                <a:lnTo>
                  <a:pt x="18301" y="13929"/>
                </a:lnTo>
                <a:lnTo>
                  <a:pt x="17821" y="13412"/>
                </a:lnTo>
                <a:lnTo>
                  <a:pt x="17323" y="12914"/>
                </a:lnTo>
                <a:lnTo>
                  <a:pt x="16806" y="12435"/>
                </a:lnTo>
                <a:lnTo>
                  <a:pt x="16271" y="11973"/>
                </a:lnTo>
                <a:lnTo>
                  <a:pt x="16271" y="11973"/>
                </a:lnTo>
                <a:lnTo>
                  <a:pt x="16714" y="12933"/>
                </a:lnTo>
                <a:lnTo>
                  <a:pt x="17139" y="13892"/>
                </a:lnTo>
                <a:lnTo>
                  <a:pt x="17544" y="14851"/>
                </a:lnTo>
                <a:lnTo>
                  <a:pt x="17895" y="15829"/>
                </a:lnTo>
                <a:lnTo>
                  <a:pt x="18245" y="16825"/>
                </a:lnTo>
                <a:lnTo>
                  <a:pt x="18541" y="17821"/>
                </a:lnTo>
                <a:lnTo>
                  <a:pt x="18817" y="18836"/>
                </a:lnTo>
                <a:lnTo>
                  <a:pt x="19057" y="19851"/>
                </a:lnTo>
                <a:lnTo>
                  <a:pt x="19278" y="20884"/>
                </a:lnTo>
                <a:lnTo>
                  <a:pt x="19463" y="21917"/>
                </a:lnTo>
                <a:lnTo>
                  <a:pt x="19611" y="22950"/>
                </a:lnTo>
                <a:lnTo>
                  <a:pt x="19740" y="23983"/>
                </a:lnTo>
                <a:lnTo>
                  <a:pt x="19832" y="25035"/>
                </a:lnTo>
                <a:lnTo>
                  <a:pt x="19906" y="26068"/>
                </a:lnTo>
                <a:lnTo>
                  <a:pt x="19924" y="27119"/>
                </a:lnTo>
                <a:lnTo>
                  <a:pt x="19924" y="28171"/>
                </a:lnTo>
                <a:lnTo>
                  <a:pt x="19647" y="27341"/>
                </a:lnTo>
                <a:lnTo>
                  <a:pt x="19352" y="26529"/>
                </a:lnTo>
                <a:lnTo>
                  <a:pt x="19002" y="25736"/>
                </a:lnTo>
                <a:lnTo>
                  <a:pt x="18614" y="24961"/>
                </a:lnTo>
                <a:lnTo>
                  <a:pt x="18208" y="24186"/>
                </a:lnTo>
                <a:lnTo>
                  <a:pt x="17747" y="23448"/>
                </a:lnTo>
                <a:lnTo>
                  <a:pt x="17268" y="22729"/>
                </a:lnTo>
                <a:lnTo>
                  <a:pt x="16770" y="22028"/>
                </a:lnTo>
                <a:lnTo>
                  <a:pt x="16493" y="21179"/>
                </a:lnTo>
                <a:lnTo>
                  <a:pt x="16198" y="20349"/>
                </a:lnTo>
                <a:lnTo>
                  <a:pt x="15884" y="19537"/>
                </a:lnTo>
                <a:lnTo>
                  <a:pt x="15552" y="18707"/>
                </a:lnTo>
                <a:lnTo>
                  <a:pt x="15201" y="17895"/>
                </a:lnTo>
                <a:lnTo>
                  <a:pt x="14833" y="17102"/>
                </a:lnTo>
                <a:lnTo>
                  <a:pt x="14445" y="16309"/>
                </a:lnTo>
                <a:lnTo>
                  <a:pt x="14058" y="15515"/>
                </a:lnTo>
                <a:lnTo>
                  <a:pt x="13633" y="14741"/>
                </a:lnTo>
                <a:lnTo>
                  <a:pt x="13209" y="13966"/>
                </a:lnTo>
                <a:lnTo>
                  <a:pt x="12748" y="13209"/>
                </a:lnTo>
                <a:lnTo>
                  <a:pt x="12287" y="12453"/>
                </a:lnTo>
                <a:lnTo>
                  <a:pt x="11807" y="11715"/>
                </a:lnTo>
                <a:lnTo>
                  <a:pt x="11309" y="10996"/>
                </a:lnTo>
                <a:lnTo>
                  <a:pt x="10811" y="10276"/>
                </a:lnTo>
                <a:lnTo>
                  <a:pt x="10276" y="9557"/>
                </a:lnTo>
                <a:lnTo>
                  <a:pt x="9741" y="8874"/>
                </a:lnTo>
                <a:lnTo>
                  <a:pt x="9187" y="8173"/>
                </a:lnTo>
                <a:lnTo>
                  <a:pt x="8616" y="7509"/>
                </a:lnTo>
                <a:lnTo>
                  <a:pt x="8025" y="6845"/>
                </a:lnTo>
                <a:lnTo>
                  <a:pt x="7435" y="6199"/>
                </a:lnTo>
                <a:lnTo>
                  <a:pt x="6826" y="5554"/>
                </a:lnTo>
                <a:lnTo>
                  <a:pt x="6199" y="4945"/>
                </a:lnTo>
                <a:lnTo>
                  <a:pt x="5553" y="4336"/>
                </a:lnTo>
                <a:lnTo>
                  <a:pt x="4908" y="3746"/>
                </a:lnTo>
                <a:lnTo>
                  <a:pt x="4243" y="3155"/>
                </a:lnTo>
                <a:lnTo>
                  <a:pt x="3561" y="2602"/>
                </a:lnTo>
                <a:lnTo>
                  <a:pt x="2878" y="2048"/>
                </a:lnTo>
                <a:lnTo>
                  <a:pt x="2177" y="1513"/>
                </a:lnTo>
                <a:lnTo>
                  <a:pt x="1458" y="997"/>
                </a:lnTo>
                <a:lnTo>
                  <a:pt x="738" y="499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13"/>
          <p:cNvSpPr/>
          <p:nvPr/>
        </p:nvSpPr>
        <p:spPr>
          <a:xfrm>
            <a:off x="1699500" y="4474750"/>
            <a:ext cx="176225" cy="668750"/>
          </a:xfrm>
          <a:custGeom>
            <a:avLst/>
            <a:gdLst/>
            <a:ahLst/>
            <a:cxnLst/>
            <a:rect l="l" t="t" r="r" b="b"/>
            <a:pathLst>
              <a:path w="7049" h="26750" extrusionOk="0">
                <a:moveTo>
                  <a:pt x="1" y="1"/>
                </a:moveTo>
                <a:lnTo>
                  <a:pt x="278" y="738"/>
                </a:lnTo>
                <a:lnTo>
                  <a:pt x="573" y="1476"/>
                </a:lnTo>
                <a:lnTo>
                  <a:pt x="831" y="2214"/>
                </a:lnTo>
                <a:lnTo>
                  <a:pt x="1089" y="2989"/>
                </a:lnTo>
                <a:lnTo>
                  <a:pt x="1329" y="3764"/>
                </a:lnTo>
                <a:lnTo>
                  <a:pt x="1551" y="4539"/>
                </a:lnTo>
                <a:lnTo>
                  <a:pt x="1772" y="5332"/>
                </a:lnTo>
                <a:lnTo>
                  <a:pt x="1975" y="6144"/>
                </a:lnTo>
                <a:lnTo>
                  <a:pt x="2159" y="6955"/>
                </a:lnTo>
                <a:lnTo>
                  <a:pt x="2344" y="7786"/>
                </a:lnTo>
                <a:lnTo>
                  <a:pt x="2510" y="8616"/>
                </a:lnTo>
                <a:lnTo>
                  <a:pt x="2657" y="9446"/>
                </a:lnTo>
                <a:lnTo>
                  <a:pt x="2787" y="10294"/>
                </a:lnTo>
                <a:lnTo>
                  <a:pt x="2916" y="11143"/>
                </a:lnTo>
                <a:lnTo>
                  <a:pt x="3026" y="11992"/>
                </a:lnTo>
                <a:lnTo>
                  <a:pt x="3137" y="12859"/>
                </a:lnTo>
                <a:lnTo>
                  <a:pt x="3211" y="13726"/>
                </a:lnTo>
                <a:lnTo>
                  <a:pt x="3303" y="14593"/>
                </a:lnTo>
                <a:lnTo>
                  <a:pt x="3358" y="15460"/>
                </a:lnTo>
                <a:lnTo>
                  <a:pt x="3414" y="16327"/>
                </a:lnTo>
                <a:lnTo>
                  <a:pt x="3451" y="17212"/>
                </a:lnTo>
                <a:lnTo>
                  <a:pt x="3469" y="18079"/>
                </a:lnTo>
                <a:lnTo>
                  <a:pt x="3488" y="18965"/>
                </a:lnTo>
                <a:lnTo>
                  <a:pt x="3469" y="19832"/>
                </a:lnTo>
                <a:lnTo>
                  <a:pt x="3469" y="20718"/>
                </a:lnTo>
                <a:lnTo>
                  <a:pt x="3432" y="21585"/>
                </a:lnTo>
                <a:lnTo>
                  <a:pt x="3395" y="22452"/>
                </a:lnTo>
                <a:lnTo>
                  <a:pt x="3340" y="23319"/>
                </a:lnTo>
                <a:lnTo>
                  <a:pt x="3285" y="24186"/>
                </a:lnTo>
                <a:lnTo>
                  <a:pt x="3211" y="25053"/>
                </a:lnTo>
                <a:lnTo>
                  <a:pt x="3119" y="25901"/>
                </a:lnTo>
                <a:lnTo>
                  <a:pt x="3008" y="26750"/>
                </a:lnTo>
                <a:lnTo>
                  <a:pt x="7048" y="26750"/>
                </a:lnTo>
                <a:lnTo>
                  <a:pt x="7030" y="25403"/>
                </a:lnTo>
                <a:lnTo>
                  <a:pt x="6974" y="24075"/>
                </a:lnTo>
                <a:lnTo>
                  <a:pt x="6919" y="22728"/>
                </a:lnTo>
                <a:lnTo>
                  <a:pt x="6845" y="21400"/>
                </a:lnTo>
                <a:lnTo>
                  <a:pt x="6734" y="20053"/>
                </a:lnTo>
                <a:lnTo>
                  <a:pt x="6605" y="18725"/>
                </a:lnTo>
                <a:lnTo>
                  <a:pt x="6458" y="17397"/>
                </a:lnTo>
                <a:lnTo>
                  <a:pt x="6255" y="16069"/>
                </a:lnTo>
                <a:lnTo>
                  <a:pt x="6089" y="14980"/>
                </a:lnTo>
                <a:lnTo>
                  <a:pt x="5886" y="13910"/>
                </a:lnTo>
                <a:lnTo>
                  <a:pt x="5646" y="12840"/>
                </a:lnTo>
                <a:lnTo>
                  <a:pt x="5406" y="11789"/>
                </a:lnTo>
                <a:lnTo>
                  <a:pt x="5111" y="10737"/>
                </a:lnTo>
                <a:lnTo>
                  <a:pt x="4816" y="9686"/>
                </a:lnTo>
                <a:lnTo>
                  <a:pt x="4465" y="8653"/>
                </a:lnTo>
                <a:lnTo>
                  <a:pt x="4096" y="7620"/>
                </a:lnTo>
                <a:lnTo>
                  <a:pt x="3709" y="6605"/>
                </a:lnTo>
                <a:lnTo>
                  <a:pt x="3285" y="5609"/>
                </a:lnTo>
                <a:lnTo>
                  <a:pt x="2823" y="4631"/>
                </a:lnTo>
                <a:lnTo>
                  <a:pt x="2325" y="3672"/>
                </a:lnTo>
                <a:lnTo>
                  <a:pt x="1790" y="2712"/>
                </a:lnTo>
                <a:lnTo>
                  <a:pt x="1237" y="1790"/>
                </a:lnTo>
                <a:lnTo>
                  <a:pt x="628" y="886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13"/>
          <p:cNvSpPr/>
          <p:nvPr/>
        </p:nvSpPr>
        <p:spPr>
          <a:xfrm>
            <a:off x="1902450" y="4708575"/>
            <a:ext cx="70575" cy="434925"/>
          </a:xfrm>
          <a:custGeom>
            <a:avLst/>
            <a:gdLst/>
            <a:ahLst/>
            <a:cxnLst/>
            <a:rect l="l" t="t" r="r" b="b"/>
            <a:pathLst>
              <a:path w="2823" h="17397" extrusionOk="0">
                <a:moveTo>
                  <a:pt x="2823" y="1"/>
                </a:moveTo>
                <a:lnTo>
                  <a:pt x="0" y="17397"/>
                </a:lnTo>
                <a:lnTo>
                  <a:pt x="1254" y="17397"/>
                </a:lnTo>
                <a:lnTo>
                  <a:pt x="1365" y="15220"/>
                </a:lnTo>
                <a:lnTo>
                  <a:pt x="1513" y="13043"/>
                </a:lnTo>
                <a:lnTo>
                  <a:pt x="1679" y="10866"/>
                </a:lnTo>
                <a:lnTo>
                  <a:pt x="1863" y="8690"/>
                </a:lnTo>
                <a:lnTo>
                  <a:pt x="2066" y="6513"/>
                </a:lnTo>
                <a:lnTo>
                  <a:pt x="2306" y="4336"/>
                </a:lnTo>
                <a:lnTo>
                  <a:pt x="2546" y="2159"/>
                </a:lnTo>
                <a:lnTo>
                  <a:pt x="282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13"/>
          <p:cNvSpPr/>
          <p:nvPr/>
        </p:nvSpPr>
        <p:spPr>
          <a:xfrm>
            <a:off x="1953625" y="4748250"/>
            <a:ext cx="185425" cy="395250"/>
          </a:xfrm>
          <a:custGeom>
            <a:avLst/>
            <a:gdLst/>
            <a:ahLst/>
            <a:cxnLst/>
            <a:rect l="l" t="t" r="r" b="b"/>
            <a:pathLst>
              <a:path w="7417" h="15810" extrusionOk="0">
                <a:moveTo>
                  <a:pt x="7417" y="0"/>
                </a:moveTo>
                <a:lnTo>
                  <a:pt x="6974" y="590"/>
                </a:lnTo>
                <a:lnTo>
                  <a:pt x="6365" y="1439"/>
                </a:lnTo>
                <a:lnTo>
                  <a:pt x="5775" y="2325"/>
                </a:lnTo>
                <a:lnTo>
                  <a:pt x="5221" y="3210"/>
                </a:lnTo>
                <a:lnTo>
                  <a:pt x="4686" y="4114"/>
                </a:lnTo>
                <a:lnTo>
                  <a:pt x="4152" y="5036"/>
                </a:lnTo>
                <a:lnTo>
                  <a:pt x="3672" y="5959"/>
                </a:lnTo>
                <a:lnTo>
                  <a:pt x="3192" y="6900"/>
                </a:lnTo>
                <a:lnTo>
                  <a:pt x="2749" y="7859"/>
                </a:lnTo>
                <a:lnTo>
                  <a:pt x="2307" y="8818"/>
                </a:lnTo>
                <a:lnTo>
                  <a:pt x="1919" y="9796"/>
                </a:lnTo>
                <a:lnTo>
                  <a:pt x="1532" y="10774"/>
                </a:lnTo>
                <a:lnTo>
                  <a:pt x="1181" y="11770"/>
                </a:lnTo>
                <a:lnTo>
                  <a:pt x="849" y="12766"/>
                </a:lnTo>
                <a:lnTo>
                  <a:pt x="536" y="13781"/>
                </a:lnTo>
                <a:lnTo>
                  <a:pt x="259" y="14795"/>
                </a:lnTo>
                <a:lnTo>
                  <a:pt x="1" y="15810"/>
                </a:lnTo>
                <a:lnTo>
                  <a:pt x="3063" y="15810"/>
                </a:lnTo>
                <a:lnTo>
                  <a:pt x="3211" y="14869"/>
                </a:lnTo>
                <a:lnTo>
                  <a:pt x="3358" y="13928"/>
                </a:lnTo>
                <a:lnTo>
                  <a:pt x="3524" y="12987"/>
                </a:lnTo>
                <a:lnTo>
                  <a:pt x="3709" y="12047"/>
                </a:lnTo>
                <a:lnTo>
                  <a:pt x="3912" y="11106"/>
                </a:lnTo>
                <a:lnTo>
                  <a:pt x="4115" y="10165"/>
                </a:lnTo>
                <a:lnTo>
                  <a:pt x="4336" y="9243"/>
                </a:lnTo>
                <a:lnTo>
                  <a:pt x="4576" y="8320"/>
                </a:lnTo>
                <a:lnTo>
                  <a:pt x="4834" y="7398"/>
                </a:lnTo>
                <a:lnTo>
                  <a:pt x="5092" y="6475"/>
                </a:lnTo>
                <a:lnTo>
                  <a:pt x="5369" y="5553"/>
                </a:lnTo>
                <a:lnTo>
                  <a:pt x="5664" y="4649"/>
                </a:lnTo>
                <a:lnTo>
                  <a:pt x="5978" y="3745"/>
                </a:lnTo>
                <a:lnTo>
                  <a:pt x="6291" y="2841"/>
                </a:lnTo>
                <a:lnTo>
                  <a:pt x="6624" y="1956"/>
                </a:lnTo>
                <a:lnTo>
                  <a:pt x="6974" y="1052"/>
                </a:lnTo>
                <a:lnTo>
                  <a:pt x="741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0" name="Google Shape;990;p13"/>
          <p:cNvGrpSpPr/>
          <p:nvPr/>
        </p:nvGrpSpPr>
        <p:grpSpPr>
          <a:xfrm>
            <a:off x="2178200" y="4283350"/>
            <a:ext cx="4552475" cy="860150"/>
            <a:chOff x="1262800" y="4616725"/>
            <a:chExt cx="4552475" cy="860150"/>
          </a:xfrm>
        </p:grpSpPr>
        <p:sp>
          <p:nvSpPr>
            <p:cNvPr id="991" name="Google Shape;991;p13"/>
            <p:cNvSpPr/>
            <p:nvPr/>
          </p:nvSpPr>
          <p:spPr>
            <a:xfrm>
              <a:off x="1413150" y="5126825"/>
              <a:ext cx="65050" cy="350050"/>
            </a:xfrm>
            <a:custGeom>
              <a:avLst/>
              <a:gdLst/>
              <a:ahLst/>
              <a:cxnLst/>
              <a:rect l="l" t="t" r="r" b="b"/>
              <a:pathLst>
                <a:path w="2602" h="14002" extrusionOk="0">
                  <a:moveTo>
                    <a:pt x="2601" y="0"/>
                  </a:moveTo>
                  <a:lnTo>
                    <a:pt x="2343" y="849"/>
                  </a:lnTo>
                  <a:lnTo>
                    <a:pt x="2085" y="1697"/>
                  </a:lnTo>
                  <a:lnTo>
                    <a:pt x="1845" y="2546"/>
                  </a:lnTo>
                  <a:lnTo>
                    <a:pt x="1623" y="3413"/>
                  </a:lnTo>
                  <a:lnTo>
                    <a:pt x="1402" y="4280"/>
                  </a:lnTo>
                  <a:lnTo>
                    <a:pt x="1199" y="5147"/>
                  </a:lnTo>
                  <a:lnTo>
                    <a:pt x="1015" y="6014"/>
                  </a:lnTo>
                  <a:lnTo>
                    <a:pt x="849" y="6900"/>
                  </a:lnTo>
                  <a:lnTo>
                    <a:pt x="701" y="7785"/>
                  </a:lnTo>
                  <a:lnTo>
                    <a:pt x="553" y="8671"/>
                  </a:lnTo>
                  <a:lnTo>
                    <a:pt x="424" y="9556"/>
                  </a:lnTo>
                  <a:lnTo>
                    <a:pt x="314" y="10442"/>
                  </a:lnTo>
                  <a:lnTo>
                    <a:pt x="221" y="11327"/>
                  </a:lnTo>
                  <a:lnTo>
                    <a:pt x="129" y="12213"/>
                  </a:lnTo>
                  <a:lnTo>
                    <a:pt x="55" y="13117"/>
                  </a:lnTo>
                  <a:lnTo>
                    <a:pt x="0" y="14002"/>
                  </a:lnTo>
                  <a:lnTo>
                    <a:pt x="701" y="14002"/>
                  </a:lnTo>
                  <a:lnTo>
                    <a:pt x="701" y="13117"/>
                  </a:lnTo>
                  <a:lnTo>
                    <a:pt x="719" y="12231"/>
                  </a:lnTo>
                  <a:lnTo>
                    <a:pt x="756" y="11346"/>
                  </a:lnTo>
                  <a:lnTo>
                    <a:pt x="793" y="10460"/>
                  </a:lnTo>
                  <a:lnTo>
                    <a:pt x="867" y="9575"/>
                  </a:lnTo>
                  <a:lnTo>
                    <a:pt x="941" y="8689"/>
                  </a:lnTo>
                  <a:lnTo>
                    <a:pt x="1033" y="7804"/>
                  </a:lnTo>
                  <a:lnTo>
                    <a:pt x="1144" y="6936"/>
                  </a:lnTo>
                  <a:lnTo>
                    <a:pt x="1273" y="6051"/>
                  </a:lnTo>
                  <a:lnTo>
                    <a:pt x="1420" y="5184"/>
                  </a:lnTo>
                  <a:lnTo>
                    <a:pt x="1568" y="4317"/>
                  </a:lnTo>
                  <a:lnTo>
                    <a:pt x="1753" y="3431"/>
                  </a:lnTo>
                  <a:lnTo>
                    <a:pt x="1937" y="2564"/>
                  </a:lnTo>
                  <a:lnTo>
                    <a:pt x="2140" y="1716"/>
                  </a:lnTo>
                  <a:lnTo>
                    <a:pt x="2361" y="849"/>
                  </a:lnTo>
                  <a:lnTo>
                    <a:pt x="26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3"/>
            <p:cNvSpPr/>
            <p:nvPr/>
          </p:nvSpPr>
          <p:spPr>
            <a:xfrm>
              <a:off x="1504450" y="5271625"/>
              <a:ext cx="59050" cy="205250"/>
            </a:xfrm>
            <a:custGeom>
              <a:avLst/>
              <a:gdLst/>
              <a:ahLst/>
              <a:cxnLst/>
              <a:rect l="l" t="t" r="r" b="b"/>
              <a:pathLst>
                <a:path w="2362" h="8210" extrusionOk="0">
                  <a:moveTo>
                    <a:pt x="2362" y="1"/>
                  </a:moveTo>
                  <a:lnTo>
                    <a:pt x="1200" y="4096"/>
                  </a:lnTo>
                  <a:lnTo>
                    <a:pt x="1" y="8210"/>
                  </a:lnTo>
                  <a:lnTo>
                    <a:pt x="1384" y="8210"/>
                  </a:lnTo>
                  <a:lnTo>
                    <a:pt x="1716" y="6088"/>
                  </a:lnTo>
                  <a:lnTo>
                    <a:pt x="1845" y="5037"/>
                  </a:lnTo>
                  <a:lnTo>
                    <a:pt x="1975" y="4004"/>
                  </a:lnTo>
                  <a:lnTo>
                    <a:pt x="2104" y="2971"/>
                  </a:lnTo>
                  <a:lnTo>
                    <a:pt x="2196" y="1956"/>
                  </a:lnTo>
                  <a:lnTo>
                    <a:pt x="2288" y="978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3"/>
            <p:cNvSpPr/>
            <p:nvPr/>
          </p:nvSpPr>
          <p:spPr>
            <a:xfrm>
              <a:off x="3274975" y="4808125"/>
              <a:ext cx="176225" cy="668750"/>
            </a:xfrm>
            <a:custGeom>
              <a:avLst/>
              <a:gdLst/>
              <a:ahLst/>
              <a:cxnLst/>
              <a:rect l="l" t="t" r="r" b="b"/>
              <a:pathLst>
                <a:path w="7049" h="26750" extrusionOk="0">
                  <a:moveTo>
                    <a:pt x="1" y="1"/>
                  </a:moveTo>
                  <a:lnTo>
                    <a:pt x="278" y="738"/>
                  </a:lnTo>
                  <a:lnTo>
                    <a:pt x="554" y="1476"/>
                  </a:lnTo>
                  <a:lnTo>
                    <a:pt x="831" y="2214"/>
                  </a:lnTo>
                  <a:lnTo>
                    <a:pt x="1089" y="2989"/>
                  </a:lnTo>
                  <a:lnTo>
                    <a:pt x="1329" y="3764"/>
                  </a:lnTo>
                  <a:lnTo>
                    <a:pt x="1551" y="4539"/>
                  </a:lnTo>
                  <a:lnTo>
                    <a:pt x="1772" y="5332"/>
                  </a:lnTo>
                  <a:lnTo>
                    <a:pt x="1975" y="6144"/>
                  </a:lnTo>
                  <a:lnTo>
                    <a:pt x="2159" y="6955"/>
                  </a:lnTo>
                  <a:lnTo>
                    <a:pt x="2344" y="7786"/>
                  </a:lnTo>
                  <a:lnTo>
                    <a:pt x="2510" y="8616"/>
                  </a:lnTo>
                  <a:lnTo>
                    <a:pt x="2657" y="9446"/>
                  </a:lnTo>
                  <a:lnTo>
                    <a:pt x="2787" y="10294"/>
                  </a:lnTo>
                  <a:lnTo>
                    <a:pt x="2916" y="11143"/>
                  </a:lnTo>
                  <a:lnTo>
                    <a:pt x="3026" y="11992"/>
                  </a:lnTo>
                  <a:lnTo>
                    <a:pt x="3137" y="12859"/>
                  </a:lnTo>
                  <a:lnTo>
                    <a:pt x="3211" y="13726"/>
                  </a:lnTo>
                  <a:lnTo>
                    <a:pt x="3285" y="14593"/>
                  </a:lnTo>
                  <a:lnTo>
                    <a:pt x="3359" y="15460"/>
                  </a:lnTo>
                  <a:lnTo>
                    <a:pt x="3414" y="16327"/>
                  </a:lnTo>
                  <a:lnTo>
                    <a:pt x="3451" y="17212"/>
                  </a:lnTo>
                  <a:lnTo>
                    <a:pt x="3469" y="18079"/>
                  </a:lnTo>
                  <a:lnTo>
                    <a:pt x="3488" y="18965"/>
                  </a:lnTo>
                  <a:lnTo>
                    <a:pt x="3469" y="19832"/>
                  </a:lnTo>
                  <a:lnTo>
                    <a:pt x="3469" y="20718"/>
                  </a:lnTo>
                  <a:lnTo>
                    <a:pt x="3432" y="21585"/>
                  </a:lnTo>
                  <a:lnTo>
                    <a:pt x="3395" y="22452"/>
                  </a:lnTo>
                  <a:lnTo>
                    <a:pt x="3340" y="23319"/>
                  </a:lnTo>
                  <a:lnTo>
                    <a:pt x="3285" y="24186"/>
                  </a:lnTo>
                  <a:lnTo>
                    <a:pt x="3211" y="25053"/>
                  </a:lnTo>
                  <a:lnTo>
                    <a:pt x="3119" y="25901"/>
                  </a:lnTo>
                  <a:lnTo>
                    <a:pt x="3008" y="26750"/>
                  </a:lnTo>
                  <a:lnTo>
                    <a:pt x="7048" y="26750"/>
                  </a:lnTo>
                  <a:lnTo>
                    <a:pt x="7011" y="25422"/>
                  </a:lnTo>
                  <a:lnTo>
                    <a:pt x="6974" y="24075"/>
                  </a:lnTo>
                  <a:lnTo>
                    <a:pt x="6919" y="22728"/>
                  </a:lnTo>
                  <a:lnTo>
                    <a:pt x="6845" y="21400"/>
                  </a:lnTo>
                  <a:lnTo>
                    <a:pt x="6734" y="20053"/>
                  </a:lnTo>
                  <a:lnTo>
                    <a:pt x="6605" y="18725"/>
                  </a:lnTo>
                  <a:lnTo>
                    <a:pt x="6439" y="17397"/>
                  </a:lnTo>
                  <a:lnTo>
                    <a:pt x="6255" y="16069"/>
                  </a:lnTo>
                  <a:lnTo>
                    <a:pt x="6089" y="14980"/>
                  </a:lnTo>
                  <a:lnTo>
                    <a:pt x="5886" y="13910"/>
                  </a:lnTo>
                  <a:lnTo>
                    <a:pt x="5646" y="12840"/>
                  </a:lnTo>
                  <a:lnTo>
                    <a:pt x="5388" y="11789"/>
                  </a:lnTo>
                  <a:lnTo>
                    <a:pt x="5111" y="10737"/>
                  </a:lnTo>
                  <a:lnTo>
                    <a:pt x="4816" y="9686"/>
                  </a:lnTo>
                  <a:lnTo>
                    <a:pt x="4465" y="8653"/>
                  </a:lnTo>
                  <a:lnTo>
                    <a:pt x="4096" y="7620"/>
                  </a:lnTo>
                  <a:lnTo>
                    <a:pt x="3709" y="6605"/>
                  </a:lnTo>
                  <a:lnTo>
                    <a:pt x="3266" y="5609"/>
                  </a:lnTo>
                  <a:lnTo>
                    <a:pt x="2805" y="4631"/>
                  </a:lnTo>
                  <a:lnTo>
                    <a:pt x="2325" y="3672"/>
                  </a:lnTo>
                  <a:lnTo>
                    <a:pt x="1790" y="2712"/>
                  </a:lnTo>
                  <a:lnTo>
                    <a:pt x="1219" y="1790"/>
                  </a:lnTo>
                  <a:lnTo>
                    <a:pt x="628" y="8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3"/>
            <p:cNvSpPr/>
            <p:nvPr/>
          </p:nvSpPr>
          <p:spPr>
            <a:xfrm>
              <a:off x="3477925" y="5041950"/>
              <a:ext cx="70575" cy="434925"/>
            </a:xfrm>
            <a:custGeom>
              <a:avLst/>
              <a:gdLst/>
              <a:ahLst/>
              <a:cxnLst/>
              <a:rect l="l" t="t" r="r" b="b"/>
              <a:pathLst>
                <a:path w="2823" h="17397" extrusionOk="0">
                  <a:moveTo>
                    <a:pt x="2823" y="1"/>
                  </a:moveTo>
                  <a:lnTo>
                    <a:pt x="0" y="17397"/>
                  </a:lnTo>
                  <a:lnTo>
                    <a:pt x="1255" y="17397"/>
                  </a:lnTo>
                  <a:lnTo>
                    <a:pt x="1365" y="15220"/>
                  </a:lnTo>
                  <a:lnTo>
                    <a:pt x="1513" y="13043"/>
                  </a:lnTo>
                  <a:lnTo>
                    <a:pt x="1679" y="10866"/>
                  </a:lnTo>
                  <a:lnTo>
                    <a:pt x="1863" y="8690"/>
                  </a:lnTo>
                  <a:lnTo>
                    <a:pt x="2066" y="6513"/>
                  </a:lnTo>
                  <a:lnTo>
                    <a:pt x="2306" y="4336"/>
                  </a:lnTo>
                  <a:lnTo>
                    <a:pt x="2546" y="2159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3"/>
            <p:cNvSpPr/>
            <p:nvPr/>
          </p:nvSpPr>
          <p:spPr>
            <a:xfrm>
              <a:off x="3529100" y="5081625"/>
              <a:ext cx="184975" cy="395250"/>
            </a:xfrm>
            <a:custGeom>
              <a:avLst/>
              <a:gdLst/>
              <a:ahLst/>
              <a:cxnLst/>
              <a:rect l="l" t="t" r="r" b="b"/>
              <a:pathLst>
                <a:path w="7399" h="15810" extrusionOk="0">
                  <a:moveTo>
                    <a:pt x="7398" y="0"/>
                  </a:moveTo>
                  <a:lnTo>
                    <a:pt x="6753" y="886"/>
                  </a:lnTo>
                  <a:lnTo>
                    <a:pt x="6144" y="1790"/>
                  </a:lnTo>
                  <a:lnTo>
                    <a:pt x="5535" y="2712"/>
                  </a:lnTo>
                  <a:lnTo>
                    <a:pt x="4963" y="3653"/>
                  </a:lnTo>
                  <a:lnTo>
                    <a:pt x="4410" y="4594"/>
                  </a:lnTo>
                  <a:lnTo>
                    <a:pt x="3875" y="5553"/>
                  </a:lnTo>
                  <a:lnTo>
                    <a:pt x="3377" y="6531"/>
                  </a:lnTo>
                  <a:lnTo>
                    <a:pt x="2897" y="7527"/>
                  </a:lnTo>
                  <a:lnTo>
                    <a:pt x="2436" y="8523"/>
                  </a:lnTo>
                  <a:lnTo>
                    <a:pt x="2012" y="9538"/>
                  </a:lnTo>
                  <a:lnTo>
                    <a:pt x="1606" y="10571"/>
                  </a:lnTo>
                  <a:lnTo>
                    <a:pt x="1237" y="11604"/>
                  </a:lnTo>
                  <a:lnTo>
                    <a:pt x="886" y="12637"/>
                  </a:lnTo>
                  <a:lnTo>
                    <a:pt x="554" y="13688"/>
                  </a:lnTo>
                  <a:lnTo>
                    <a:pt x="259" y="14758"/>
                  </a:lnTo>
                  <a:lnTo>
                    <a:pt x="1" y="15810"/>
                  </a:lnTo>
                  <a:lnTo>
                    <a:pt x="3063" y="15810"/>
                  </a:lnTo>
                  <a:lnTo>
                    <a:pt x="3211" y="14795"/>
                  </a:lnTo>
                  <a:lnTo>
                    <a:pt x="3377" y="13781"/>
                  </a:lnTo>
                  <a:lnTo>
                    <a:pt x="3561" y="12766"/>
                  </a:lnTo>
                  <a:lnTo>
                    <a:pt x="3764" y="11770"/>
                  </a:lnTo>
                  <a:lnTo>
                    <a:pt x="3986" y="10755"/>
                  </a:lnTo>
                  <a:lnTo>
                    <a:pt x="4207" y="9759"/>
                  </a:lnTo>
                  <a:lnTo>
                    <a:pt x="4465" y="8763"/>
                  </a:lnTo>
                  <a:lnTo>
                    <a:pt x="4723" y="7767"/>
                  </a:lnTo>
                  <a:lnTo>
                    <a:pt x="5000" y="6771"/>
                  </a:lnTo>
                  <a:lnTo>
                    <a:pt x="5295" y="5793"/>
                  </a:lnTo>
                  <a:lnTo>
                    <a:pt x="5609" y="4815"/>
                  </a:lnTo>
                  <a:lnTo>
                    <a:pt x="5941" y="3837"/>
                  </a:lnTo>
                  <a:lnTo>
                    <a:pt x="6291" y="2878"/>
                  </a:lnTo>
                  <a:lnTo>
                    <a:pt x="6642" y="1900"/>
                  </a:lnTo>
                  <a:lnTo>
                    <a:pt x="7011" y="941"/>
                  </a:lnTo>
                  <a:lnTo>
                    <a:pt x="73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3"/>
            <p:cNvSpPr/>
            <p:nvPr/>
          </p:nvSpPr>
          <p:spPr>
            <a:xfrm>
              <a:off x="3676225" y="5004125"/>
              <a:ext cx="182650" cy="472750"/>
            </a:xfrm>
            <a:custGeom>
              <a:avLst/>
              <a:gdLst/>
              <a:ahLst/>
              <a:cxnLst/>
              <a:rect l="l" t="t" r="r" b="b"/>
              <a:pathLst>
                <a:path w="7306" h="18910" extrusionOk="0">
                  <a:moveTo>
                    <a:pt x="1" y="1"/>
                  </a:moveTo>
                  <a:lnTo>
                    <a:pt x="296" y="481"/>
                  </a:lnTo>
                  <a:lnTo>
                    <a:pt x="573" y="979"/>
                  </a:lnTo>
                  <a:lnTo>
                    <a:pt x="849" y="1495"/>
                  </a:lnTo>
                  <a:lnTo>
                    <a:pt x="1108" y="2012"/>
                  </a:lnTo>
                  <a:lnTo>
                    <a:pt x="1624" y="3063"/>
                  </a:lnTo>
                  <a:lnTo>
                    <a:pt x="2104" y="4170"/>
                  </a:lnTo>
                  <a:lnTo>
                    <a:pt x="2565" y="5295"/>
                  </a:lnTo>
                  <a:lnTo>
                    <a:pt x="2989" y="6458"/>
                  </a:lnTo>
                  <a:lnTo>
                    <a:pt x="3395" y="7638"/>
                  </a:lnTo>
                  <a:lnTo>
                    <a:pt x="3764" y="8837"/>
                  </a:lnTo>
                  <a:lnTo>
                    <a:pt x="4096" y="10073"/>
                  </a:lnTo>
                  <a:lnTo>
                    <a:pt x="4410" y="11309"/>
                  </a:lnTo>
                  <a:lnTo>
                    <a:pt x="4686" y="12564"/>
                  </a:lnTo>
                  <a:lnTo>
                    <a:pt x="4945" y="13837"/>
                  </a:lnTo>
                  <a:lnTo>
                    <a:pt x="5166" y="15091"/>
                  </a:lnTo>
                  <a:lnTo>
                    <a:pt x="5351" y="16364"/>
                  </a:lnTo>
                  <a:lnTo>
                    <a:pt x="5517" y="17637"/>
                  </a:lnTo>
                  <a:lnTo>
                    <a:pt x="5646" y="18910"/>
                  </a:lnTo>
                  <a:lnTo>
                    <a:pt x="7306" y="18910"/>
                  </a:lnTo>
                  <a:lnTo>
                    <a:pt x="7066" y="17176"/>
                  </a:lnTo>
                  <a:lnTo>
                    <a:pt x="6937" y="16309"/>
                  </a:lnTo>
                  <a:lnTo>
                    <a:pt x="6789" y="15442"/>
                  </a:lnTo>
                  <a:lnTo>
                    <a:pt x="6623" y="14575"/>
                  </a:lnTo>
                  <a:lnTo>
                    <a:pt x="6439" y="13708"/>
                  </a:lnTo>
                  <a:lnTo>
                    <a:pt x="6254" y="12841"/>
                  </a:lnTo>
                  <a:lnTo>
                    <a:pt x="6052" y="11992"/>
                  </a:lnTo>
                  <a:lnTo>
                    <a:pt x="5830" y="11180"/>
                  </a:lnTo>
                  <a:lnTo>
                    <a:pt x="5590" y="10350"/>
                  </a:lnTo>
                  <a:lnTo>
                    <a:pt x="5332" y="9538"/>
                  </a:lnTo>
                  <a:lnTo>
                    <a:pt x="5055" y="8745"/>
                  </a:lnTo>
                  <a:lnTo>
                    <a:pt x="4760" y="7952"/>
                  </a:lnTo>
                  <a:lnTo>
                    <a:pt x="4447" y="7159"/>
                  </a:lnTo>
                  <a:lnTo>
                    <a:pt x="4096" y="6384"/>
                  </a:lnTo>
                  <a:lnTo>
                    <a:pt x="3746" y="5609"/>
                  </a:lnTo>
                  <a:lnTo>
                    <a:pt x="3358" y="4853"/>
                  </a:lnTo>
                  <a:lnTo>
                    <a:pt x="2952" y="4115"/>
                  </a:lnTo>
                  <a:lnTo>
                    <a:pt x="2528" y="3377"/>
                  </a:lnTo>
                  <a:lnTo>
                    <a:pt x="2067" y="2676"/>
                  </a:lnTo>
                  <a:lnTo>
                    <a:pt x="1587" y="1975"/>
                  </a:lnTo>
                  <a:lnTo>
                    <a:pt x="1089" y="1292"/>
                  </a:lnTo>
                  <a:lnTo>
                    <a:pt x="554" y="6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3"/>
            <p:cNvSpPr/>
            <p:nvPr/>
          </p:nvSpPr>
          <p:spPr>
            <a:xfrm>
              <a:off x="2913400" y="4695600"/>
              <a:ext cx="286425" cy="781275"/>
            </a:xfrm>
            <a:custGeom>
              <a:avLst/>
              <a:gdLst/>
              <a:ahLst/>
              <a:cxnLst/>
              <a:rect l="l" t="t" r="r" b="b"/>
              <a:pathLst>
                <a:path w="11457" h="31251" extrusionOk="0">
                  <a:moveTo>
                    <a:pt x="8487" y="0"/>
                  </a:moveTo>
                  <a:lnTo>
                    <a:pt x="7860" y="1716"/>
                  </a:lnTo>
                  <a:lnTo>
                    <a:pt x="7269" y="3450"/>
                  </a:lnTo>
                  <a:lnTo>
                    <a:pt x="6716" y="5203"/>
                  </a:lnTo>
                  <a:lnTo>
                    <a:pt x="6199" y="6955"/>
                  </a:lnTo>
                  <a:lnTo>
                    <a:pt x="5738" y="8726"/>
                  </a:lnTo>
                  <a:lnTo>
                    <a:pt x="5314" y="10497"/>
                  </a:lnTo>
                  <a:lnTo>
                    <a:pt x="4926" y="12287"/>
                  </a:lnTo>
                  <a:lnTo>
                    <a:pt x="4576" y="14094"/>
                  </a:lnTo>
                  <a:lnTo>
                    <a:pt x="4262" y="15902"/>
                  </a:lnTo>
                  <a:lnTo>
                    <a:pt x="4004" y="17710"/>
                  </a:lnTo>
                  <a:lnTo>
                    <a:pt x="3783" y="19518"/>
                  </a:lnTo>
                  <a:lnTo>
                    <a:pt x="3598" y="21344"/>
                  </a:lnTo>
                  <a:lnTo>
                    <a:pt x="3451" y="23171"/>
                  </a:lnTo>
                  <a:lnTo>
                    <a:pt x="3358" y="24997"/>
                  </a:lnTo>
                  <a:lnTo>
                    <a:pt x="3285" y="26824"/>
                  </a:lnTo>
                  <a:lnTo>
                    <a:pt x="3266" y="28668"/>
                  </a:lnTo>
                  <a:lnTo>
                    <a:pt x="1" y="23466"/>
                  </a:lnTo>
                  <a:lnTo>
                    <a:pt x="1" y="23466"/>
                  </a:lnTo>
                  <a:lnTo>
                    <a:pt x="204" y="23872"/>
                  </a:lnTo>
                  <a:lnTo>
                    <a:pt x="388" y="24278"/>
                  </a:lnTo>
                  <a:lnTo>
                    <a:pt x="776" y="25145"/>
                  </a:lnTo>
                  <a:lnTo>
                    <a:pt x="1126" y="26086"/>
                  </a:lnTo>
                  <a:lnTo>
                    <a:pt x="1477" y="27045"/>
                  </a:lnTo>
                  <a:lnTo>
                    <a:pt x="1790" y="28060"/>
                  </a:lnTo>
                  <a:lnTo>
                    <a:pt x="2104" y="29111"/>
                  </a:lnTo>
                  <a:lnTo>
                    <a:pt x="2381" y="30181"/>
                  </a:lnTo>
                  <a:lnTo>
                    <a:pt x="2639" y="31251"/>
                  </a:lnTo>
                  <a:lnTo>
                    <a:pt x="8524" y="31251"/>
                  </a:lnTo>
                  <a:lnTo>
                    <a:pt x="8561" y="30144"/>
                  </a:lnTo>
                  <a:lnTo>
                    <a:pt x="8598" y="29037"/>
                  </a:lnTo>
                  <a:lnTo>
                    <a:pt x="8671" y="27912"/>
                  </a:lnTo>
                  <a:lnTo>
                    <a:pt x="8764" y="26805"/>
                  </a:lnTo>
                  <a:lnTo>
                    <a:pt x="8874" y="25698"/>
                  </a:lnTo>
                  <a:lnTo>
                    <a:pt x="9003" y="24591"/>
                  </a:lnTo>
                  <a:lnTo>
                    <a:pt x="9169" y="23503"/>
                  </a:lnTo>
                  <a:lnTo>
                    <a:pt x="9335" y="22396"/>
                  </a:lnTo>
                  <a:lnTo>
                    <a:pt x="9520" y="21308"/>
                  </a:lnTo>
                  <a:lnTo>
                    <a:pt x="9741" y="20201"/>
                  </a:lnTo>
                  <a:lnTo>
                    <a:pt x="9981" y="19131"/>
                  </a:lnTo>
                  <a:lnTo>
                    <a:pt x="10239" y="18042"/>
                  </a:lnTo>
                  <a:lnTo>
                    <a:pt x="10516" y="16954"/>
                  </a:lnTo>
                  <a:lnTo>
                    <a:pt x="10811" y="15884"/>
                  </a:lnTo>
                  <a:lnTo>
                    <a:pt x="11125" y="14814"/>
                  </a:lnTo>
                  <a:lnTo>
                    <a:pt x="11457" y="13762"/>
                  </a:lnTo>
                  <a:lnTo>
                    <a:pt x="11070" y="14519"/>
                  </a:lnTo>
                  <a:lnTo>
                    <a:pt x="10701" y="15275"/>
                  </a:lnTo>
                  <a:lnTo>
                    <a:pt x="10350" y="16031"/>
                  </a:lnTo>
                  <a:lnTo>
                    <a:pt x="10000" y="16806"/>
                  </a:lnTo>
                  <a:lnTo>
                    <a:pt x="9649" y="17581"/>
                  </a:lnTo>
                  <a:lnTo>
                    <a:pt x="9317" y="18356"/>
                  </a:lnTo>
                  <a:lnTo>
                    <a:pt x="9003" y="19149"/>
                  </a:lnTo>
                  <a:lnTo>
                    <a:pt x="8690" y="19924"/>
                  </a:lnTo>
                  <a:lnTo>
                    <a:pt x="8395" y="20717"/>
                  </a:lnTo>
                  <a:lnTo>
                    <a:pt x="8099" y="21511"/>
                  </a:lnTo>
                  <a:lnTo>
                    <a:pt x="7823" y="22304"/>
                  </a:lnTo>
                  <a:lnTo>
                    <a:pt x="7564" y="23115"/>
                  </a:lnTo>
                  <a:lnTo>
                    <a:pt x="7306" y="23927"/>
                  </a:lnTo>
                  <a:lnTo>
                    <a:pt x="7066" y="24739"/>
                  </a:lnTo>
                  <a:lnTo>
                    <a:pt x="6845" y="25551"/>
                  </a:lnTo>
                  <a:lnTo>
                    <a:pt x="6624" y="26362"/>
                  </a:lnTo>
                  <a:lnTo>
                    <a:pt x="6550" y="24702"/>
                  </a:lnTo>
                  <a:lnTo>
                    <a:pt x="6513" y="23060"/>
                  </a:lnTo>
                  <a:lnTo>
                    <a:pt x="6476" y="21400"/>
                  </a:lnTo>
                  <a:lnTo>
                    <a:pt x="6495" y="19740"/>
                  </a:lnTo>
                  <a:lnTo>
                    <a:pt x="6513" y="18079"/>
                  </a:lnTo>
                  <a:lnTo>
                    <a:pt x="6568" y="16419"/>
                  </a:lnTo>
                  <a:lnTo>
                    <a:pt x="6661" y="14777"/>
                  </a:lnTo>
                  <a:lnTo>
                    <a:pt x="6753" y="13117"/>
                  </a:lnTo>
                  <a:lnTo>
                    <a:pt x="6882" y="11475"/>
                  </a:lnTo>
                  <a:lnTo>
                    <a:pt x="7048" y="9815"/>
                  </a:lnTo>
                  <a:lnTo>
                    <a:pt x="7214" y="8173"/>
                  </a:lnTo>
                  <a:lnTo>
                    <a:pt x="7417" y="6531"/>
                  </a:lnTo>
                  <a:lnTo>
                    <a:pt x="7657" y="4889"/>
                  </a:lnTo>
                  <a:lnTo>
                    <a:pt x="7897" y="3247"/>
                  </a:lnTo>
                  <a:lnTo>
                    <a:pt x="8173" y="1624"/>
                  </a:lnTo>
                  <a:lnTo>
                    <a:pt x="84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3"/>
            <p:cNvSpPr/>
            <p:nvPr/>
          </p:nvSpPr>
          <p:spPr>
            <a:xfrm>
              <a:off x="3135250" y="5282225"/>
              <a:ext cx="44300" cy="194650"/>
            </a:xfrm>
            <a:custGeom>
              <a:avLst/>
              <a:gdLst/>
              <a:ahLst/>
              <a:cxnLst/>
              <a:rect l="l" t="t" r="r" b="b"/>
              <a:pathLst>
                <a:path w="1772" h="7786" extrusionOk="0">
                  <a:moveTo>
                    <a:pt x="1771" y="1"/>
                  </a:moveTo>
                  <a:lnTo>
                    <a:pt x="0" y="7786"/>
                  </a:lnTo>
                  <a:lnTo>
                    <a:pt x="960" y="7786"/>
                  </a:lnTo>
                  <a:lnTo>
                    <a:pt x="1126" y="5720"/>
                  </a:lnTo>
                  <a:lnTo>
                    <a:pt x="1329" y="3709"/>
                  </a:lnTo>
                  <a:lnTo>
                    <a:pt x="1531" y="1790"/>
                  </a:lnTo>
                  <a:lnTo>
                    <a:pt x="17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3"/>
            <p:cNvSpPr/>
            <p:nvPr/>
          </p:nvSpPr>
          <p:spPr>
            <a:xfrm>
              <a:off x="3881450" y="4722800"/>
              <a:ext cx="1014675" cy="754075"/>
            </a:xfrm>
            <a:custGeom>
              <a:avLst/>
              <a:gdLst/>
              <a:ahLst/>
              <a:cxnLst/>
              <a:rect l="l" t="t" r="r" b="b"/>
              <a:pathLst>
                <a:path w="40587" h="30163" extrusionOk="0">
                  <a:moveTo>
                    <a:pt x="7841" y="10682"/>
                  </a:moveTo>
                  <a:lnTo>
                    <a:pt x="8247" y="11586"/>
                  </a:lnTo>
                  <a:lnTo>
                    <a:pt x="8616" y="12508"/>
                  </a:lnTo>
                  <a:lnTo>
                    <a:pt x="8967" y="13431"/>
                  </a:lnTo>
                  <a:lnTo>
                    <a:pt x="9299" y="14353"/>
                  </a:lnTo>
                  <a:lnTo>
                    <a:pt x="9594" y="15294"/>
                  </a:lnTo>
                  <a:lnTo>
                    <a:pt x="9871" y="16253"/>
                  </a:lnTo>
                  <a:lnTo>
                    <a:pt x="10110" y="17213"/>
                  </a:lnTo>
                  <a:lnTo>
                    <a:pt x="10332" y="18172"/>
                  </a:lnTo>
                  <a:lnTo>
                    <a:pt x="10516" y="19131"/>
                  </a:lnTo>
                  <a:lnTo>
                    <a:pt x="10682" y="20109"/>
                  </a:lnTo>
                  <a:lnTo>
                    <a:pt x="10811" y="21087"/>
                  </a:lnTo>
                  <a:lnTo>
                    <a:pt x="10922" y="22083"/>
                  </a:lnTo>
                  <a:lnTo>
                    <a:pt x="11014" y="23061"/>
                  </a:lnTo>
                  <a:lnTo>
                    <a:pt x="11070" y="24038"/>
                  </a:lnTo>
                  <a:lnTo>
                    <a:pt x="11088" y="25034"/>
                  </a:lnTo>
                  <a:lnTo>
                    <a:pt x="11088" y="26031"/>
                  </a:lnTo>
                  <a:lnTo>
                    <a:pt x="10904" y="25440"/>
                  </a:lnTo>
                  <a:lnTo>
                    <a:pt x="10701" y="24868"/>
                  </a:lnTo>
                  <a:lnTo>
                    <a:pt x="10479" y="24297"/>
                  </a:lnTo>
                  <a:lnTo>
                    <a:pt x="10239" y="23743"/>
                  </a:lnTo>
                  <a:lnTo>
                    <a:pt x="9981" y="23190"/>
                  </a:lnTo>
                  <a:lnTo>
                    <a:pt x="9704" y="22655"/>
                  </a:lnTo>
                  <a:lnTo>
                    <a:pt x="9409" y="22120"/>
                  </a:lnTo>
                  <a:lnTo>
                    <a:pt x="9096" y="21585"/>
                  </a:lnTo>
                  <a:lnTo>
                    <a:pt x="8764" y="21068"/>
                  </a:lnTo>
                  <a:lnTo>
                    <a:pt x="8432" y="20570"/>
                  </a:lnTo>
                  <a:lnTo>
                    <a:pt x="8081" y="20072"/>
                  </a:lnTo>
                  <a:lnTo>
                    <a:pt x="7712" y="19592"/>
                  </a:lnTo>
                  <a:lnTo>
                    <a:pt x="7325" y="19113"/>
                  </a:lnTo>
                  <a:lnTo>
                    <a:pt x="6919" y="18652"/>
                  </a:lnTo>
                  <a:lnTo>
                    <a:pt x="6495" y="18209"/>
                  </a:lnTo>
                  <a:lnTo>
                    <a:pt x="6070" y="17784"/>
                  </a:lnTo>
                  <a:lnTo>
                    <a:pt x="6255" y="16862"/>
                  </a:lnTo>
                  <a:lnTo>
                    <a:pt x="6439" y="15958"/>
                  </a:lnTo>
                  <a:lnTo>
                    <a:pt x="6642" y="15054"/>
                  </a:lnTo>
                  <a:lnTo>
                    <a:pt x="6864" y="14169"/>
                  </a:lnTo>
                  <a:lnTo>
                    <a:pt x="7085" y="13283"/>
                  </a:lnTo>
                  <a:lnTo>
                    <a:pt x="7325" y="12398"/>
                  </a:lnTo>
                  <a:lnTo>
                    <a:pt x="7583" y="11531"/>
                  </a:lnTo>
                  <a:lnTo>
                    <a:pt x="7841" y="10682"/>
                  </a:lnTo>
                  <a:close/>
                  <a:moveTo>
                    <a:pt x="17250" y="1"/>
                  </a:moveTo>
                  <a:lnTo>
                    <a:pt x="17822" y="978"/>
                  </a:lnTo>
                  <a:lnTo>
                    <a:pt x="18393" y="1956"/>
                  </a:lnTo>
                  <a:lnTo>
                    <a:pt x="18947" y="2952"/>
                  </a:lnTo>
                  <a:lnTo>
                    <a:pt x="19482" y="3949"/>
                  </a:lnTo>
                  <a:lnTo>
                    <a:pt x="19998" y="4945"/>
                  </a:lnTo>
                  <a:lnTo>
                    <a:pt x="20515" y="5959"/>
                  </a:lnTo>
                  <a:lnTo>
                    <a:pt x="21013" y="6974"/>
                  </a:lnTo>
                  <a:lnTo>
                    <a:pt x="21511" y="7989"/>
                  </a:lnTo>
                  <a:lnTo>
                    <a:pt x="21972" y="9003"/>
                  </a:lnTo>
                  <a:lnTo>
                    <a:pt x="22452" y="10036"/>
                  </a:lnTo>
                  <a:lnTo>
                    <a:pt x="22895" y="11069"/>
                  </a:lnTo>
                  <a:lnTo>
                    <a:pt x="23337" y="12121"/>
                  </a:lnTo>
                  <a:lnTo>
                    <a:pt x="23762" y="13154"/>
                  </a:lnTo>
                  <a:lnTo>
                    <a:pt x="24186" y="14206"/>
                  </a:lnTo>
                  <a:lnTo>
                    <a:pt x="24592" y="15276"/>
                  </a:lnTo>
                  <a:lnTo>
                    <a:pt x="24979" y="16327"/>
                  </a:lnTo>
                  <a:lnTo>
                    <a:pt x="24721" y="17268"/>
                  </a:lnTo>
                  <a:lnTo>
                    <a:pt x="24463" y="18227"/>
                  </a:lnTo>
                  <a:lnTo>
                    <a:pt x="24002" y="20146"/>
                  </a:lnTo>
                  <a:lnTo>
                    <a:pt x="23559" y="22064"/>
                  </a:lnTo>
                  <a:lnTo>
                    <a:pt x="23153" y="24001"/>
                  </a:lnTo>
                  <a:lnTo>
                    <a:pt x="22563" y="23393"/>
                  </a:lnTo>
                  <a:lnTo>
                    <a:pt x="22766" y="22747"/>
                  </a:lnTo>
                  <a:lnTo>
                    <a:pt x="22987" y="22101"/>
                  </a:lnTo>
                  <a:lnTo>
                    <a:pt x="23208" y="21456"/>
                  </a:lnTo>
                  <a:lnTo>
                    <a:pt x="23448" y="20810"/>
                  </a:lnTo>
                  <a:lnTo>
                    <a:pt x="23098" y="21345"/>
                  </a:lnTo>
                  <a:lnTo>
                    <a:pt x="22766" y="21880"/>
                  </a:lnTo>
                  <a:lnTo>
                    <a:pt x="22434" y="22415"/>
                  </a:lnTo>
                  <a:lnTo>
                    <a:pt x="22120" y="22968"/>
                  </a:lnTo>
                  <a:lnTo>
                    <a:pt x="21677" y="22544"/>
                  </a:lnTo>
                  <a:lnTo>
                    <a:pt x="21216" y="22120"/>
                  </a:lnTo>
                  <a:lnTo>
                    <a:pt x="20755" y="21732"/>
                  </a:lnTo>
                  <a:lnTo>
                    <a:pt x="20275" y="21326"/>
                  </a:lnTo>
                  <a:lnTo>
                    <a:pt x="19795" y="20939"/>
                  </a:lnTo>
                  <a:lnTo>
                    <a:pt x="19297" y="20570"/>
                  </a:lnTo>
                  <a:lnTo>
                    <a:pt x="18799" y="20201"/>
                  </a:lnTo>
                  <a:lnTo>
                    <a:pt x="18301" y="19832"/>
                  </a:lnTo>
                  <a:lnTo>
                    <a:pt x="18449" y="18412"/>
                  </a:lnTo>
                  <a:lnTo>
                    <a:pt x="18633" y="16973"/>
                  </a:lnTo>
                  <a:lnTo>
                    <a:pt x="18172" y="18209"/>
                  </a:lnTo>
                  <a:lnTo>
                    <a:pt x="17729" y="19445"/>
                  </a:lnTo>
                  <a:lnTo>
                    <a:pt x="16825" y="18854"/>
                  </a:lnTo>
                  <a:lnTo>
                    <a:pt x="15866" y="18301"/>
                  </a:lnTo>
                  <a:lnTo>
                    <a:pt x="14907" y="17766"/>
                  </a:lnTo>
                  <a:lnTo>
                    <a:pt x="13929" y="17268"/>
                  </a:lnTo>
                  <a:lnTo>
                    <a:pt x="14815" y="18061"/>
                  </a:lnTo>
                  <a:lnTo>
                    <a:pt x="15700" y="18891"/>
                  </a:lnTo>
                  <a:lnTo>
                    <a:pt x="16549" y="19721"/>
                  </a:lnTo>
                  <a:lnTo>
                    <a:pt x="17360" y="20589"/>
                  </a:lnTo>
                  <a:lnTo>
                    <a:pt x="17010" y="21751"/>
                  </a:lnTo>
                  <a:lnTo>
                    <a:pt x="16678" y="22913"/>
                  </a:lnTo>
                  <a:lnTo>
                    <a:pt x="16364" y="24075"/>
                  </a:lnTo>
                  <a:lnTo>
                    <a:pt x="16069" y="25237"/>
                  </a:lnTo>
                  <a:lnTo>
                    <a:pt x="15792" y="26418"/>
                  </a:lnTo>
                  <a:lnTo>
                    <a:pt x="15552" y="27599"/>
                  </a:lnTo>
                  <a:lnTo>
                    <a:pt x="15331" y="28798"/>
                  </a:lnTo>
                  <a:lnTo>
                    <a:pt x="15110" y="29979"/>
                  </a:lnTo>
                  <a:lnTo>
                    <a:pt x="15202" y="29314"/>
                  </a:lnTo>
                  <a:lnTo>
                    <a:pt x="15276" y="28632"/>
                  </a:lnTo>
                  <a:lnTo>
                    <a:pt x="15313" y="27949"/>
                  </a:lnTo>
                  <a:lnTo>
                    <a:pt x="15331" y="27267"/>
                  </a:lnTo>
                  <a:lnTo>
                    <a:pt x="15331" y="26584"/>
                  </a:lnTo>
                  <a:lnTo>
                    <a:pt x="15294" y="25920"/>
                  </a:lnTo>
                  <a:lnTo>
                    <a:pt x="15257" y="25237"/>
                  </a:lnTo>
                  <a:lnTo>
                    <a:pt x="15184" y="24555"/>
                  </a:lnTo>
                  <a:lnTo>
                    <a:pt x="15110" y="23891"/>
                  </a:lnTo>
                  <a:lnTo>
                    <a:pt x="14999" y="23208"/>
                  </a:lnTo>
                  <a:lnTo>
                    <a:pt x="14870" y="22544"/>
                  </a:lnTo>
                  <a:lnTo>
                    <a:pt x="14722" y="21880"/>
                  </a:lnTo>
                  <a:lnTo>
                    <a:pt x="14556" y="21216"/>
                  </a:lnTo>
                  <a:lnTo>
                    <a:pt x="14372" y="20570"/>
                  </a:lnTo>
                  <a:lnTo>
                    <a:pt x="14169" y="19906"/>
                  </a:lnTo>
                  <a:lnTo>
                    <a:pt x="13948" y="19279"/>
                  </a:lnTo>
                  <a:lnTo>
                    <a:pt x="13708" y="18633"/>
                  </a:lnTo>
                  <a:lnTo>
                    <a:pt x="13449" y="18006"/>
                  </a:lnTo>
                  <a:lnTo>
                    <a:pt x="13173" y="17379"/>
                  </a:lnTo>
                  <a:lnTo>
                    <a:pt x="12878" y="16770"/>
                  </a:lnTo>
                  <a:lnTo>
                    <a:pt x="12545" y="16161"/>
                  </a:lnTo>
                  <a:lnTo>
                    <a:pt x="12213" y="15571"/>
                  </a:lnTo>
                  <a:lnTo>
                    <a:pt x="11863" y="14999"/>
                  </a:lnTo>
                  <a:lnTo>
                    <a:pt x="11494" y="14427"/>
                  </a:lnTo>
                  <a:lnTo>
                    <a:pt x="11125" y="13855"/>
                  </a:lnTo>
                  <a:lnTo>
                    <a:pt x="10719" y="13302"/>
                  </a:lnTo>
                  <a:lnTo>
                    <a:pt x="10295" y="12767"/>
                  </a:lnTo>
                  <a:lnTo>
                    <a:pt x="9871" y="12250"/>
                  </a:lnTo>
                  <a:lnTo>
                    <a:pt x="9409" y="11734"/>
                  </a:lnTo>
                  <a:lnTo>
                    <a:pt x="8948" y="11254"/>
                  </a:lnTo>
                  <a:lnTo>
                    <a:pt x="8468" y="10774"/>
                  </a:lnTo>
                  <a:lnTo>
                    <a:pt x="7970" y="10295"/>
                  </a:lnTo>
                  <a:lnTo>
                    <a:pt x="8395" y="9040"/>
                  </a:lnTo>
                  <a:lnTo>
                    <a:pt x="8837" y="7804"/>
                  </a:lnTo>
                  <a:lnTo>
                    <a:pt x="9317" y="6605"/>
                  </a:lnTo>
                  <a:lnTo>
                    <a:pt x="9834" y="5443"/>
                  </a:lnTo>
                  <a:lnTo>
                    <a:pt x="9372" y="5978"/>
                  </a:lnTo>
                  <a:lnTo>
                    <a:pt x="8930" y="6513"/>
                  </a:lnTo>
                  <a:lnTo>
                    <a:pt x="8487" y="7048"/>
                  </a:lnTo>
                  <a:lnTo>
                    <a:pt x="8063" y="7601"/>
                  </a:lnTo>
                  <a:lnTo>
                    <a:pt x="7657" y="8173"/>
                  </a:lnTo>
                  <a:lnTo>
                    <a:pt x="7251" y="8745"/>
                  </a:lnTo>
                  <a:lnTo>
                    <a:pt x="6864" y="9335"/>
                  </a:lnTo>
                  <a:lnTo>
                    <a:pt x="6476" y="9926"/>
                  </a:lnTo>
                  <a:lnTo>
                    <a:pt x="6126" y="10516"/>
                  </a:lnTo>
                  <a:lnTo>
                    <a:pt x="5775" y="11125"/>
                  </a:lnTo>
                  <a:lnTo>
                    <a:pt x="5425" y="11734"/>
                  </a:lnTo>
                  <a:lnTo>
                    <a:pt x="5111" y="12361"/>
                  </a:lnTo>
                  <a:lnTo>
                    <a:pt x="4797" y="12988"/>
                  </a:lnTo>
                  <a:lnTo>
                    <a:pt x="4502" y="13615"/>
                  </a:lnTo>
                  <a:lnTo>
                    <a:pt x="4207" y="14261"/>
                  </a:lnTo>
                  <a:lnTo>
                    <a:pt x="3949" y="14907"/>
                  </a:lnTo>
                  <a:lnTo>
                    <a:pt x="4023" y="14113"/>
                  </a:lnTo>
                  <a:lnTo>
                    <a:pt x="4078" y="13338"/>
                  </a:lnTo>
                  <a:lnTo>
                    <a:pt x="4115" y="12564"/>
                  </a:lnTo>
                  <a:lnTo>
                    <a:pt x="4152" y="11770"/>
                  </a:lnTo>
                  <a:lnTo>
                    <a:pt x="4170" y="10996"/>
                  </a:lnTo>
                  <a:lnTo>
                    <a:pt x="4170" y="10202"/>
                  </a:lnTo>
                  <a:lnTo>
                    <a:pt x="4152" y="9428"/>
                  </a:lnTo>
                  <a:lnTo>
                    <a:pt x="4133" y="8653"/>
                  </a:lnTo>
                  <a:lnTo>
                    <a:pt x="4078" y="7859"/>
                  </a:lnTo>
                  <a:lnTo>
                    <a:pt x="4041" y="7085"/>
                  </a:lnTo>
                  <a:lnTo>
                    <a:pt x="3967" y="6310"/>
                  </a:lnTo>
                  <a:lnTo>
                    <a:pt x="3875" y="5535"/>
                  </a:lnTo>
                  <a:lnTo>
                    <a:pt x="3783" y="4760"/>
                  </a:lnTo>
                  <a:lnTo>
                    <a:pt x="3672" y="3985"/>
                  </a:lnTo>
                  <a:lnTo>
                    <a:pt x="3561" y="3211"/>
                  </a:lnTo>
                  <a:lnTo>
                    <a:pt x="3432" y="2436"/>
                  </a:lnTo>
                  <a:lnTo>
                    <a:pt x="3395" y="3727"/>
                  </a:lnTo>
                  <a:lnTo>
                    <a:pt x="3358" y="5000"/>
                  </a:lnTo>
                  <a:lnTo>
                    <a:pt x="3303" y="6291"/>
                  </a:lnTo>
                  <a:lnTo>
                    <a:pt x="3248" y="7583"/>
                  </a:lnTo>
                  <a:lnTo>
                    <a:pt x="3156" y="8856"/>
                  </a:lnTo>
                  <a:lnTo>
                    <a:pt x="3063" y="10147"/>
                  </a:lnTo>
                  <a:lnTo>
                    <a:pt x="2971" y="11420"/>
                  </a:lnTo>
                  <a:lnTo>
                    <a:pt x="2842" y="12711"/>
                  </a:lnTo>
                  <a:lnTo>
                    <a:pt x="2713" y="13984"/>
                  </a:lnTo>
                  <a:lnTo>
                    <a:pt x="2584" y="15257"/>
                  </a:lnTo>
                  <a:lnTo>
                    <a:pt x="2418" y="16530"/>
                  </a:lnTo>
                  <a:lnTo>
                    <a:pt x="2252" y="17821"/>
                  </a:lnTo>
                  <a:lnTo>
                    <a:pt x="2067" y="19094"/>
                  </a:lnTo>
                  <a:lnTo>
                    <a:pt x="1883" y="20349"/>
                  </a:lnTo>
                  <a:lnTo>
                    <a:pt x="1680" y="21622"/>
                  </a:lnTo>
                  <a:lnTo>
                    <a:pt x="1458" y="22895"/>
                  </a:lnTo>
                  <a:lnTo>
                    <a:pt x="1" y="13006"/>
                  </a:lnTo>
                  <a:lnTo>
                    <a:pt x="149" y="15146"/>
                  </a:lnTo>
                  <a:lnTo>
                    <a:pt x="241" y="17286"/>
                  </a:lnTo>
                  <a:lnTo>
                    <a:pt x="315" y="19426"/>
                  </a:lnTo>
                  <a:lnTo>
                    <a:pt x="351" y="21585"/>
                  </a:lnTo>
                  <a:lnTo>
                    <a:pt x="370" y="23725"/>
                  </a:lnTo>
                  <a:lnTo>
                    <a:pt x="351" y="25883"/>
                  </a:lnTo>
                  <a:lnTo>
                    <a:pt x="296" y="28023"/>
                  </a:lnTo>
                  <a:lnTo>
                    <a:pt x="204" y="30163"/>
                  </a:lnTo>
                  <a:lnTo>
                    <a:pt x="4779" y="30163"/>
                  </a:lnTo>
                  <a:lnTo>
                    <a:pt x="4816" y="28687"/>
                  </a:lnTo>
                  <a:lnTo>
                    <a:pt x="4908" y="27211"/>
                  </a:lnTo>
                  <a:lnTo>
                    <a:pt x="5019" y="25717"/>
                  </a:lnTo>
                  <a:lnTo>
                    <a:pt x="5148" y="24223"/>
                  </a:lnTo>
                  <a:lnTo>
                    <a:pt x="5314" y="22710"/>
                  </a:lnTo>
                  <a:lnTo>
                    <a:pt x="5517" y="21216"/>
                  </a:lnTo>
                  <a:lnTo>
                    <a:pt x="5738" y="19740"/>
                  </a:lnTo>
                  <a:lnTo>
                    <a:pt x="5978" y="18264"/>
                  </a:lnTo>
                  <a:lnTo>
                    <a:pt x="6292" y="18910"/>
                  </a:lnTo>
                  <a:lnTo>
                    <a:pt x="6605" y="19574"/>
                  </a:lnTo>
                  <a:lnTo>
                    <a:pt x="6882" y="20275"/>
                  </a:lnTo>
                  <a:lnTo>
                    <a:pt x="7159" y="20976"/>
                  </a:lnTo>
                  <a:lnTo>
                    <a:pt x="7435" y="21677"/>
                  </a:lnTo>
                  <a:lnTo>
                    <a:pt x="7675" y="22415"/>
                  </a:lnTo>
                  <a:lnTo>
                    <a:pt x="7915" y="23153"/>
                  </a:lnTo>
                  <a:lnTo>
                    <a:pt x="8155" y="23909"/>
                  </a:lnTo>
                  <a:lnTo>
                    <a:pt x="8358" y="24666"/>
                  </a:lnTo>
                  <a:lnTo>
                    <a:pt x="8561" y="25440"/>
                  </a:lnTo>
                  <a:lnTo>
                    <a:pt x="8764" y="26215"/>
                  </a:lnTo>
                  <a:lnTo>
                    <a:pt x="8930" y="27008"/>
                  </a:lnTo>
                  <a:lnTo>
                    <a:pt x="9096" y="27783"/>
                  </a:lnTo>
                  <a:lnTo>
                    <a:pt x="9243" y="28576"/>
                  </a:lnTo>
                  <a:lnTo>
                    <a:pt x="9372" y="29370"/>
                  </a:lnTo>
                  <a:lnTo>
                    <a:pt x="9502" y="30163"/>
                  </a:lnTo>
                  <a:lnTo>
                    <a:pt x="17803" y="30163"/>
                  </a:lnTo>
                  <a:lnTo>
                    <a:pt x="17803" y="29075"/>
                  </a:lnTo>
                  <a:lnTo>
                    <a:pt x="17822" y="27986"/>
                  </a:lnTo>
                  <a:lnTo>
                    <a:pt x="17840" y="26898"/>
                  </a:lnTo>
                  <a:lnTo>
                    <a:pt x="17877" y="25809"/>
                  </a:lnTo>
                  <a:lnTo>
                    <a:pt x="17932" y="24721"/>
                  </a:lnTo>
                  <a:lnTo>
                    <a:pt x="17988" y="23632"/>
                  </a:lnTo>
                  <a:lnTo>
                    <a:pt x="18061" y="22544"/>
                  </a:lnTo>
                  <a:lnTo>
                    <a:pt x="18154" y="21456"/>
                  </a:lnTo>
                  <a:lnTo>
                    <a:pt x="18910" y="22323"/>
                  </a:lnTo>
                  <a:lnTo>
                    <a:pt x="19648" y="23208"/>
                  </a:lnTo>
                  <a:lnTo>
                    <a:pt x="20367" y="24112"/>
                  </a:lnTo>
                  <a:lnTo>
                    <a:pt x="21050" y="25034"/>
                  </a:lnTo>
                  <a:lnTo>
                    <a:pt x="20773" y="25662"/>
                  </a:lnTo>
                  <a:lnTo>
                    <a:pt x="20496" y="26289"/>
                  </a:lnTo>
                  <a:lnTo>
                    <a:pt x="20238" y="26916"/>
                  </a:lnTo>
                  <a:lnTo>
                    <a:pt x="19998" y="27562"/>
                  </a:lnTo>
                  <a:lnTo>
                    <a:pt x="19759" y="28208"/>
                  </a:lnTo>
                  <a:lnTo>
                    <a:pt x="19556" y="28853"/>
                  </a:lnTo>
                  <a:lnTo>
                    <a:pt x="19353" y="29517"/>
                  </a:lnTo>
                  <a:lnTo>
                    <a:pt x="19150" y="30163"/>
                  </a:lnTo>
                  <a:lnTo>
                    <a:pt x="21179" y="30163"/>
                  </a:lnTo>
                  <a:lnTo>
                    <a:pt x="21308" y="29167"/>
                  </a:lnTo>
                  <a:lnTo>
                    <a:pt x="21456" y="28152"/>
                  </a:lnTo>
                  <a:lnTo>
                    <a:pt x="21640" y="27156"/>
                  </a:lnTo>
                  <a:lnTo>
                    <a:pt x="21843" y="26160"/>
                  </a:lnTo>
                  <a:lnTo>
                    <a:pt x="22194" y="26676"/>
                  </a:lnTo>
                  <a:lnTo>
                    <a:pt x="22544" y="27211"/>
                  </a:lnTo>
                  <a:lnTo>
                    <a:pt x="22286" y="28687"/>
                  </a:lnTo>
                  <a:lnTo>
                    <a:pt x="22028" y="30163"/>
                  </a:lnTo>
                  <a:lnTo>
                    <a:pt x="27802" y="30163"/>
                  </a:lnTo>
                  <a:lnTo>
                    <a:pt x="27304" y="29370"/>
                  </a:lnTo>
                  <a:lnTo>
                    <a:pt x="26806" y="28576"/>
                  </a:lnTo>
                  <a:lnTo>
                    <a:pt x="26271" y="27783"/>
                  </a:lnTo>
                  <a:lnTo>
                    <a:pt x="25717" y="27027"/>
                  </a:lnTo>
                  <a:lnTo>
                    <a:pt x="25846" y="25348"/>
                  </a:lnTo>
                  <a:lnTo>
                    <a:pt x="25976" y="23669"/>
                  </a:lnTo>
                  <a:lnTo>
                    <a:pt x="26142" y="21991"/>
                  </a:lnTo>
                  <a:lnTo>
                    <a:pt x="26326" y="20312"/>
                  </a:lnTo>
                  <a:lnTo>
                    <a:pt x="26695" y="21529"/>
                  </a:lnTo>
                  <a:lnTo>
                    <a:pt x="27064" y="22747"/>
                  </a:lnTo>
                  <a:lnTo>
                    <a:pt x="27396" y="23965"/>
                  </a:lnTo>
                  <a:lnTo>
                    <a:pt x="27728" y="25201"/>
                  </a:lnTo>
                  <a:lnTo>
                    <a:pt x="28042" y="26437"/>
                  </a:lnTo>
                  <a:lnTo>
                    <a:pt x="28337" y="27673"/>
                  </a:lnTo>
                  <a:lnTo>
                    <a:pt x="28614" y="28927"/>
                  </a:lnTo>
                  <a:lnTo>
                    <a:pt x="28872" y="30163"/>
                  </a:lnTo>
                  <a:lnTo>
                    <a:pt x="33650" y="30163"/>
                  </a:lnTo>
                  <a:lnTo>
                    <a:pt x="32893" y="28318"/>
                  </a:lnTo>
                  <a:lnTo>
                    <a:pt x="32119" y="26492"/>
                  </a:lnTo>
                  <a:lnTo>
                    <a:pt x="31307" y="24666"/>
                  </a:lnTo>
                  <a:lnTo>
                    <a:pt x="30477" y="22839"/>
                  </a:lnTo>
                  <a:lnTo>
                    <a:pt x="29628" y="21050"/>
                  </a:lnTo>
                  <a:lnTo>
                    <a:pt x="28743" y="19242"/>
                  </a:lnTo>
                  <a:lnTo>
                    <a:pt x="27857" y="17471"/>
                  </a:lnTo>
                  <a:lnTo>
                    <a:pt x="26916" y="15700"/>
                  </a:lnTo>
                  <a:lnTo>
                    <a:pt x="27248" y="13541"/>
                  </a:lnTo>
                  <a:lnTo>
                    <a:pt x="27617" y="11401"/>
                  </a:lnTo>
                  <a:lnTo>
                    <a:pt x="28392" y="12435"/>
                  </a:lnTo>
                  <a:lnTo>
                    <a:pt x="29130" y="13486"/>
                  </a:lnTo>
                  <a:lnTo>
                    <a:pt x="29831" y="14575"/>
                  </a:lnTo>
                  <a:lnTo>
                    <a:pt x="30495" y="15681"/>
                  </a:lnTo>
                  <a:lnTo>
                    <a:pt x="31141" y="16807"/>
                  </a:lnTo>
                  <a:lnTo>
                    <a:pt x="31731" y="17932"/>
                  </a:lnTo>
                  <a:lnTo>
                    <a:pt x="32303" y="19094"/>
                  </a:lnTo>
                  <a:lnTo>
                    <a:pt x="32820" y="20275"/>
                  </a:lnTo>
                  <a:lnTo>
                    <a:pt x="33318" y="21474"/>
                  </a:lnTo>
                  <a:lnTo>
                    <a:pt x="33760" y="22673"/>
                  </a:lnTo>
                  <a:lnTo>
                    <a:pt x="34185" y="23909"/>
                  </a:lnTo>
                  <a:lnTo>
                    <a:pt x="34554" y="25127"/>
                  </a:lnTo>
                  <a:lnTo>
                    <a:pt x="34904" y="26381"/>
                  </a:lnTo>
                  <a:lnTo>
                    <a:pt x="35199" y="27636"/>
                  </a:lnTo>
                  <a:lnTo>
                    <a:pt x="35458" y="28890"/>
                  </a:lnTo>
                  <a:lnTo>
                    <a:pt x="35679" y="30163"/>
                  </a:lnTo>
                  <a:lnTo>
                    <a:pt x="40586" y="30163"/>
                  </a:lnTo>
                  <a:lnTo>
                    <a:pt x="40383" y="29462"/>
                  </a:lnTo>
                  <a:lnTo>
                    <a:pt x="40162" y="28779"/>
                  </a:lnTo>
                  <a:lnTo>
                    <a:pt x="39922" y="28097"/>
                  </a:lnTo>
                  <a:lnTo>
                    <a:pt x="39664" y="27414"/>
                  </a:lnTo>
                  <a:lnTo>
                    <a:pt x="39406" y="26732"/>
                  </a:lnTo>
                  <a:lnTo>
                    <a:pt x="39129" y="26049"/>
                  </a:lnTo>
                  <a:lnTo>
                    <a:pt x="38834" y="25385"/>
                  </a:lnTo>
                  <a:lnTo>
                    <a:pt x="38538" y="24721"/>
                  </a:lnTo>
                  <a:lnTo>
                    <a:pt x="38225" y="24075"/>
                  </a:lnTo>
                  <a:lnTo>
                    <a:pt x="37893" y="23430"/>
                  </a:lnTo>
                  <a:lnTo>
                    <a:pt x="37542" y="22784"/>
                  </a:lnTo>
                  <a:lnTo>
                    <a:pt x="37192" y="22157"/>
                  </a:lnTo>
                  <a:lnTo>
                    <a:pt x="36823" y="21529"/>
                  </a:lnTo>
                  <a:lnTo>
                    <a:pt x="36435" y="20902"/>
                  </a:lnTo>
                  <a:lnTo>
                    <a:pt x="36048" y="20293"/>
                  </a:lnTo>
                  <a:lnTo>
                    <a:pt x="35642" y="19685"/>
                  </a:lnTo>
                  <a:lnTo>
                    <a:pt x="35218" y="19094"/>
                  </a:lnTo>
                  <a:lnTo>
                    <a:pt x="34794" y="18504"/>
                  </a:lnTo>
                  <a:lnTo>
                    <a:pt x="34351" y="17932"/>
                  </a:lnTo>
                  <a:lnTo>
                    <a:pt x="33908" y="17360"/>
                  </a:lnTo>
                  <a:lnTo>
                    <a:pt x="33447" y="16807"/>
                  </a:lnTo>
                  <a:lnTo>
                    <a:pt x="32967" y="16253"/>
                  </a:lnTo>
                  <a:lnTo>
                    <a:pt x="32469" y="15700"/>
                  </a:lnTo>
                  <a:lnTo>
                    <a:pt x="31971" y="15183"/>
                  </a:lnTo>
                  <a:lnTo>
                    <a:pt x="31473" y="14648"/>
                  </a:lnTo>
                  <a:lnTo>
                    <a:pt x="30956" y="14150"/>
                  </a:lnTo>
                  <a:lnTo>
                    <a:pt x="30421" y="13652"/>
                  </a:lnTo>
                  <a:lnTo>
                    <a:pt x="29886" y="13154"/>
                  </a:lnTo>
                  <a:lnTo>
                    <a:pt x="29333" y="12693"/>
                  </a:lnTo>
                  <a:lnTo>
                    <a:pt x="28780" y="12213"/>
                  </a:lnTo>
                  <a:lnTo>
                    <a:pt x="28208" y="11770"/>
                  </a:lnTo>
                  <a:lnTo>
                    <a:pt x="27636" y="11328"/>
                  </a:lnTo>
                  <a:lnTo>
                    <a:pt x="27857" y="10073"/>
                  </a:lnTo>
                  <a:lnTo>
                    <a:pt x="28097" y="8819"/>
                  </a:lnTo>
                  <a:lnTo>
                    <a:pt x="28577" y="6365"/>
                  </a:lnTo>
                  <a:lnTo>
                    <a:pt x="28189" y="7251"/>
                  </a:lnTo>
                  <a:lnTo>
                    <a:pt x="27802" y="8136"/>
                  </a:lnTo>
                  <a:lnTo>
                    <a:pt x="27433" y="9040"/>
                  </a:lnTo>
                  <a:lnTo>
                    <a:pt x="27082" y="9944"/>
                  </a:lnTo>
                  <a:lnTo>
                    <a:pt x="26732" y="10866"/>
                  </a:lnTo>
                  <a:lnTo>
                    <a:pt x="26400" y="11770"/>
                  </a:lnTo>
                  <a:lnTo>
                    <a:pt x="26086" y="12693"/>
                  </a:lnTo>
                  <a:lnTo>
                    <a:pt x="25791" y="13615"/>
                  </a:lnTo>
                  <a:lnTo>
                    <a:pt x="24813" y="11863"/>
                  </a:lnTo>
                  <a:lnTo>
                    <a:pt x="23799" y="10129"/>
                  </a:lnTo>
                  <a:lnTo>
                    <a:pt x="22766" y="8413"/>
                  </a:lnTo>
                  <a:lnTo>
                    <a:pt x="21714" y="6697"/>
                  </a:lnTo>
                  <a:lnTo>
                    <a:pt x="20626" y="5000"/>
                  </a:lnTo>
                  <a:lnTo>
                    <a:pt x="19537" y="3321"/>
                  </a:lnTo>
                  <a:lnTo>
                    <a:pt x="18412" y="1661"/>
                  </a:lnTo>
                  <a:lnTo>
                    <a:pt x="172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3"/>
            <p:cNvSpPr/>
            <p:nvPr/>
          </p:nvSpPr>
          <p:spPr>
            <a:xfrm>
              <a:off x="4584325" y="4669300"/>
              <a:ext cx="686750" cy="807575"/>
            </a:xfrm>
            <a:custGeom>
              <a:avLst/>
              <a:gdLst/>
              <a:ahLst/>
              <a:cxnLst/>
              <a:rect l="l" t="t" r="r" b="b"/>
              <a:pathLst>
                <a:path w="27470" h="32303" extrusionOk="0">
                  <a:moveTo>
                    <a:pt x="0" y="1"/>
                  </a:moveTo>
                  <a:lnTo>
                    <a:pt x="812" y="794"/>
                  </a:lnTo>
                  <a:lnTo>
                    <a:pt x="1587" y="1606"/>
                  </a:lnTo>
                  <a:lnTo>
                    <a:pt x="2362" y="2436"/>
                  </a:lnTo>
                  <a:lnTo>
                    <a:pt x="3100" y="3284"/>
                  </a:lnTo>
                  <a:lnTo>
                    <a:pt x="3819" y="4151"/>
                  </a:lnTo>
                  <a:lnTo>
                    <a:pt x="4502" y="5037"/>
                  </a:lnTo>
                  <a:lnTo>
                    <a:pt x="5184" y="5941"/>
                  </a:lnTo>
                  <a:lnTo>
                    <a:pt x="5830" y="6863"/>
                  </a:lnTo>
                  <a:lnTo>
                    <a:pt x="6457" y="7786"/>
                  </a:lnTo>
                  <a:lnTo>
                    <a:pt x="7066" y="8745"/>
                  </a:lnTo>
                  <a:lnTo>
                    <a:pt x="7638" y="9723"/>
                  </a:lnTo>
                  <a:lnTo>
                    <a:pt x="8191" y="10700"/>
                  </a:lnTo>
                  <a:lnTo>
                    <a:pt x="8708" y="11697"/>
                  </a:lnTo>
                  <a:lnTo>
                    <a:pt x="9224" y="12693"/>
                  </a:lnTo>
                  <a:lnTo>
                    <a:pt x="9704" y="13726"/>
                  </a:lnTo>
                  <a:lnTo>
                    <a:pt x="10147" y="14759"/>
                  </a:lnTo>
                  <a:lnTo>
                    <a:pt x="10571" y="15792"/>
                  </a:lnTo>
                  <a:lnTo>
                    <a:pt x="10977" y="16862"/>
                  </a:lnTo>
                  <a:lnTo>
                    <a:pt x="11346" y="17914"/>
                  </a:lnTo>
                  <a:lnTo>
                    <a:pt x="11696" y="18984"/>
                  </a:lnTo>
                  <a:lnTo>
                    <a:pt x="12028" y="20072"/>
                  </a:lnTo>
                  <a:lnTo>
                    <a:pt x="12324" y="21160"/>
                  </a:lnTo>
                  <a:lnTo>
                    <a:pt x="12582" y="22249"/>
                  </a:lnTo>
                  <a:lnTo>
                    <a:pt x="12822" y="23356"/>
                  </a:lnTo>
                  <a:lnTo>
                    <a:pt x="13043" y="24463"/>
                  </a:lnTo>
                  <a:lnTo>
                    <a:pt x="13228" y="25570"/>
                  </a:lnTo>
                  <a:lnTo>
                    <a:pt x="13375" y="26695"/>
                  </a:lnTo>
                  <a:lnTo>
                    <a:pt x="13504" y="27802"/>
                  </a:lnTo>
                  <a:lnTo>
                    <a:pt x="13615" y="28927"/>
                  </a:lnTo>
                  <a:lnTo>
                    <a:pt x="13670" y="30052"/>
                  </a:lnTo>
                  <a:lnTo>
                    <a:pt x="13726" y="31178"/>
                  </a:lnTo>
                  <a:lnTo>
                    <a:pt x="13726" y="32303"/>
                  </a:lnTo>
                  <a:lnTo>
                    <a:pt x="26639" y="32303"/>
                  </a:lnTo>
                  <a:lnTo>
                    <a:pt x="26639" y="30661"/>
                  </a:lnTo>
                  <a:lnTo>
                    <a:pt x="26676" y="29001"/>
                  </a:lnTo>
                  <a:lnTo>
                    <a:pt x="26750" y="27341"/>
                  </a:lnTo>
                  <a:lnTo>
                    <a:pt x="26842" y="25699"/>
                  </a:lnTo>
                  <a:lnTo>
                    <a:pt x="26953" y="24057"/>
                  </a:lnTo>
                  <a:lnTo>
                    <a:pt x="27100" y="22396"/>
                  </a:lnTo>
                  <a:lnTo>
                    <a:pt x="27266" y="20755"/>
                  </a:lnTo>
                  <a:lnTo>
                    <a:pt x="27469" y="19113"/>
                  </a:lnTo>
                  <a:lnTo>
                    <a:pt x="26879" y="20699"/>
                  </a:lnTo>
                  <a:lnTo>
                    <a:pt x="26344" y="22286"/>
                  </a:lnTo>
                  <a:lnTo>
                    <a:pt x="25846" y="23909"/>
                  </a:lnTo>
                  <a:lnTo>
                    <a:pt x="25385" y="25533"/>
                  </a:lnTo>
                  <a:lnTo>
                    <a:pt x="24960" y="27156"/>
                  </a:lnTo>
                  <a:lnTo>
                    <a:pt x="24591" y="28816"/>
                  </a:lnTo>
                  <a:lnTo>
                    <a:pt x="24241" y="30458"/>
                  </a:lnTo>
                  <a:lnTo>
                    <a:pt x="23964" y="32119"/>
                  </a:lnTo>
                  <a:lnTo>
                    <a:pt x="24038" y="31418"/>
                  </a:lnTo>
                  <a:lnTo>
                    <a:pt x="24112" y="30735"/>
                  </a:lnTo>
                  <a:lnTo>
                    <a:pt x="24149" y="30034"/>
                  </a:lnTo>
                  <a:lnTo>
                    <a:pt x="24167" y="29314"/>
                  </a:lnTo>
                  <a:lnTo>
                    <a:pt x="24167" y="28613"/>
                  </a:lnTo>
                  <a:lnTo>
                    <a:pt x="24130" y="27912"/>
                  </a:lnTo>
                  <a:lnTo>
                    <a:pt x="24075" y="27211"/>
                  </a:lnTo>
                  <a:lnTo>
                    <a:pt x="24020" y="26529"/>
                  </a:lnTo>
                  <a:lnTo>
                    <a:pt x="23909" y="25828"/>
                  </a:lnTo>
                  <a:lnTo>
                    <a:pt x="23798" y="25127"/>
                  </a:lnTo>
                  <a:lnTo>
                    <a:pt x="23669" y="24444"/>
                  </a:lnTo>
                  <a:lnTo>
                    <a:pt x="23503" y="23762"/>
                  </a:lnTo>
                  <a:lnTo>
                    <a:pt x="23319" y="23079"/>
                  </a:lnTo>
                  <a:lnTo>
                    <a:pt x="23134" y="22415"/>
                  </a:lnTo>
                  <a:lnTo>
                    <a:pt x="22913" y="21732"/>
                  </a:lnTo>
                  <a:lnTo>
                    <a:pt x="22673" y="21087"/>
                  </a:lnTo>
                  <a:lnTo>
                    <a:pt x="22396" y="20423"/>
                  </a:lnTo>
                  <a:lnTo>
                    <a:pt x="22119" y="19777"/>
                  </a:lnTo>
                  <a:lnTo>
                    <a:pt x="21824" y="19150"/>
                  </a:lnTo>
                  <a:lnTo>
                    <a:pt x="21511" y="18522"/>
                  </a:lnTo>
                  <a:lnTo>
                    <a:pt x="21160" y="17895"/>
                  </a:lnTo>
                  <a:lnTo>
                    <a:pt x="20810" y="17305"/>
                  </a:lnTo>
                  <a:lnTo>
                    <a:pt x="20441" y="16696"/>
                  </a:lnTo>
                  <a:lnTo>
                    <a:pt x="20035" y="16124"/>
                  </a:lnTo>
                  <a:lnTo>
                    <a:pt x="19629" y="15552"/>
                  </a:lnTo>
                  <a:lnTo>
                    <a:pt x="19205" y="14999"/>
                  </a:lnTo>
                  <a:lnTo>
                    <a:pt x="18762" y="14464"/>
                  </a:lnTo>
                  <a:lnTo>
                    <a:pt x="18301" y="13929"/>
                  </a:lnTo>
                  <a:lnTo>
                    <a:pt x="17821" y="13412"/>
                  </a:lnTo>
                  <a:lnTo>
                    <a:pt x="17323" y="12914"/>
                  </a:lnTo>
                  <a:lnTo>
                    <a:pt x="16806" y="12435"/>
                  </a:lnTo>
                  <a:lnTo>
                    <a:pt x="16271" y="11973"/>
                  </a:lnTo>
                  <a:lnTo>
                    <a:pt x="16271" y="11973"/>
                  </a:lnTo>
                  <a:lnTo>
                    <a:pt x="16714" y="12933"/>
                  </a:lnTo>
                  <a:lnTo>
                    <a:pt x="17139" y="13892"/>
                  </a:lnTo>
                  <a:lnTo>
                    <a:pt x="17544" y="14851"/>
                  </a:lnTo>
                  <a:lnTo>
                    <a:pt x="17895" y="15829"/>
                  </a:lnTo>
                  <a:lnTo>
                    <a:pt x="18245" y="16825"/>
                  </a:lnTo>
                  <a:lnTo>
                    <a:pt x="18541" y="17821"/>
                  </a:lnTo>
                  <a:lnTo>
                    <a:pt x="18817" y="18836"/>
                  </a:lnTo>
                  <a:lnTo>
                    <a:pt x="19057" y="19851"/>
                  </a:lnTo>
                  <a:lnTo>
                    <a:pt x="19278" y="20884"/>
                  </a:lnTo>
                  <a:lnTo>
                    <a:pt x="19463" y="21917"/>
                  </a:lnTo>
                  <a:lnTo>
                    <a:pt x="19611" y="22950"/>
                  </a:lnTo>
                  <a:lnTo>
                    <a:pt x="19740" y="23983"/>
                  </a:lnTo>
                  <a:lnTo>
                    <a:pt x="19832" y="25035"/>
                  </a:lnTo>
                  <a:lnTo>
                    <a:pt x="19906" y="26068"/>
                  </a:lnTo>
                  <a:lnTo>
                    <a:pt x="19924" y="27119"/>
                  </a:lnTo>
                  <a:lnTo>
                    <a:pt x="19924" y="28171"/>
                  </a:lnTo>
                  <a:lnTo>
                    <a:pt x="19647" y="27341"/>
                  </a:lnTo>
                  <a:lnTo>
                    <a:pt x="19352" y="26529"/>
                  </a:lnTo>
                  <a:lnTo>
                    <a:pt x="19002" y="25736"/>
                  </a:lnTo>
                  <a:lnTo>
                    <a:pt x="18614" y="24961"/>
                  </a:lnTo>
                  <a:lnTo>
                    <a:pt x="18208" y="24186"/>
                  </a:lnTo>
                  <a:lnTo>
                    <a:pt x="17747" y="23448"/>
                  </a:lnTo>
                  <a:lnTo>
                    <a:pt x="17268" y="22729"/>
                  </a:lnTo>
                  <a:lnTo>
                    <a:pt x="16770" y="22028"/>
                  </a:lnTo>
                  <a:lnTo>
                    <a:pt x="16493" y="21179"/>
                  </a:lnTo>
                  <a:lnTo>
                    <a:pt x="16198" y="20349"/>
                  </a:lnTo>
                  <a:lnTo>
                    <a:pt x="15884" y="19537"/>
                  </a:lnTo>
                  <a:lnTo>
                    <a:pt x="15552" y="18707"/>
                  </a:lnTo>
                  <a:lnTo>
                    <a:pt x="15201" y="17895"/>
                  </a:lnTo>
                  <a:lnTo>
                    <a:pt x="14833" y="17102"/>
                  </a:lnTo>
                  <a:lnTo>
                    <a:pt x="14445" y="16309"/>
                  </a:lnTo>
                  <a:lnTo>
                    <a:pt x="14058" y="15515"/>
                  </a:lnTo>
                  <a:lnTo>
                    <a:pt x="13633" y="14741"/>
                  </a:lnTo>
                  <a:lnTo>
                    <a:pt x="13209" y="13966"/>
                  </a:lnTo>
                  <a:lnTo>
                    <a:pt x="12748" y="13209"/>
                  </a:lnTo>
                  <a:lnTo>
                    <a:pt x="12287" y="12453"/>
                  </a:lnTo>
                  <a:lnTo>
                    <a:pt x="11807" y="11715"/>
                  </a:lnTo>
                  <a:lnTo>
                    <a:pt x="11309" y="10996"/>
                  </a:lnTo>
                  <a:lnTo>
                    <a:pt x="10811" y="10276"/>
                  </a:lnTo>
                  <a:lnTo>
                    <a:pt x="10276" y="9557"/>
                  </a:lnTo>
                  <a:lnTo>
                    <a:pt x="9741" y="8874"/>
                  </a:lnTo>
                  <a:lnTo>
                    <a:pt x="9187" y="8173"/>
                  </a:lnTo>
                  <a:lnTo>
                    <a:pt x="8616" y="7509"/>
                  </a:lnTo>
                  <a:lnTo>
                    <a:pt x="8025" y="6845"/>
                  </a:lnTo>
                  <a:lnTo>
                    <a:pt x="7435" y="6199"/>
                  </a:lnTo>
                  <a:lnTo>
                    <a:pt x="6826" y="5554"/>
                  </a:lnTo>
                  <a:lnTo>
                    <a:pt x="6199" y="4945"/>
                  </a:lnTo>
                  <a:lnTo>
                    <a:pt x="5553" y="4336"/>
                  </a:lnTo>
                  <a:lnTo>
                    <a:pt x="4908" y="3746"/>
                  </a:lnTo>
                  <a:lnTo>
                    <a:pt x="4243" y="3155"/>
                  </a:lnTo>
                  <a:lnTo>
                    <a:pt x="3561" y="2602"/>
                  </a:lnTo>
                  <a:lnTo>
                    <a:pt x="2878" y="2048"/>
                  </a:lnTo>
                  <a:lnTo>
                    <a:pt x="2177" y="1513"/>
                  </a:lnTo>
                  <a:lnTo>
                    <a:pt x="1458" y="997"/>
                  </a:lnTo>
                  <a:lnTo>
                    <a:pt x="738" y="4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3"/>
            <p:cNvSpPr/>
            <p:nvPr/>
          </p:nvSpPr>
          <p:spPr>
            <a:xfrm>
              <a:off x="2620550" y="5243025"/>
              <a:ext cx="107025" cy="233850"/>
            </a:xfrm>
            <a:custGeom>
              <a:avLst/>
              <a:gdLst/>
              <a:ahLst/>
              <a:cxnLst/>
              <a:rect l="l" t="t" r="r" b="b"/>
              <a:pathLst>
                <a:path w="4281" h="9354" extrusionOk="0">
                  <a:moveTo>
                    <a:pt x="4280" y="1"/>
                  </a:moveTo>
                  <a:lnTo>
                    <a:pt x="3930" y="536"/>
                  </a:lnTo>
                  <a:lnTo>
                    <a:pt x="3579" y="1089"/>
                  </a:lnTo>
                  <a:lnTo>
                    <a:pt x="3247" y="1643"/>
                  </a:lnTo>
                  <a:lnTo>
                    <a:pt x="2934" y="2196"/>
                  </a:lnTo>
                  <a:lnTo>
                    <a:pt x="2620" y="2768"/>
                  </a:lnTo>
                  <a:lnTo>
                    <a:pt x="2325" y="3340"/>
                  </a:lnTo>
                  <a:lnTo>
                    <a:pt x="2030" y="3912"/>
                  </a:lnTo>
                  <a:lnTo>
                    <a:pt x="1753" y="4502"/>
                  </a:lnTo>
                  <a:lnTo>
                    <a:pt x="1495" y="5093"/>
                  </a:lnTo>
                  <a:lnTo>
                    <a:pt x="1255" y="5683"/>
                  </a:lnTo>
                  <a:lnTo>
                    <a:pt x="1015" y="6292"/>
                  </a:lnTo>
                  <a:lnTo>
                    <a:pt x="775" y="6900"/>
                  </a:lnTo>
                  <a:lnTo>
                    <a:pt x="572" y="7509"/>
                  </a:lnTo>
                  <a:lnTo>
                    <a:pt x="369" y="8118"/>
                  </a:lnTo>
                  <a:lnTo>
                    <a:pt x="185" y="8745"/>
                  </a:lnTo>
                  <a:lnTo>
                    <a:pt x="0" y="9354"/>
                  </a:lnTo>
                  <a:lnTo>
                    <a:pt x="2011" y="9354"/>
                  </a:lnTo>
                  <a:lnTo>
                    <a:pt x="2159" y="8155"/>
                  </a:lnTo>
                  <a:lnTo>
                    <a:pt x="2362" y="6974"/>
                  </a:lnTo>
                  <a:lnTo>
                    <a:pt x="2583" y="5794"/>
                  </a:lnTo>
                  <a:lnTo>
                    <a:pt x="2860" y="4613"/>
                  </a:lnTo>
                  <a:lnTo>
                    <a:pt x="3155" y="3432"/>
                  </a:lnTo>
                  <a:lnTo>
                    <a:pt x="3487" y="2288"/>
                  </a:lnTo>
                  <a:lnTo>
                    <a:pt x="3875" y="1126"/>
                  </a:lnTo>
                  <a:lnTo>
                    <a:pt x="42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3"/>
            <p:cNvSpPr/>
            <p:nvPr/>
          </p:nvSpPr>
          <p:spPr>
            <a:xfrm>
              <a:off x="2692500" y="4881925"/>
              <a:ext cx="163750" cy="594950"/>
            </a:xfrm>
            <a:custGeom>
              <a:avLst/>
              <a:gdLst/>
              <a:ahLst/>
              <a:cxnLst/>
              <a:rect l="l" t="t" r="r" b="b"/>
              <a:pathLst>
                <a:path w="6550" h="23798" extrusionOk="0">
                  <a:moveTo>
                    <a:pt x="6549" y="0"/>
                  </a:moveTo>
                  <a:lnTo>
                    <a:pt x="5922" y="1402"/>
                  </a:lnTo>
                  <a:lnTo>
                    <a:pt x="5332" y="2841"/>
                  </a:lnTo>
                  <a:lnTo>
                    <a:pt x="4778" y="4280"/>
                  </a:lnTo>
                  <a:lnTo>
                    <a:pt x="4262" y="5737"/>
                  </a:lnTo>
                  <a:lnTo>
                    <a:pt x="3764" y="7195"/>
                  </a:lnTo>
                  <a:lnTo>
                    <a:pt x="3321" y="8671"/>
                  </a:lnTo>
                  <a:lnTo>
                    <a:pt x="2878" y="10147"/>
                  </a:lnTo>
                  <a:lnTo>
                    <a:pt x="2491" y="11641"/>
                  </a:lnTo>
                  <a:lnTo>
                    <a:pt x="2103" y="13154"/>
                  </a:lnTo>
                  <a:lnTo>
                    <a:pt x="1753" y="14648"/>
                  </a:lnTo>
                  <a:lnTo>
                    <a:pt x="1421" y="16161"/>
                  </a:lnTo>
                  <a:lnTo>
                    <a:pt x="1107" y="17692"/>
                  </a:lnTo>
                  <a:lnTo>
                    <a:pt x="812" y="19204"/>
                  </a:lnTo>
                  <a:lnTo>
                    <a:pt x="517" y="20736"/>
                  </a:lnTo>
                  <a:lnTo>
                    <a:pt x="259" y="22267"/>
                  </a:lnTo>
                  <a:lnTo>
                    <a:pt x="0" y="23798"/>
                  </a:lnTo>
                  <a:lnTo>
                    <a:pt x="3505" y="23798"/>
                  </a:lnTo>
                  <a:lnTo>
                    <a:pt x="3579" y="22304"/>
                  </a:lnTo>
                  <a:lnTo>
                    <a:pt x="3671" y="20791"/>
                  </a:lnTo>
                  <a:lnTo>
                    <a:pt x="3782" y="19260"/>
                  </a:lnTo>
                  <a:lnTo>
                    <a:pt x="3893" y="17747"/>
                  </a:lnTo>
                  <a:lnTo>
                    <a:pt x="4040" y="16234"/>
                  </a:lnTo>
                  <a:lnTo>
                    <a:pt x="4206" y="14722"/>
                  </a:lnTo>
                  <a:lnTo>
                    <a:pt x="4372" y="13209"/>
                  </a:lnTo>
                  <a:lnTo>
                    <a:pt x="4557" y="11696"/>
                  </a:lnTo>
                  <a:lnTo>
                    <a:pt x="4760" y="10202"/>
                  </a:lnTo>
                  <a:lnTo>
                    <a:pt x="4981" y="8708"/>
                  </a:lnTo>
                  <a:lnTo>
                    <a:pt x="5203" y="7213"/>
                  </a:lnTo>
                  <a:lnTo>
                    <a:pt x="5442" y="5756"/>
                  </a:lnTo>
                  <a:lnTo>
                    <a:pt x="5701" y="4280"/>
                  </a:lnTo>
                  <a:lnTo>
                    <a:pt x="5977" y="2841"/>
                  </a:lnTo>
                  <a:lnTo>
                    <a:pt x="6254" y="1402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3"/>
            <p:cNvSpPr/>
            <p:nvPr/>
          </p:nvSpPr>
          <p:spPr>
            <a:xfrm>
              <a:off x="1262800" y="4616725"/>
              <a:ext cx="515175" cy="860150"/>
            </a:xfrm>
            <a:custGeom>
              <a:avLst/>
              <a:gdLst/>
              <a:ahLst/>
              <a:cxnLst/>
              <a:rect l="l" t="t" r="r" b="b"/>
              <a:pathLst>
                <a:path w="20607" h="34406" extrusionOk="0">
                  <a:moveTo>
                    <a:pt x="6567" y="1"/>
                  </a:moveTo>
                  <a:lnTo>
                    <a:pt x="5977" y="1513"/>
                  </a:lnTo>
                  <a:lnTo>
                    <a:pt x="5424" y="3026"/>
                  </a:lnTo>
                  <a:lnTo>
                    <a:pt x="4870" y="4557"/>
                  </a:lnTo>
                  <a:lnTo>
                    <a:pt x="4354" y="6088"/>
                  </a:lnTo>
                  <a:lnTo>
                    <a:pt x="3856" y="7638"/>
                  </a:lnTo>
                  <a:lnTo>
                    <a:pt x="3394" y="9206"/>
                  </a:lnTo>
                  <a:lnTo>
                    <a:pt x="2952" y="10756"/>
                  </a:lnTo>
                  <a:lnTo>
                    <a:pt x="2527" y="12324"/>
                  </a:lnTo>
                  <a:lnTo>
                    <a:pt x="2122" y="13910"/>
                  </a:lnTo>
                  <a:lnTo>
                    <a:pt x="1753" y="15478"/>
                  </a:lnTo>
                  <a:lnTo>
                    <a:pt x="1402" y="17065"/>
                  </a:lnTo>
                  <a:lnTo>
                    <a:pt x="1070" y="18651"/>
                  </a:lnTo>
                  <a:lnTo>
                    <a:pt x="775" y="20256"/>
                  </a:lnTo>
                  <a:lnTo>
                    <a:pt x="498" y="21861"/>
                  </a:lnTo>
                  <a:lnTo>
                    <a:pt x="240" y="23466"/>
                  </a:lnTo>
                  <a:lnTo>
                    <a:pt x="0" y="25071"/>
                  </a:lnTo>
                  <a:lnTo>
                    <a:pt x="0" y="34406"/>
                  </a:lnTo>
                  <a:lnTo>
                    <a:pt x="5497" y="34406"/>
                  </a:lnTo>
                  <a:lnTo>
                    <a:pt x="5479" y="33410"/>
                  </a:lnTo>
                  <a:lnTo>
                    <a:pt x="5461" y="32414"/>
                  </a:lnTo>
                  <a:lnTo>
                    <a:pt x="5461" y="31436"/>
                  </a:lnTo>
                  <a:lnTo>
                    <a:pt x="5497" y="30440"/>
                  </a:lnTo>
                  <a:lnTo>
                    <a:pt x="5534" y="29444"/>
                  </a:lnTo>
                  <a:lnTo>
                    <a:pt x="5571" y="28447"/>
                  </a:lnTo>
                  <a:lnTo>
                    <a:pt x="5645" y="27451"/>
                  </a:lnTo>
                  <a:lnTo>
                    <a:pt x="5737" y="26473"/>
                  </a:lnTo>
                  <a:lnTo>
                    <a:pt x="5830" y="25477"/>
                  </a:lnTo>
                  <a:lnTo>
                    <a:pt x="5940" y="24481"/>
                  </a:lnTo>
                  <a:lnTo>
                    <a:pt x="6088" y="23503"/>
                  </a:lnTo>
                  <a:lnTo>
                    <a:pt x="6217" y="22526"/>
                  </a:lnTo>
                  <a:lnTo>
                    <a:pt x="6383" y="21529"/>
                  </a:lnTo>
                  <a:lnTo>
                    <a:pt x="6567" y="20552"/>
                  </a:lnTo>
                  <a:lnTo>
                    <a:pt x="6752" y="19592"/>
                  </a:lnTo>
                  <a:lnTo>
                    <a:pt x="6973" y="18615"/>
                  </a:lnTo>
                  <a:lnTo>
                    <a:pt x="7342" y="18984"/>
                  </a:lnTo>
                  <a:lnTo>
                    <a:pt x="7730" y="19371"/>
                  </a:lnTo>
                  <a:lnTo>
                    <a:pt x="8468" y="20164"/>
                  </a:lnTo>
                  <a:lnTo>
                    <a:pt x="9205" y="21013"/>
                  </a:lnTo>
                  <a:lnTo>
                    <a:pt x="9906" y="21898"/>
                  </a:lnTo>
                  <a:lnTo>
                    <a:pt x="10589" y="22821"/>
                  </a:lnTo>
                  <a:lnTo>
                    <a:pt x="11235" y="23762"/>
                  </a:lnTo>
                  <a:lnTo>
                    <a:pt x="11880" y="24739"/>
                  </a:lnTo>
                  <a:lnTo>
                    <a:pt x="12489" y="25754"/>
                  </a:lnTo>
                  <a:lnTo>
                    <a:pt x="13080" y="26787"/>
                  </a:lnTo>
                  <a:lnTo>
                    <a:pt x="13633" y="27820"/>
                  </a:lnTo>
                  <a:lnTo>
                    <a:pt x="14168" y="28890"/>
                  </a:lnTo>
                  <a:lnTo>
                    <a:pt x="14684" y="29979"/>
                  </a:lnTo>
                  <a:lnTo>
                    <a:pt x="15183" y="31085"/>
                  </a:lnTo>
                  <a:lnTo>
                    <a:pt x="15644" y="32174"/>
                  </a:lnTo>
                  <a:lnTo>
                    <a:pt x="16068" y="33299"/>
                  </a:lnTo>
                  <a:lnTo>
                    <a:pt x="16474" y="34406"/>
                  </a:lnTo>
                  <a:lnTo>
                    <a:pt x="20606" y="34406"/>
                  </a:lnTo>
                  <a:lnTo>
                    <a:pt x="20366" y="33779"/>
                  </a:lnTo>
                  <a:lnTo>
                    <a:pt x="20127" y="33152"/>
                  </a:lnTo>
                  <a:lnTo>
                    <a:pt x="19868" y="32524"/>
                  </a:lnTo>
                  <a:lnTo>
                    <a:pt x="19592" y="31916"/>
                  </a:lnTo>
                  <a:lnTo>
                    <a:pt x="19296" y="31307"/>
                  </a:lnTo>
                  <a:lnTo>
                    <a:pt x="19001" y="30698"/>
                  </a:lnTo>
                  <a:lnTo>
                    <a:pt x="18688" y="30089"/>
                  </a:lnTo>
                  <a:lnTo>
                    <a:pt x="18356" y="29499"/>
                  </a:lnTo>
                  <a:lnTo>
                    <a:pt x="18005" y="28927"/>
                  </a:lnTo>
                  <a:lnTo>
                    <a:pt x="17655" y="28355"/>
                  </a:lnTo>
                  <a:lnTo>
                    <a:pt x="17286" y="27783"/>
                  </a:lnTo>
                  <a:lnTo>
                    <a:pt x="16917" y="27230"/>
                  </a:lnTo>
                  <a:lnTo>
                    <a:pt x="16529" y="26676"/>
                  </a:lnTo>
                  <a:lnTo>
                    <a:pt x="16123" y="26123"/>
                  </a:lnTo>
                  <a:lnTo>
                    <a:pt x="15699" y="25588"/>
                  </a:lnTo>
                  <a:lnTo>
                    <a:pt x="15275" y="25071"/>
                  </a:lnTo>
                  <a:lnTo>
                    <a:pt x="14851" y="24555"/>
                  </a:lnTo>
                  <a:lnTo>
                    <a:pt x="14389" y="24038"/>
                  </a:lnTo>
                  <a:lnTo>
                    <a:pt x="13928" y="23559"/>
                  </a:lnTo>
                  <a:lnTo>
                    <a:pt x="13467" y="23061"/>
                  </a:lnTo>
                  <a:lnTo>
                    <a:pt x="12987" y="22581"/>
                  </a:lnTo>
                  <a:lnTo>
                    <a:pt x="12489" y="22120"/>
                  </a:lnTo>
                  <a:lnTo>
                    <a:pt x="11991" y="21658"/>
                  </a:lnTo>
                  <a:lnTo>
                    <a:pt x="11493" y="21216"/>
                  </a:lnTo>
                  <a:lnTo>
                    <a:pt x="10958" y="20791"/>
                  </a:lnTo>
                  <a:lnTo>
                    <a:pt x="10441" y="20367"/>
                  </a:lnTo>
                  <a:lnTo>
                    <a:pt x="9906" y="19961"/>
                  </a:lnTo>
                  <a:lnTo>
                    <a:pt x="9353" y="19574"/>
                  </a:lnTo>
                  <a:lnTo>
                    <a:pt x="8800" y="19186"/>
                  </a:lnTo>
                  <a:lnTo>
                    <a:pt x="8228" y="18818"/>
                  </a:lnTo>
                  <a:lnTo>
                    <a:pt x="7656" y="18449"/>
                  </a:lnTo>
                  <a:lnTo>
                    <a:pt x="7084" y="18098"/>
                  </a:lnTo>
                  <a:lnTo>
                    <a:pt x="7398" y="16825"/>
                  </a:lnTo>
                  <a:lnTo>
                    <a:pt x="7730" y="15534"/>
                  </a:lnTo>
                  <a:lnTo>
                    <a:pt x="8099" y="14279"/>
                  </a:lnTo>
                  <a:lnTo>
                    <a:pt x="8486" y="13006"/>
                  </a:lnTo>
                  <a:lnTo>
                    <a:pt x="7490" y="15386"/>
                  </a:lnTo>
                  <a:lnTo>
                    <a:pt x="7010" y="16585"/>
                  </a:lnTo>
                  <a:lnTo>
                    <a:pt x="6531" y="17784"/>
                  </a:lnTo>
                  <a:lnTo>
                    <a:pt x="5866" y="17434"/>
                  </a:lnTo>
                  <a:lnTo>
                    <a:pt x="5202" y="17102"/>
                  </a:lnTo>
                  <a:lnTo>
                    <a:pt x="5811" y="17581"/>
                  </a:lnTo>
                  <a:lnTo>
                    <a:pt x="6401" y="18098"/>
                  </a:lnTo>
                  <a:lnTo>
                    <a:pt x="6032" y="19076"/>
                  </a:lnTo>
                  <a:lnTo>
                    <a:pt x="5682" y="20072"/>
                  </a:lnTo>
                  <a:lnTo>
                    <a:pt x="5331" y="21068"/>
                  </a:lnTo>
                  <a:lnTo>
                    <a:pt x="4999" y="22046"/>
                  </a:lnTo>
                  <a:lnTo>
                    <a:pt x="4686" y="23061"/>
                  </a:lnTo>
                  <a:lnTo>
                    <a:pt x="4391" y="24057"/>
                  </a:lnTo>
                  <a:lnTo>
                    <a:pt x="4114" y="25053"/>
                  </a:lnTo>
                  <a:lnTo>
                    <a:pt x="3856" y="26068"/>
                  </a:lnTo>
                  <a:lnTo>
                    <a:pt x="3634" y="27082"/>
                  </a:lnTo>
                  <a:lnTo>
                    <a:pt x="3413" y="28097"/>
                  </a:lnTo>
                  <a:lnTo>
                    <a:pt x="3247" y="29111"/>
                  </a:lnTo>
                  <a:lnTo>
                    <a:pt x="3081" y="30108"/>
                  </a:lnTo>
                  <a:lnTo>
                    <a:pt x="2970" y="31122"/>
                  </a:lnTo>
                  <a:lnTo>
                    <a:pt x="2878" y="32137"/>
                  </a:lnTo>
                  <a:lnTo>
                    <a:pt x="2823" y="33152"/>
                  </a:lnTo>
                  <a:lnTo>
                    <a:pt x="2786" y="34148"/>
                  </a:lnTo>
                  <a:lnTo>
                    <a:pt x="2693" y="33096"/>
                  </a:lnTo>
                  <a:lnTo>
                    <a:pt x="2620" y="32026"/>
                  </a:lnTo>
                  <a:lnTo>
                    <a:pt x="2546" y="30956"/>
                  </a:lnTo>
                  <a:lnTo>
                    <a:pt x="2509" y="29886"/>
                  </a:lnTo>
                  <a:lnTo>
                    <a:pt x="2472" y="28816"/>
                  </a:lnTo>
                  <a:lnTo>
                    <a:pt x="2454" y="27728"/>
                  </a:lnTo>
                  <a:lnTo>
                    <a:pt x="2454" y="26658"/>
                  </a:lnTo>
                  <a:lnTo>
                    <a:pt x="2472" y="25588"/>
                  </a:lnTo>
                  <a:lnTo>
                    <a:pt x="2509" y="24499"/>
                  </a:lnTo>
                  <a:lnTo>
                    <a:pt x="2546" y="23429"/>
                  </a:lnTo>
                  <a:lnTo>
                    <a:pt x="2620" y="22341"/>
                  </a:lnTo>
                  <a:lnTo>
                    <a:pt x="2693" y="21271"/>
                  </a:lnTo>
                  <a:lnTo>
                    <a:pt x="2786" y="20183"/>
                  </a:lnTo>
                  <a:lnTo>
                    <a:pt x="2878" y="19113"/>
                  </a:lnTo>
                  <a:lnTo>
                    <a:pt x="3007" y="18024"/>
                  </a:lnTo>
                  <a:lnTo>
                    <a:pt x="3136" y="16954"/>
                  </a:lnTo>
                  <a:lnTo>
                    <a:pt x="3265" y="15866"/>
                  </a:lnTo>
                  <a:lnTo>
                    <a:pt x="3413" y="14796"/>
                  </a:lnTo>
                  <a:lnTo>
                    <a:pt x="3579" y="13726"/>
                  </a:lnTo>
                  <a:lnTo>
                    <a:pt x="3763" y="12656"/>
                  </a:lnTo>
                  <a:lnTo>
                    <a:pt x="4132" y="10516"/>
                  </a:lnTo>
                  <a:lnTo>
                    <a:pt x="4557" y="8376"/>
                  </a:lnTo>
                  <a:lnTo>
                    <a:pt x="5018" y="6254"/>
                  </a:lnTo>
                  <a:lnTo>
                    <a:pt x="5497" y="4151"/>
                  </a:lnTo>
                  <a:lnTo>
                    <a:pt x="6032" y="2067"/>
                  </a:lnTo>
                  <a:lnTo>
                    <a:pt x="65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3"/>
            <p:cNvSpPr/>
            <p:nvPr/>
          </p:nvSpPr>
          <p:spPr>
            <a:xfrm>
              <a:off x="1498450" y="4664700"/>
              <a:ext cx="372675" cy="812175"/>
            </a:xfrm>
            <a:custGeom>
              <a:avLst/>
              <a:gdLst/>
              <a:ahLst/>
              <a:cxnLst/>
              <a:rect l="l" t="t" r="r" b="b"/>
              <a:pathLst>
                <a:path w="14907" h="32487" extrusionOk="0">
                  <a:moveTo>
                    <a:pt x="1" y="0"/>
                  </a:moveTo>
                  <a:lnTo>
                    <a:pt x="536" y="960"/>
                  </a:lnTo>
                  <a:lnTo>
                    <a:pt x="1052" y="1900"/>
                  </a:lnTo>
                  <a:lnTo>
                    <a:pt x="1569" y="2860"/>
                  </a:lnTo>
                  <a:lnTo>
                    <a:pt x="2067" y="3819"/>
                  </a:lnTo>
                  <a:lnTo>
                    <a:pt x="2547" y="4797"/>
                  </a:lnTo>
                  <a:lnTo>
                    <a:pt x="3026" y="5756"/>
                  </a:lnTo>
                  <a:lnTo>
                    <a:pt x="3488" y="6734"/>
                  </a:lnTo>
                  <a:lnTo>
                    <a:pt x="3949" y="7711"/>
                  </a:lnTo>
                  <a:lnTo>
                    <a:pt x="4391" y="8708"/>
                  </a:lnTo>
                  <a:lnTo>
                    <a:pt x="4816" y="9704"/>
                  </a:lnTo>
                  <a:lnTo>
                    <a:pt x="5240" y="10700"/>
                  </a:lnTo>
                  <a:lnTo>
                    <a:pt x="5664" y="11696"/>
                  </a:lnTo>
                  <a:lnTo>
                    <a:pt x="6052" y="12711"/>
                  </a:lnTo>
                  <a:lnTo>
                    <a:pt x="6439" y="13707"/>
                  </a:lnTo>
                  <a:lnTo>
                    <a:pt x="6827" y="14722"/>
                  </a:lnTo>
                  <a:lnTo>
                    <a:pt x="7196" y="15736"/>
                  </a:lnTo>
                  <a:lnTo>
                    <a:pt x="7546" y="16769"/>
                  </a:lnTo>
                  <a:lnTo>
                    <a:pt x="7897" y="17802"/>
                  </a:lnTo>
                  <a:lnTo>
                    <a:pt x="8229" y="18817"/>
                  </a:lnTo>
                  <a:lnTo>
                    <a:pt x="8542" y="19850"/>
                  </a:lnTo>
                  <a:lnTo>
                    <a:pt x="8856" y="20902"/>
                  </a:lnTo>
                  <a:lnTo>
                    <a:pt x="9151" y="21935"/>
                  </a:lnTo>
                  <a:lnTo>
                    <a:pt x="9446" y="22986"/>
                  </a:lnTo>
                  <a:lnTo>
                    <a:pt x="9723" y="24019"/>
                  </a:lnTo>
                  <a:lnTo>
                    <a:pt x="9981" y="25071"/>
                  </a:lnTo>
                  <a:lnTo>
                    <a:pt x="10239" y="26122"/>
                  </a:lnTo>
                  <a:lnTo>
                    <a:pt x="10479" y="27174"/>
                  </a:lnTo>
                  <a:lnTo>
                    <a:pt x="10719" y="28244"/>
                  </a:lnTo>
                  <a:lnTo>
                    <a:pt x="10940" y="29296"/>
                  </a:lnTo>
                  <a:lnTo>
                    <a:pt x="11143" y="30365"/>
                  </a:lnTo>
                  <a:lnTo>
                    <a:pt x="11346" y="31417"/>
                  </a:lnTo>
                  <a:lnTo>
                    <a:pt x="11531" y="32487"/>
                  </a:lnTo>
                  <a:lnTo>
                    <a:pt x="14907" y="32487"/>
                  </a:lnTo>
                  <a:lnTo>
                    <a:pt x="14261" y="30329"/>
                  </a:lnTo>
                  <a:lnTo>
                    <a:pt x="13597" y="28152"/>
                  </a:lnTo>
                  <a:lnTo>
                    <a:pt x="12914" y="25993"/>
                  </a:lnTo>
                  <a:lnTo>
                    <a:pt x="12213" y="23853"/>
                  </a:lnTo>
                  <a:lnTo>
                    <a:pt x="11475" y="21713"/>
                  </a:lnTo>
                  <a:lnTo>
                    <a:pt x="10701" y="19573"/>
                  </a:lnTo>
                  <a:lnTo>
                    <a:pt x="10295" y="18522"/>
                  </a:lnTo>
                  <a:lnTo>
                    <a:pt x="9889" y="17470"/>
                  </a:lnTo>
                  <a:lnTo>
                    <a:pt x="9465" y="16437"/>
                  </a:lnTo>
                  <a:lnTo>
                    <a:pt x="9040" y="15404"/>
                  </a:lnTo>
                  <a:lnTo>
                    <a:pt x="8579" y="14371"/>
                  </a:lnTo>
                  <a:lnTo>
                    <a:pt x="8118" y="13338"/>
                  </a:lnTo>
                  <a:lnTo>
                    <a:pt x="7657" y="12323"/>
                  </a:lnTo>
                  <a:lnTo>
                    <a:pt x="7159" y="11327"/>
                  </a:lnTo>
                  <a:lnTo>
                    <a:pt x="6661" y="10313"/>
                  </a:lnTo>
                  <a:lnTo>
                    <a:pt x="6144" y="9335"/>
                  </a:lnTo>
                  <a:lnTo>
                    <a:pt x="5609" y="8339"/>
                  </a:lnTo>
                  <a:lnTo>
                    <a:pt x="5074" y="7379"/>
                  </a:lnTo>
                  <a:lnTo>
                    <a:pt x="4502" y="6420"/>
                  </a:lnTo>
                  <a:lnTo>
                    <a:pt x="3912" y="5461"/>
                  </a:lnTo>
                  <a:lnTo>
                    <a:pt x="3321" y="4520"/>
                  </a:lnTo>
                  <a:lnTo>
                    <a:pt x="2694" y="3598"/>
                  </a:lnTo>
                  <a:lnTo>
                    <a:pt x="2049" y="2675"/>
                  </a:lnTo>
                  <a:lnTo>
                    <a:pt x="1384" y="1771"/>
                  </a:lnTo>
                  <a:lnTo>
                    <a:pt x="720" y="8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3"/>
            <p:cNvSpPr/>
            <p:nvPr/>
          </p:nvSpPr>
          <p:spPr>
            <a:xfrm>
              <a:off x="1759025" y="5134200"/>
              <a:ext cx="178050" cy="342675"/>
            </a:xfrm>
            <a:custGeom>
              <a:avLst/>
              <a:gdLst/>
              <a:ahLst/>
              <a:cxnLst/>
              <a:rect l="l" t="t" r="r" b="b"/>
              <a:pathLst>
                <a:path w="7122" h="13707" extrusionOk="0">
                  <a:moveTo>
                    <a:pt x="1" y="0"/>
                  </a:moveTo>
                  <a:lnTo>
                    <a:pt x="554" y="757"/>
                  </a:lnTo>
                  <a:lnTo>
                    <a:pt x="1071" y="1531"/>
                  </a:lnTo>
                  <a:lnTo>
                    <a:pt x="1551" y="2325"/>
                  </a:lnTo>
                  <a:lnTo>
                    <a:pt x="2030" y="3136"/>
                  </a:lnTo>
                  <a:lnTo>
                    <a:pt x="2454" y="3948"/>
                  </a:lnTo>
                  <a:lnTo>
                    <a:pt x="2860" y="4778"/>
                  </a:lnTo>
                  <a:lnTo>
                    <a:pt x="3248" y="5627"/>
                  </a:lnTo>
                  <a:lnTo>
                    <a:pt x="3598" y="6494"/>
                  </a:lnTo>
                  <a:lnTo>
                    <a:pt x="3912" y="7379"/>
                  </a:lnTo>
                  <a:lnTo>
                    <a:pt x="4207" y="8246"/>
                  </a:lnTo>
                  <a:lnTo>
                    <a:pt x="4465" y="9150"/>
                  </a:lnTo>
                  <a:lnTo>
                    <a:pt x="4705" y="10054"/>
                  </a:lnTo>
                  <a:lnTo>
                    <a:pt x="4908" y="10958"/>
                  </a:lnTo>
                  <a:lnTo>
                    <a:pt x="5074" y="11862"/>
                  </a:lnTo>
                  <a:lnTo>
                    <a:pt x="5222" y="12785"/>
                  </a:lnTo>
                  <a:lnTo>
                    <a:pt x="5332" y="13707"/>
                  </a:lnTo>
                  <a:lnTo>
                    <a:pt x="7122" y="13707"/>
                  </a:lnTo>
                  <a:lnTo>
                    <a:pt x="6900" y="12766"/>
                  </a:lnTo>
                  <a:lnTo>
                    <a:pt x="6661" y="11807"/>
                  </a:lnTo>
                  <a:lnTo>
                    <a:pt x="6384" y="10884"/>
                  </a:lnTo>
                  <a:lnTo>
                    <a:pt x="6070" y="9962"/>
                  </a:lnTo>
                  <a:lnTo>
                    <a:pt x="5720" y="9040"/>
                  </a:lnTo>
                  <a:lnTo>
                    <a:pt x="5332" y="8136"/>
                  </a:lnTo>
                  <a:lnTo>
                    <a:pt x="4926" y="7250"/>
                  </a:lnTo>
                  <a:lnTo>
                    <a:pt x="4502" y="6383"/>
                  </a:lnTo>
                  <a:lnTo>
                    <a:pt x="4041" y="5516"/>
                  </a:lnTo>
                  <a:lnTo>
                    <a:pt x="3543" y="4668"/>
                  </a:lnTo>
                  <a:lnTo>
                    <a:pt x="3008" y="3837"/>
                  </a:lnTo>
                  <a:lnTo>
                    <a:pt x="2473" y="3044"/>
                  </a:lnTo>
                  <a:lnTo>
                    <a:pt x="1883" y="2251"/>
                  </a:lnTo>
                  <a:lnTo>
                    <a:pt x="1292" y="1476"/>
                  </a:lnTo>
                  <a:lnTo>
                    <a:pt x="665" y="7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3"/>
            <p:cNvSpPr/>
            <p:nvPr/>
          </p:nvSpPr>
          <p:spPr>
            <a:xfrm>
              <a:off x="1689850" y="4921125"/>
              <a:ext cx="343150" cy="555750"/>
            </a:xfrm>
            <a:custGeom>
              <a:avLst/>
              <a:gdLst/>
              <a:ahLst/>
              <a:cxnLst/>
              <a:rect l="l" t="t" r="r" b="b"/>
              <a:pathLst>
                <a:path w="13726" h="22230" extrusionOk="0">
                  <a:moveTo>
                    <a:pt x="1" y="0"/>
                  </a:moveTo>
                  <a:lnTo>
                    <a:pt x="517" y="591"/>
                  </a:lnTo>
                  <a:lnTo>
                    <a:pt x="1034" y="1162"/>
                  </a:lnTo>
                  <a:lnTo>
                    <a:pt x="1513" y="1771"/>
                  </a:lnTo>
                  <a:lnTo>
                    <a:pt x="2012" y="2362"/>
                  </a:lnTo>
                  <a:lnTo>
                    <a:pt x="2473" y="2989"/>
                  </a:lnTo>
                  <a:lnTo>
                    <a:pt x="2934" y="3616"/>
                  </a:lnTo>
                  <a:lnTo>
                    <a:pt x="3377" y="4243"/>
                  </a:lnTo>
                  <a:lnTo>
                    <a:pt x="3819" y="4889"/>
                  </a:lnTo>
                  <a:lnTo>
                    <a:pt x="4225" y="5535"/>
                  </a:lnTo>
                  <a:lnTo>
                    <a:pt x="4631" y="6199"/>
                  </a:lnTo>
                  <a:lnTo>
                    <a:pt x="5037" y="6863"/>
                  </a:lnTo>
                  <a:lnTo>
                    <a:pt x="5406" y="7545"/>
                  </a:lnTo>
                  <a:lnTo>
                    <a:pt x="5775" y="8228"/>
                  </a:lnTo>
                  <a:lnTo>
                    <a:pt x="6125" y="8911"/>
                  </a:lnTo>
                  <a:lnTo>
                    <a:pt x="6476" y="9612"/>
                  </a:lnTo>
                  <a:lnTo>
                    <a:pt x="6790" y="10313"/>
                  </a:lnTo>
                  <a:lnTo>
                    <a:pt x="7103" y="11014"/>
                  </a:lnTo>
                  <a:lnTo>
                    <a:pt x="7398" y="11733"/>
                  </a:lnTo>
                  <a:lnTo>
                    <a:pt x="7675" y="12453"/>
                  </a:lnTo>
                  <a:lnTo>
                    <a:pt x="7952" y="13191"/>
                  </a:lnTo>
                  <a:lnTo>
                    <a:pt x="8210" y="13928"/>
                  </a:lnTo>
                  <a:lnTo>
                    <a:pt x="8450" y="14666"/>
                  </a:lnTo>
                  <a:lnTo>
                    <a:pt x="8671" y="15404"/>
                  </a:lnTo>
                  <a:lnTo>
                    <a:pt x="8874" y="16142"/>
                  </a:lnTo>
                  <a:lnTo>
                    <a:pt x="9077" y="16899"/>
                  </a:lnTo>
                  <a:lnTo>
                    <a:pt x="9243" y="17655"/>
                  </a:lnTo>
                  <a:lnTo>
                    <a:pt x="9409" y="18411"/>
                  </a:lnTo>
                  <a:lnTo>
                    <a:pt x="9557" y="19168"/>
                  </a:lnTo>
                  <a:lnTo>
                    <a:pt x="9686" y="19924"/>
                  </a:lnTo>
                  <a:lnTo>
                    <a:pt x="9815" y="20699"/>
                  </a:lnTo>
                  <a:lnTo>
                    <a:pt x="9907" y="21474"/>
                  </a:lnTo>
                  <a:lnTo>
                    <a:pt x="9999" y="22230"/>
                  </a:lnTo>
                  <a:lnTo>
                    <a:pt x="13726" y="22230"/>
                  </a:lnTo>
                  <a:lnTo>
                    <a:pt x="13339" y="20754"/>
                  </a:lnTo>
                  <a:lnTo>
                    <a:pt x="12914" y="19278"/>
                  </a:lnTo>
                  <a:lnTo>
                    <a:pt x="12471" y="17821"/>
                  </a:lnTo>
                  <a:lnTo>
                    <a:pt x="12010" y="16382"/>
                  </a:lnTo>
                  <a:lnTo>
                    <a:pt x="11752" y="15663"/>
                  </a:lnTo>
                  <a:lnTo>
                    <a:pt x="11494" y="14943"/>
                  </a:lnTo>
                  <a:lnTo>
                    <a:pt x="11217" y="14242"/>
                  </a:lnTo>
                  <a:lnTo>
                    <a:pt x="10922" y="13523"/>
                  </a:lnTo>
                  <a:lnTo>
                    <a:pt x="10627" y="12822"/>
                  </a:lnTo>
                  <a:lnTo>
                    <a:pt x="10313" y="12139"/>
                  </a:lnTo>
                  <a:lnTo>
                    <a:pt x="9981" y="11438"/>
                  </a:lnTo>
                  <a:lnTo>
                    <a:pt x="9649" y="10755"/>
                  </a:lnTo>
                  <a:lnTo>
                    <a:pt x="9225" y="9944"/>
                  </a:lnTo>
                  <a:lnTo>
                    <a:pt x="8763" y="9150"/>
                  </a:lnTo>
                  <a:lnTo>
                    <a:pt x="8302" y="8357"/>
                  </a:lnTo>
                  <a:lnTo>
                    <a:pt x="7804" y="7582"/>
                  </a:lnTo>
                  <a:lnTo>
                    <a:pt x="7288" y="6826"/>
                  </a:lnTo>
                  <a:lnTo>
                    <a:pt x="6734" y="6088"/>
                  </a:lnTo>
                  <a:lnTo>
                    <a:pt x="6162" y="5369"/>
                  </a:lnTo>
                  <a:lnTo>
                    <a:pt x="5572" y="4668"/>
                  </a:lnTo>
                  <a:lnTo>
                    <a:pt x="4963" y="3985"/>
                  </a:lnTo>
                  <a:lnTo>
                    <a:pt x="4318" y="3339"/>
                  </a:lnTo>
                  <a:lnTo>
                    <a:pt x="3672" y="2712"/>
                  </a:lnTo>
                  <a:lnTo>
                    <a:pt x="2971" y="2103"/>
                  </a:lnTo>
                  <a:lnTo>
                    <a:pt x="2270" y="1531"/>
                  </a:lnTo>
                  <a:lnTo>
                    <a:pt x="1532" y="996"/>
                  </a:lnTo>
                  <a:lnTo>
                    <a:pt x="776" y="4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3"/>
            <p:cNvSpPr/>
            <p:nvPr/>
          </p:nvSpPr>
          <p:spPr>
            <a:xfrm>
              <a:off x="1798225" y="4645325"/>
              <a:ext cx="363450" cy="831550"/>
            </a:xfrm>
            <a:custGeom>
              <a:avLst/>
              <a:gdLst/>
              <a:ahLst/>
              <a:cxnLst/>
              <a:rect l="l" t="t" r="r" b="b"/>
              <a:pathLst>
                <a:path w="14538" h="33262" extrusionOk="0">
                  <a:moveTo>
                    <a:pt x="1" y="0"/>
                  </a:moveTo>
                  <a:lnTo>
                    <a:pt x="610" y="904"/>
                  </a:lnTo>
                  <a:lnTo>
                    <a:pt x="1200" y="1845"/>
                  </a:lnTo>
                  <a:lnTo>
                    <a:pt x="1790" y="2768"/>
                  </a:lnTo>
                  <a:lnTo>
                    <a:pt x="2344" y="3727"/>
                  </a:lnTo>
                  <a:lnTo>
                    <a:pt x="2879" y="4686"/>
                  </a:lnTo>
                  <a:lnTo>
                    <a:pt x="3414" y="5664"/>
                  </a:lnTo>
                  <a:lnTo>
                    <a:pt x="3912" y="6642"/>
                  </a:lnTo>
                  <a:lnTo>
                    <a:pt x="4392" y="7638"/>
                  </a:lnTo>
                  <a:lnTo>
                    <a:pt x="4853" y="8634"/>
                  </a:lnTo>
                  <a:lnTo>
                    <a:pt x="5314" y="9649"/>
                  </a:lnTo>
                  <a:lnTo>
                    <a:pt x="5738" y="10663"/>
                  </a:lnTo>
                  <a:lnTo>
                    <a:pt x="6144" y="11678"/>
                  </a:lnTo>
                  <a:lnTo>
                    <a:pt x="6532" y="12711"/>
                  </a:lnTo>
                  <a:lnTo>
                    <a:pt x="6900" y="13763"/>
                  </a:lnTo>
                  <a:lnTo>
                    <a:pt x="7251" y="14814"/>
                  </a:lnTo>
                  <a:lnTo>
                    <a:pt x="7583" y="15866"/>
                  </a:lnTo>
                  <a:lnTo>
                    <a:pt x="7878" y="16917"/>
                  </a:lnTo>
                  <a:lnTo>
                    <a:pt x="8173" y="17987"/>
                  </a:lnTo>
                  <a:lnTo>
                    <a:pt x="8450" y="19057"/>
                  </a:lnTo>
                  <a:lnTo>
                    <a:pt x="8690" y="20127"/>
                  </a:lnTo>
                  <a:lnTo>
                    <a:pt x="8930" y="21216"/>
                  </a:lnTo>
                  <a:lnTo>
                    <a:pt x="9133" y="22285"/>
                  </a:lnTo>
                  <a:lnTo>
                    <a:pt x="9317" y="23374"/>
                  </a:lnTo>
                  <a:lnTo>
                    <a:pt x="9483" y="24462"/>
                  </a:lnTo>
                  <a:lnTo>
                    <a:pt x="9631" y="25569"/>
                  </a:lnTo>
                  <a:lnTo>
                    <a:pt x="9760" y="26658"/>
                  </a:lnTo>
                  <a:lnTo>
                    <a:pt x="9852" y="27765"/>
                  </a:lnTo>
                  <a:lnTo>
                    <a:pt x="9944" y="28853"/>
                  </a:lnTo>
                  <a:lnTo>
                    <a:pt x="10000" y="29960"/>
                  </a:lnTo>
                  <a:lnTo>
                    <a:pt x="10037" y="31067"/>
                  </a:lnTo>
                  <a:lnTo>
                    <a:pt x="10055" y="32155"/>
                  </a:lnTo>
                  <a:lnTo>
                    <a:pt x="10055" y="33262"/>
                  </a:lnTo>
                  <a:lnTo>
                    <a:pt x="14538" y="33262"/>
                  </a:lnTo>
                  <a:lnTo>
                    <a:pt x="14353" y="31067"/>
                  </a:lnTo>
                  <a:lnTo>
                    <a:pt x="14132" y="28871"/>
                  </a:lnTo>
                  <a:lnTo>
                    <a:pt x="14003" y="27765"/>
                  </a:lnTo>
                  <a:lnTo>
                    <a:pt x="13874" y="26676"/>
                  </a:lnTo>
                  <a:lnTo>
                    <a:pt x="13726" y="25588"/>
                  </a:lnTo>
                  <a:lnTo>
                    <a:pt x="13560" y="24499"/>
                  </a:lnTo>
                  <a:lnTo>
                    <a:pt x="13394" y="23411"/>
                  </a:lnTo>
                  <a:lnTo>
                    <a:pt x="13191" y="22322"/>
                  </a:lnTo>
                  <a:lnTo>
                    <a:pt x="12970" y="21234"/>
                  </a:lnTo>
                  <a:lnTo>
                    <a:pt x="12748" y="20164"/>
                  </a:lnTo>
                  <a:lnTo>
                    <a:pt x="12490" y="19094"/>
                  </a:lnTo>
                  <a:lnTo>
                    <a:pt x="12213" y="18024"/>
                  </a:lnTo>
                  <a:lnTo>
                    <a:pt x="11918" y="16972"/>
                  </a:lnTo>
                  <a:lnTo>
                    <a:pt x="11586" y="15921"/>
                  </a:lnTo>
                  <a:lnTo>
                    <a:pt x="11180" y="14740"/>
                  </a:lnTo>
                  <a:lnTo>
                    <a:pt x="10719" y="13541"/>
                  </a:lnTo>
                  <a:lnTo>
                    <a:pt x="10240" y="12379"/>
                  </a:lnTo>
                  <a:lnTo>
                    <a:pt x="9963" y="11807"/>
                  </a:lnTo>
                  <a:lnTo>
                    <a:pt x="9705" y="11235"/>
                  </a:lnTo>
                  <a:lnTo>
                    <a:pt x="9409" y="10663"/>
                  </a:lnTo>
                  <a:lnTo>
                    <a:pt x="9133" y="10110"/>
                  </a:lnTo>
                  <a:lnTo>
                    <a:pt x="8819" y="9556"/>
                  </a:lnTo>
                  <a:lnTo>
                    <a:pt x="8505" y="9003"/>
                  </a:lnTo>
                  <a:lnTo>
                    <a:pt x="8192" y="8468"/>
                  </a:lnTo>
                  <a:lnTo>
                    <a:pt x="7860" y="7933"/>
                  </a:lnTo>
                  <a:lnTo>
                    <a:pt x="7509" y="7398"/>
                  </a:lnTo>
                  <a:lnTo>
                    <a:pt x="7159" y="6881"/>
                  </a:lnTo>
                  <a:lnTo>
                    <a:pt x="6790" y="6365"/>
                  </a:lnTo>
                  <a:lnTo>
                    <a:pt x="6421" y="5867"/>
                  </a:lnTo>
                  <a:lnTo>
                    <a:pt x="6033" y="5369"/>
                  </a:lnTo>
                  <a:lnTo>
                    <a:pt x="5628" y="4889"/>
                  </a:lnTo>
                  <a:lnTo>
                    <a:pt x="5222" y="4409"/>
                  </a:lnTo>
                  <a:lnTo>
                    <a:pt x="4797" y="3948"/>
                  </a:lnTo>
                  <a:lnTo>
                    <a:pt x="4373" y="3506"/>
                  </a:lnTo>
                  <a:lnTo>
                    <a:pt x="3930" y="3063"/>
                  </a:lnTo>
                  <a:lnTo>
                    <a:pt x="3469" y="2638"/>
                  </a:lnTo>
                  <a:lnTo>
                    <a:pt x="3008" y="2214"/>
                  </a:lnTo>
                  <a:lnTo>
                    <a:pt x="2528" y="1808"/>
                  </a:lnTo>
                  <a:lnTo>
                    <a:pt x="2049" y="1421"/>
                  </a:lnTo>
                  <a:lnTo>
                    <a:pt x="1551" y="1033"/>
                  </a:lnTo>
                  <a:lnTo>
                    <a:pt x="1052" y="683"/>
                  </a:lnTo>
                  <a:lnTo>
                    <a:pt x="518" y="3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3"/>
            <p:cNvSpPr/>
            <p:nvPr/>
          </p:nvSpPr>
          <p:spPr>
            <a:xfrm>
              <a:off x="2163500" y="4830725"/>
              <a:ext cx="129175" cy="646150"/>
            </a:xfrm>
            <a:custGeom>
              <a:avLst/>
              <a:gdLst/>
              <a:ahLst/>
              <a:cxnLst/>
              <a:rect l="l" t="t" r="r" b="b"/>
              <a:pathLst>
                <a:path w="5167" h="25846" extrusionOk="0">
                  <a:moveTo>
                    <a:pt x="5166" y="0"/>
                  </a:moveTo>
                  <a:lnTo>
                    <a:pt x="4834" y="757"/>
                  </a:lnTo>
                  <a:lnTo>
                    <a:pt x="4520" y="1495"/>
                  </a:lnTo>
                  <a:lnTo>
                    <a:pt x="4207" y="2251"/>
                  </a:lnTo>
                  <a:lnTo>
                    <a:pt x="3930" y="3026"/>
                  </a:lnTo>
                  <a:lnTo>
                    <a:pt x="3672" y="3782"/>
                  </a:lnTo>
                  <a:lnTo>
                    <a:pt x="3432" y="4557"/>
                  </a:lnTo>
                  <a:lnTo>
                    <a:pt x="3211" y="5350"/>
                  </a:lnTo>
                  <a:lnTo>
                    <a:pt x="3008" y="6125"/>
                  </a:lnTo>
                  <a:lnTo>
                    <a:pt x="2823" y="6918"/>
                  </a:lnTo>
                  <a:lnTo>
                    <a:pt x="2657" y="7712"/>
                  </a:lnTo>
                  <a:lnTo>
                    <a:pt x="2491" y="8505"/>
                  </a:lnTo>
                  <a:lnTo>
                    <a:pt x="2362" y="9317"/>
                  </a:lnTo>
                  <a:lnTo>
                    <a:pt x="2233" y="10110"/>
                  </a:lnTo>
                  <a:lnTo>
                    <a:pt x="2122" y="10922"/>
                  </a:lnTo>
                  <a:lnTo>
                    <a:pt x="2030" y="11733"/>
                  </a:lnTo>
                  <a:lnTo>
                    <a:pt x="1938" y="12545"/>
                  </a:lnTo>
                  <a:lnTo>
                    <a:pt x="1864" y="13375"/>
                  </a:lnTo>
                  <a:lnTo>
                    <a:pt x="1809" y="14187"/>
                  </a:lnTo>
                  <a:lnTo>
                    <a:pt x="1698" y="15829"/>
                  </a:lnTo>
                  <a:lnTo>
                    <a:pt x="1643" y="17489"/>
                  </a:lnTo>
                  <a:lnTo>
                    <a:pt x="1606" y="19149"/>
                  </a:lnTo>
                  <a:lnTo>
                    <a:pt x="1606" y="20791"/>
                  </a:lnTo>
                  <a:lnTo>
                    <a:pt x="1606" y="22452"/>
                  </a:lnTo>
                  <a:lnTo>
                    <a:pt x="1661" y="25735"/>
                  </a:lnTo>
                  <a:lnTo>
                    <a:pt x="1" y="9575"/>
                  </a:lnTo>
                  <a:lnTo>
                    <a:pt x="111" y="25846"/>
                  </a:lnTo>
                  <a:lnTo>
                    <a:pt x="3506" y="25846"/>
                  </a:lnTo>
                  <a:lnTo>
                    <a:pt x="3487" y="24223"/>
                  </a:lnTo>
                  <a:lnTo>
                    <a:pt x="3506" y="22581"/>
                  </a:lnTo>
                  <a:lnTo>
                    <a:pt x="3506" y="20920"/>
                  </a:lnTo>
                  <a:lnTo>
                    <a:pt x="3543" y="19279"/>
                  </a:lnTo>
                  <a:lnTo>
                    <a:pt x="3598" y="17618"/>
                  </a:lnTo>
                  <a:lnTo>
                    <a:pt x="3653" y="15958"/>
                  </a:lnTo>
                  <a:lnTo>
                    <a:pt x="3727" y="14298"/>
                  </a:lnTo>
                  <a:lnTo>
                    <a:pt x="3819" y="12656"/>
                  </a:lnTo>
                  <a:lnTo>
                    <a:pt x="3930" y="11014"/>
                  </a:lnTo>
                  <a:lnTo>
                    <a:pt x="4059" y="9390"/>
                  </a:lnTo>
                  <a:lnTo>
                    <a:pt x="4207" y="7767"/>
                  </a:lnTo>
                  <a:lnTo>
                    <a:pt x="4373" y="6181"/>
                  </a:lnTo>
                  <a:lnTo>
                    <a:pt x="4539" y="4594"/>
                  </a:lnTo>
                  <a:lnTo>
                    <a:pt x="4742" y="3044"/>
                  </a:lnTo>
                  <a:lnTo>
                    <a:pt x="4945" y="1513"/>
                  </a:lnTo>
                  <a:lnTo>
                    <a:pt x="51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3"/>
            <p:cNvSpPr/>
            <p:nvPr/>
          </p:nvSpPr>
          <p:spPr>
            <a:xfrm>
              <a:off x="5375725" y="4808125"/>
              <a:ext cx="176225" cy="668750"/>
            </a:xfrm>
            <a:custGeom>
              <a:avLst/>
              <a:gdLst/>
              <a:ahLst/>
              <a:cxnLst/>
              <a:rect l="l" t="t" r="r" b="b"/>
              <a:pathLst>
                <a:path w="7049" h="26750" extrusionOk="0">
                  <a:moveTo>
                    <a:pt x="1" y="1"/>
                  </a:moveTo>
                  <a:lnTo>
                    <a:pt x="278" y="738"/>
                  </a:lnTo>
                  <a:lnTo>
                    <a:pt x="573" y="1476"/>
                  </a:lnTo>
                  <a:lnTo>
                    <a:pt x="831" y="2214"/>
                  </a:lnTo>
                  <a:lnTo>
                    <a:pt x="1089" y="2989"/>
                  </a:lnTo>
                  <a:lnTo>
                    <a:pt x="1329" y="3764"/>
                  </a:lnTo>
                  <a:lnTo>
                    <a:pt x="1551" y="4539"/>
                  </a:lnTo>
                  <a:lnTo>
                    <a:pt x="1772" y="5332"/>
                  </a:lnTo>
                  <a:lnTo>
                    <a:pt x="1975" y="6144"/>
                  </a:lnTo>
                  <a:lnTo>
                    <a:pt x="2159" y="6955"/>
                  </a:lnTo>
                  <a:lnTo>
                    <a:pt x="2344" y="7786"/>
                  </a:lnTo>
                  <a:lnTo>
                    <a:pt x="2510" y="8616"/>
                  </a:lnTo>
                  <a:lnTo>
                    <a:pt x="2657" y="9446"/>
                  </a:lnTo>
                  <a:lnTo>
                    <a:pt x="2787" y="10294"/>
                  </a:lnTo>
                  <a:lnTo>
                    <a:pt x="2916" y="11143"/>
                  </a:lnTo>
                  <a:lnTo>
                    <a:pt x="3026" y="11992"/>
                  </a:lnTo>
                  <a:lnTo>
                    <a:pt x="3137" y="12859"/>
                  </a:lnTo>
                  <a:lnTo>
                    <a:pt x="3211" y="13726"/>
                  </a:lnTo>
                  <a:lnTo>
                    <a:pt x="3303" y="14593"/>
                  </a:lnTo>
                  <a:lnTo>
                    <a:pt x="3358" y="15460"/>
                  </a:lnTo>
                  <a:lnTo>
                    <a:pt x="3414" y="16327"/>
                  </a:lnTo>
                  <a:lnTo>
                    <a:pt x="3451" y="17212"/>
                  </a:lnTo>
                  <a:lnTo>
                    <a:pt x="3469" y="18079"/>
                  </a:lnTo>
                  <a:lnTo>
                    <a:pt x="3488" y="18965"/>
                  </a:lnTo>
                  <a:lnTo>
                    <a:pt x="3469" y="19832"/>
                  </a:lnTo>
                  <a:lnTo>
                    <a:pt x="3469" y="20718"/>
                  </a:lnTo>
                  <a:lnTo>
                    <a:pt x="3432" y="21585"/>
                  </a:lnTo>
                  <a:lnTo>
                    <a:pt x="3395" y="22452"/>
                  </a:lnTo>
                  <a:lnTo>
                    <a:pt x="3340" y="23319"/>
                  </a:lnTo>
                  <a:lnTo>
                    <a:pt x="3285" y="24186"/>
                  </a:lnTo>
                  <a:lnTo>
                    <a:pt x="3211" y="25053"/>
                  </a:lnTo>
                  <a:lnTo>
                    <a:pt x="3119" y="25901"/>
                  </a:lnTo>
                  <a:lnTo>
                    <a:pt x="3008" y="26750"/>
                  </a:lnTo>
                  <a:lnTo>
                    <a:pt x="7048" y="26750"/>
                  </a:lnTo>
                  <a:lnTo>
                    <a:pt x="7030" y="25403"/>
                  </a:lnTo>
                  <a:lnTo>
                    <a:pt x="6974" y="24075"/>
                  </a:lnTo>
                  <a:lnTo>
                    <a:pt x="6919" y="22728"/>
                  </a:lnTo>
                  <a:lnTo>
                    <a:pt x="6845" y="21400"/>
                  </a:lnTo>
                  <a:lnTo>
                    <a:pt x="6734" y="20053"/>
                  </a:lnTo>
                  <a:lnTo>
                    <a:pt x="6605" y="18725"/>
                  </a:lnTo>
                  <a:lnTo>
                    <a:pt x="6458" y="17397"/>
                  </a:lnTo>
                  <a:lnTo>
                    <a:pt x="6255" y="16069"/>
                  </a:lnTo>
                  <a:lnTo>
                    <a:pt x="6089" y="14980"/>
                  </a:lnTo>
                  <a:lnTo>
                    <a:pt x="5886" y="13910"/>
                  </a:lnTo>
                  <a:lnTo>
                    <a:pt x="5646" y="12840"/>
                  </a:lnTo>
                  <a:lnTo>
                    <a:pt x="5406" y="11789"/>
                  </a:lnTo>
                  <a:lnTo>
                    <a:pt x="5111" y="10737"/>
                  </a:lnTo>
                  <a:lnTo>
                    <a:pt x="4816" y="9686"/>
                  </a:lnTo>
                  <a:lnTo>
                    <a:pt x="4465" y="8653"/>
                  </a:lnTo>
                  <a:lnTo>
                    <a:pt x="4096" y="7620"/>
                  </a:lnTo>
                  <a:lnTo>
                    <a:pt x="3709" y="6605"/>
                  </a:lnTo>
                  <a:lnTo>
                    <a:pt x="3285" y="5609"/>
                  </a:lnTo>
                  <a:lnTo>
                    <a:pt x="2823" y="4631"/>
                  </a:lnTo>
                  <a:lnTo>
                    <a:pt x="2325" y="3672"/>
                  </a:lnTo>
                  <a:lnTo>
                    <a:pt x="1790" y="2712"/>
                  </a:lnTo>
                  <a:lnTo>
                    <a:pt x="1237" y="1790"/>
                  </a:lnTo>
                  <a:lnTo>
                    <a:pt x="628" y="8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3"/>
            <p:cNvSpPr/>
            <p:nvPr/>
          </p:nvSpPr>
          <p:spPr>
            <a:xfrm>
              <a:off x="5578675" y="5041950"/>
              <a:ext cx="70575" cy="434925"/>
            </a:xfrm>
            <a:custGeom>
              <a:avLst/>
              <a:gdLst/>
              <a:ahLst/>
              <a:cxnLst/>
              <a:rect l="l" t="t" r="r" b="b"/>
              <a:pathLst>
                <a:path w="2823" h="17397" extrusionOk="0">
                  <a:moveTo>
                    <a:pt x="2823" y="1"/>
                  </a:moveTo>
                  <a:lnTo>
                    <a:pt x="0" y="17397"/>
                  </a:lnTo>
                  <a:lnTo>
                    <a:pt x="1254" y="17397"/>
                  </a:lnTo>
                  <a:lnTo>
                    <a:pt x="1365" y="15220"/>
                  </a:lnTo>
                  <a:lnTo>
                    <a:pt x="1513" y="13043"/>
                  </a:lnTo>
                  <a:lnTo>
                    <a:pt x="1679" y="10866"/>
                  </a:lnTo>
                  <a:lnTo>
                    <a:pt x="1863" y="8690"/>
                  </a:lnTo>
                  <a:lnTo>
                    <a:pt x="2066" y="6513"/>
                  </a:lnTo>
                  <a:lnTo>
                    <a:pt x="2306" y="4336"/>
                  </a:lnTo>
                  <a:lnTo>
                    <a:pt x="2546" y="2159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3"/>
            <p:cNvSpPr/>
            <p:nvPr/>
          </p:nvSpPr>
          <p:spPr>
            <a:xfrm>
              <a:off x="5629850" y="5081625"/>
              <a:ext cx="185425" cy="395250"/>
            </a:xfrm>
            <a:custGeom>
              <a:avLst/>
              <a:gdLst/>
              <a:ahLst/>
              <a:cxnLst/>
              <a:rect l="l" t="t" r="r" b="b"/>
              <a:pathLst>
                <a:path w="7417" h="15810" extrusionOk="0">
                  <a:moveTo>
                    <a:pt x="7417" y="0"/>
                  </a:moveTo>
                  <a:lnTo>
                    <a:pt x="6974" y="590"/>
                  </a:lnTo>
                  <a:lnTo>
                    <a:pt x="6365" y="1439"/>
                  </a:lnTo>
                  <a:lnTo>
                    <a:pt x="5775" y="2325"/>
                  </a:lnTo>
                  <a:lnTo>
                    <a:pt x="5221" y="3210"/>
                  </a:lnTo>
                  <a:lnTo>
                    <a:pt x="4686" y="4114"/>
                  </a:lnTo>
                  <a:lnTo>
                    <a:pt x="4152" y="5036"/>
                  </a:lnTo>
                  <a:lnTo>
                    <a:pt x="3672" y="5959"/>
                  </a:lnTo>
                  <a:lnTo>
                    <a:pt x="3192" y="6900"/>
                  </a:lnTo>
                  <a:lnTo>
                    <a:pt x="2749" y="7859"/>
                  </a:lnTo>
                  <a:lnTo>
                    <a:pt x="2307" y="8818"/>
                  </a:lnTo>
                  <a:lnTo>
                    <a:pt x="1919" y="9796"/>
                  </a:lnTo>
                  <a:lnTo>
                    <a:pt x="1532" y="10774"/>
                  </a:lnTo>
                  <a:lnTo>
                    <a:pt x="1181" y="11770"/>
                  </a:lnTo>
                  <a:lnTo>
                    <a:pt x="849" y="12766"/>
                  </a:lnTo>
                  <a:lnTo>
                    <a:pt x="536" y="13781"/>
                  </a:lnTo>
                  <a:lnTo>
                    <a:pt x="259" y="14795"/>
                  </a:lnTo>
                  <a:lnTo>
                    <a:pt x="1" y="15810"/>
                  </a:lnTo>
                  <a:lnTo>
                    <a:pt x="3063" y="15810"/>
                  </a:lnTo>
                  <a:lnTo>
                    <a:pt x="3211" y="14869"/>
                  </a:lnTo>
                  <a:lnTo>
                    <a:pt x="3358" y="13928"/>
                  </a:lnTo>
                  <a:lnTo>
                    <a:pt x="3524" y="12987"/>
                  </a:lnTo>
                  <a:lnTo>
                    <a:pt x="3709" y="12047"/>
                  </a:lnTo>
                  <a:lnTo>
                    <a:pt x="3912" y="11106"/>
                  </a:lnTo>
                  <a:lnTo>
                    <a:pt x="4115" y="10165"/>
                  </a:lnTo>
                  <a:lnTo>
                    <a:pt x="4336" y="9243"/>
                  </a:lnTo>
                  <a:lnTo>
                    <a:pt x="4576" y="8320"/>
                  </a:lnTo>
                  <a:lnTo>
                    <a:pt x="4834" y="7398"/>
                  </a:lnTo>
                  <a:lnTo>
                    <a:pt x="5092" y="6475"/>
                  </a:lnTo>
                  <a:lnTo>
                    <a:pt x="5369" y="5553"/>
                  </a:lnTo>
                  <a:lnTo>
                    <a:pt x="5664" y="4649"/>
                  </a:lnTo>
                  <a:lnTo>
                    <a:pt x="5978" y="3745"/>
                  </a:lnTo>
                  <a:lnTo>
                    <a:pt x="6291" y="2841"/>
                  </a:lnTo>
                  <a:lnTo>
                    <a:pt x="6624" y="1956"/>
                  </a:lnTo>
                  <a:lnTo>
                    <a:pt x="6974" y="1052"/>
                  </a:lnTo>
                  <a:lnTo>
                    <a:pt x="7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2" name="Google Shape;1012;p13"/>
          <p:cNvSpPr/>
          <p:nvPr/>
        </p:nvSpPr>
        <p:spPr>
          <a:xfrm>
            <a:off x="3932188" y="163171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13"/>
          <p:cNvSpPr/>
          <p:nvPr/>
        </p:nvSpPr>
        <p:spPr>
          <a:xfrm>
            <a:off x="719996" y="663303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592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2" name="Google Shape;1142;p15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143" name="Google Shape;1143;p15"/>
          <p:cNvSpPr txBox="1">
            <a:spLocks noGrp="1"/>
          </p:cNvSpPr>
          <p:nvPr>
            <p:ph type="title"/>
          </p:nvPr>
        </p:nvSpPr>
        <p:spPr>
          <a:xfrm>
            <a:off x="3046883" y="3330874"/>
            <a:ext cx="5290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44" name="Google Shape;1144;p15"/>
          <p:cNvSpPr txBox="1">
            <a:spLocks noGrp="1"/>
          </p:cNvSpPr>
          <p:nvPr>
            <p:ph type="subTitle" idx="1"/>
          </p:nvPr>
        </p:nvSpPr>
        <p:spPr>
          <a:xfrm>
            <a:off x="2908100" y="1245099"/>
            <a:ext cx="5494800" cy="21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145" name="Google Shape;1145;p15"/>
          <p:cNvGrpSpPr/>
          <p:nvPr/>
        </p:nvGrpSpPr>
        <p:grpSpPr>
          <a:xfrm>
            <a:off x="8599295" y="-9"/>
            <a:ext cx="419740" cy="2188604"/>
            <a:chOff x="9169825" y="5104875"/>
            <a:chExt cx="315950" cy="1647425"/>
          </a:xfrm>
        </p:grpSpPr>
        <p:sp>
          <p:nvSpPr>
            <p:cNvPr id="1146" name="Google Shape;1146;p15"/>
            <p:cNvSpPr/>
            <p:nvPr/>
          </p:nvSpPr>
          <p:spPr>
            <a:xfrm>
              <a:off x="9321100" y="6522150"/>
              <a:ext cx="6950" cy="172500"/>
            </a:xfrm>
            <a:custGeom>
              <a:avLst/>
              <a:gdLst/>
              <a:ahLst/>
              <a:cxnLst/>
              <a:rect l="l" t="t" r="r" b="b"/>
              <a:pathLst>
                <a:path w="278" h="6900" extrusionOk="0">
                  <a:moveTo>
                    <a:pt x="1" y="0"/>
                  </a:moveTo>
                  <a:lnTo>
                    <a:pt x="1" y="6900"/>
                  </a:lnTo>
                  <a:lnTo>
                    <a:pt x="278" y="690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5"/>
            <p:cNvSpPr/>
            <p:nvPr/>
          </p:nvSpPr>
          <p:spPr>
            <a:xfrm>
              <a:off x="9278675" y="6624525"/>
              <a:ext cx="94575" cy="127775"/>
            </a:xfrm>
            <a:custGeom>
              <a:avLst/>
              <a:gdLst/>
              <a:ahLst/>
              <a:cxnLst/>
              <a:rect l="l" t="t" r="r" b="b"/>
              <a:pathLst>
                <a:path w="3783" h="5111" extrusionOk="0">
                  <a:moveTo>
                    <a:pt x="1274" y="1"/>
                  </a:moveTo>
                  <a:lnTo>
                    <a:pt x="1" y="5111"/>
                  </a:lnTo>
                  <a:lnTo>
                    <a:pt x="3782" y="5111"/>
                  </a:lnTo>
                  <a:lnTo>
                    <a:pt x="23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9171675" y="5901850"/>
              <a:ext cx="309025" cy="571900"/>
            </a:xfrm>
            <a:custGeom>
              <a:avLst/>
              <a:gdLst/>
              <a:ahLst/>
              <a:cxnLst/>
              <a:rect l="l" t="t" r="r" b="b"/>
              <a:pathLst>
                <a:path w="12361" h="22876" extrusionOk="0">
                  <a:moveTo>
                    <a:pt x="960" y="0"/>
                  </a:moveTo>
                  <a:lnTo>
                    <a:pt x="776" y="18"/>
                  </a:lnTo>
                  <a:lnTo>
                    <a:pt x="591" y="74"/>
                  </a:lnTo>
                  <a:lnTo>
                    <a:pt x="425" y="166"/>
                  </a:lnTo>
                  <a:lnTo>
                    <a:pt x="277" y="277"/>
                  </a:lnTo>
                  <a:lnTo>
                    <a:pt x="167" y="424"/>
                  </a:lnTo>
                  <a:lnTo>
                    <a:pt x="75" y="590"/>
                  </a:lnTo>
                  <a:lnTo>
                    <a:pt x="19" y="756"/>
                  </a:lnTo>
                  <a:lnTo>
                    <a:pt x="1" y="959"/>
                  </a:lnTo>
                  <a:lnTo>
                    <a:pt x="1" y="21916"/>
                  </a:lnTo>
                  <a:lnTo>
                    <a:pt x="19" y="22119"/>
                  </a:lnTo>
                  <a:lnTo>
                    <a:pt x="75" y="22285"/>
                  </a:lnTo>
                  <a:lnTo>
                    <a:pt x="167" y="22451"/>
                  </a:lnTo>
                  <a:lnTo>
                    <a:pt x="277" y="22599"/>
                  </a:lnTo>
                  <a:lnTo>
                    <a:pt x="425" y="22709"/>
                  </a:lnTo>
                  <a:lnTo>
                    <a:pt x="591" y="22802"/>
                  </a:lnTo>
                  <a:lnTo>
                    <a:pt x="776" y="22857"/>
                  </a:lnTo>
                  <a:lnTo>
                    <a:pt x="960" y="22875"/>
                  </a:lnTo>
                  <a:lnTo>
                    <a:pt x="11420" y="22875"/>
                  </a:lnTo>
                  <a:lnTo>
                    <a:pt x="11604" y="22857"/>
                  </a:lnTo>
                  <a:lnTo>
                    <a:pt x="11789" y="22802"/>
                  </a:lnTo>
                  <a:lnTo>
                    <a:pt x="11955" y="22709"/>
                  </a:lnTo>
                  <a:lnTo>
                    <a:pt x="12084" y="22599"/>
                  </a:lnTo>
                  <a:lnTo>
                    <a:pt x="12195" y="22451"/>
                  </a:lnTo>
                  <a:lnTo>
                    <a:pt x="12287" y="22285"/>
                  </a:lnTo>
                  <a:lnTo>
                    <a:pt x="12342" y="22119"/>
                  </a:lnTo>
                  <a:lnTo>
                    <a:pt x="12361" y="21916"/>
                  </a:lnTo>
                  <a:lnTo>
                    <a:pt x="12361" y="959"/>
                  </a:lnTo>
                  <a:lnTo>
                    <a:pt x="12342" y="756"/>
                  </a:lnTo>
                  <a:lnTo>
                    <a:pt x="12287" y="590"/>
                  </a:lnTo>
                  <a:lnTo>
                    <a:pt x="12195" y="424"/>
                  </a:lnTo>
                  <a:lnTo>
                    <a:pt x="12084" y="277"/>
                  </a:lnTo>
                  <a:lnTo>
                    <a:pt x="11955" y="166"/>
                  </a:lnTo>
                  <a:lnTo>
                    <a:pt x="11789" y="74"/>
                  </a:lnTo>
                  <a:lnTo>
                    <a:pt x="11604" y="18"/>
                  </a:lnTo>
                  <a:lnTo>
                    <a:pt x="11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5"/>
            <p:cNvSpPr/>
            <p:nvPr/>
          </p:nvSpPr>
          <p:spPr>
            <a:xfrm>
              <a:off x="9268525" y="6467275"/>
              <a:ext cx="115800" cy="64125"/>
            </a:xfrm>
            <a:custGeom>
              <a:avLst/>
              <a:gdLst/>
              <a:ahLst/>
              <a:cxnLst/>
              <a:rect l="l" t="t" r="r" b="b"/>
              <a:pathLst>
                <a:path w="4632" h="2565" extrusionOk="0">
                  <a:moveTo>
                    <a:pt x="1" y="0"/>
                  </a:moveTo>
                  <a:lnTo>
                    <a:pt x="1" y="2232"/>
                  </a:lnTo>
                  <a:lnTo>
                    <a:pt x="1" y="2306"/>
                  </a:lnTo>
                  <a:lnTo>
                    <a:pt x="19" y="2362"/>
                  </a:lnTo>
                  <a:lnTo>
                    <a:pt x="56" y="2417"/>
                  </a:lnTo>
                  <a:lnTo>
                    <a:pt x="93" y="2472"/>
                  </a:lnTo>
                  <a:lnTo>
                    <a:pt x="148" y="2509"/>
                  </a:lnTo>
                  <a:lnTo>
                    <a:pt x="204" y="2546"/>
                  </a:lnTo>
                  <a:lnTo>
                    <a:pt x="259" y="2564"/>
                  </a:lnTo>
                  <a:lnTo>
                    <a:pt x="4373" y="2564"/>
                  </a:lnTo>
                  <a:lnTo>
                    <a:pt x="4428" y="2546"/>
                  </a:lnTo>
                  <a:lnTo>
                    <a:pt x="4484" y="2509"/>
                  </a:lnTo>
                  <a:lnTo>
                    <a:pt x="4539" y="2472"/>
                  </a:lnTo>
                  <a:lnTo>
                    <a:pt x="4576" y="2417"/>
                  </a:lnTo>
                  <a:lnTo>
                    <a:pt x="4594" y="2362"/>
                  </a:lnTo>
                  <a:lnTo>
                    <a:pt x="4631" y="2306"/>
                  </a:lnTo>
                  <a:lnTo>
                    <a:pt x="4631" y="2232"/>
                  </a:lnTo>
                  <a:lnTo>
                    <a:pt x="46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5"/>
            <p:cNvSpPr/>
            <p:nvPr/>
          </p:nvSpPr>
          <p:spPr>
            <a:xfrm>
              <a:off x="9287450" y="5855250"/>
              <a:ext cx="78875" cy="51225"/>
            </a:xfrm>
            <a:custGeom>
              <a:avLst/>
              <a:gdLst/>
              <a:ahLst/>
              <a:cxnLst/>
              <a:rect l="l" t="t" r="r" b="b"/>
              <a:pathLst>
                <a:path w="3155" h="2049" extrusionOk="0">
                  <a:moveTo>
                    <a:pt x="258" y="1"/>
                  </a:moveTo>
                  <a:lnTo>
                    <a:pt x="166" y="19"/>
                  </a:lnTo>
                  <a:lnTo>
                    <a:pt x="74" y="75"/>
                  </a:lnTo>
                  <a:lnTo>
                    <a:pt x="19" y="167"/>
                  </a:lnTo>
                  <a:lnTo>
                    <a:pt x="0" y="222"/>
                  </a:lnTo>
                  <a:lnTo>
                    <a:pt x="0" y="277"/>
                  </a:lnTo>
                  <a:lnTo>
                    <a:pt x="0" y="2048"/>
                  </a:lnTo>
                  <a:lnTo>
                    <a:pt x="3155" y="2048"/>
                  </a:lnTo>
                  <a:lnTo>
                    <a:pt x="3155" y="277"/>
                  </a:lnTo>
                  <a:lnTo>
                    <a:pt x="3136" y="167"/>
                  </a:lnTo>
                  <a:lnTo>
                    <a:pt x="3081" y="75"/>
                  </a:lnTo>
                  <a:lnTo>
                    <a:pt x="2989" y="19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5"/>
            <p:cNvSpPr/>
            <p:nvPr/>
          </p:nvSpPr>
          <p:spPr>
            <a:xfrm>
              <a:off x="9309575" y="5803150"/>
              <a:ext cx="33225" cy="51200"/>
            </a:xfrm>
            <a:custGeom>
              <a:avLst/>
              <a:gdLst/>
              <a:ahLst/>
              <a:cxnLst/>
              <a:rect l="l" t="t" r="r" b="b"/>
              <a:pathLst>
                <a:path w="1329" h="2048" extrusionOk="0">
                  <a:moveTo>
                    <a:pt x="665" y="0"/>
                  </a:moveTo>
                  <a:lnTo>
                    <a:pt x="536" y="19"/>
                  </a:lnTo>
                  <a:lnTo>
                    <a:pt x="407" y="55"/>
                  </a:lnTo>
                  <a:lnTo>
                    <a:pt x="296" y="111"/>
                  </a:lnTo>
                  <a:lnTo>
                    <a:pt x="185" y="203"/>
                  </a:lnTo>
                  <a:lnTo>
                    <a:pt x="111" y="295"/>
                  </a:lnTo>
                  <a:lnTo>
                    <a:pt x="56" y="406"/>
                  </a:lnTo>
                  <a:lnTo>
                    <a:pt x="1" y="535"/>
                  </a:lnTo>
                  <a:lnTo>
                    <a:pt x="1" y="664"/>
                  </a:lnTo>
                  <a:lnTo>
                    <a:pt x="19" y="830"/>
                  </a:lnTo>
                  <a:lnTo>
                    <a:pt x="56" y="1033"/>
                  </a:lnTo>
                  <a:lnTo>
                    <a:pt x="111" y="1273"/>
                  </a:lnTo>
                  <a:lnTo>
                    <a:pt x="204" y="1494"/>
                  </a:lnTo>
                  <a:lnTo>
                    <a:pt x="296" y="1697"/>
                  </a:lnTo>
                  <a:lnTo>
                    <a:pt x="425" y="1882"/>
                  </a:lnTo>
                  <a:lnTo>
                    <a:pt x="480" y="1956"/>
                  </a:lnTo>
                  <a:lnTo>
                    <a:pt x="554" y="1993"/>
                  </a:lnTo>
                  <a:lnTo>
                    <a:pt x="609" y="2029"/>
                  </a:lnTo>
                  <a:lnTo>
                    <a:pt x="683" y="2048"/>
                  </a:lnTo>
                  <a:lnTo>
                    <a:pt x="757" y="2029"/>
                  </a:lnTo>
                  <a:lnTo>
                    <a:pt x="812" y="1993"/>
                  </a:lnTo>
                  <a:lnTo>
                    <a:pt x="886" y="1956"/>
                  </a:lnTo>
                  <a:lnTo>
                    <a:pt x="942" y="1882"/>
                  </a:lnTo>
                  <a:lnTo>
                    <a:pt x="1052" y="1697"/>
                  </a:lnTo>
                  <a:lnTo>
                    <a:pt x="1144" y="1494"/>
                  </a:lnTo>
                  <a:lnTo>
                    <a:pt x="1218" y="1273"/>
                  </a:lnTo>
                  <a:lnTo>
                    <a:pt x="1274" y="1033"/>
                  </a:lnTo>
                  <a:lnTo>
                    <a:pt x="1310" y="830"/>
                  </a:lnTo>
                  <a:lnTo>
                    <a:pt x="1329" y="664"/>
                  </a:lnTo>
                  <a:lnTo>
                    <a:pt x="1310" y="535"/>
                  </a:lnTo>
                  <a:lnTo>
                    <a:pt x="1274" y="406"/>
                  </a:lnTo>
                  <a:lnTo>
                    <a:pt x="1218" y="295"/>
                  </a:lnTo>
                  <a:lnTo>
                    <a:pt x="1144" y="203"/>
                  </a:lnTo>
                  <a:lnTo>
                    <a:pt x="1034" y="111"/>
                  </a:lnTo>
                  <a:lnTo>
                    <a:pt x="923" y="55"/>
                  </a:lnTo>
                  <a:lnTo>
                    <a:pt x="794" y="19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5"/>
            <p:cNvSpPr/>
            <p:nvPr/>
          </p:nvSpPr>
          <p:spPr>
            <a:xfrm>
              <a:off x="9174900" y="6006525"/>
              <a:ext cx="302125" cy="3725"/>
            </a:xfrm>
            <a:custGeom>
              <a:avLst/>
              <a:gdLst/>
              <a:ahLst/>
              <a:cxnLst/>
              <a:rect l="l" t="t" r="r" b="b"/>
              <a:pathLst>
                <a:path w="12085" h="149" extrusionOk="0">
                  <a:moveTo>
                    <a:pt x="1" y="1"/>
                  </a:moveTo>
                  <a:lnTo>
                    <a:pt x="1" y="148"/>
                  </a:lnTo>
                  <a:lnTo>
                    <a:pt x="12084" y="148"/>
                  </a:lnTo>
                  <a:lnTo>
                    <a:pt x="1208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5"/>
            <p:cNvSpPr/>
            <p:nvPr/>
          </p:nvSpPr>
          <p:spPr>
            <a:xfrm>
              <a:off x="9169825" y="6097375"/>
              <a:ext cx="315950" cy="3725"/>
            </a:xfrm>
            <a:custGeom>
              <a:avLst/>
              <a:gdLst/>
              <a:ahLst/>
              <a:cxnLst/>
              <a:rect l="l" t="t" r="r" b="b"/>
              <a:pathLst>
                <a:path w="12638" h="149" extrusionOk="0">
                  <a:moveTo>
                    <a:pt x="1" y="1"/>
                  </a:moveTo>
                  <a:lnTo>
                    <a:pt x="1" y="149"/>
                  </a:lnTo>
                  <a:lnTo>
                    <a:pt x="12638" y="149"/>
                  </a:lnTo>
                  <a:lnTo>
                    <a:pt x="1263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5"/>
            <p:cNvSpPr/>
            <p:nvPr/>
          </p:nvSpPr>
          <p:spPr>
            <a:xfrm>
              <a:off x="9169825" y="6188250"/>
              <a:ext cx="315950" cy="4175"/>
            </a:xfrm>
            <a:custGeom>
              <a:avLst/>
              <a:gdLst/>
              <a:ahLst/>
              <a:cxnLst/>
              <a:rect l="l" t="t" r="r" b="b"/>
              <a:pathLst>
                <a:path w="12638" h="167" extrusionOk="0">
                  <a:moveTo>
                    <a:pt x="1" y="0"/>
                  </a:moveTo>
                  <a:lnTo>
                    <a:pt x="1" y="166"/>
                  </a:lnTo>
                  <a:lnTo>
                    <a:pt x="12638" y="166"/>
                  </a:lnTo>
                  <a:lnTo>
                    <a:pt x="1263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5"/>
            <p:cNvSpPr/>
            <p:nvPr/>
          </p:nvSpPr>
          <p:spPr>
            <a:xfrm>
              <a:off x="9169825" y="6279550"/>
              <a:ext cx="315950" cy="3725"/>
            </a:xfrm>
            <a:custGeom>
              <a:avLst/>
              <a:gdLst/>
              <a:ahLst/>
              <a:cxnLst/>
              <a:rect l="l" t="t" r="r" b="b"/>
              <a:pathLst>
                <a:path w="12638" h="149" extrusionOk="0">
                  <a:moveTo>
                    <a:pt x="1" y="1"/>
                  </a:moveTo>
                  <a:lnTo>
                    <a:pt x="1" y="148"/>
                  </a:lnTo>
                  <a:lnTo>
                    <a:pt x="12638" y="148"/>
                  </a:lnTo>
                  <a:lnTo>
                    <a:pt x="1263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5"/>
            <p:cNvSpPr/>
            <p:nvPr/>
          </p:nvSpPr>
          <p:spPr>
            <a:xfrm>
              <a:off x="9174900" y="6370425"/>
              <a:ext cx="302125" cy="3700"/>
            </a:xfrm>
            <a:custGeom>
              <a:avLst/>
              <a:gdLst/>
              <a:ahLst/>
              <a:cxnLst/>
              <a:rect l="l" t="t" r="r" b="b"/>
              <a:pathLst>
                <a:path w="12085" h="148" extrusionOk="0">
                  <a:moveTo>
                    <a:pt x="1" y="0"/>
                  </a:moveTo>
                  <a:lnTo>
                    <a:pt x="1" y="148"/>
                  </a:lnTo>
                  <a:lnTo>
                    <a:pt x="12084" y="148"/>
                  </a:lnTo>
                  <a:lnTo>
                    <a:pt x="1208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5"/>
            <p:cNvSpPr/>
            <p:nvPr/>
          </p:nvSpPr>
          <p:spPr>
            <a:xfrm>
              <a:off x="9322500" y="5104875"/>
              <a:ext cx="6925" cy="698300"/>
            </a:xfrm>
            <a:custGeom>
              <a:avLst/>
              <a:gdLst/>
              <a:ahLst/>
              <a:cxnLst/>
              <a:rect l="l" t="t" r="r" b="b"/>
              <a:pathLst>
                <a:path w="277" h="27932" extrusionOk="0">
                  <a:moveTo>
                    <a:pt x="0" y="1"/>
                  </a:moveTo>
                  <a:lnTo>
                    <a:pt x="0" y="27931"/>
                  </a:lnTo>
                  <a:lnTo>
                    <a:pt x="277" y="27931"/>
                  </a:lnTo>
                  <a:lnTo>
                    <a:pt x="27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8" name="Google Shape;1158;p15"/>
          <p:cNvGrpSpPr/>
          <p:nvPr/>
        </p:nvGrpSpPr>
        <p:grpSpPr>
          <a:xfrm flipH="1">
            <a:off x="-50" y="4324655"/>
            <a:ext cx="9144100" cy="860150"/>
            <a:chOff x="0" y="4327950"/>
            <a:chExt cx="9144100" cy="860150"/>
          </a:xfrm>
        </p:grpSpPr>
        <p:grpSp>
          <p:nvGrpSpPr>
            <p:cNvPr id="1159" name="Google Shape;1159;p15"/>
            <p:cNvGrpSpPr/>
            <p:nvPr/>
          </p:nvGrpSpPr>
          <p:grpSpPr>
            <a:xfrm>
              <a:off x="0" y="4327950"/>
              <a:ext cx="4552475" cy="860150"/>
              <a:chOff x="1262800" y="4616725"/>
              <a:chExt cx="4552475" cy="860150"/>
            </a:xfrm>
          </p:grpSpPr>
          <p:sp>
            <p:nvSpPr>
              <p:cNvPr id="1160" name="Google Shape;1160;p15"/>
              <p:cNvSpPr/>
              <p:nvPr/>
            </p:nvSpPr>
            <p:spPr>
              <a:xfrm>
                <a:off x="1413150" y="5126825"/>
                <a:ext cx="65050" cy="350050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4002" extrusionOk="0">
                    <a:moveTo>
                      <a:pt x="2601" y="0"/>
                    </a:moveTo>
                    <a:lnTo>
                      <a:pt x="2343" y="849"/>
                    </a:lnTo>
                    <a:lnTo>
                      <a:pt x="2085" y="1697"/>
                    </a:lnTo>
                    <a:lnTo>
                      <a:pt x="1845" y="2546"/>
                    </a:lnTo>
                    <a:lnTo>
                      <a:pt x="1623" y="3413"/>
                    </a:lnTo>
                    <a:lnTo>
                      <a:pt x="1402" y="4280"/>
                    </a:lnTo>
                    <a:lnTo>
                      <a:pt x="1199" y="5147"/>
                    </a:lnTo>
                    <a:lnTo>
                      <a:pt x="1015" y="6014"/>
                    </a:lnTo>
                    <a:lnTo>
                      <a:pt x="849" y="6900"/>
                    </a:lnTo>
                    <a:lnTo>
                      <a:pt x="701" y="7785"/>
                    </a:lnTo>
                    <a:lnTo>
                      <a:pt x="553" y="8671"/>
                    </a:lnTo>
                    <a:lnTo>
                      <a:pt x="424" y="9556"/>
                    </a:lnTo>
                    <a:lnTo>
                      <a:pt x="314" y="10442"/>
                    </a:lnTo>
                    <a:lnTo>
                      <a:pt x="221" y="11327"/>
                    </a:lnTo>
                    <a:lnTo>
                      <a:pt x="129" y="12213"/>
                    </a:lnTo>
                    <a:lnTo>
                      <a:pt x="55" y="13117"/>
                    </a:lnTo>
                    <a:lnTo>
                      <a:pt x="0" y="14002"/>
                    </a:lnTo>
                    <a:lnTo>
                      <a:pt x="701" y="14002"/>
                    </a:lnTo>
                    <a:lnTo>
                      <a:pt x="701" y="13117"/>
                    </a:lnTo>
                    <a:lnTo>
                      <a:pt x="719" y="12231"/>
                    </a:lnTo>
                    <a:lnTo>
                      <a:pt x="756" y="11346"/>
                    </a:lnTo>
                    <a:lnTo>
                      <a:pt x="793" y="10460"/>
                    </a:lnTo>
                    <a:lnTo>
                      <a:pt x="867" y="9575"/>
                    </a:lnTo>
                    <a:lnTo>
                      <a:pt x="941" y="8689"/>
                    </a:lnTo>
                    <a:lnTo>
                      <a:pt x="1033" y="7804"/>
                    </a:lnTo>
                    <a:lnTo>
                      <a:pt x="1144" y="6936"/>
                    </a:lnTo>
                    <a:lnTo>
                      <a:pt x="1273" y="6051"/>
                    </a:lnTo>
                    <a:lnTo>
                      <a:pt x="1420" y="5184"/>
                    </a:lnTo>
                    <a:lnTo>
                      <a:pt x="1568" y="4317"/>
                    </a:lnTo>
                    <a:lnTo>
                      <a:pt x="1753" y="3431"/>
                    </a:lnTo>
                    <a:lnTo>
                      <a:pt x="1937" y="2564"/>
                    </a:lnTo>
                    <a:lnTo>
                      <a:pt x="2140" y="1716"/>
                    </a:lnTo>
                    <a:lnTo>
                      <a:pt x="2361" y="849"/>
                    </a:lnTo>
                    <a:lnTo>
                      <a:pt x="26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15"/>
              <p:cNvSpPr/>
              <p:nvPr/>
            </p:nvSpPr>
            <p:spPr>
              <a:xfrm>
                <a:off x="1504450" y="5271625"/>
                <a:ext cx="5905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8210" extrusionOk="0">
                    <a:moveTo>
                      <a:pt x="2362" y="1"/>
                    </a:moveTo>
                    <a:lnTo>
                      <a:pt x="1200" y="4096"/>
                    </a:lnTo>
                    <a:lnTo>
                      <a:pt x="1" y="8210"/>
                    </a:lnTo>
                    <a:lnTo>
                      <a:pt x="1384" y="8210"/>
                    </a:lnTo>
                    <a:lnTo>
                      <a:pt x="1716" y="6088"/>
                    </a:lnTo>
                    <a:lnTo>
                      <a:pt x="1845" y="5037"/>
                    </a:lnTo>
                    <a:lnTo>
                      <a:pt x="1975" y="4004"/>
                    </a:lnTo>
                    <a:lnTo>
                      <a:pt x="2104" y="2971"/>
                    </a:lnTo>
                    <a:lnTo>
                      <a:pt x="2196" y="1956"/>
                    </a:lnTo>
                    <a:lnTo>
                      <a:pt x="2288" y="978"/>
                    </a:lnTo>
                    <a:lnTo>
                      <a:pt x="23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15"/>
              <p:cNvSpPr/>
              <p:nvPr/>
            </p:nvSpPr>
            <p:spPr>
              <a:xfrm>
                <a:off x="327497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54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285" y="14593"/>
                    </a:lnTo>
                    <a:lnTo>
                      <a:pt x="3359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11" y="25422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39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388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66" y="5609"/>
                    </a:lnTo>
                    <a:lnTo>
                      <a:pt x="2805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19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15"/>
              <p:cNvSpPr/>
              <p:nvPr/>
            </p:nvSpPr>
            <p:spPr>
              <a:xfrm>
                <a:off x="347792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5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15"/>
              <p:cNvSpPr/>
              <p:nvPr/>
            </p:nvSpPr>
            <p:spPr>
              <a:xfrm>
                <a:off x="3529100" y="5081625"/>
                <a:ext cx="18497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15810" extrusionOk="0">
                    <a:moveTo>
                      <a:pt x="7398" y="0"/>
                    </a:moveTo>
                    <a:lnTo>
                      <a:pt x="6753" y="886"/>
                    </a:lnTo>
                    <a:lnTo>
                      <a:pt x="6144" y="1790"/>
                    </a:lnTo>
                    <a:lnTo>
                      <a:pt x="5535" y="2712"/>
                    </a:lnTo>
                    <a:lnTo>
                      <a:pt x="4963" y="3653"/>
                    </a:lnTo>
                    <a:lnTo>
                      <a:pt x="4410" y="4594"/>
                    </a:lnTo>
                    <a:lnTo>
                      <a:pt x="3875" y="5553"/>
                    </a:lnTo>
                    <a:lnTo>
                      <a:pt x="3377" y="6531"/>
                    </a:lnTo>
                    <a:lnTo>
                      <a:pt x="2897" y="7527"/>
                    </a:lnTo>
                    <a:lnTo>
                      <a:pt x="2436" y="8523"/>
                    </a:lnTo>
                    <a:lnTo>
                      <a:pt x="2012" y="9538"/>
                    </a:lnTo>
                    <a:lnTo>
                      <a:pt x="1606" y="10571"/>
                    </a:lnTo>
                    <a:lnTo>
                      <a:pt x="1237" y="11604"/>
                    </a:lnTo>
                    <a:lnTo>
                      <a:pt x="886" y="12637"/>
                    </a:lnTo>
                    <a:lnTo>
                      <a:pt x="554" y="13688"/>
                    </a:lnTo>
                    <a:lnTo>
                      <a:pt x="259" y="14758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795"/>
                    </a:lnTo>
                    <a:lnTo>
                      <a:pt x="3377" y="13781"/>
                    </a:lnTo>
                    <a:lnTo>
                      <a:pt x="3561" y="12766"/>
                    </a:lnTo>
                    <a:lnTo>
                      <a:pt x="3764" y="11770"/>
                    </a:lnTo>
                    <a:lnTo>
                      <a:pt x="3986" y="10755"/>
                    </a:lnTo>
                    <a:lnTo>
                      <a:pt x="4207" y="9759"/>
                    </a:lnTo>
                    <a:lnTo>
                      <a:pt x="4465" y="8763"/>
                    </a:lnTo>
                    <a:lnTo>
                      <a:pt x="4723" y="7767"/>
                    </a:lnTo>
                    <a:lnTo>
                      <a:pt x="5000" y="6771"/>
                    </a:lnTo>
                    <a:lnTo>
                      <a:pt x="5295" y="5793"/>
                    </a:lnTo>
                    <a:lnTo>
                      <a:pt x="5609" y="4815"/>
                    </a:lnTo>
                    <a:lnTo>
                      <a:pt x="5941" y="3837"/>
                    </a:lnTo>
                    <a:lnTo>
                      <a:pt x="6291" y="2878"/>
                    </a:lnTo>
                    <a:lnTo>
                      <a:pt x="6642" y="1900"/>
                    </a:lnTo>
                    <a:lnTo>
                      <a:pt x="7011" y="941"/>
                    </a:lnTo>
                    <a:lnTo>
                      <a:pt x="739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15"/>
              <p:cNvSpPr/>
              <p:nvPr/>
            </p:nvSpPr>
            <p:spPr>
              <a:xfrm>
                <a:off x="3676225" y="5004125"/>
                <a:ext cx="182650" cy="47275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8910" extrusionOk="0">
                    <a:moveTo>
                      <a:pt x="1" y="1"/>
                    </a:moveTo>
                    <a:lnTo>
                      <a:pt x="296" y="481"/>
                    </a:lnTo>
                    <a:lnTo>
                      <a:pt x="573" y="979"/>
                    </a:lnTo>
                    <a:lnTo>
                      <a:pt x="849" y="1495"/>
                    </a:lnTo>
                    <a:lnTo>
                      <a:pt x="1108" y="2012"/>
                    </a:lnTo>
                    <a:lnTo>
                      <a:pt x="1624" y="3063"/>
                    </a:lnTo>
                    <a:lnTo>
                      <a:pt x="2104" y="4170"/>
                    </a:lnTo>
                    <a:lnTo>
                      <a:pt x="2565" y="5295"/>
                    </a:lnTo>
                    <a:lnTo>
                      <a:pt x="2989" y="6458"/>
                    </a:lnTo>
                    <a:lnTo>
                      <a:pt x="3395" y="7638"/>
                    </a:lnTo>
                    <a:lnTo>
                      <a:pt x="3764" y="8837"/>
                    </a:lnTo>
                    <a:lnTo>
                      <a:pt x="4096" y="10073"/>
                    </a:lnTo>
                    <a:lnTo>
                      <a:pt x="4410" y="11309"/>
                    </a:lnTo>
                    <a:lnTo>
                      <a:pt x="4686" y="12564"/>
                    </a:lnTo>
                    <a:lnTo>
                      <a:pt x="4945" y="13837"/>
                    </a:lnTo>
                    <a:lnTo>
                      <a:pt x="5166" y="15091"/>
                    </a:lnTo>
                    <a:lnTo>
                      <a:pt x="5351" y="16364"/>
                    </a:lnTo>
                    <a:lnTo>
                      <a:pt x="5517" y="17637"/>
                    </a:lnTo>
                    <a:lnTo>
                      <a:pt x="5646" y="18910"/>
                    </a:lnTo>
                    <a:lnTo>
                      <a:pt x="7306" y="18910"/>
                    </a:lnTo>
                    <a:lnTo>
                      <a:pt x="7066" y="17176"/>
                    </a:lnTo>
                    <a:lnTo>
                      <a:pt x="6937" y="16309"/>
                    </a:lnTo>
                    <a:lnTo>
                      <a:pt x="6789" y="15442"/>
                    </a:lnTo>
                    <a:lnTo>
                      <a:pt x="6623" y="14575"/>
                    </a:lnTo>
                    <a:lnTo>
                      <a:pt x="6439" y="13708"/>
                    </a:lnTo>
                    <a:lnTo>
                      <a:pt x="6254" y="12841"/>
                    </a:lnTo>
                    <a:lnTo>
                      <a:pt x="6052" y="11992"/>
                    </a:lnTo>
                    <a:lnTo>
                      <a:pt x="5830" y="11180"/>
                    </a:lnTo>
                    <a:lnTo>
                      <a:pt x="5590" y="10350"/>
                    </a:lnTo>
                    <a:lnTo>
                      <a:pt x="5332" y="9538"/>
                    </a:lnTo>
                    <a:lnTo>
                      <a:pt x="5055" y="8745"/>
                    </a:lnTo>
                    <a:lnTo>
                      <a:pt x="4760" y="7952"/>
                    </a:lnTo>
                    <a:lnTo>
                      <a:pt x="4447" y="7159"/>
                    </a:lnTo>
                    <a:lnTo>
                      <a:pt x="4096" y="6384"/>
                    </a:lnTo>
                    <a:lnTo>
                      <a:pt x="3746" y="5609"/>
                    </a:lnTo>
                    <a:lnTo>
                      <a:pt x="3358" y="4853"/>
                    </a:lnTo>
                    <a:lnTo>
                      <a:pt x="2952" y="4115"/>
                    </a:lnTo>
                    <a:lnTo>
                      <a:pt x="2528" y="3377"/>
                    </a:lnTo>
                    <a:lnTo>
                      <a:pt x="2067" y="2676"/>
                    </a:lnTo>
                    <a:lnTo>
                      <a:pt x="1587" y="1975"/>
                    </a:lnTo>
                    <a:lnTo>
                      <a:pt x="1089" y="1292"/>
                    </a:lnTo>
                    <a:lnTo>
                      <a:pt x="554" y="64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15"/>
              <p:cNvSpPr/>
              <p:nvPr/>
            </p:nvSpPr>
            <p:spPr>
              <a:xfrm>
                <a:off x="2913400" y="4695600"/>
                <a:ext cx="286425" cy="781275"/>
              </a:xfrm>
              <a:custGeom>
                <a:avLst/>
                <a:gdLst/>
                <a:ahLst/>
                <a:cxnLst/>
                <a:rect l="l" t="t" r="r" b="b"/>
                <a:pathLst>
                  <a:path w="11457" h="31251" extrusionOk="0">
                    <a:moveTo>
                      <a:pt x="8487" y="0"/>
                    </a:moveTo>
                    <a:lnTo>
                      <a:pt x="7860" y="1716"/>
                    </a:lnTo>
                    <a:lnTo>
                      <a:pt x="7269" y="3450"/>
                    </a:lnTo>
                    <a:lnTo>
                      <a:pt x="6716" y="5203"/>
                    </a:lnTo>
                    <a:lnTo>
                      <a:pt x="6199" y="6955"/>
                    </a:lnTo>
                    <a:lnTo>
                      <a:pt x="5738" y="8726"/>
                    </a:lnTo>
                    <a:lnTo>
                      <a:pt x="5314" y="10497"/>
                    </a:lnTo>
                    <a:lnTo>
                      <a:pt x="4926" y="12287"/>
                    </a:lnTo>
                    <a:lnTo>
                      <a:pt x="4576" y="14094"/>
                    </a:lnTo>
                    <a:lnTo>
                      <a:pt x="4262" y="15902"/>
                    </a:lnTo>
                    <a:lnTo>
                      <a:pt x="4004" y="17710"/>
                    </a:lnTo>
                    <a:lnTo>
                      <a:pt x="3783" y="19518"/>
                    </a:lnTo>
                    <a:lnTo>
                      <a:pt x="3598" y="21344"/>
                    </a:lnTo>
                    <a:lnTo>
                      <a:pt x="3451" y="23171"/>
                    </a:lnTo>
                    <a:lnTo>
                      <a:pt x="3358" y="24997"/>
                    </a:lnTo>
                    <a:lnTo>
                      <a:pt x="3285" y="26824"/>
                    </a:lnTo>
                    <a:lnTo>
                      <a:pt x="3266" y="28668"/>
                    </a:lnTo>
                    <a:lnTo>
                      <a:pt x="1" y="23466"/>
                    </a:lnTo>
                    <a:lnTo>
                      <a:pt x="1" y="23466"/>
                    </a:lnTo>
                    <a:lnTo>
                      <a:pt x="204" y="23872"/>
                    </a:lnTo>
                    <a:lnTo>
                      <a:pt x="388" y="24278"/>
                    </a:lnTo>
                    <a:lnTo>
                      <a:pt x="776" y="25145"/>
                    </a:lnTo>
                    <a:lnTo>
                      <a:pt x="1126" y="26086"/>
                    </a:lnTo>
                    <a:lnTo>
                      <a:pt x="1477" y="27045"/>
                    </a:lnTo>
                    <a:lnTo>
                      <a:pt x="1790" y="28060"/>
                    </a:lnTo>
                    <a:lnTo>
                      <a:pt x="2104" y="29111"/>
                    </a:lnTo>
                    <a:lnTo>
                      <a:pt x="2381" y="30181"/>
                    </a:lnTo>
                    <a:lnTo>
                      <a:pt x="2639" y="31251"/>
                    </a:lnTo>
                    <a:lnTo>
                      <a:pt x="8524" y="31251"/>
                    </a:lnTo>
                    <a:lnTo>
                      <a:pt x="8561" y="30144"/>
                    </a:lnTo>
                    <a:lnTo>
                      <a:pt x="8598" y="29037"/>
                    </a:lnTo>
                    <a:lnTo>
                      <a:pt x="8671" y="27912"/>
                    </a:lnTo>
                    <a:lnTo>
                      <a:pt x="8764" y="26805"/>
                    </a:lnTo>
                    <a:lnTo>
                      <a:pt x="8874" y="25698"/>
                    </a:lnTo>
                    <a:lnTo>
                      <a:pt x="9003" y="24591"/>
                    </a:lnTo>
                    <a:lnTo>
                      <a:pt x="9169" y="23503"/>
                    </a:lnTo>
                    <a:lnTo>
                      <a:pt x="9335" y="22396"/>
                    </a:lnTo>
                    <a:lnTo>
                      <a:pt x="9520" y="21308"/>
                    </a:lnTo>
                    <a:lnTo>
                      <a:pt x="9741" y="20201"/>
                    </a:lnTo>
                    <a:lnTo>
                      <a:pt x="9981" y="19131"/>
                    </a:lnTo>
                    <a:lnTo>
                      <a:pt x="10239" y="18042"/>
                    </a:lnTo>
                    <a:lnTo>
                      <a:pt x="10516" y="16954"/>
                    </a:lnTo>
                    <a:lnTo>
                      <a:pt x="10811" y="15884"/>
                    </a:lnTo>
                    <a:lnTo>
                      <a:pt x="11125" y="14814"/>
                    </a:lnTo>
                    <a:lnTo>
                      <a:pt x="11457" y="13762"/>
                    </a:lnTo>
                    <a:lnTo>
                      <a:pt x="11070" y="14519"/>
                    </a:lnTo>
                    <a:lnTo>
                      <a:pt x="10701" y="15275"/>
                    </a:lnTo>
                    <a:lnTo>
                      <a:pt x="10350" y="16031"/>
                    </a:lnTo>
                    <a:lnTo>
                      <a:pt x="10000" y="16806"/>
                    </a:lnTo>
                    <a:lnTo>
                      <a:pt x="9649" y="17581"/>
                    </a:lnTo>
                    <a:lnTo>
                      <a:pt x="9317" y="18356"/>
                    </a:lnTo>
                    <a:lnTo>
                      <a:pt x="9003" y="19149"/>
                    </a:lnTo>
                    <a:lnTo>
                      <a:pt x="8690" y="19924"/>
                    </a:lnTo>
                    <a:lnTo>
                      <a:pt x="8395" y="20717"/>
                    </a:lnTo>
                    <a:lnTo>
                      <a:pt x="8099" y="21511"/>
                    </a:lnTo>
                    <a:lnTo>
                      <a:pt x="7823" y="22304"/>
                    </a:lnTo>
                    <a:lnTo>
                      <a:pt x="7564" y="23115"/>
                    </a:lnTo>
                    <a:lnTo>
                      <a:pt x="7306" y="23927"/>
                    </a:lnTo>
                    <a:lnTo>
                      <a:pt x="7066" y="24739"/>
                    </a:lnTo>
                    <a:lnTo>
                      <a:pt x="6845" y="25551"/>
                    </a:lnTo>
                    <a:lnTo>
                      <a:pt x="6624" y="26362"/>
                    </a:lnTo>
                    <a:lnTo>
                      <a:pt x="6550" y="24702"/>
                    </a:lnTo>
                    <a:lnTo>
                      <a:pt x="6513" y="23060"/>
                    </a:lnTo>
                    <a:lnTo>
                      <a:pt x="6476" y="21400"/>
                    </a:lnTo>
                    <a:lnTo>
                      <a:pt x="6495" y="19740"/>
                    </a:lnTo>
                    <a:lnTo>
                      <a:pt x="6513" y="18079"/>
                    </a:lnTo>
                    <a:lnTo>
                      <a:pt x="6568" y="16419"/>
                    </a:lnTo>
                    <a:lnTo>
                      <a:pt x="6661" y="14777"/>
                    </a:lnTo>
                    <a:lnTo>
                      <a:pt x="6753" y="13117"/>
                    </a:lnTo>
                    <a:lnTo>
                      <a:pt x="6882" y="11475"/>
                    </a:lnTo>
                    <a:lnTo>
                      <a:pt x="7048" y="9815"/>
                    </a:lnTo>
                    <a:lnTo>
                      <a:pt x="7214" y="8173"/>
                    </a:lnTo>
                    <a:lnTo>
                      <a:pt x="7417" y="6531"/>
                    </a:lnTo>
                    <a:lnTo>
                      <a:pt x="7657" y="4889"/>
                    </a:lnTo>
                    <a:lnTo>
                      <a:pt x="7897" y="3247"/>
                    </a:lnTo>
                    <a:lnTo>
                      <a:pt x="8173" y="1624"/>
                    </a:lnTo>
                    <a:lnTo>
                      <a:pt x="84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15"/>
              <p:cNvSpPr/>
              <p:nvPr/>
            </p:nvSpPr>
            <p:spPr>
              <a:xfrm>
                <a:off x="3135250" y="5282225"/>
                <a:ext cx="44300" cy="19465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7786" extrusionOk="0">
                    <a:moveTo>
                      <a:pt x="1771" y="1"/>
                    </a:moveTo>
                    <a:lnTo>
                      <a:pt x="0" y="7786"/>
                    </a:lnTo>
                    <a:lnTo>
                      <a:pt x="960" y="7786"/>
                    </a:lnTo>
                    <a:lnTo>
                      <a:pt x="1126" y="5720"/>
                    </a:lnTo>
                    <a:lnTo>
                      <a:pt x="1329" y="3709"/>
                    </a:lnTo>
                    <a:lnTo>
                      <a:pt x="1531" y="1790"/>
                    </a:lnTo>
                    <a:lnTo>
                      <a:pt x="17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15"/>
              <p:cNvSpPr/>
              <p:nvPr/>
            </p:nvSpPr>
            <p:spPr>
              <a:xfrm>
                <a:off x="3881450" y="4722800"/>
                <a:ext cx="1014675" cy="754075"/>
              </a:xfrm>
              <a:custGeom>
                <a:avLst/>
                <a:gdLst/>
                <a:ahLst/>
                <a:cxnLst/>
                <a:rect l="l" t="t" r="r" b="b"/>
                <a:pathLst>
                  <a:path w="40587" h="30163" extrusionOk="0">
                    <a:moveTo>
                      <a:pt x="7841" y="10682"/>
                    </a:moveTo>
                    <a:lnTo>
                      <a:pt x="8247" y="11586"/>
                    </a:lnTo>
                    <a:lnTo>
                      <a:pt x="8616" y="12508"/>
                    </a:lnTo>
                    <a:lnTo>
                      <a:pt x="8967" y="13431"/>
                    </a:lnTo>
                    <a:lnTo>
                      <a:pt x="9299" y="14353"/>
                    </a:lnTo>
                    <a:lnTo>
                      <a:pt x="9594" y="15294"/>
                    </a:lnTo>
                    <a:lnTo>
                      <a:pt x="9871" y="16253"/>
                    </a:lnTo>
                    <a:lnTo>
                      <a:pt x="10110" y="17213"/>
                    </a:lnTo>
                    <a:lnTo>
                      <a:pt x="10332" y="18172"/>
                    </a:lnTo>
                    <a:lnTo>
                      <a:pt x="10516" y="19131"/>
                    </a:lnTo>
                    <a:lnTo>
                      <a:pt x="10682" y="20109"/>
                    </a:lnTo>
                    <a:lnTo>
                      <a:pt x="10811" y="21087"/>
                    </a:lnTo>
                    <a:lnTo>
                      <a:pt x="10922" y="22083"/>
                    </a:lnTo>
                    <a:lnTo>
                      <a:pt x="11014" y="23061"/>
                    </a:lnTo>
                    <a:lnTo>
                      <a:pt x="11070" y="24038"/>
                    </a:lnTo>
                    <a:lnTo>
                      <a:pt x="11088" y="25034"/>
                    </a:lnTo>
                    <a:lnTo>
                      <a:pt x="11088" y="26031"/>
                    </a:lnTo>
                    <a:lnTo>
                      <a:pt x="10904" y="25440"/>
                    </a:lnTo>
                    <a:lnTo>
                      <a:pt x="10701" y="24868"/>
                    </a:lnTo>
                    <a:lnTo>
                      <a:pt x="10479" y="24297"/>
                    </a:lnTo>
                    <a:lnTo>
                      <a:pt x="10239" y="23743"/>
                    </a:lnTo>
                    <a:lnTo>
                      <a:pt x="9981" y="23190"/>
                    </a:lnTo>
                    <a:lnTo>
                      <a:pt x="9704" y="22655"/>
                    </a:lnTo>
                    <a:lnTo>
                      <a:pt x="9409" y="22120"/>
                    </a:lnTo>
                    <a:lnTo>
                      <a:pt x="9096" y="21585"/>
                    </a:lnTo>
                    <a:lnTo>
                      <a:pt x="8764" y="21068"/>
                    </a:lnTo>
                    <a:lnTo>
                      <a:pt x="8432" y="20570"/>
                    </a:lnTo>
                    <a:lnTo>
                      <a:pt x="8081" y="20072"/>
                    </a:lnTo>
                    <a:lnTo>
                      <a:pt x="7712" y="19592"/>
                    </a:lnTo>
                    <a:lnTo>
                      <a:pt x="7325" y="19113"/>
                    </a:lnTo>
                    <a:lnTo>
                      <a:pt x="6919" y="18652"/>
                    </a:lnTo>
                    <a:lnTo>
                      <a:pt x="6495" y="18209"/>
                    </a:lnTo>
                    <a:lnTo>
                      <a:pt x="6070" y="17784"/>
                    </a:lnTo>
                    <a:lnTo>
                      <a:pt x="6255" y="16862"/>
                    </a:lnTo>
                    <a:lnTo>
                      <a:pt x="6439" y="15958"/>
                    </a:lnTo>
                    <a:lnTo>
                      <a:pt x="6642" y="15054"/>
                    </a:lnTo>
                    <a:lnTo>
                      <a:pt x="6864" y="14169"/>
                    </a:lnTo>
                    <a:lnTo>
                      <a:pt x="7085" y="13283"/>
                    </a:lnTo>
                    <a:lnTo>
                      <a:pt x="7325" y="12398"/>
                    </a:lnTo>
                    <a:lnTo>
                      <a:pt x="7583" y="11531"/>
                    </a:lnTo>
                    <a:lnTo>
                      <a:pt x="7841" y="10682"/>
                    </a:lnTo>
                    <a:close/>
                    <a:moveTo>
                      <a:pt x="17250" y="1"/>
                    </a:moveTo>
                    <a:lnTo>
                      <a:pt x="17822" y="978"/>
                    </a:lnTo>
                    <a:lnTo>
                      <a:pt x="18393" y="1956"/>
                    </a:lnTo>
                    <a:lnTo>
                      <a:pt x="18947" y="2952"/>
                    </a:lnTo>
                    <a:lnTo>
                      <a:pt x="19482" y="3949"/>
                    </a:lnTo>
                    <a:lnTo>
                      <a:pt x="19998" y="4945"/>
                    </a:lnTo>
                    <a:lnTo>
                      <a:pt x="20515" y="5959"/>
                    </a:lnTo>
                    <a:lnTo>
                      <a:pt x="21013" y="6974"/>
                    </a:lnTo>
                    <a:lnTo>
                      <a:pt x="21511" y="7989"/>
                    </a:lnTo>
                    <a:lnTo>
                      <a:pt x="21972" y="9003"/>
                    </a:lnTo>
                    <a:lnTo>
                      <a:pt x="22452" y="10036"/>
                    </a:lnTo>
                    <a:lnTo>
                      <a:pt x="22895" y="11069"/>
                    </a:lnTo>
                    <a:lnTo>
                      <a:pt x="23337" y="12121"/>
                    </a:lnTo>
                    <a:lnTo>
                      <a:pt x="23762" y="13154"/>
                    </a:lnTo>
                    <a:lnTo>
                      <a:pt x="24186" y="14206"/>
                    </a:lnTo>
                    <a:lnTo>
                      <a:pt x="24592" y="15276"/>
                    </a:lnTo>
                    <a:lnTo>
                      <a:pt x="24979" y="16327"/>
                    </a:lnTo>
                    <a:lnTo>
                      <a:pt x="24721" y="17268"/>
                    </a:lnTo>
                    <a:lnTo>
                      <a:pt x="24463" y="18227"/>
                    </a:lnTo>
                    <a:lnTo>
                      <a:pt x="24002" y="20146"/>
                    </a:lnTo>
                    <a:lnTo>
                      <a:pt x="23559" y="22064"/>
                    </a:lnTo>
                    <a:lnTo>
                      <a:pt x="23153" y="24001"/>
                    </a:lnTo>
                    <a:lnTo>
                      <a:pt x="22563" y="23393"/>
                    </a:lnTo>
                    <a:lnTo>
                      <a:pt x="22766" y="22747"/>
                    </a:lnTo>
                    <a:lnTo>
                      <a:pt x="22987" y="22101"/>
                    </a:lnTo>
                    <a:lnTo>
                      <a:pt x="23208" y="21456"/>
                    </a:lnTo>
                    <a:lnTo>
                      <a:pt x="23448" y="20810"/>
                    </a:lnTo>
                    <a:lnTo>
                      <a:pt x="23098" y="21345"/>
                    </a:lnTo>
                    <a:lnTo>
                      <a:pt x="22766" y="21880"/>
                    </a:lnTo>
                    <a:lnTo>
                      <a:pt x="22434" y="22415"/>
                    </a:lnTo>
                    <a:lnTo>
                      <a:pt x="22120" y="22968"/>
                    </a:lnTo>
                    <a:lnTo>
                      <a:pt x="21677" y="22544"/>
                    </a:lnTo>
                    <a:lnTo>
                      <a:pt x="21216" y="22120"/>
                    </a:lnTo>
                    <a:lnTo>
                      <a:pt x="20755" y="21732"/>
                    </a:lnTo>
                    <a:lnTo>
                      <a:pt x="20275" y="21326"/>
                    </a:lnTo>
                    <a:lnTo>
                      <a:pt x="19795" y="20939"/>
                    </a:lnTo>
                    <a:lnTo>
                      <a:pt x="19297" y="20570"/>
                    </a:lnTo>
                    <a:lnTo>
                      <a:pt x="18799" y="20201"/>
                    </a:lnTo>
                    <a:lnTo>
                      <a:pt x="18301" y="19832"/>
                    </a:lnTo>
                    <a:lnTo>
                      <a:pt x="18449" y="18412"/>
                    </a:lnTo>
                    <a:lnTo>
                      <a:pt x="18633" y="16973"/>
                    </a:lnTo>
                    <a:lnTo>
                      <a:pt x="18172" y="18209"/>
                    </a:lnTo>
                    <a:lnTo>
                      <a:pt x="17729" y="19445"/>
                    </a:lnTo>
                    <a:lnTo>
                      <a:pt x="16825" y="18854"/>
                    </a:lnTo>
                    <a:lnTo>
                      <a:pt x="15866" y="18301"/>
                    </a:lnTo>
                    <a:lnTo>
                      <a:pt x="14907" y="17766"/>
                    </a:lnTo>
                    <a:lnTo>
                      <a:pt x="13929" y="17268"/>
                    </a:lnTo>
                    <a:lnTo>
                      <a:pt x="14815" y="18061"/>
                    </a:lnTo>
                    <a:lnTo>
                      <a:pt x="15700" y="18891"/>
                    </a:lnTo>
                    <a:lnTo>
                      <a:pt x="16549" y="19721"/>
                    </a:lnTo>
                    <a:lnTo>
                      <a:pt x="17360" y="20589"/>
                    </a:lnTo>
                    <a:lnTo>
                      <a:pt x="17010" y="21751"/>
                    </a:lnTo>
                    <a:lnTo>
                      <a:pt x="16678" y="22913"/>
                    </a:lnTo>
                    <a:lnTo>
                      <a:pt x="16364" y="24075"/>
                    </a:lnTo>
                    <a:lnTo>
                      <a:pt x="16069" y="25237"/>
                    </a:lnTo>
                    <a:lnTo>
                      <a:pt x="15792" y="26418"/>
                    </a:lnTo>
                    <a:lnTo>
                      <a:pt x="15552" y="27599"/>
                    </a:lnTo>
                    <a:lnTo>
                      <a:pt x="15331" y="28798"/>
                    </a:lnTo>
                    <a:lnTo>
                      <a:pt x="15110" y="29979"/>
                    </a:lnTo>
                    <a:lnTo>
                      <a:pt x="15202" y="29314"/>
                    </a:lnTo>
                    <a:lnTo>
                      <a:pt x="15276" y="28632"/>
                    </a:lnTo>
                    <a:lnTo>
                      <a:pt x="15313" y="27949"/>
                    </a:lnTo>
                    <a:lnTo>
                      <a:pt x="15331" y="27267"/>
                    </a:lnTo>
                    <a:lnTo>
                      <a:pt x="15331" y="26584"/>
                    </a:lnTo>
                    <a:lnTo>
                      <a:pt x="15294" y="25920"/>
                    </a:lnTo>
                    <a:lnTo>
                      <a:pt x="15257" y="25237"/>
                    </a:lnTo>
                    <a:lnTo>
                      <a:pt x="15184" y="24555"/>
                    </a:lnTo>
                    <a:lnTo>
                      <a:pt x="15110" y="23891"/>
                    </a:lnTo>
                    <a:lnTo>
                      <a:pt x="14999" y="23208"/>
                    </a:lnTo>
                    <a:lnTo>
                      <a:pt x="14870" y="22544"/>
                    </a:lnTo>
                    <a:lnTo>
                      <a:pt x="14722" y="21880"/>
                    </a:lnTo>
                    <a:lnTo>
                      <a:pt x="14556" y="21216"/>
                    </a:lnTo>
                    <a:lnTo>
                      <a:pt x="14372" y="20570"/>
                    </a:lnTo>
                    <a:lnTo>
                      <a:pt x="14169" y="19906"/>
                    </a:lnTo>
                    <a:lnTo>
                      <a:pt x="13948" y="19279"/>
                    </a:lnTo>
                    <a:lnTo>
                      <a:pt x="13708" y="18633"/>
                    </a:lnTo>
                    <a:lnTo>
                      <a:pt x="13449" y="18006"/>
                    </a:lnTo>
                    <a:lnTo>
                      <a:pt x="13173" y="17379"/>
                    </a:lnTo>
                    <a:lnTo>
                      <a:pt x="12878" y="16770"/>
                    </a:lnTo>
                    <a:lnTo>
                      <a:pt x="12545" y="16161"/>
                    </a:lnTo>
                    <a:lnTo>
                      <a:pt x="12213" y="15571"/>
                    </a:lnTo>
                    <a:lnTo>
                      <a:pt x="11863" y="14999"/>
                    </a:lnTo>
                    <a:lnTo>
                      <a:pt x="11494" y="14427"/>
                    </a:lnTo>
                    <a:lnTo>
                      <a:pt x="11125" y="13855"/>
                    </a:lnTo>
                    <a:lnTo>
                      <a:pt x="10719" y="13302"/>
                    </a:lnTo>
                    <a:lnTo>
                      <a:pt x="10295" y="12767"/>
                    </a:lnTo>
                    <a:lnTo>
                      <a:pt x="9871" y="12250"/>
                    </a:lnTo>
                    <a:lnTo>
                      <a:pt x="9409" y="11734"/>
                    </a:lnTo>
                    <a:lnTo>
                      <a:pt x="8948" y="11254"/>
                    </a:lnTo>
                    <a:lnTo>
                      <a:pt x="8468" y="10774"/>
                    </a:lnTo>
                    <a:lnTo>
                      <a:pt x="7970" y="10295"/>
                    </a:lnTo>
                    <a:lnTo>
                      <a:pt x="8395" y="9040"/>
                    </a:lnTo>
                    <a:lnTo>
                      <a:pt x="8837" y="7804"/>
                    </a:lnTo>
                    <a:lnTo>
                      <a:pt x="9317" y="6605"/>
                    </a:lnTo>
                    <a:lnTo>
                      <a:pt x="9834" y="5443"/>
                    </a:lnTo>
                    <a:lnTo>
                      <a:pt x="9372" y="5978"/>
                    </a:lnTo>
                    <a:lnTo>
                      <a:pt x="8930" y="6513"/>
                    </a:lnTo>
                    <a:lnTo>
                      <a:pt x="8487" y="7048"/>
                    </a:lnTo>
                    <a:lnTo>
                      <a:pt x="8063" y="7601"/>
                    </a:lnTo>
                    <a:lnTo>
                      <a:pt x="7657" y="8173"/>
                    </a:lnTo>
                    <a:lnTo>
                      <a:pt x="7251" y="8745"/>
                    </a:lnTo>
                    <a:lnTo>
                      <a:pt x="6864" y="9335"/>
                    </a:lnTo>
                    <a:lnTo>
                      <a:pt x="6476" y="9926"/>
                    </a:lnTo>
                    <a:lnTo>
                      <a:pt x="6126" y="10516"/>
                    </a:lnTo>
                    <a:lnTo>
                      <a:pt x="5775" y="11125"/>
                    </a:lnTo>
                    <a:lnTo>
                      <a:pt x="5425" y="11734"/>
                    </a:lnTo>
                    <a:lnTo>
                      <a:pt x="5111" y="12361"/>
                    </a:lnTo>
                    <a:lnTo>
                      <a:pt x="4797" y="12988"/>
                    </a:lnTo>
                    <a:lnTo>
                      <a:pt x="4502" y="13615"/>
                    </a:lnTo>
                    <a:lnTo>
                      <a:pt x="4207" y="14261"/>
                    </a:lnTo>
                    <a:lnTo>
                      <a:pt x="3949" y="14907"/>
                    </a:lnTo>
                    <a:lnTo>
                      <a:pt x="4023" y="14113"/>
                    </a:lnTo>
                    <a:lnTo>
                      <a:pt x="4078" y="13338"/>
                    </a:lnTo>
                    <a:lnTo>
                      <a:pt x="4115" y="12564"/>
                    </a:lnTo>
                    <a:lnTo>
                      <a:pt x="4152" y="11770"/>
                    </a:lnTo>
                    <a:lnTo>
                      <a:pt x="4170" y="10996"/>
                    </a:lnTo>
                    <a:lnTo>
                      <a:pt x="4170" y="10202"/>
                    </a:lnTo>
                    <a:lnTo>
                      <a:pt x="4152" y="9428"/>
                    </a:lnTo>
                    <a:lnTo>
                      <a:pt x="4133" y="8653"/>
                    </a:lnTo>
                    <a:lnTo>
                      <a:pt x="4078" y="7859"/>
                    </a:lnTo>
                    <a:lnTo>
                      <a:pt x="4041" y="7085"/>
                    </a:lnTo>
                    <a:lnTo>
                      <a:pt x="3967" y="6310"/>
                    </a:lnTo>
                    <a:lnTo>
                      <a:pt x="3875" y="5535"/>
                    </a:lnTo>
                    <a:lnTo>
                      <a:pt x="3783" y="4760"/>
                    </a:lnTo>
                    <a:lnTo>
                      <a:pt x="3672" y="3985"/>
                    </a:lnTo>
                    <a:lnTo>
                      <a:pt x="3561" y="3211"/>
                    </a:lnTo>
                    <a:lnTo>
                      <a:pt x="3432" y="2436"/>
                    </a:lnTo>
                    <a:lnTo>
                      <a:pt x="3395" y="3727"/>
                    </a:lnTo>
                    <a:lnTo>
                      <a:pt x="3358" y="5000"/>
                    </a:lnTo>
                    <a:lnTo>
                      <a:pt x="3303" y="6291"/>
                    </a:lnTo>
                    <a:lnTo>
                      <a:pt x="3248" y="7583"/>
                    </a:lnTo>
                    <a:lnTo>
                      <a:pt x="3156" y="8856"/>
                    </a:lnTo>
                    <a:lnTo>
                      <a:pt x="3063" y="10147"/>
                    </a:lnTo>
                    <a:lnTo>
                      <a:pt x="2971" y="11420"/>
                    </a:lnTo>
                    <a:lnTo>
                      <a:pt x="2842" y="12711"/>
                    </a:lnTo>
                    <a:lnTo>
                      <a:pt x="2713" y="13984"/>
                    </a:lnTo>
                    <a:lnTo>
                      <a:pt x="2584" y="15257"/>
                    </a:lnTo>
                    <a:lnTo>
                      <a:pt x="2418" y="16530"/>
                    </a:lnTo>
                    <a:lnTo>
                      <a:pt x="2252" y="17821"/>
                    </a:lnTo>
                    <a:lnTo>
                      <a:pt x="2067" y="19094"/>
                    </a:lnTo>
                    <a:lnTo>
                      <a:pt x="1883" y="20349"/>
                    </a:lnTo>
                    <a:lnTo>
                      <a:pt x="1680" y="21622"/>
                    </a:lnTo>
                    <a:lnTo>
                      <a:pt x="1458" y="22895"/>
                    </a:lnTo>
                    <a:lnTo>
                      <a:pt x="1" y="13006"/>
                    </a:lnTo>
                    <a:lnTo>
                      <a:pt x="149" y="15146"/>
                    </a:lnTo>
                    <a:lnTo>
                      <a:pt x="241" y="17286"/>
                    </a:lnTo>
                    <a:lnTo>
                      <a:pt x="315" y="19426"/>
                    </a:lnTo>
                    <a:lnTo>
                      <a:pt x="351" y="21585"/>
                    </a:lnTo>
                    <a:lnTo>
                      <a:pt x="370" y="23725"/>
                    </a:lnTo>
                    <a:lnTo>
                      <a:pt x="351" y="25883"/>
                    </a:lnTo>
                    <a:lnTo>
                      <a:pt x="296" y="28023"/>
                    </a:lnTo>
                    <a:lnTo>
                      <a:pt x="204" y="30163"/>
                    </a:lnTo>
                    <a:lnTo>
                      <a:pt x="4779" y="30163"/>
                    </a:lnTo>
                    <a:lnTo>
                      <a:pt x="4816" y="28687"/>
                    </a:lnTo>
                    <a:lnTo>
                      <a:pt x="4908" y="27211"/>
                    </a:lnTo>
                    <a:lnTo>
                      <a:pt x="5019" y="25717"/>
                    </a:lnTo>
                    <a:lnTo>
                      <a:pt x="5148" y="24223"/>
                    </a:lnTo>
                    <a:lnTo>
                      <a:pt x="5314" y="22710"/>
                    </a:lnTo>
                    <a:lnTo>
                      <a:pt x="5517" y="21216"/>
                    </a:lnTo>
                    <a:lnTo>
                      <a:pt x="5738" y="19740"/>
                    </a:lnTo>
                    <a:lnTo>
                      <a:pt x="5978" y="18264"/>
                    </a:lnTo>
                    <a:lnTo>
                      <a:pt x="6292" y="18910"/>
                    </a:lnTo>
                    <a:lnTo>
                      <a:pt x="6605" y="19574"/>
                    </a:lnTo>
                    <a:lnTo>
                      <a:pt x="6882" y="20275"/>
                    </a:lnTo>
                    <a:lnTo>
                      <a:pt x="7159" y="20976"/>
                    </a:lnTo>
                    <a:lnTo>
                      <a:pt x="7435" y="21677"/>
                    </a:lnTo>
                    <a:lnTo>
                      <a:pt x="7675" y="22415"/>
                    </a:lnTo>
                    <a:lnTo>
                      <a:pt x="7915" y="23153"/>
                    </a:lnTo>
                    <a:lnTo>
                      <a:pt x="8155" y="23909"/>
                    </a:lnTo>
                    <a:lnTo>
                      <a:pt x="8358" y="24666"/>
                    </a:lnTo>
                    <a:lnTo>
                      <a:pt x="8561" y="25440"/>
                    </a:lnTo>
                    <a:lnTo>
                      <a:pt x="8764" y="26215"/>
                    </a:lnTo>
                    <a:lnTo>
                      <a:pt x="8930" y="27008"/>
                    </a:lnTo>
                    <a:lnTo>
                      <a:pt x="9096" y="27783"/>
                    </a:lnTo>
                    <a:lnTo>
                      <a:pt x="9243" y="28576"/>
                    </a:lnTo>
                    <a:lnTo>
                      <a:pt x="9372" y="29370"/>
                    </a:lnTo>
                    <a:lnTo>
                      <a:pt x="9502" y="30163"/>
                    </a:lnTo>
                    <a:lnTo>
                      <a:pt x="17803" y="30163"/>
                    </a:lnTo>
                    <a:lnTo>
                      <a:pt x="17803" y="29075"/>
                    </a:lnTo>
                    <a:lnTo>
                      <a:pt x="17822" y="27986"/>
                    </a:lnTo>
                    <a:lnTo>
                      <a:pt x="17840" y="26898"/>
                    </a:lnTo>
                    <a:lnTo>
                      <a:pt x="17877" y="25809"/>
                    </a:lnTo>
                    <a:lnTo>
                      <a:pt x="17932" y="24721"/>
                    </a:lnTo>
                    <a:lnTo>
                      <a:pt x="17988" y="23632"/>
                    </a:lnTo>
                    <a:lnTo>
                      <a:pt x="18061" y="22544"/>
                    </a:lnTo>
                    <a:lnTo>
                      <a:pt x="18154" y="21456"/>
                    </a:lnTo>
                    <a:lnTo>
                      <a:pt x="18910" y="22323"/>
                    </a:lnTo>
                    <a:lnTo>
                      <a:pt x="19648" y="23208"/>
                    </a:lnTo>
                    <a:lnTo>
                      <a:pt x="20367" y="24112"/>
                    </a:lnTo>
                    <a:lnTo>
                      <a:pt x="21050" y="25034"/>
                    </a:lnTo>
                    <a:lnTo>
                      <a:pt x="20773" y="25662"/>
                    </a:lnTo>
                    <a:lnTo>
                      <a:pt x="20496" y="26289"/>
                    </a:lnTo>
                    <a:lnTo>
                      <a:pt x="20238" y="26916"/>
                    </a:lnTo>
                    <a:lnTo>
                      <a:pt x="19998" y="27562"/>
                    </a:lnTo>
                    <a:lnTo>
                      <a:pt x="19759" y="28208"/>
                    </a:lnTo>
                    <a:lnTo>
                      <a:pt x="19556" y="28853"/>
                    </a:lnTo>
                    <a:lnTo>
                      <a:pt x="19353" y="29517"/>
                    </a:lnTo>
                    <a:lnTo>
                      <a:pt x="19150" y="30163"/>
                    </a:lnTo>
                    <a:lnTo>
                      <a:pt x="21179" y="30163"/>
                    </a:lnTo>
                    <a:lnTo>
                      <a:pt x="21308" y="29167"/>
                    </a:lnTo>
                    <a:lnTo>
                      <a:pt x="21456" y="28152"/>
                    </a:lnTo>
                    <a:lnTo>
                      <a:pt x="21640" y="27156"/>
                    </a:lnTo>
                    <a:lnTo>
                      <a:pt x="21843" y="26160"/>
                    </a:lnTo>
                    <a:lnTo>
                      <a:pt x="22194" y="26676"/>
                    </a:lnTo>
                    <a:lnTo>
                      <a:pt x="22544" y="27211"/>
                    </a:lnTo>
                    <a:lnTo>
                      <a:pt x="22286" y="28687"/>
                    </a:lnTo>
                    <a:lnTo>
                      <a:pt x="22028" y="30163"/>
                    </a:lnTo>
                    <a:lnTo>
                      <a:pt x="27802" y="30163"/>
                    </a:lnTo>
                    <a:lnTo>
                      <a:pt x="27304" y="29370"/>
                    </a:lnTo>
                    <a:lnTo>
                      <a:pt x="26806" y="28576"/>
                    </a:lnTo>
                    <a:lnTo>
                      <a:pt x="26271" y="27783"/>
                    </a:lnTo>
                    <a:lnTo>
                      <a:pt x="25717" y="27027"/>
                    </a:lnTo>
                    <a:lnTo>
                      <a:pt x="25846" y="25348"/>
                    </a:lnTo>
                    <a:lnTo>
                      <a:pt x="25976" y="23669"/>
                    </a:lnTo>
                    <a:lnTo>
                      <a:pt x="26142" y="21991"/>
                    </a:lnTo>
                    <a:lnTo>
                      <a:pt x="26326" y="20312"/>
                    </a:lnTo>
                    <a:lnTo>
                      <a:pt x="26695" y="21529"/>
                    </a:lnTo>
                    <a:lnTo>
                      <a:pt x="27064" y="22747"/>
                    </a:lnTo>
                    <a:lnTo>
                      <a:pt x="27396" y="23965"/>
                    </a:lnTo>
                    <a:lnTo>
                      <a:pt x="27728" y="25201"/>
                    </a:lnTo>
                    <a:lnTo>
                      <a:pt x="28042" y="26437"/>
                    </a:lnTo>
                    <a:lnTo>
                      <a:pt x="28337" y="27673"/>
                    </a:lnTo>
                    <a:lnTo>
                      <a:pt x="28614" y="28927"/>
                    </a:lnTo>
                    <a:lnTo>
                      <a:pt x="28872" y="30163"/>
                    </a:lnTo>
                    <a:lnTo>
                      <a:pt x="33650" y="30163"/>
                    </a:lnTo>
                    <a:lnTo>
                      <a:pt x="32893" y="28318"/>
                    </a:lnTo>
                    <a:lnTo>
                      <a:pt x="32119" y="26492"/>
                    </a:lnTo>
                    <a:lnTo>
                      <a:pt x="31307" y="24666"/>
                    </a:lnTo>
                    <a:lnTo>
                      <a:pt x="30477" y="22839"/>
                    </a:lnTo>
                    <a:lnTo>
                      <a:pt x="29628" y="21050"/>
                    </a:lnTo>
                    <a:lnTo>
                      <a:pt x="28743" y="19242"/>
                    </a:lnTo>
                    <a:lnTo>
                      <a:pt x="27857" y="17471"/>
                    </a:lnTo>
                    <a:lnTo>
                      <a:pt x="26916" y="15700"/>
                    </a:lnTo>
                    <a:lnTo>
                      <a:pt x="27248" y="13541"/>
                    </a:lnTo>
                    <a:lnTo>
                      <a:pt x="27617" y="11401"/>
                    </a:lnTo>
                    <a:lnTo>
                      <a:pt x="28392" y="12435"/>
                    </a:lnTo>
                    <a:lnTo>
                      <a:pt x="29130" y="13486"/>
                    </a:lnTo>
                    <a:lnTo>
                      <a:pt x="29831" y="14575"/>
                    </a:lnTo>
                    <a:lnTo>
                      <a:pt x="30495" y="15681"/>
                    </a:lnTo>
                    <a:lnTo>
                      <a:pt x="31141" y="16807"/>
                    </a:lnTo>
                    <a:lnTo>
                      <a:pt x="31731" y="17932"/>
                    </a:lnTo>
                    <a:lnTo>
                      <a:pt x="32303" y="19094"/>
                    </a:lnTo>
                    <a:lnTo>
                      <a:pt x="32820" y="20275"/>
                    </a:lnTo>
                    <a:lnTo>
                      <a:pt x="33318" y="21474"/>
                    </a:lnTo>
                    <a:lnTo>
                      <a:pt x="33760" y="22673"/>
                    </a:lnTo>
                    <a:lnTo>
                      <a:pt x="34185" y="23909"/>
                    </a:lnTo>
                    <a:lnTo>
                      <a:pt x="34554" y="25127"/>
                    </a:lnTo>
                    <a:lnTo>
                      <a:pt x="34904" y="26381"/>
                    </a:lnTo>
                    <a:lnTo>
                      <a:pt x="35199" y="27636"/>
                    </a:lnTo>
                    <a:lnTo>
                      <a:pt x="35458" y="28890"/>
                    </a:lnTo>
                    <a:lnTo>
                      <a:pt x="35679" y="30163"/>
                    </a:lnTo>
                    <a:lnTo>
                      <a:pt x="40586" y="30163"/>
                    </a:lnTo>
                    <a:lnTo>
                      <a:pt x="40383" y="29462"/>
                    </a:lnTo>
                    <a:lnTo>
                      <a:pt x="40162" y="28779"/>
                    </a:lnTo>
                    <a:lnTo>
                      <a:pt x="39922" y="28097"/>
                    </a:lnTo>
                    <a:lnTo>
                      <a:pt x="39664" y="27414"/>
                    </a:lnTo>
                    <a:lnTo>
                      <a:pt x="39406" y="26732"/>
                    </a:lnTo>
                    <a:lnTo>
                      <a:pt x="39129" y="26049"/>
                    </a:lnTo>
                    <a:lnTo>
                      <a:pt x="38834" y="25385"/>
                    </a:lnTo>
                    <a:lnTo>
                      <a:pt x="38538" y="24721"/>
                    </a:lnTo>
                    <a:lnTo>
                      <a:pt x="38225" y="24075"/>
                    </a:lnTo>
                    <a:lnTo>
                      <a:pt x="37893" y="23430"/>
                    </a:lnTo>
                    <a:lnTo>
                      <a:pt x="37542" y="22784"/>
                    </a:lnTo>
                    <a:lnTo>
                      <a:pt x="37192" y="22157"/>
                    </a:lnTo>
                    <a:lnTo>
                      <a:pt x="36823" y="21529"/>
                    </a:lnTo>
                    <a:lnTo>
                      <a:pt x="36435" y="20902"/>
                    </a:lnTo>
                    <a:lnTo>
                      <a:pt x="36048" y="20293"/>
                    </a:lnTo>
                    <a:lnTo>
                      <a:pt x="35642" y="19685"/>
                    </a:lnTo>
                    <a:lnTo>
                      <a:pt x="35218" y="19094"/>
                    </a:lnTo>
                    <a:lnTo>
                      <a:pt x="34794" y="18504"/>
                    </a:lnTo>
                    <a:lnTo>
                      <a:pt x="34351" y="17932"/>
                    </a:lnTo>
                    <a:lnTo>
                      <a:pt x="33908" y="17360"/>
                    </a:lnTo>
                    <a:lnTo>
                      <a:pt x="33447" y="16807"/>
                    </a:lnTo>
                    <a:lnTo>
                      <a:pt x="32967" y="16253"/>
                    </a:lnTo>
                    <a:lnTo>
                      <a:pt x="32469" y="15700"/>
                    </a:lnTo>
                    <a:lnTo>
                      <a:pt x="31971" y="15183"/>
                    </a:lnTo>
                    <a:lnTo>
                      <a:pt x="31473" y="14648"/>
                    </a:lnTo>
                    <a:lnTo>
                      <a:pt x="30956" y="14150"/>
                    </a:lnTo>
                    <a:lnTo>
                      <a:pt x="30421" y="13652"/>
                    </a:lnTo>
                    <a:lnTo>
                      <a:pt x="29886" y="13154"/>
                    </a:lnTo>
                    <a:lnTo>
                      <a:pt x="29333" y="12693"/>
                    </a:lnTo>
                    <a:lnTo>
                      <a:pt x="28780" y="12213"/>
                    </a:lnTo>
                    <a:lnTo>
                      <a:pt x="28208" y="11770"/>
                    </a:lnTo>
                    <a:lnTo>
                      <a:pt x="27636" y="11328"/>
                    </a:lnTo>
                    <a:lnTo>
                      <a:pt x="27857" y="10073"/>
                    </a:lnTo>
                    <a:lnTo>
                      <a:pt x="28097" y="8819"/>
                    </a:lnTo>
                    <a:lnTo>
                      <a:pt x="28577" y="6365"/>
                    </a:lnTo>
                    <a:lnTo>
                      <a:pt x="28189" y="7251"/>
                    </a:lnTo>
                    <a:lnTo>
                      <a:pt x="27802" y="8136"/>
                    </a:lnTo>
                    <a:lnTo>
                      <a:pt x="27433" y="9040"/>
                    </a:lnTo>
                    <a:lnTo>
                      <a:pt x="27082" y="9944"/>
                    </a:lnTo>
                    <a:lnTo>
                      <a:pt x="26732" y="10866"/>
                    </a:lnTo>
                    <a:lnTo>
                      <a:pt x="26400" y="11770"/>
                    </a:lnTo>
                    <a:lnTo>
                      <a:pt x="26086" y="12693"/>
                    </a:lnTo>
                    <a:lnTo>
                      <a:pt x="25791" y="13615"/>
                    </a:lnTo>
                    <a:lnTo>
                      <a:pt x="24813" y="11863"/>
                    </a:lnTo>
                    <a:lnTo>
                      <a:pt x="23799" y="10129"/>
                    </a:lnTo>
                    <a:lnTo>
                      <a:pt x="22766" y="8413"/>
                    </a:lnTo>
                    <a:lnTo>
                      <a:pt x="21714" y="6697"/>
                    </a:lnTo>
                    <a:lnTo>
                      <a:pt x="20626" y="5000"/>
                    </a:lnTo>
                    <a:lnTo>
                      <a:pt x="19537" y="3321"/>
                    </a:lnTo>
                    <a:lnTo>
                      <a:pt x="18412" y="1661"/>
                    </a:lnTo>
                    <a:lnTo>
                      <a:pt x="1725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15"/>
              <p:cNvSpPr/>
              <p:nvPr/>
            </p:nvSpPr>
            <p:spPr>
              <a:xfrm>
                <a:off x="4584325" y="4669300"/>
                <a:ext cx="686750" cy="80757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32303" extrusionOk="0">
                    <a:moveTo>
                      <a:pt x="0" y="1"/>
                    </a:moveTo>
                    <a:lnTo>
                      <a:pt x="812" y="794"/>
                    </a:lnTo>
                    <a:lnTo>
                      <a:pt x="1587" y="1606"/>
                    </a:lnTo>
                    <a:lnTo>
                      <a:pt x="2362" y="2436"/>
                    </a:lnTo>
                    <a:lnTo>
                      <a:pt x="3100" y="3284"/>
                    </a:lnTo>
                    <a:lnTo>
                      <a:pt x="3819" y="4151"/>
                    </a:lnTo>
                    <a:lnTo>
                      <a:pt x="4502" y="5037"/>
                    </a:lnTo>
                    <a:lnTo>
                      <a:pt x="5184" y="5941"/>
                    </a:lnTo>
                    <a:lnTo>
                      <a:pt x="5830" y="6863"/>
                    </a:lnTo>
                    <a:lnTo>
                      <a:pt x="6457" y="7786"/>
                    </a:lnTo>
                    <a:lnTo>
                      <a:pt x="7066" y="8745"/>
                    </a:lnTo>
                    <a:lnTo>
                      <a:pt x="7638" y="9723"/>
                    </a:lnTo>
                    <a:lnTo>
                      <a:pt x="8191" y="10700"/>
                    </a:lnTo>
                    <a:lnTo>
                      <a:pt x="8708" y="11697"/>
                    </a:lnTo>
                    <a:lnTo>
                      <a:pt x="9224" y="12693"/>
                    </a:lnTo>
                    <a:lnTo>
                      <a:pt x="9704" y="13726"/>
                    </a:lnTo>
                    <a:lnTo>
                      <a:pt x="10147" y="14759"/>
                    </a:lnTo>
                    <a:lnTo>
                      <a:pt x="10571" y="15792"/>
                    </a:lnTo>
                    <a:lnTo>
                      <a:pt x="10977" y="16862"/>
                    </a:lnTo>
                    <a:lnTo>
                      <a:pt x="11346" y="17914"/>
                    </a:lnTo>
                    <a:lnTo>
                      <a:pt x="11696" y="18984"/>
                    </a:lnTo>
                    <a:lnTo>
                      <a:pt x="12028" y="20072"/>
                    </a:lnTo>
                    <a:lnTo>
                      <a:pt x="12324" y="21160"/>
                    </a:lnTo>
                    <a:lnTo>
                      <a:pt x="12582" y="22249"/>
                    </a:lnTo>
                    <a:lnTo>
                      <a:pt x="12822" y="23356"/>
                    </a:lnTo>
                    <a:lnTo>
                      <a:pt x="13043" y="24463"/>
                    </a:lnTo>
                    <a:lnTo>
                      <a:pt x="13228" y="25570"/>
                    </a:lnTo>
                    <a:lnTo>
                      <a:pt x="13375" y="26695"/>
                    </a:lnTo>
                    <a:lnTo>
                      <a:pt x="13504" y="27802"/>
                    </a:lnTo>
                    <a:lnTo>
                      <a:pt x="13615" y="28927"/>
                    </a:lnTo>
                    <a:lnTo>
                      <a:pt x="13670" y="30052"/>
                    </a:lnTo>
                    <a:lnTo>
                      <a:pt x="13726" y="31178"/>
                    </a:lnTo>
                    <a:lnTo>
                      <a:pt x="13726" y="32303"/>
                    </a:lnTo>
                    <a:lnTo>
                      <a:pt x="26639" y="32303"/>
                    </a:lnTo>
                    <a:lnTo>
                      <a:pt x="26639" y="30661"/>
                    </a:lnTo>
                    <a:lnTo>
                      <a:pt x="26676" y="29001"/>
                    </a:lnTo>
                    <a:lnTo>
                      <a:pt x="26750" y="27341"/>
                    </a:lnTo>
                    <a:lnTo>
                      <a:pt x="26842" y="25699"/>
                    </a:lnTo>
                    <a:lnTo>
                      <a:pt x="26953" y="24057"/>
                    </a:lnTo>
                    <a:lnTo>
                      <a:pt x="27100" y="22396"/>
                    </a:lnTo>
                    <a:lnTo>
                      <a:pt x="27266" y="20755"/>
                    </a:lnTo>
                    <a:lnTo>
                      <a:pt x="27469" y="19113"/>
                    </a:lnTo>
                    <a:lnTo>
                      <a:pt x="26879" y="20699"/>
                    </a:lnTo>
                    <a:lnTo>
                      <a:pt x="26344" y="22286"/>
                    </a:lnTo>
                    <a:lnTo>
                      <a:pt x="25846" y="23909"/>
                    </a:lnTo>
                    <a:lnTo>
                      <a:pt x="25385" y="25533"/>
                    </a:lnTo>
                    <a:lnTo>
                      <a:pt x="24960" y="27156"/>
                    </a:lnTo>
                    <a:lnTo>
                      <a:pt x="24591" y="28816"/>
                    </a:lnTo>
                    <a:lnTo>
                      <a:pt x="24241" y="30458"/>
                    </a:lnTo>
                    <a:lnTo>
                      <a:pt x="23964" y="32119"/>
                    </a:lnTo>
                    <a:lnTo>
                      <a:pt x="24038" y="31418"/>
                    </a:lnTo>
                    <a:lnTo>
                      <a:pt x="24112" y="30735"/>
                    </a:lnTo>
                    <a:lnTo>
                      <a:pt x="24149" y="30034"/>
                    </a:lnTo>
                    <a:lnTo>
                      <a:pt x="24167" y="29314"/>
                    </a:lnTo>
                    <a:lnTo>
                      <a:pt x="24167" y="28613"/>
                    </a:lnTo>
                    <a:lnTo>
                      <a:pt x="24130" y="27912"/>
                    </a:lnTo>
                    <a:lnTo>
                      <a:pt x="24075" y="27211"/>
                    </a:lnTo>
                    <a:lnTo>
                      <a:pt x="24020" y="26529"/>
                    </a:lnTo>
                    <a:lnTo>
                      <a:pt x="23909" y="25828"/>
                    </a:lnTo>
                    <a:lnTo>
                      <a:pt x="23798" y="25127"/>
                    </a:lnTo>
                    <a:lnTo>
                      <a:pt x="23669" y="24444"/>
                    </a:lnTo>
                    <a:lnTo>
                      <a:pt x="23503" y="23762"/>
                    </a:lnTo>
                    <a:lnTo>
                      <a:pt x="23319" y="23079"/>
                    </a:lnTo>
                    <a:lnTo>
                      <a:pt x="23134" y="22415"/>
                    </a:lnTo>
                    <a:lnTo>
                      <a:pt x="22913" y="21732"/>
                    </a:lnTo>
                    <a:lnTo>
                      <a:pt x="22673" y="21087"/>
                    </a:lnTo>
                    <a:lnTo>
                      <a:pt x="22396" y="20423"/>
                    </a:lnTo>
                    <a:lnTo>
                      <a:pt x="22119" y="19777"/>
                    </a:lnTo>
                    <a:lnTo>
                      <a:pt x="21824" y="19150"/>
                    </a:lnTo>
                    <a:lnTo>
                      <a:pt x="21511" y="18522"/>
                    </a:lnTo>
                    <a:lnTo>
                      <a:pt x="21160" y="17895"/>
                    </a:lnTo>
                    <a:lnTo>
                      <a:pt x="20810" y="17305"/>
                    </a:lnTo>
                    <a:lnTo>
                      <a:pt x="20441" y="16696"/>
                    </a:lnTo>
                    <a:lnTo>
                      <a:pt x="20035" y="16124"/>
                    </a:lnTo>
                    <a:lnTo>
                      <a:pt x="19629" y="15552"/>
                    </a:lnTo>
                    <a:lnTo>
                      <a:pt x="19205" y="14999"/>
                    </a:lnTo>
                    <a:lnTo>
                      <a:pt x="18762" y="14464"/>
                    </a:lnTo>
                    <a:lnTo>
                      <a:pt x="18301" y="13929"/>
                    </a:lnTo>
                    <a:lnTo>
                      <a:pt x="17821" y="13412"/>
                    </a:lnTo>
                    <a:lnTo>
                      <a:pt x="17323" y="12914"/>
                    </a:lnTo>
                    <a:lnTo>
                      <a:pt x="16806" y="12435"/>
                    </a:lnTo>
                    <a:lnTo>
                      <a:pt x="16271" y="11973"/>
                    </a:lnTo>
                    <a:lnTo>
                      <a:pt x="16271" y="11973"/>
                    </a:lnTo>
                    <a:lnTo>
                      <a:pt x="16714" y="12933"/>
                    </a:lnTo>
                    <a:lnTo>
                      <a:pt x="17139" y="13892"/>
                    </a:lnTo>
                    <a:lnTo>
                      <a:pt x="17544" y="14851"/>
                    </a:lnTo>
                    <a:lnTo>
                      <a:pt x="17895" y="15829"/>
                    </a:lnTo>
                    <a:lnTo>
                      <a:pt x="18245" y="16825"/>
                    </a:lnTo>
                    <a:lnTo>
                      <a:pt x="18541" y="17821"/>
                    </a:lnTo>
                    <a:lnTo>
                      <a:pt x="18817" y="18836"/>
                    </a:lnTo>
                    <a:lnTo>
                      <a:pt x="19057" y="19851"/>
                    </a:lnTo>
                    <a:lnTo>
                      <a:pt x="19278" y="20884"/>
                    </a:lnTo>
                    <a:lnTo>
                      <a:pt x="19463" y="21917"/>
                    </a:lnTo>
                    <a:lnTo>
                      <a:pt x="19611" y="22950"/>
                    </a:lnTo>
                    <a:lnTo>
                      <a:pt x="19740" y="23983"/>
                    </a:lnTo>
                    <a:lnTo>
                      <a:pt x="19832" y="25035"/>
                    </a:lnTo>
                    <a:lnTo>
                      <a:pt x="19906" y="26068"/>
                    </a:lnTo>
                    <a:lnTo>
                      <a:pt x="19924" y="27119"/>
                    </a:lnTo>
                    <a:lnTo>
                      <a:pt x="19924" y="28171"/>
                    </a:lnTo>
                    <a:lnTo>
                      <a:pt x="19647" y="27341"/>
                    </a:lnTo>
                    <a:lnTo>
                      <a:pt x="19352" y="26529"/>
                    </a:lnTo>
                    <a:lnTo>
                      <a:pt x="19002" y="25736"/>
                    </a:lnTo>
                    <a:lnTo>
                      <a:pt x="18614" y="24961"/>
                    </a:lnTo>
                    <a:lnTo>
                      <a:pt x="18208" y="24186"/>
                    </a:lnTo>
                    <a:lnTo>
                      <a:pt x="17747" y="23448"/>
                    </a:lnTo>
                    <a:lnTo>
                      <a:pt x="17268" y="22729"/>
                    </a:lnTo>
                    <a:lnTo>
                      <a:pt x="16770" y="22028"/>
                    </a:lnTo>
                    <a:lnTo>
                      <a:pt x="16493" y="21179"/>
                    </a:lnTo>
                    <a:lnTo>
                      <a:pt x="16198" y="20349"/>
                    </a:lnTo>
                    <a:lnTo>
                      <a:pt x="15884" y="19537"/>
                    </a:lnTo>
                    <a:lnTo>
                      <a:pt x="15552" y="18707"/>
                    </a:lnTo>
                    <a:lnTo>
                      <a:pt x="15201" y="17895"/>
                    </a:lnTo>
                    <a:lnTo>
                      <a:pt x="14833" y="17102"/>
                    </a:lnTo>
                    <a:lnTo>
                      <a:pt x="14445" y="16309"/>
                    </a:lnTo>
                    <a:lnTo>
                      <a:pt x="14058" y="15515"/>
                    </a:lnTo>
                    <a:lnTo>
                      <a:pt x="13633" y="14741"/>
                    </a:lnTo>
                    <a:lnTo>
                      <a:pt x="13209" y="13966"/>
                    </a:lnTo>
                    <a:lnTo>
                      <a:pt x="12748" y="13209"/>
                    </a:lnTo>
                    <a:lnTo>
                      <a:pt x="12287" y="12453"/>
                    </a:lnTo>
                    <a:lnTo>
                      <a:pt x="11807" y="11715"/>
                    </a:lnTo>
                    <a:lnTo>
                      <a:pt x="11309" y="10996"/>
                    </a:lnTo>
                    <a:lnTo>
                      <a:pt x="10811" y="10276"/>
                    </a:lnTo>
                    <a:lnTo>
                      <a:pt x="10276" y="9557"/>
                    </a:lnTo>
                    <a:lnTo>
                      <a:pt x="9741" y="8874"/>
                    </a:lnTo>
                    <a:lnTo>
                      <a:pt x="9187" y="8173"/>
                    </a:lnTo>
                    <a:lnTo>
                      <a:pt x="8616" y="7509"/>
                    </a:lnTo>
                    <a:lnTo>
                      <a:pt x="8025" y="6845"/>
                    </a:lnTo>
                    <a:lnTo>
                      <a:pt x="7435" y="6199"/>
                    </a:lnTo>
                    <a:lnTo>
                      <a:pt x="6826" y="5554"/>
                    </a:lnTo>
                    <a:lnTo>
                      <a:pt x="6199" y="4945"/>
                    </a:lnTo>
                    <a:lnTo>
                      <a:pt x="5553" y="4336"/>
                    </a:lnTo>
                    <a:lnTo>
                      <a:pt x="4908" y="3746"/>
                    </a:lnTo>
                    <a:lnTo>
                      <a:pt x="4243" y="3155"/>
                    </a:lnTo>
                    <a:lnTo>
                      <a:pt x="3561" y="2602"/>
                    </a:lnTo>
                    <a:lnTo>
                      <a:pt x="2878" y="2048"/>
                    </a:lnTo>
                    <a:lnTo>
                      <a:pt x="2177" y="1513"/>
                    </a:lnTo>
                    <a:lnTo>
                      <a:pt x="1458" y="997"/>
                    </a:lnTo>
                    <a:lnTo>
                      <a:pt x="738" y="49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15"/>
              <p:cNvSpPr/>
              <p:nvPr/>
            </p:nvSpPr>
            <p:spPr>
              <a:xfrm>
                <a:off x="2620550" y="5243025"/>
                <a:ext cx="107025" cy="233850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9354" extrusionOk="0">
                    <a:moveTo>
                      <a:pt x="4280" y="1"/>
                    </a:moveTo>
                    <a:lnTo>
                      <a:pt x="3930" y="536"/>
                    </a:lnTo>
                    <a:lnTo>
                      <a:pt x="3579" y="1089"/>
                    </a:lnTo>
                    <a:lnTo>
                      <a:pt x="3247" y="1643"/>
                    </a:lnTo>
                    <a:lnTo>
                      <a:pt x="2934" y="2196"/>
                    </a:lnTo>
                    <a:lnTo>
                      <a:pt x="2620" y="2768"/>
                    </a:lnTo>
                    <a:lnTo>
                      <a:pt x="2325" y="3340"/>
                    </a:lnTo>
                    <a:lnTo>
                      <a:pt x="2030" y="3912"/>
                    </a:lnTo>
                    <a:lnTo>
                      <a:pt x="1753" y="4502"/>
                    </a:lnTo>
                    <a:lnTo>
                      <a:pt x="1495" y="5093"/>
                    </a:lnTo>
                    <a:lnTo>
                      <a:pt x="1255" y="5683"/>
                    </a:lnTo>
                    <a:lnTo>
                      <a:pt x="1015" y="6292"/>
                    </a:lnTo>
                    <a:lnTo>
                      <a:pt x="775" y="6900"/>
                    </a:lnTo>
                    <a:lnTo>
                      <a:pt x="572" y="7509"/>
                    </a:lnTo>
                    <a:lnTo>
                      <a:pt x="369" y="8118"/>
                    </a:lnTo>
                    <a:lnTo>
                      <a:pt x="185" y="8745"/>
                    </a:lnTo>
                    <a:lnTo>
                      <a:pt x="0" y="9354"/>
                    </a:lnTo>
                    <a:lnTo>
                      <a:pt x="2011" y="9354"/>
                    </a:lnTo>
                    <a:lnTo>
                      <a:pt x="2159" y="8155"/>
                    </a:lnTo>
                    <a:lnTo>
                      <a:pt x="2362" y="6974"/>
                    </a:lnTo>
                    <a:lnTo>
                      <a:pt x="2583" y="5794"/>
                    </a:lnTo>
                    <a:lnTo>
                      <a:pt x="2860" y="4613"/>
                    </a:lnTo>
                    <a:lnTo>
                      <a:pt x="3155" y="3432"/>
                    </a:lnTo>
                    <a:lnTo>
                      <a:pt x="3487" y="2288"/>
                    </a:lnTo>
                    <a:lnTo>
                      <a:pt x="3875" y="1126"/>
                    </a:lnTo>
                    <a:lnTo>
                      <a:pt x="42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15"/>
              <p:cNvSpPr/>
              <p:nvPr/>
            </p:nvSpPr>
            <p:spPr>
              <a:xfrm>
                <a:off x="2692500" y="4881925"/>
                <a:ext cx="163750" cy="594950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3798" extrusionOk="0">
                    <a:moveTo>
                      <a:pt x="6549" y="0"/>
                    </a:moveTo>
                    <a:lnTo>
                      <a:pt x="5922" y="1402"/>
                    </a:lnTo>
                    <a:lnTo>
                      <a:pt x="5332" y="2841"/>
                    </a:lnTo>
                    <a:lnTo>
                      <a:pt x="4778" y="4280"/>
                    </a:lnTo>
                    <a:lnTo>
                      <a:pt x="4262" y="5737"/>
                    </a:lnTo>
                    <a:lnTo>
                      <a:pt x="3764" y="7195"/>
                    </a:lnTo>
                    <a:lnTo>
                      <a:pt x="3321" y="8671"/>
                    </a:lnTo>
                    <a:lnTo>
                      <a:pt x="2878" y="10147"/>
                    </a:lnTo>
                    <a:lnTo>
                      <a:pt x="2491" y="11641"/>
                    </a:lnTo>
                    <a:lnTo>
                      <a:pt x="2103" y="13154"/>
                    </a:lnTo>
                    <a:lnTo>
                      <a:pt x="1753" y="14648"/>
                    </a:lnTo>
                    <a:lnTo>
                      <a:pt x="1421" y="16161"/>
                    </a:lnTo>
                    <a:lnTo>
                      <a:pt x="1107" y="17692"/>
                    </a:lnTo>
                    <a:lnTo>
                      <a:pt x="812" y="19204"/>
                    </a:lnTo>
                    <a:lnTo>
                      <a:pt x="517" y="20736"/>
                    </a:lnTo>
                    <a:lnTo>
                      <a:pt x="259" y="22267"/>
                    </a:lnTo>
                    <a:lnTo>
                      <a:pt x="0" y="23798"/>
                    </a:lnTo>
                    <a:lnTo>
                      <a:pt x="3505" y="23798"/>
                    </a:lnTo>
                    <a:lnTo>
                      <a:pt x="3579" y="22304"/>
                    </a:lnTo>
                    <a:lnTo>
                      <a:pt x="3671" y="20791"/>
                    </a:lnTo>
                    <a:lnTo>
                      <a:pt x="3782" y="19260"/>
                    </a:lnTo>
                    <a:lnTo>
                      <a:pt x="3893" y="17747"/>
                    </a:lnTo>
                    <a:lnTo>
                      <a:pt x="4040" y="16234"/>
                    </a:lnTo>
                    <a:lnTo>
                      <a:pt x="4206" y="14722"/>
                    </a:lnTo>
                    <a:lnTo>
                      <a:pt x="4372" y="13209"/>
                    </a:lnTo>
                    <a:lnTo>
                      <a:pt x="4557" y="11696"/>
                    </a:lnTo>
                    <a:lnTo>
                      <a:pt x="4760" y="10202"/>
                    </a:lnTo>
                    <a:lnTo>
                      <a:pt x="4981" y="8708"/>
                    </a:lnTo>
                    <a:lnTo>
                      <a:pt x="5203" y="7213"/>
                    </a:lnTo>
                    <a:lnTo>
                      <a:pt x="5442" y="5756"/>
                    </a:lnTo>
                    <a:lnTo>
                      <a:pt x="5701" y="4280"/>
                    </a:lnTo>
                    <a:lnTo>
                      <a:pt x="5977" y="2841"/>
                    </a:lnTo>
                    <a:lnTo>
                      <a:pt x="6254" y="1402"/>
                    </a:lnTo>
                    <a:lnTo>
                      <a:pt x="6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15"/>
              <p:cNvSpPr/>
              <p:nvPr/>
            </p:nvSpPr>
            <p:spPr>
              <a:xfrm>
                <a:off x="1262800" y="4616725"/>
                <a:ext cx="515175" cy="860150"/>
              </a:xfrm>
              <a:custGeom>
                <a:avLst/>
                <a:gdLst/>
                <a:ahLst/>
                <a:cxnLst/>
                <a:rect l="l" t="t" r="r" b="b"/>
                <a:pathLst>
                  <a:path w="20607" h="34406" extrusionOk="0">
                    <a:moveTo>
                      <a:pt x="6567" y="1"/>
                    </a:moveTo>
                    <a:lnTo>
                      <a:pt x="5977" y="1513"/>
                    </a:lnTo>
                    <a:lnTo>
                      <a:pt x="5424" y="3026"/>
                    </a:lnTo>
                    <a:lnTo>
                      <a:pt x="4870" y="4557"/>
                    </a:lnTo>
                    <a:lnTo>
                      <a:pt x="4354" y="6088"/>
                    </a:lnTo>
                    <a:lnTo>
                      <a:pt x="3856" y="7638"/>
                    </a:lnTo>
                    <a:lnTo>
                      <a:pt x="3394" y="9206"/>
                    </a:lnTo>
                    <a:lnTo>
                      <a:pt x="2952" y="10756"/>
                    </a:lnTo>
                    <a:lnTo>
                      <a:pt x="2527" y="12324"/>
                    </a:lnTo>
                    <a:lnTo>
                      <a:pt x="2122" y="13910"/>
                    </a:lnTo>
                    <a:lnTo>
                      <a:pt x="1753" y="15478"/>
                    </a:lnTo>
                    <a:lnTo>
                      <a:pt x="1402" y="17065"/>
                    </a:lnTo>
                    <a:lnTo>
                      <a:pt x="1070" y="18651"/>
                    </a:lnTo>
                    <a:lnTo>
                      <a:pt x="775" y="20256"/>
                    </a:lnTo>
                    <a:lnTo>
                      <a:pt x="498" y="21861"/>
                    </a:lnTo>
                    <a:lnTo>
                      <a:pt x="240" y="23466"/>
                    </a:lnTo>
                    <a:lnTo>
                      <a:pt x="0" y="25071"/>
                    </a:lnTo>
                    <a:lnTo>
                      <a:pt x="0" y="34406"/>
                    </a:lnTo>
                    <a:lnTo>
                      <a:pt x="5497" y="34406"/>
                    </a:lnTo>
                    <a:lnTo>
                      <a:pt x="5479" y="33410"/>
                    </a:lnTo>
                    <a:lnTo>
                      <a:pt x="5461" y="32414"/>
                    </a:lnTo>
                    <a:lnTo>
                      <a:pt x="5461" y="31436"/>
                    </a:lnTo>
                    <a:lnTo>
                      <a:pt x="5497" y="30440"/>
                    </a:lnTo>
                    <a:lnTo>
                      <a:pt x="5534" y="29444"/>
                    </a:lnTo>
                    <a:lnTo>
                      <a:pt x="5571" y="28447"/>
                    </a:lnTo>
                    <a:lnTo>
                      <a:pt x="5645" y="27451"/>
                    </a:lnTo>
                    <a:lnTo>
                      <a:pt x="5737" y="26473"/>
                    </a:lnTo>
                    <a:lnTo>
                      <a:pt x="5830" y="25477"/>
                    </a:lnTo>
                    <a:lnTo>
                      <a:pt x="5940" y="24481"/>
                    </a:lnTo>
                    <a:lnTo>
                      <a:pt x="6088" y="23503"/>
                    </a:lnTo>
                    <a:lnTo>
                      <a:pt x="6217" y="22526"/>
                    </a:lnTo>
                    <a:lnTo>
                      <a:pt x="6383" y="21529"/>
                    </a:lnTo>
                    <a:lnTo>
                      <a:pt x="6567" y="20552"/>
                    </a:lnTo>
                    <a:lnTo>
                      <a:pt x="6752" y="19592"/>
                    </a:lnTo>
                    <a:lnTo>
                      <a:pt x="6973" y="18615"/>
                    </a:lnTo>
                    <a:lnTo>
                      <a:pt x="7342" y="18984"/>
                    </a:lnTo>
                    <a:lnTo>
                      <a:pt x="7730" y="19371"/>
                    </a:lnTo>
                    <a:lnTo>
                      <a:pt x="8468" y="20164"/>
                    </a:lnTo>
                    <a:lnTo>
                      <a:pt x="9205" y="21013"/>
                    </a:lnTo>
                    <a:lnTo>
                      <a:pt x="9906" y="21898"/>
                    </a:lnTo>
                    <a:lnTo>
                      <a:pt x="10589" y="22821"/>
                    </a:lnTo>
                    <a:lnTo>
                      <a:pt x="11235" y="23762"/>
                    </a:lnTo>
                    <a:lnTo>
                      <a:pt x="11880" y="24739"/>
                    </a:lnTo>
                    <a:lnTo>
                      <a:pt x="12489" y="25754"/>
                    </a:lnTo>
                    <a:lnTo>
                      <a:pt x="13080" y="26787"/>
                    </a:lnTo>
                    <a:lnTo>
                      <a:pt x="13633" y="27820"/>
                    </a:lnTo>
                    <a:lnTo>
                      <a:pt x="14168" y="28890"/>
                    </a:lnTo>
                    <a:lnTo>
                      <a:pt x="14684" y="29979"/>
                    </a:lnTo>
                    <a:lnTo>
                      <a:pt x="15183" y="31085"/>
                    </a:lnTo>
                    <a:lnTo>
                      <a:pt x="15644" y="32174"/>
                    </a:lnTo>
                    <a:lnTo>
                      <a:pt x="16068" y="33299"/>
                    </a:lnTo>
                    <a:lnTo>
                      <a:pt x="16474" y="34406"/>
                    </a:lnTo>
                    <a:lnTo>
                      <a:pt x="20606" y="34406"/>
                    </a:lnTo>
                    <a:lnTo>
                      <a:pt x="20366" y="33779"/>
                    </a:lnTo>
                    <a:lnTo>
                      <a:pt x="20127" y="33152"/>
                    </a:lnTo>
                    <a:lnTo>
                      <a:pt x="19868" y="32524"/>
                    </a:lnTo>
                    <a:lnTo>
                      <a:pt x="19592" y="31916"/>
                    </a:lnTo>
                    <a:lnTo>
                      <a:pt x="19296" y="31307"/>
                    </a:lnTo>
                    <a:lnTo>
                      <a:pt x="19001" y="30698"/>
                    </a:lnTo>
                    <a:lnTo>
                      <a:pt x="18688" y="30089"/>
                    </a:lnTo>
                    <a:lnTo>
                      <a:pt x="18356" y="29499"/>
                    </a:lnTo>
                    <a:lnTo>
                      <a:pt x="18005" y="28927"/>
                    </a:lnTo>
                    <a:lnTo>
                      <a:pt x="17655" y="28355"/>
                    </a:lnTo>
                    <a:lnTo>
                      <a:pt x="17286" y="27783"/>
                    </a:lnTo>
                    <a:lnTo>
                      <a:pt x="16917" y="27230"/>
                    </a:lnTo>
                    <a:lnTo>
                      <a:pt x="16529" y="26676"/>
                    </a:lnTo>
                    <a:lnTo>
                      <a:pt x="16123" y="26123"/>
                    </a:lnTo>
                    <a:lnTo>
                      <a:pt x="15699" y="25588"/>
                    </a:lnTo>
                    <a:lnTo>
                      <a:pt x="15275" y="25071"/>
                    </a:lnTo>
                    <a:lnTo>
                      <a:pt x="14851" y="24555"/>
                    </a:lnTo>
                    <a:lnTo>
                      <a:pt x="14389" y="24038"/>
                    </a:lnTo>
                    <a:lnTo>
                      <a:pt x="13928" y="23559"/>
                    </a:lnTo>
                    <a:lnTo>
                      <a:pt x="13467" y="23061"/>
                    </a:lnTo>
                    <a:lnTo>
                      <a:pt x="12987" y="22581"/>
                    </a:lnTo>
                    <a:lnTo>
                      <a:pt x="12489" y="22120"/>
                    </a:lnTo>
                    <a:lnTo>
                      <a:pt x="11991" y="21658"/>
                    </a:lnTo>
                    <a:lnTo>
                      <a:pt x="11493" y="21216"/>
                    </a:lnTo>
                    <a:lnTo>
                      <a:pt x="10958" y="20791"/>
                    </a:lnTo>
                    <a:lnTo>
                      <a:pt x="10441" y="20367"/>
                    </a:lnTo>
                    <a:lnTo>
                      <a:pt x="9906" y="19961"/>
                    </a:lnTo>
                    <a:lnTo>
                      <a:pt x="9353" y="19574"/>
                    </a:lnTo>
                    <a:lnTo>
                      <a:pt x="8800" y="19186"/>
                    </a:lnTo>
                    <a:lnTo>
                      <a:pt x="8228" y="18818"/>
                    </a:lnTo>
                    <a:lnTo>
                      <a:pt x="7656" y="18449"/>
                    </a:lnTo>
                    <a:lnTo>
                      <a:pt x="7084" y="18098"/>
                    </a:lnTo>
                    <a:lnTo>
                      <a:pt x="7398" y="16825"/>
                    </a:lnTo>
                    <a:lnTo>
                      <a:pt x="7730" y="15534"/>
                    </a:lnTo>
                    <a:lnTo>
                      <a:pt x="8099" y="14279"/>
                    </a:lnTo>
                    <a:lnTo>
                      <a:pt x="8486" y="13006"/>
                    </a:lnTo>
                    <a:lnTo>
                      <a:pt x="7490" y="15386"/>
                    </a:lnTo>
                    <a:lnTo>
                      <a:pt x="7010" y="16585"/>
                    </a:lnTo>
                    <a:lnTo>
                      <a:pt x="6531" y="17784"/>
                    </a:lnTo>
                    <a:lnTo>
                      <a:pt x="5866" y="17434"/>
                    </a:lnTo>
                    <a:lnTo>
                      <a:pt x="5202" y="17102"/>
                    </a:lnTo>
                    <a:lnTo>
                      <a:pt x="5811" y="17581"/>
                    </a:lnTo>
                    <a:lnTo>
                      <a:pt x="6401" y="18098"/>
                    </a:lnTo>
                    <a:lnTo>
                      <a:pt x="6032" y="19076"/>
                    </a:lnTo>
                    <a:lnTo>
                      <a:pt x="5682" y="20072"/>
                    </a:lnTo>
                    <a:lnTo>
                      <a:pt x="5331" y="21068"/>
                    </a:lnTo>
                    <a:lnTo>
                      <a:pt x="4999" y="22046"/>
                    </a:lnTo>
                    <a:lnTo>
                      <a:pt x="4686" y="23061"/>
                    </a:lnTo>
                    <a:lnTo>
                      <a:pt x="4391" y="24057"/>
                    </a:lnTo>
                    <a:lnTo>
                      <a:pt x="4114" y="25053"/>
                    </a:lnTo>
                    <a:lnTo>
                      <a:pt x="3856" y="26068"/>
                    </a:lnTo>
                    <a:lnTo>
                      <a:pt x="3634" y="27082"/>
                    </a:lnTo>
                    <a:lnTo>
                      <a:pt x="3413" y="28097"/>
                    </a:lnTo>
                    <a:lnTo>
                      <a:pt x="3247" y="29111"/>
                    </a:lnTo>
                    <a:lnTo>
                      <a:pt x="3081" y="30108"/>
                    </a:lnTo>
                    <a:lnTo>
                      <a:pt x="2970" y="31122"/>
                    </a:lnTo>
                    <a:lnTo>
                      <a:pt x="2878" y="32137"/>
                    </a:lnTo>
                    <a:lnTo>
                      <a:pt x="2823" y="33152"/>
                    </a:lnTo>
                    <a:lnTo>
                      <a:pt x="2786" y="34148"/>
                    </a:lnTo>
                    <a:lnTo>
                      <a:pt x="2693" y="33096"/>
                    </a:lnTo>
                    <a:lnTo>
                      <a:pt x="2620" y="32026"/>
                    </a:lnTo>
                    <a:lnTo>
                      <a:pt x="2546" y="30956"/>
                    </a:lnTo>
                    <a:lnTo>
                      <a:pt x="2509" y="29886"/>
                    </a:lnTo>
                    <a:lnTo>
                      <a:pt x="2472" y="28816"/>
                    </a:lnTo>
                    <a:lnTo>
                      <a:pt x="2454" y="27728"/>
                    </a:lnTo>
                    <a:lnTo>
                      <a:pt x="2454" y="26658"/>
                    </a:lnTo>
                    <a:lnTo>
                      <a:pt x="2472" y="25588"/>
                    </a:lnTo>
                    <a:lnTo>
                      <a:pt x="2509" y="24499"/>
                    </a:lnTo>
                    <a:lnTo>
                      <a:pt x="2546" y="23429"/>
                    </a:lnTo>
                    <a:lnTo>
                      <a:pt x="2620" y="22341"/>
                    </a:lnTo>
                    <a:lnTo>
                      <a:pt x="2693" y="21271"/>
                    </a:lnTo>
                    <a:lnTo>
                      <a:pt x="2786" y="20183"/>
                    </a:lnTo>
                    <a:lnTo>
                      <a:pt x="2878" y="19113"/>
                    </a:lnTo>
                    <a:lnTo>
                      <a:pt x="3007" y="18024"/>
                    </a:lnTo>
                    <a:lnTo>
                      <a:pt x="3136" y="16954"/>
                    </a:lnTo>
                    <a:lnTo>
                      <a:pt x="3265" y="15866"/>
                    </a:lnTo>
                    <a:lnTo>
                      <a:pt x="3413" y="14796"/>
                    </a:lnTo>
                    <a:lnTo>
                      <a:pt x="3579" y="13726"/>
                    </a:lnTo>
                    <a:lnTo>
                      <a:pt x="3763" y="12656"/>
                    </a:lnTo>
                    <a:lnTo>
                      <a:pt x="4132" y="10516"/>
                    </a:lnTo>
                    <a:lnTo>
                      <a:pt x="4557" y="8376"/>
                    </a:lnTo>
                    <a:lnTo>
                      <a:pt x="5018" y="6254"/>
                    </a:lnTo>
                    <a:lnTo>
                      <a:pt x="5497" y="4151"/>
                    </a:lnTo>
                    <a:lnTo>
                      <a:pt x="6032" y="2067"/>
                    </a:lnTo>
                    <a:lnTo>
                      <a:pt x="65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15"/>
              <p:cNvSpPr/>
              <p:nvPr/>
            </p:nvSpPr>
            <p:spPr>
              <a:xfrm>
                <a:off x="1498450" y="4664700"/>
                <a:ext cx="372675" cy="812175"/>
              </a:xfrm>
              <a:custGeom>
                <a:avLst/>
                <a:gdLst/>
                <a:ahLst/>
                <a:cxnLst/>
                <a:rect l="l" t="t" r="r" b="b"/>
                <a:pathLst>
                  <a:path w="14907" h="32487" extrusionOk="0">
                    <a:moveTo>
                      <a:pt x="1" y="0"/>
                    </a:moveTo>
                    <a:lnTo>
                      <a:pt x="536" y="960"/>
                    </a:lnTo>
                    <a:lnTo>
                      <a:pt x="1052" y="1900"/>
                    </a:lnTo>
                    <a:lnTo>
                      <a:pt x="1569" y="2860"/>
                    </a:lnTo>
                    <a:lnTo>
                      <a:pt x="2067" y="3819"/>
                    </a:lnTo>
                    <a:lnTo>
                      <a:pt x="2547" y="4797"/>
                    </a:lnTo>
                    <a:lnTo>
                      <a:pt x="3026" y="5756"/>
                    </a:lnTo>
                    <a:lnTo>
                      <a:pt x="3488" y="6734"/>
                    </a:lnTo>
                    <a:lnTo>
                      <a:pt x="3949" y="7711"/>
                    </a:lnTo>
                    <a:lnTo>
                      <a:pt x="4391" y="8708"/>
                    </a:lnTo>
                    <a:lnTo>
                      <a:pt x="4816" y="9704"/>
                    </a:lnTo>
                    <a:lnTo>
                      <a:pt x="5240" y="10700"/>
                    </a:lnTo>
                    <a:lnTo>
                      <a:pt x="5664" y="11696"/>
                    </a:lnTo>
                    <a:lnTo>
                      <a:pt x="6052" y="12711"/>
                    </a:lnTo>
                    <a:lnTo>
                      <a:pt x="6439" y="13707"/>
                    </a:lnTo>
                    <a:lnTo>
                      <a:pt x="6827" y="14722"/>
                    </a:lnTo>
                    <a:lnTo>
                      <a:pt x="7196" y="15736"/>
                    </a:lnTo>
                    <a:lnTo>
                      <a:pt x="7546" y="16769"/>
                    </a:lnTo>
                    <a:lnTo>
                      <a:pt x="7897" y="17802"/>
                    </a:lnTo>
                    <a:lnTo>
                      <a:pt x="8229" y="18817"/>
                    </a:lnTo>
                    <a:lnTo>
                      <a:pt x="8542" y="19850"/>
                    </a:lnTo>
                    <a:lnTo>
                      <a:pt x="8856" y="20902"/>
                    </a:lnTo>
                    <a:lnTo>
                      <a:pt x="9151" y="21935"/>
                    </a:lnTo>
                    <a:lnTo>
                      <a:pt x="9446" y="22986"/>
                    </a:lnTo>
                    <a:lnTo>
                      <a:pt x="9723" y="24019"/>
                    </a:lnTo>
                    <a:lnTo>
                      <a:pt x="9981" y="25071"/>
                    </a:lnTo>
                    <a:lnTo>
                      <a:pt x="10239" y="26122"/>
                    </a:lnTo>
                    <a:lnTo>
                      <a:pt x="10479" y="27174"/>
                    </a:lnTo>
                    <a:lnTo>
                      <a:pt x="10719" y="28244"/>
                    </a:lnTo>
                    <a:lnTo>
                      <a:pt x="10940" y="29296"/>
                    </a:lnTo>
                    <a:lnTo>
                      <a:pt x="11143" y="30365"/>
                    </a:lnTo>
                    <a:lnTo>
                      <a:pt x="11346" y="31417"/>
                    </a:lnTo>
                    <a:lnTo>
                      <a:pt x="11531" y="32487"/>
                    </a:lnTo>
                    <a:lnTo>
                      <a:pt x="14907" y="32487"/>
                    </a:lnTo>
                    <a:lnTo>
                      <a:pt x="14261" y="30329"/>
                    </a:lnTo>
                    <a:lnTo>
                      <a:pt x="13597" y="28152"/>
                    </a:lnTo>
                    <a:lnTo>
                      <a:pt x="12914" y="25993"/>
                    </a:lnTo>
                    <a:lnTo>
                      <a:pt x="12213" y="23853"/>
                    </a:lnTo>
                    <a:lnTo>
                      <a:pt x="11475" y="21713"/>
                    </a:lnTo>
                    <a:lnTo>
                      <a:pt x="10701" y="19573"/>
                    </a:lnTo>
                    <a:lnTo>
                      <a:pt x="10295" y="18522"/>
                    </a:lnTo>
                    <a:lnTo>
                      <a:pt x="9889" y="17470"/>
                    </a:lnTo>
                    <a:lnTo>
                      <a:pt x="9465" y="16437"/>
                    </a:lnTo>
                    <a:lnTo>
                      <a:pt x="9040" y="15404"/>
                    </a:lnTo>
                    <a:lnTo>
                      <a:pt x="8579" y="14371"/>
                    </a:lnTo>
                    <a:lnTo>
                      <a:pt x="8118" y="13338"/>
                    </a:lnTo>
                    <a:lnTo>
                      <a:pt x="7657" y="12323"/>
                    </a:lnTo>
                    <a:lnTo>
                      <a:pt x="7159" y="11327"/>
                    </a:lnTo>
                    <a:lnTo>
                      <a:pt x="6661" y="10313"/>
                    </a:lnTo>
                    <a:lnTo>
                      <a:pt x="6144" y="9335"/>
                    </a:lnTo>
                    <a:lnTo>
                      <a:pt x="5609" y="8339"/>
                    </a:lnTo>
                    <a:lnTo>
                      <a:pt x="5074" y="7379"/>
                    </a:lnTo>
                    <a:lnTo>
                      <a:pt x="4502" y="6420"/>
                    </a:lnTo>
                    <a:lnTo>
                      <a:pt x="3912" y="5461"/>
                    </a:lnTo>
                    <a:lnTo>
                      <a:pt x="3321" y="4520"/>
                    </a:lnTo>
                    <a:lnTo>
                      <a:pt x="2694" y="3598"/>
                    </a:lnTo>
                    <a:lnTo>
                      <a:pt x="2049" y="2675"/>
                    </a:lnTo>
                    <a:lnTo>
                      <a:pt x="1384" y="1771"/>
                    </a:lnTo>
                    <a:lnTo>
                      <a:pt x="720" y="8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15"/>
              <p:cNvSpPr/>
              <p:nvPr/>
            </p:nvSpPr>
            <p:spPr>
              <a:xfrm>
                <a:off x="1759025" y="5134200"/>
                <a:ext cx="178050" cy="342675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13707" extrusionOk="0">
                    <a:moveTo>
                      <a:pt x="1" y="0"/>
                    </a:moveTo>
                    <a:lnTo>
                      <a:pt x="554" y="757"/>
                    </a:lnTo>
                    <a:lnTo>
                      <a:pt x="1071" y="1531"/>
                    </a:lnTo>
                    <a:lnTo>
                      <a:pt x="1551" y="2325"/>
                    </a:lnTo>
                    <a:lnTo>
                      <a:pt x="2030" y="3136"/>
                    </a:lnTo>
                    <a:lnTo>
                      <a:pt x="2454" y="3948"/>
                    </a:lnTo>
                    <a:lnTo>
                      <a:pt x="2860" y="4778"/>
                    </a:lnTo>
                    <a:lnTo>
                      <a:pt x="3248" y="5627"/>
                    </a:lnTo>
                    <a:lnTo>
                      <a:pt x="3598" y="6494"/>
                    </a:lnTo>
                    <a:lnTo>
                      <a:pt x="3912" y="7379"/>
                    </a:lnTo>
                    <a:lnTo>
                      <a:pt x="4207" y="8246"/>
                    </a:lnTo>
                    <a:lnTo>
                      <a:pt x="4465" y="9150"/>
                    </a:lnTo>
                    <a:lnTo>
                      <a:pt x="4705" y="10054"/>
                    </a:lnTo>
                    <a:lnTo>
                      <a:pt x="4908" y="10958"/>
                    </a:lnTo>
                    <a:lnTo>
                      <a:pt x="5074" y="11862"/>
                    </a:lnTo>
                    <a:lnTo>
                      <a:pt x="5222" y="12785"/>
                    </a:lnTo>
                    <a:lnTo>
                      <a:pt x="5332" y="13707"/>
                    </a:lnTo>
                    <a:lnTo>
                      <a:pt x="7122" y="13707"/>
                    </a:lnTo>
                    <a:lnTo>
                      <a:pt x="6900" y="12766"/>
                    </a:lnTo>
                    <a:lnTo>
                      <a:pt x="6661" y="11807"/>
                    </a:lnTo>
                    <a:lnTo>
                      <a:pt x="6384" y="10884"/>
                    </a:lnTo>
                    <a:lnTo>
                      <a:pt x="6070" y="9962"/>
                    </a:lnTo>
                    <a:lnTo>
                      <a:pt x="5720" y="9040"/>
                    </a:lnTo>
                    <a:lnTo>
                      <a:pt x="5332" y="8136"/>
                    </a:lnTo>
                    <a:lnTo>
                      <a:pt x="4926" y="7250"/>
                    </a:lnTo>
                    <a:lnTo>
                      <a:pt x="4502" y="6383"/>
                    </a:lnTo>
                    <a:lnTo>
                      <a:pt x="4041" y="5516"/>
                    </a:lnTo>
                    <a:lnTo>
                      <a:pt x="3543" y="4668"/>
                    </a:lnTo>
                    <a:lnTo>
                      <a:pt x="3008" y="3837"/>
                    </a:lnTo>
                    <a:lnTo>
                      <a:pt x="2473" y="3044"/>
                    </a:lnTo>
                    <a:lnTo>
                      <a:pt x="1883" y="2251"/>
                    </a:lnTo>
                    <a:lnTo>
                      <a:pt x="1292" y="1476"/>
                    </a:lnTo>
                    <a:lnTo>
                      <a:pt x="665" y="7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15"/>
              <p:cNvSpPr/>
              <p:nvPr/>
            </p:nvSpPr>
            <p:spPr>
              <a:xfrm>
                <a:off x="1689850" y="4921125"/>
                <a:ext cx="343150" cy="555750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22230" extrusionOk="0">
                    <a:moveTo>
                      <a:pt x="1" y="0"/>
                    </a:moveTo>
                    <a:lnTo>
                      <a:pt x="517" y="591"/>
                    </a:lnTo>
                    <a:lnTo>
                      <a:pt x="1034" y="1162"/>
                    </a:lnTo>
                    <a:lnTo>
                      <a:pt x="1513" y="1771"/>
                    </a:lnTo>
                    <a:lnTo>
                      <a:pt x="2012" y="2362"/>
                    </a:lnTo>
                    <a:lnTo>
                      <a:pt x="2473" y="2989"/>
                    </a:lnTo>
                    <a:lnTo>
                      <a:pt x="2934" y="3616"/>
                    </a:lnTo>
                    <a:lnTo>
                      <a:pt x="3377" y="4243"/>
                    </a:lnTo>
                    <a:lnTo>
                      <a:pt x="3819" y="4889"/>
                    </a:lnTo>
                    <a:lnTo>
                      <a:pt x="4225" y="5535"/>
                    </a:lnTo>
                    <a:lnTo>
                      <a:pt x="4631" y="6199"/>
                    </a:lnTo>
                    <a:lnTo>
                      <a:pt x="5037" y="6863"/>
                    </a:lnTo>
                    <a:lnTo>
                      <a:pt x="5406" y="7545"/>
                    </a:lnTo>
                    <a:lnTo>
                      <a:pt x="5775" y="8228"/>
                    </a:lnTo>
                    <a:lnTo>
                      <a:pt x="6125" y="8911"/>
                    </a:lnTo>
                    <a:lnTo>
                      <a:pt x="6476" y="9612"/>
                    </a:lnTo>
                    <a:lnTo>
                      <a:pt x="6790" y="10313"/>
                    </a:lnTo>
                    <a:lnTo>
                      <a:pt x="7103" y="11014"/>
                    </a:lnTo>
                    <a:lnTo>
                      <a:pt x="7398" y="11733"/>
                    </a:lnTo>
                    <a:lnTo>
                      <a:pt x="7675" y="12453"/>
                    </a:lnTo>
                    <a:lnTo>
                      <a:pt x="7952" y="13191"/>
                    </a:lnTo>
                    <a:lnTo>
                      <a:pt x="8210" y="13928"/>
                    </a:lnTo>
                    <a:lnTo>
                      <a:pt x="8450" y="14666"/>
                    </a:lnTo>
                    <a:lnTo>
                      <a:pt x="8671" y="15404"/>
                    </a:lnTo>
                    <a:lnTo>
                      <a:pt x="8874" y="16142"/>
                    </a:lnTo>
                    <a:lnTo>
                      <a:pt x="9077" y="16899"/>
                    </a:lnTo>
                    <a:lnTo>
                      <a:pt x="9243" y="17655"/>
                    </a:lnTo>
                    <a:lnTo>
                      <a:pt x="9409" y="18411"/>
                    </a:lnTo>
                    <a:lnTo>
                      <a:pt x="9557" y="19168"/>
                    </a:lnTo>
                    <a:lnTo>
                      <a:pt x="9686" y="19924"/>
                    </a:lnTo>
                    <a:lnTo>
                      <a:pt x="9815" y="20699"/>
                    </a:lnTo>
                    <a:lnTo>
                      <a:pt x="9907" y="21474"/>
                    </a:lnTo>
                    <a:lnTo>
                      <a:pt x="9999" y="22230"/>
                    </a:lnTo>
                    <a:lnTo>
                      <a:pt x="13726" y="22230"/>
                    </a:lnTo>
                    <a:lnTo>
                      <a:pt x="13339" y="20754"/>
                    </a:lnTo>
                    <a:lnTo>
                      <a:pt x="12914" y="19278"/>
                    </a:lnTo>
                    <a:lnTo>
                      <a:pt x="12471" y="17821"/>
                    </a:lnTo>
                    <a:lnTo>
                      <a:pt x="12010" y="16382"/>
                    </a:lnTo>
                    <a:lnTo>
                      <a:pt x="11752" y="15663"/>
                    </a:lnTo>
                    <a:lnTo>
                      <a:pt x="11494" y="14943"/>
                    </a:lnTo>
                    <a:lnTo>
                      <a:pt x="11217" y="14242"/>
                    </a:lnTo>
                    <a:lnTo>
                      <a:pt x="10922" y="13523"/>
                    </a:lnTo>
                    <a:lnTo>
                      <a:pt x="10627" y="12822"/>
                    </a:lnTo>
                    <a:lnTo>
                      <a:pt x="10313" y="12139"/>
                    </a:lnTo>
                    <a:lnTo>
                      <a:pt x="9981" y="11438"/>
                    </a:lnTo>
                    <a:lnTo>
                      <a:pt x="9649" y="10755"/>
                    </a:lnTo>
                    <a:lnTo>
                      <a:pt x="9225" y="9944"/>
                    </a:lnTo>
                    <a:lnTo>
                      <a:pt x="8763" y="9150"/>
                    </a:lnTo>
                    <a:lnTo>
                      <a:pt x="8302" y="8357"/>
                    </a:lnTo>
                    <a:lnTo>
                      <a:pt x="7804" y="7582"/>
                    </a:lnTo>
                    <a:lnTo>
                      <a:pt x="7288" y="6826"/>
                    </a:lnTo>
                    <a:lnTo>
                      <a:pt x="6734" y="6088"/>
                    </a:lnTo>
                    <a:lnTo>
                      <a:pt x="6162" y="5369"/>
                    </a:lnTo>
                    <a:lnTo>
                      <a:pt x="5572" y="4668"/>
                    </a:lnTo>
                    <a:lnTo>
                      <a:pt x="4963" y="3985"/>
                    </a:lnTo>
                    <a:lnTo>
                      <a:pt x="4318" y="3339"/>
                    </a:lnTo>
                    <a:lnTo>
                      <a:pt x="3672" y="2712"/>
                    </a:lnTo>
                    <a:lnTo>
                      <a:pt x="2971" y="2103"/>
                    </a:lnTo>
                    <a:lnTo>
                      <a:pt x="2270" y="1531"/>
                    </a:lnTo>
                    <a:lnTo>
                      <a:pt x="1532" y="996"/>
                    </a:lnTo>
                    <a:lnTo>
                      <a:pt x="776" y="48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15"/>
              <p:cNvSpPr/>
              <p:nvPr/>
            </p:nvSpPr>
            <p:spPr>
              <a:xfrm>
                <a:off x="1798225" y="4645325"/>
                <a:ext cx="363450" cy="831550"/>
              </a:xfrm>
              <a:custGeom>
                <a:avLst/>
                <a:gdLst/>
                <a:ahLst/>
                <a:cxnLst/>
                <a:rect l="l" t="t" r="r" b="b"/>
                <a:pathLst>
                  <a:path w="14538" h="33262" extrusionOk="0">
                    <a:moveTo>
                      <a:pt x="1" y="0"/>
                    </a:moveTo>
                    <a:lnTo>
                      <a:pt x="610" y="904"/>
                    </a:lnTo>
                    <a:lnTo>
                      <a:pt x="1200" y="1845"/>
                    </a:lnTo>
                    <a:lnTo>
                      <a:pt x="1790" y="2768"/>
                    </a:lnTo>
                    <a:lnTo>
                      <a:pt x="2344" y="3727"/>
                    </a:lnTo>
                    <a:lnTo>
                      <a:pt x="2879" y="4686"/>
                    </a:lnTo>
                    <a:lnTo>
                      <a:pt x="3414" y="5664"/>
                    </a:lnTo>
                    <a:lnTo>
                      <a:pt x="3912" y="6642"/>
                    </a:lnTo>
                    <a:lnTo>
                      <a:pt x="4392" y="7638"/>
                    </a:lnTo>
                    <a:lnTo>
                      <a:pt x="4853" y="8634"/>
                    </a:lnTo>
                    <a:lnTo>
                      <a:pt x="5314" y="9649"/>
                    </a:lnTo>
                    <a:lnTo>
                      <a:pt x="5738" y="10663"/>
                    </a:lnTo>
                    <a:lnTo>
                      <a:pt x="6144" y="11678"/>
                    </a:lnTo>
                    <a:lnTo>
                      <a:pt x="6532" y="12711"/>
                    </a:lnTo>
                    <a:lnTo>
                      <a:pt x="6900" y="13763"/>
                    </a:lnTo>
                    <a:lnTo>
                      <a:pt x="7251" y="14814"/>
                    </a:lnTo>
                    <a:lnTo>
                      <a:pt x="7583" y="15866"/>
                    </a:lnTo>
                    <a:lnTo>
                      <a:pt x="7878" y="16917"/>
                    </a:lnTo>
                    <a:lnTo>
                      <a:pt x="8173" y="17987"/>
                    </a:lnTo>
                    <a:lnTo>
                      <a:pt x="8450" y="19057"/>
                    </a:lnTo>
                    <a:lnTo>
                      <a:pt x="8690" y="20127"/>
                    </a:lnTo>
                    <a:lnTo>
                      <a:pt x="8930" y="21216"/>
                    </a:lnTo>
                    <a:lnTo>
                      <a:pt x="9133" y="22285"/>
                    </a:lnTo>
                    <a:lnTo>
                      <a:pt x="9317" y="23374"/>
                    </a:lnTo>
                    <a:lnTo>
                      <a:pt x="9483" y="24462"/>
                    </a:lnTo>
                    <a:lnTo>
                      <a:pt x="9631" y="25569"/>
                    </a:lnTo>
                    <a:lnTo>
                      <a:pt x="9760" y="26658"/>
                    </a:lnTo>
                    <a:lnTo>
                      <a:pt x="9852" y="27765"/>
                    </a:lnTo>
                    <a:lnTo>
                      <a:pt x="9944" y="28853"/>
                    </a:lnTo>
                    <a:lnTo>
                      <a:pt x="10000" y="29960"/>
                    </a:lnTo>
                    <a:lnTo>
                      <a:pt x="10037" y="31067"/>
                    </a:lnTo>
                    <a:lnTo>
                      <a:pt x="10055" y="32155"/>
                    </a:lnTo>
                    <a:lnTo>
                      <a:pt x="10055" y="33262"/>
                    </a:lnTo>
                    <a:lnTo>
                      <a:pt x="14538" y="33262"/>
                    </a:lnTo>
                    <a:lnTo>
                      <a:pt x="14353" y="31067"/>
                    </a:lnTo>
                    <a:lnTo>
                      <a:pt x="14132" y="28871"/>
                    </a:lnTo>
                    <a:lnTo>
                      <a:pt x="14003" y="27765"/>
                    </a:lnTo>
                    <a:lnTo>
                      <a:pt x="13874" y="26676"/>
                    </a:lnTo>
                    <a:lnTo>
                      <a:pt x="13726" y="25588"/>
                    </a:lnTo>
                    <a:lnTo>
                      <a:pt x="13560" y="24499"/>
                    </a:lnTo>
                    <a:lnTo>
                      <a:pt x="13394" y="23411"/>
                    </a:lnTo>
                    <a:lnTo>
                      <a:pt x="13191" y="22322"/>
                    </a:lnTo>
                    <a:lnTo>
                      <a:pt x="12970" y="21234"/>
                    </a:lnTo>
                    <a:lnTo>
                      <a:pt x="12748" y="20164"/>
                    </a:lnTo>
                    <a:lnTo>
                      <a:pt x="12490" y="19094"/>
                    </a:lnTo>
                    <a:lnTo>
                      <a:pt x="12213" y="18024"/>
                    </a:lnTo>
                    <a:lnTo>
                      <a:pt x="11918" y="16972"/>
                    </a:lnTo>
                    <a:lnTo>
                      <a:pt x="11586" y="15921"/>
                    </a:lnTo>
                    <a:lnTo>
                      <a:pt x="11180" y="14740"/>
                    </a:lnTo>
                    <a:lnTo>
                      <a:pt x="10719" y="13541"/>
                    </a:lnTo>
                    <a:lnTo>
                      <a:pt x="10240" y="12379"/>
                    </a:lnTo>
                    <a:lnTo>
                      <a:pt x="9963" y="11807"/>
                    </a:lnTo>
                    <a:lnTo>
                      <a:pt x="9705" y="11235"/>
                    </a:lnTo>
                    <a:lnTo>
                      <a:pt x="9409" y="10663"/>
                    </a:lnTo>
                    <a:lnTo>
                      <a:pt x="9133" y="10110"/>
                    </a:lnTo>
                    <a:lnTo>
                      <a:pt x="8819" y="9556"/>
                    </a:lnTo>
                    <a:lnTo>
                      <a:pt x="8505" y="9003"/>
                    </a:lnTo>
                    <a:lnTo>
                      <a:pt x="8192" y="8468"/>
                    </a:lnTo>
                    <a:lnTo>
                      <a:pt x="7860" y="7933"/>
                    </a:lnTo>
                    <a:lnTo>
                      <a:pt x="7509" y="7398"/>
                    </a:lnTo>
                    <a:lnTo>
                      <a:pt x="7159" y="6881"/>
                    </a:lnTo>
                    <a:lnTo>
                      <a:pt x="6790" y="6365"/>
                    </a:lnTo>
                    <a:lnTo>
                      <a:pt x="6421" y="5867"/>
                    </a:lnTo>
                    <a:lnTo>
                      <a:pt x="6033" y="5369"/>
                    </a:lnTo>
                    <a:lnTo>
                      <a:pt x="5628" y="4889"/>
                    </a:lnTo>
                    <a:lnTo>
                      <a:pt x="5222" y="4409"/>
                    </a:lnTo>
                    <a:lnTo>
                      <a:pt x="4797" y="3948"/>
                    </a:lnTo>
                    <a:lnTo>
                      <a:pt x="4373" y="3506"/>
                    </a:lnTo>
                    <a:lnTo>
                      <a:pt x="3930" y="3063"/>
                    </a:lnTo>
                    <a:lnTo>
                      <a:pt x="3469" y="2638"/>
                    </a:lnTo>
                    <a:lnTo>
                      <a:pt x="3008" y="2214"/>
                    </a:lnTo>
                    <a:lnTo>
                      <a:pt x="2528" y="1808"/>
                    </a:lnTo>
                    <a:lnTo>
                      <a:pt x="2049" y="1421"/>
                    </a:lnTo>
                    <a:lnTo>
                      <a:pt x="1551" y="1033"/>
                    </a:lnTo>
                    <a:lnTo>
                      <a:pt x="1052" y="683"/>
                    </a:lnTo>
                    <a:lnTo>
                      <a:pt x="518" y="3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15"/>
              <p:cNvSpPr/>
              <p:nvPr/>
            </p:nvSpPr>
            <p:spPr>
              <a:xfrm>
                <a:off x="2163500" y="4830725"/>
                <a:ext cx="129175" cy="646150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25846" extrusionOk="0">
                    <a:moveTo>
                      <a:pt x="5166" y="0"/>
                    </a:moveTo>
                    <a:lnTo>
                      <a:pt x="4834" y="757"/>
                    </a:lnTo>
                    <a:lnTo>
                      <a:pt x="4520" y="1495"/>
                    </a:lnTo>
                    <a:lnTo>
                      <a:pt x="4207" y="2251"/>
                    </a:lnTo>
                    <a:lnTo>
                      <a:pt x="3930" y="3026"/>
                    </a:lnTo>
                    <a:lnTo>
                      <a:pt x="3672" y="3782"/>
                    </a:lnTo>
                    <a:lnTo>
                      <a:pt x="3432" y="4557"/>
                    </a:lnTo>
                    <a:lnTo>
                      <a:pt x="3211" y="5350"/>
                    </a:lnTo>
                    <a:lnTo>
                      <a:pt x="3008" y="6125"/>
                    </a:lnTo>
                    <a:lnTo>
                      <a:pt x="2823" y="6918"/>
                    </a:lnTo>
                    <a:lnTo>
                      <a:pt x="2657" y="7712"/>
                    </a:lnTo>
                    <a:lnTo>
                      <a:pt x="2491" y="8505"/>
                    </a:lnTo>
                    <a:lnTo>
                      <a:pt x="2362" y="9317"/>
                    </a:lnTo>
                    <a:lnTo>
                      <a:pt x="2233" y="10110"/>
                    </a:lnTo>
                    <a:lnTo>
                      <a:pt x="2122" y="10922"/>
                    </a:lnTo>
                    <a:lnTo>
                      <a:pt x="2030" y="11733"/>
                    </a:lnTo>
                    <a:lnTo>
                      <a:pt x="1938" y="12545"/>
                    </a:lnTo>
                    <a:lnTo>
                      <a:pt x="1864" y="13375"/>
                    </a:lnTo>
                    <a:lnTo>
                      <a:pt x="1809" y="14187"/>
                    </a:lnTo>
                    <a:lnTo>
                      <a:pt x="1698" y="15829"/>
                    </a:lnTo>
                    <a:lnTo>
                      <a:pt x="1643" y="17489"/>
                    </a:lnTo>
                    <a:lnTo>
                      <a:pt x="1606" y="19149"/>
                    </a:lnTo>
                    <a:lnTo>
                      <a:pt x="1606" y="20791"/>
                    </a:lnTo>
                    <a:lnTo>
                      <a:pt x="1606" y="22452"/>
                    </a:lnTo>
                    <a:lnTo>
                      <a:pt x="1661" y="25735"/>
                    </a:lnTo>
                    <a:lnTo>
                      <a:pt x="1" y="9575"/>
                    </a:lnTo>
                    <a:lnTo>
                      <a:pt x="111" y="25846"/>
                    </a:lnTo>
                    <a:lnTo>
                      <a:pt x="3506" y="25846"/>
                    </a:lnTo>
                    <a:lnTo>
                      <a:pt x="3487" y="24223"/>
                    </a:lnTo>
                    <a:lnTo>
                      <a:pt x="3506" y="22581"/>
                    </a:lnTo>
                    <a:lnTo>
                      <a:pt x="3506" y="20920"/>
                    </a:lnTo>
                    <a:lnTo>
                      <a:pt x="3543" y="19279"/>
                    </a:lnTo>
                    <a:lnTo>
                      <a:pt x="3598" y="17618"/>
                    </a:lnTo>
                    <a:lnTo>
                      <a:pt x="3653" y="15958"/>
                    </a:lnTo>
                    <a:lnTo>
                      <a:pt x="3727" y="14298"/>
                    </a:lnTo>
                    <a:lnTo>
                      <a:pt x="3819" y="12656"/>
                    </a:lnTo>
                    <a:lnTo>
                      <a:pt x="3930" y="11014"/>
                    </a:lnTo>
                    <a:lnTo>
                      <a:pt x="4059" y="9390"/>
                    </a:lnTo>
                    <a:lnTo>
                      <a:pt x="4207" y="7767"/>
                    </a:lnTo>
                    <a:lnTo>
                      <a:pt x="4373" y="6181"/>
                    </a:lnTo>
                    <a:lnTo>
                      <a:pt x="4539" y="4594"/>
                    </a:lnTo>
                    <a:lnTo>
                      <a:pt x="4742" y="3044"/>
                    </a:lnTo>
                    <a:lnTo>
                      <a:pt x="4945" y="1513"/>
                    </a:lnTo>
                    <a:lnTo>
                      <a:pt x="516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15"/>
              <p:cNvSpPr/>
              <p:nvPr/>
            </p:nvSpPr>
            <p:spPr>
              <a:xfrm>
                <a:off x="537572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73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303" y="14593"/>
                    </a:lnTo>
                    <a:lnTo>
                      <a:pt x="3358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30" y="25403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58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406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85" y="5609"/>
                    </a:lnTo>
                    <a:lnTo>
                      <a:pt x="2823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37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15"/>
              <p:cNvSpPr/>
              <p:nvPr/>
            </p:nvSpPr>
            <p:spPr>
              <a:xfrm>
                <a:off x="557867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4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15"/>
              <p:cNvSpPr/>
              <p:nvPr/>
            </p:nvSpPr>
            <p:spPr>
              <a:xfrm>
                <a:off x="5629850" y="5081625"/>
                <a:ext cx="18542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15810" extrusionOk="0">
                    <a:moveTo>
                      <a:pt x="7417" y="0"/>
                    </a:moveTo>
                    <a:lnTo>
                      <a:pt x="6974" y="590"/>
                    </a:lnTo>
                    <a:lnTo>
                      <a:pt x="6365" y="1439"/>
                    </a:lnTo>
                    <a:lnTo>
                      <a:pt x="5775" y="2325"/>
                    </a:lnTo>
                    <a:lnTo>
                      <a:pt x="5221" y="3210"/>
                    </a:lnTo>
                    <a:lnTo>
                      <a:pt x="4686" y="4114"/>
                    </a:lnTo>
                    <a:lnTo>
                      <a:pt x="4152" y="5036"/>
                    </a:lnTo>
                    <a:lnTo>
                      <a:pt x="3672" y="5959"/>
                    </a:lnTo>
                    <a:lnTo>
                      <a:pt x="3192" y="6900"/>
                    </a:lnTo>
                    <a:lnTo>
                      <a:pt x="2749" y="7859"/>
                    </a:lnTo>
                    <a:lnTo>
                      <a:pt x="2307" y="8818"/>
                    </a:lnTo>
                    <a:lnTo>
                      <a:pt x="1919" y="9796"/>
                    </a:lnTo>
                    <a:lnTo>
                      <a:pt x="1532" y="10774"/>
                    </a:lnTo>
                    <a:lnTo>
                      <a:pt x="1181" y="11770"/>
                    </a:lnTo>
                    <a:lnTo>
                      <a:pt x="849" y="12766"/>
                    </a:lnTo>
                    <a:lnTo>
                      <a:pt x="536" y="13781"/>
                    </a:lnTo>
                    <a:lnTo>
                      <a:pt x="259" y="14795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869"/>
                    </a:lnTo>
                    <a:lnTo>
                      <a:pt x="3358" y="13928"/>
                    </a:lnTo>
                    <a:lnTo>
                      <a:pt x="3524" y="12987"/>
                    </a:lnTo>
                    <a:lnTo>
                      <a:pt x="3709" y="12047"/>
                    </a:lnTo>
                    <a:lnTo>
                      <a:pt x="3912" y="11106"/>
                    </a:lnTo>
                    <a:lnTo>
                      <a:pt x="4115" y="10165"/>
                    </a:lnTo>
                    <a:lnTo>
                      <a:pt x="4336" y="9243"/>
                    </a:lnTo>
                    <a:lnTo>
                      <a:pt x="4576" y="8320"/>
                    </a:lnTo>
                    <a:lnTo>
                      <a:pt x="4834" y="7398"/>
                    </a:lnTo>
                    <a:lnTo>
                      <a:pt x="5092" y="6475"/>
                    </a:lnTo>
                    <a:lnTo>
                      <a:pt x="5369" y="5553"/>
                    </a:lnTo>
                    <a:lnTo>
                      <a:pt x="5664" y="4649"/>
                    </a:lnTo>
                    <a:lnTo>
                      <a:pt x="5978" y="3745"/>
                    </a:lnTo>
                    <a:lnTo>
                      <a:pt x="6291" y="2841"/>
                    </a:lnTo>
                    <a:lnTo>
                      <a:pt x="6624" y="1956"/>
                    </a:lnTo>
                    <a:lnTo>
                      <a:pt x="6974" y="1052"/>
                    </a:lnTo>
                    <a:lnTo>
                      <a:pt x="741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1" name="Google Shape;1181;p15"/>
            <p:cNvGrpSpPr/>
            <p:nvPr/>
          </p:nvGrpSpPr>
          <p:grpSpPr>
            <a:xfrm>
              <a:off x="4591625" y="4327950"/>
              <a:ext cx="4552475" cy="860150"/>
              <a:chOff x="1262800" y="4616725"/>
              <a:chExt cx="4552475" cy="860150"/>
            </a:xfrm>
          </p:grpSpPr>
          <p:sp>
            <p:nvSpPr>
              <p:cNvPr id="1182" name="Google Shape;1182;p15"/>
              <p:cNvSpPr/>
              <p:nvPr/>
            </p:nvSpPr>
            <p:spPr>
              <a:xfrm>
                <a:off x="1413150" y="5126825"/>
                <a:ext cx="65050" cy="350050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4002" extrusionOk="0">
                    <a:moveTo>
                      <a:pt x="2601" y="0"/>
                    </a:moveTo>
                    <a:lnTo>
                      <a:pt x="2343" y="849"/>
                    </a:lnTo>
                    <a:lnTo>
                      <a:pt x="2085" y="1697"/>
                    </a:lnTo>
                    <a:lnTo>
                      <a:pt x="1845" y="2546"/>
                    </a:lnTo>
                    <a:lnTo>
                      <a:pt x="1623" y="3413"/>
                    </a:lnTo>
                    <a:lnTo>
                      <a:pt x="1402" y="4280"/>
                    </a:lnTo>
                    <a:lnTo>
                      <a:pt x="1199" y="5147"/>
                    </a:lnTo>
                    <a:lnTo>
                      <a:pt x="1015" y="6014"/>
                    </a:lnTo>
                    <a:lnTo>
                      <a:pt x="849" y="6900"/>
                    </a:lnTo>
                    <a:lnTo>
                      <a:pt x="701" y="7785"/>
                    </a:lnTo>
                    <a:lnTo>
                      <a:pt x="553" y="8671"/>
                    </a:lnTo>
                    <a:lnTo>
                      <a:pt x="424" y="9556"/>
                    </a:lnTo>
                    <a:lnTo>
                      <a:pt x="314" y="10442"/>
                    </a:lnTo>
                    <a:lnTo>
                      <a:pt x="221" y="11327"/>
                    </a:lnTo>
                    <a:lnTo>
                      <a:pt x="129" y="12213"/>
                    </a:lnTo>
                    <a:lnTo>
                      <a:pt x="55" y="13117"/>
                    </a:lnTo>
                    <a:lnTo>
                      <a:pt x="0" y="14002"/>
                    </a:lnTo>
                    <a:lnTo>
                      <a:pt x="701" y="14002"/>
                    </a:lnTo>
                    <a:lnTo>
                      <a:pt x="701" y="13117"/>
                    </a:lnTo>
                    <a:lnTo>
                      <a:pt x="719" y="12231"/>
                    </a:lnTo>
                    <a:lnTo>
                      <a:pt x="756" y="11346"/>
                    </a:lnTo>
                    <a:lnTo>
                      <a:pt x="793" y="10460"/>
                    </a:lnTo>
                    <a:lnTo>
                      <a:pt x="867" y="9575"/>
                    </a:lnTo>
                    <a:lnTo>
                      <a:pt x="941" y="8689"/>
                    </a:lnTo>
                    <a:lnTo>
                      <a:pt x="1033" y="7804"/>
                    </a:lnTo>
                    <a:lnTo>
                      <a:pt x="1144" y="6936"/>
                    </a:lnTo>
                    <a:lnTo>
                      <a:pt x="1273" y="6051"/>
                    </a:lnTo>
                    <a:lnTo>
                      <a:pt x="1420" y="5184"/>
                    </a:lnTo>
                    <a:lnTo>
                      <a:pt x="1568" y="4317"/>
                    </a:lnTo>
                    <a:lnTo>
                      <a:pt x="1753" y="3431"/>
                    </a:lnTo>
                    <a:lnTo>
                      <a:pt x="1937" y="2564"/>
                    </a:lnTo>
                    <a:lnTo>
                      <a:pt x="2140" y="1716"/>
                    </a:lnTo>
                    <a:lnTo>
                      <a:pt x="2361" y="849"/>
                    </a:lnTo>
                    <a:lnTo>
                      <a:pt x="26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15"/>
              <p:cNvSpPr/>
              <p:nvPr/>
            </p:nvSpPr>
            <p:spPr>
              <a:xfrm>
                <a:off x="1504450" y="5271625"/>
                <a:ext cx="5905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8210" extrusionOk="0">
                    <a:moveTo>
                      <a:pt x="2362" y="1"/>
                    </a:moveTo>
                    <a:lnTo>
                      <a:pt x="1200" y="4096"/>
                    </a:lnTo>
                    <a:lnTo>
                      <a:pt x="1" y="8210"/>
                    </a:lnTo>
                    <a:lnTo>
                      <a:pt x="1384" y="8210"/>
                    </a:lnTo>
                    <a:lnTo>
                      <a:pt x="1716" y="6088"/>
                    </a:lnTo>
                    <a:lnTo>
                      <a:pt x="1845" y="5037"/>
                    </a:lnTo>
                    <a:lnTo>
                      <a:pt x="1975" y="4004"/>
                    </a:lnTo>
                    <a:lnTo>
                      <a:pt x="2104" y="2971"/>
                    </a:lnTo>
                    <a:lnTo>
                      <a:pt x="2196" y="1956"/>
                    </a:lnTo>
                    <a:lnTo>
                      <a:pt x="2288" y="978"/>
                    </a:lnTo>
                    <a:lnTo>
                      <a:pt x="23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15"/>
              <p:cNvSpPr/>
              <p:nvPr/>
            </p:nvSpPr>
            <p:spPr>
              <a:xfrm>
                <a:off x="327497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54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285" y="14593"/>
                    </a:lnTo>
                    <a:lnTo>
                      <a:pt x="3359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11" y="25422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39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388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66" y="5609"/>
                    </a:lnTo>
                    <a:lnTo>
                      <a:pt x="2805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19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15"/>
              <p:cNvSpPr/>
              <p:nvPr/>
            </p:nvSpPr>
            <p:spPr>
              <a:xfrm>
                <a:off x="347792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5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15"/>
              <p:cNvSpPr/>
              <p:nvPr/>
            </p:nvSpPr>
            <p:spPr>
              <a:xfrm>
                <a:off x="3529100" y="5081625"/>
                <a:ext cx="18497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15810" extrusionOk="0">
                    <a:moveTo>
                      <a:pt x="7398" y="0"/>
                    </a:moveTo>
                    <a:lnTo>
                      <a:pt x="6753" y="886"/>
                    </a:lnTo>
                    <a:lnTo>
                      <a:pt x="6144" y="1790"/>
                    </a:lnTo>
                    <a:lnTo>
                      <a:pt x="5535" y="2712"/>
                    </a:lnTo>
                    <a:lnTo>
                      <a:pt x="4963" y="3653"/>
                    </a:lnTo>
                    <a:lnTo>
                      <a:pt x="4410" y="4594"/>
                    </a:lnTo>
                    <a:lnTo>
                      <a:pt x="3875" y="5553"/>
                    </a:lnTo>
                    <a:lnTo>
                      <a:pt x="3377" y="6531"/>
                    </a:lnTo>
                    <a:lnTo>
                      <a:pt x="2897" y="7527"/>
                    </a:lnTo>
                    <a:lnTo>
                      <a:pt x="2436" y="8523"/>
                    </a:lnTo>
                    <a:lnTo>
                      <a:pt x="2012" y="9538"/>
                    </a:lnTo>
                    <a:lnTo>
                      <a:pt x="1606" y="10571"/>
                    </a:lnTo>
                    <a:lnTo>
                      <a:pt x="1237" y="11604"/>
                    </a:lnTo>
                    <a:lnTo>
                      <a:pt x="886" y="12637"/>
                    </a:lnTo>
                    <a:lnTo>
                      <a:pt x="554" y="13688"/>
                    </a:lnTo>
                    <a:lnTo>
                      <a:pt x="259" y="14758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795"/>
                    </a:lnTo>
                    <a:lnTo>
                      <a:pt x="3377" y="13781"/>
                    </a:lnTo>
                    <a:lnTo>
                      <a:pt x="3561" y="12766"/>
                    </a:lnTo>
                    <a:lnTo>
                      <a:pt x="3764" y="11770"/>
                    </a:lnTo>
                    <a:lnTo>
                      <a:pt x="3986" y="10755"/>
                    </a:lnTo>
                    <a:lnTo>
                      <a:pt x="4207" y="9759"/>
                    </a:lnTo>
                    <a:lnTo>
                      <a:pt x="4465" y="8763"/>
                    </a:lnTo>
                    <a:lnTo>
                      <a:pt x="4723" y="7767"/>
                    </a:lnTo>
                    <a:lnTo>
                      <a:pt x="5000" y="6771"/>
                    </a:lnTo>
                    <a:lnTo>
                      <a:pt x="5295" y="5793"/>
                    </a:lnTo>
                    <a:lnTo>
                      <a:pt x="5609" y="4815"/>
                    </a:lnTo>
                    <a:lnTo>
                      <a:pt x="5941" y="3837"/>
                    </a:lnTo>
                    <a:lnTo>
                      <a:pt x="6291" y="2878"/>
                    </a:lnTo>
                    <a:lnTo>
                      <a:pt x="6642" y="1900"/>
                    </a:lnTo>
                    <a:lnTo>
                      <a:pt x="7011" y="941"/>
                    </a:lnTo>
                    <a:lnTo>
                      <a:pt x="739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15"/>
              <p:cNvSpPr/>
              <p:nvPr/>
            </p:nvSpPr>
            <p:spPr>
              <a:xfrm>
                <a:off x="3676225" y="5004125"/>
                <a:ext cx="182650" cy="47275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8910" extrusionOk="0">
                    <a:moveTo>
                      <a:pt x="1" y="1"/>
                    </a:moveTo>
                    <a:lnTo>
                      <a:pt x="296" y="481"/>
                    </a:lnTo>
                    <a:lnTo>
                      <a:pt x="573" y="979"/>
                    </a:lnTo>
                    <a:lnTo>
                      <a:pt x="849" y="1495"/>
                    </a:lnTo>
                    <a:lnTo>
                      <a:pt x="1108" y="2012"/>
                    </a:lnTo>
                    <a:lnTo>
                      <a:pt x="1624" y="3063"/>
                    </a:lnTo>
                    <a:lnTo>
                      <a:pt x="2104" y="4170"/>
                    </a:lnTo>
                    <a:lnTo>
                      <a:pt x="2565" y="5295"/>
                    </a:lnTo>
                    <a:lnTo>
                      <a:pt x="2989" y="6458"/>
                    </a:lnTo>
                    <a:lnTo>
                      <a:pt x="3395" y="7638"/>
                    </a:lnTo>
                    <a:lnTo>
                      <a:pt x="3764" y="8837"/>
                    </a:lnTo>
                    <a:lnTo>
                      <a:pt x="4096" y="10073"/>
                    </a:lnTo>
                    <a:lnTo>
                      <a:pt x="4410" y="11309"/>
                    </a:lnTo>
                    <a:lnTo>
                      <a:pt x="4686" y="12564"/>
                    </a:lnTo>
                    <a:lnTo>
                      <a:pt x="4945" y="13837"/>
                    </a:lnTo>
                    <a:lnTo>
                      <a:pt x="5166" y="15091"/>
                    </a:lnTo>
                    <a:lnTo>
                      <a:pt x="5351" y="16364"/>
                    </a:lnTo>
                    <a:lnTo>
                      <a:pt x="5517" y="17637"/>
                    </a:lnTo>
                    <a:lnTo>
                      <a:pt x="5646" y="18910"/>
                    </a:lnTo>
                    <a:lnTo>
                      <a:pt x="7306" y="18910"/>
                    </a:lnTo>
                    <a:lnTo>
                      <a:pt x="7066" y="17176"/>
                    </a:lnTo>
                    <a:lnTo>
                      <a:pt x="6937" y="16309"/>
                    </a:lnTo>
                    <a:lnTo>
                      <a:pt x="6789" y="15442"/>
                    </a:lnTo>
                    <a:lnTo>
                      <a:pt x="6623" y="14575"/>
                    </a:lnTo>
                    <a:lnTo>
                      <a:pt x="6439" y="13708"/>
                    </a:lnTo>
                    <a:lnTo>
                      <a:pt x="6254" y="12841"/>
                    </a:lnTo>
                    <a:lnTo>
                      <a:pt x="6052" y="11992"/>
                    </a:lnTo>
                    <a:lnTo>
                      <a:pt x="5830" y="11180"/>
                    </a:lnTo>
                    <a:lnTo>
                      <a:pt x="5590" y="10350"/>
                    </a:lnTo>
                    <a:lnTo>
                      <a:pt x="5332" y="9538"/>
                    </a:lnTo>
                    <a:lnTo>
                      <a:pt x="5055" y="8745"/>
                    </a:lnTo>
                    <a:lnTo>
                      <a:pt x="4760" y="7952"/>
                    </a:lnTo>
                    <a:lnTo>
                      <a:pt x="4447" y="7159"/>
                    </a:lnTo>
                    <a:lnTo>
                      <a:pt x="4096" y="6384"/>
                    </a:lnTo>
                    <a:lnTo>
                      <a:pt x="3746" y="5609"/>
                    </a:lnTo>
                    <a:lnTo>
                      <a:pt x="3358" y="4853"/>
                    </a:lnTo>
                    <a:lnTo>
                      <a:pt x="2952" y="4115"/>
                    </a:lnTo>
                    <a:lnTo>
                      <a:pt x="2528" y="3377"/>
                    </a:lnTo>
                    <a:lnTo>
                      <a:pt x="2067" y="2676"/>
                    </a:lnTo>
                    <a:lnTo>
                      <a:pt x="1587" y="1975"/>
                    </a:lnTo>
                    <a:lnTo>
                      <a:pt x="1089" y="1292"/>
                    </a:lnTo>
                    <a:lnTo>
                      <a:pt x="554" y="64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15"/>
              <p:cNvSpPr/>
              <p:nvPr/>
            </p:nvSpPr>
            <p:spPr>
              <a:xfrm>
                <a:off x="2913400" y="4695600"/>
                <a:ext cx="286425" cy="781275"/>
              </a:xfrm>
              <a:custGeom>
                <a:avLst/>
                <a:gdLst/>
                <a:ahLst/>
                <a:cxnLst/>
                <a:rect l="l" t="t" r="r" b="b"/>
                <a:pathLst>
                  <a:path w="11457" h="31251" extrusionOk="0">
                    <a:moveTo>
                      <a:pt x="8487" y="0"/>
                    </a:moveTo>
                    <a:lnTo>
                      <a:pt x="7860" y="1716"/>
                    </a:lnTo>
                    <a:lnTo>
                      <a:pt x="7269" y="3450"/>
                    </a:lnTo>
                    <a:lnTo>
                      <a:pt x="6716" y="5203"/>
                    </a:lnTo>
                    <a:lnTo>
                      <a:pt x="6199" y="6955"/>
                    </a:lnTo>
                    <a:lnTo>
                      <a:pt x="5738" y="8726"/>
                    </a:lnTo>
                    <a:lnTo>
                      <a:pt x="5314" y="10497"/>
                    </a:lnTo>
                    <a:lnTo>
                      <a:pt x="4926" y="12287"/>
                    </a:lnTo>
                    <a:lnTo>
                      <a:pt x="4576" y="14094"/>
                    </a:lnTo>
                    <a:lnTo>
                      <a:pt x="4262" y="15902"/>
                    </a:lnTo>
                    <a:lnTo>
                      <a:pt x="4004" y="17710"/>
                    </a:lnTo>
                    <a:lnTo>
                      <a:pt x="3783" y="19518"/>
                    </a:lnTo>
                    <a:lnTo>
                      <a:pt x="3598" y="21344"/>
                    </a:lnTo>
                    <a:lnTo>
                      <a:pt x="3451" y="23171"/>
                    </a:lnTo>
                    <a:lnTo>
                      <a:pt x="3358" y="24997"/>
                    </a:lnTo>
                    <a:lnTo>
                      <a:pt x="3285" y="26824"/>
                    </a:lnTo>
                    <a:lnTo>
                      <a:pt x="3266" y="28668"/>
                    </a:lnTo>
                    <a:lnTo>
                      <a:pt x="1" y="23466"/>
                    </a:lnTo>
                    <a:lnTo>
                      <a:pt x="1" y="23466"/>
                    </a:lnTo>
                    <a:lnTo>
                      <a:pt x="204" y="23872"/>
                    </a:lnTo>
                    <a:lnTo>
                      <a:pt x="388" y="24278"/>
                    </a:lnTo>
                    <a:lnTo>
                      <a:pt x="776" y="25145"/>
                    </a:lnTo>
                    <a:lnTo>
                      <a:pt x="1126" y="26086"/>
                    </a:lnTo>
                    <a:lnTo>
                      <a:pt x="1477" y="27045"/>
                    </a:lnTo>
                    <a:lnTo>
                      <a:pt x="1790" y="28060"/>
                    </a:lnTo>
                    <a:lnTo>
                      <a:pt x="2104" y="29111"/>
                    </a:lnTo>
                    <a:lnTo>
                      <a:pt x="2381" y="30181"/>
                    </a:lnTo>
                    <a:lnTo>
                      <a:pt x="2639" y="31251"/>
                    </a:lnTo>
                    <a:lnTo>
                      <a:pt x="8524" y="31251"/>
                    </a:lnTo>
                    <a:lnTo>
                      <a:pt x="8561" y="30144"/>
                    </a:lnTo>
                    <a:lnTo>
                      <a:pt x="8598" y="29037"/>
                    </a:lnTo>
                    <a:lnTo>
                      <a:pt x="8671" y="27912"/>
                    </a:lnTo>
                    <a:lnTo>
                      <a:pt x="8764" y="26805"/>
                    </a:lnTo>
                    <a:lnTo>
                      <a:pt x="8874" y="25698"/>
                    </a:lnTo>
                    <a:lnTo>
                      <a:pt x="9003" y="24591"/>
                    </a:lnTo>
                    <a:lnTo>
                      <a:pt x="9169" y="23503"/>
                    </a:lnTo>
                    <a:lnTo>
                      <a:pt x="9335" y="22396"/>
                    </a:lnTo>
                    <a:lnTo>
                      <a:pt x="9520" y="21308"/>
                    </a:lnTo>
                    <a:lnTo>
                      <a:pt x="9741" y="20201"/>
                    </a:lnTo>
                    <a:lnTo>
                      <a:pt x="9981" y="19131"/>
                    </a:lnTo>
                    <a:lnTo>
                      <a:pt x="10239" y="18042"/>
                    </a:lnTo>
                    <a:lnTo>
                      <a:pt x="10516" y="16954"/>
                    </a:lnTo>
                    <a:lnTo>
                      <a:pt x="10811" y="15884"/>
                    </a:lnTo>
                    <a:lnTo>
                      <a:pt x="11125" y="14814"/>
                    </a:lnTo>
                    <a:lnTo>
                      <a:pt x="11457" y="13762"/>
                    </a:lnTo>
                    <a:lnTo>
                      <a:pt x="11070" y="14519"/>
                    </a:lnTo>
                    <a:lnTo>
                      <a:pt x="10701" y="15275"/>
                    </a:lnTo>
                    <a:lnTo>
                      <a:pt x="10350" y="16031"/>
                    </a:lnTo>
                    <a:lnTo>
                      <a:pt x="10000" y="16806"/>
                    </a:lnTo>
                    <a:lnTo>
                      <a:pt x="9649" y="17581"/>
                    </a:lnTo>
                    <a:lnTo>
                      <a:pt x="9317" y="18356"/>
                    </a:lnTo>
                    <a:lnTo>
                      <a:pt x="9003" y="19149"/>
                    </a:lnTo>
                    <a:lnTo>
                      <a:pt x="8690" y="19924"/>
                    </a:lnTo>
                    <a:lnTo>
                      <a:pt x="8395" y="20717"/>
                    </a:lnTo>
                    <a:lnTo>
                      <a:pt x="8099" y="21511"/>
                    </a:lnTo>
                    <a:lnTo>
                      <a:pt x="7823" y="22304"/>
                    </a:lnTo>
                    <a:lnTo>
                      <a:pt x="7564" y="23115"/>
                    </a:lnTo>
                    <a:lnTo>
                      <a:pt x="7306" y="23927"/>
                    </a:lnTo>
                    <a:lnTo>
                      <a:pt x="7066" y="24739"/>
                    </a:lnTo>
                    <a:lnTo>
                      <a:pt x="6845" y="25551"/>
                    </a:lnTo>
                    <a:lnTo>
                      <a:pt x="6624" y="26362"/>
                    </a:lnTo>
                    <a:lnTo>
                      <a:pt x="6550" y="24702"/>
                    </a:lnTo>
                    <a:lnTo>
                      <a:pt x="6513" y="23060"/>
                    </a:lnTo>
                    <a:lnTo>
                      <a:pt x="6476" y="21400"/>
                    </a:lnTo>
                    <a:lnTo>
                      <a:pt x="6495" y="19740"/>
                    </a:lnTo>
                    <a:lnTo>
                      <a:pt x="6513" y="18079"/>
                    </a:lnTo>
                    <a:lnTo>
                      <a:pt x="6568" y="16419"/>
                    </a:lnTo>
                    <a:lnTo>
                      <a:pt x="6661" y="14777"/>
                    </a:lnTo>
                    <a:lnTo>
                      <a:pt x="6753" y="13117"/>
                    </a:lnTo>
                    <a:lnTo>
                      <a:pt x="6882" y="11475"/>
                    </a:lnTo>
                    <a:lnTo>
                      <a:pt x="7048" y="9815"/>
                    </a:lnTo>
                    <a:lnTo>
                      <a:pt x="7214" y="8173"/>
                    </a:lnTo>
                    <a:lnTo>
                      <a:pt x="7417" y="6531"/>
                    </a:lnTo>
                    <a:lnTo>
                      <a:pt x="7657" y="4889"/>
                    </a:lnTo>
                    <a:lnTo>
                      <a:pt x="7897" y="3247"/>
                    </a:lnTo>
                    <a:lnTo>
                      <a:pt x="8173" y="1624"/>
                    </a:lnTo>
                    <a:lnTo>
                      <a:pt x="84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15"/>
              <p:cNvSpPr/>
              <p:nvPr/>
            </p:nvSpPr>
            <p:spPr>
              <a:xfrm>
                <a:off x="3135250" y="5282225"/>
                <a:ext cx="44300" cy="19465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7786" extrusionOk="0">
                    <a:moveTo>
                      <a:pt x="1771" y="1"/>
                    </a:moveTo>
                    <a:lnTo>
                      <a:pt x="0" y="7786"/>
                    </a:lnTo>
                    <a:lnTo>
                      <a:pt x="960" y="7786"/>
                    </a:lnTo>
                    <a:lnTo>
                      <a:pt x="1126" y="5720"/>
                    </a:lnTo>
                    <a:lnTo>
                      <a:pt x="1329" y="3709"/>
                    </a:lnTo>
                    <a:lnTo>
                      <a:pt x="1531" y="1790"/>
                    </a:lnTo>
                    <a:lnTo>
                      <a:pt x="17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5"/>
              <p:cNvSpPr/>
              <p:nvPr/>
            </p:nvSpPr>
            <p:spPr>
              <a:xfrm>
                <a:off x="3881450" y="4722800"/>
                <a:ext cx="1014675" cy="754075"/>
              </a:xfrm>
              <a:custGeom>
                <a:avLst/>
                <a:gdLst/>
                <a:ahLst/>
                <a:cxnLst/>
                <a:rect l="l" t="t" r="r" b="b"/>
                <a:pathLst>
                  <a:path w="40587" h="30163" extrusionOk="0">
                    <a:moveTo>
                      <a:pt x="7841" y="10682"/>
                    </a:moveTo>
                    <a:lnTo>
                      <a:pt x="8247" y="11586"/>
                    </a:lnTo>
                    <a:lnTo>
                      <a:pt x="8616" y="12508"/>
                    </a:lnTo>
                    <a:lnTo>
                      <a:pt x="8967" y="13431"/>
                    </a:lnTo>
                    <a:lnTo>
                      <a:pt x="9299" y="14353"/>
                    </a:lnTo>
                    <a:lnTo>
                      <a:pt x="9594" y="15294"/>
                    </a:lnTo>
                    <a:lnTo>
                      <a:pt x="9871" y="16253"/>
                    </a:lnTo>
                    <a:lnTo>
                      <a:pt x="10110" y="17213"/>
                    </a:lnTo>
                    <a:lnTo>
                      <a:pt x="10332" y="18172"/>
                    </a:lnTo>
                    <a:lnTo>
                      <a:pt x="10516" y="19131"/>
                    </a:lnTo>
                    <a:lnTo>
                      <a:pt x="10682" y="20109"/>
                    </a:lnTo>
                    <a:lnTo>
                      <a:pt x="10811" y="21087"/>
                    </a:lnTo>
                    <a:lnTo>
                      <a:pt x="10922" y="22083"/>
                    </a:lnTo>
                    <a:lnTo>
                      <a:pt x="11014" y="23061"/>
                    </a:lnTo>
                    <a:lnTo>
                      <a:pt x="11070" y="24038"/>
                    </a:lnTo>
                    <a:lnTo>
                      <a:pt x="11088" y="25034"/>
                    </a:lnTo>
                    <a:lnTo>
                      <a:pt x="11088" y="26031"/>
                    </a:lnTo>
                    <a:lnTo>
                      <a:pt x="10904" y="25440"/>
                    </a:lnTo>
                    <a:lnTo>
                      <a:pt x="10701" y="24868"/>
                    </a:lnTo>
                    <a:lnTo>
                      <a:pt x="10479" y="24297"/>
                    </a:lnTo>
                    <a:lnTo>
                      <a:pt x="10239" y="23743"/>
                    </a:lnTo>
                    <a:lnTo>
                      <a:pt x="9981" y="23190"/>
                    </a:lnTo>
                    <a:lnTo>
                      <a:pt x="9704" y="22655"/>
                    </a:lnTo>
                    <a:lnTo>
                      <a:pt x="9409" y="22120"/>
                    </a:lnTo>
                    <a:lnTo>
                      <a:pt x="9096" y="21585"/>
                    </a:lnTo>
                    <a:lnTo>
                      <a:pt x="8764" y="21068"/>
                    </a:lnTo>
                    <a:lnTo>
                      <a:pt x="8432" y="20570"/>
                    </a:lnTo>
                    <a:lnTo>
                      <a:pt x="8081" y="20072"/>
                    </a:lnTo>
                    <a:lnTo>
                      <a:pt x="7712" y="19592"/>
                    </a:lnTo>
                    <a:lnTo>
                      <a:pt x="7325" y="19113"/>
                    </a:lnTo>
                    <a:lnTo>
                      <a:pt x="6919" y="18652"/>
                    </a:lnTo>
                    <a:lnTo>
                      <a:pt x="6495" y="18209"/>
                    </a:lnTo>
                    <a:lnTo>
                      <a:pt x="6070" y="17784"/>
                    </a:lnTo>
                    <a:lnTo>
                      <a:pt x="6255" y="16862"/>
                    </a:lnTo>
                    <a:lnTo>
                      <a:pt x="6439" y="15958"/>
                    </a:lnTo>
                    <a:lnTo>
                      <a:pt x="6642" y="15054"/>
                    </a:lnTo>
                    <a:lnTo>
                      <a:pt x="6864" y="14169"/>
                    </a:lnTo>
                    <a:lnTo>
                      <a:pt x="7085" y="13283"/>
                    </a:lnTo>
                    <a:lnTo>
                      <a:pt x="7325" y="12398"/>
                    </a:lnTo>
                    <a:lnTo>
                      <a:pt x="7583" y="11531"/>
                    </a:lnTo>
                    <a:lnTo>
                      <a:pt x="7841" y="10682"/>
                    </a:lnTo>
                    <a:close/>
                    <a:moveTo>
                      <a:pt x="17250" y="1"/>
                    </a:moveTo>
                    <a:lnTo>
                      <a:pt x="17822" y="978"/>
                    </a:lnTo>
                    <a:lnTo>
                      <a:pt x="18393" y="1956"/>
                    </a:lnTo>
                    <a:lnTo>
                      <a:pt x="18947" y="2952"/>
                    </a:lnTo>
                    <a:lnTo>
                      <a:pt x="19482" y="3949"/>
                    </a:lnTo>
                    <a:lnTo>
                      <a:pt x="19998" y="4945"/>
                    </a:lnTo>
                    <a:lnTo>
                      <a:pt x="20515" y="5959"/>
                    </a:lnTo>
                    <a:lnTo>
                      <a:pt x="21013" y="6974"/>
                    </a:lnTo>
                    <a:lnTo>
                      <a:pt x="21511" y="7989"/>
                    </a:lnTo>
                    <a:lnTo>
                      <a:pt x="21972" y="9003"/>
                    </a:lnTo>
                    <a:lnTo>
                      <a:pt x="22452" y="10036"/>
                    </a:lnTo>
                    <a:lnTo>
                      <a:pt x="22895" y="11069"/>
                    </a:lnTo>
                    <a:lnTo>
                      <a:pt x="23337" y="12121"/>
                    </a:lnTo>
                    <a:lnTo>
                      <a:pt x="23762" y="13154"/>
                    </a:lnTo>
                    <a:lnTo>
                      <a:pt x="24186" y="14206"/>
                    </a:lnTo>
                    <a:lnTo>
                      <a:pt x="24592" y="15276"/>
                    </a:lnTo>
                    <a:lnTo>
                      <a:pt x="24979" y="16327"/>
                    </a:lnTo>
                    <a:lnTo>
                      <a:pt x="24721" y="17268"/>
                    </a:lnTo>
                    <a:lnTo>
                      <a:pt x="24463" y="18227"/>
                    </a:lnTo>
                    <a:lnTo>
                      <a:pt x="24002" y="20146"/>
                    </a:lnTo>
                    <a:lnTo>
                      <a:pt x="23559" y="22064"/>
                    </a:lnTo>
                    <a:lnTo>
                      <a:pt x="23153" y="24001"/>
                    </a:lnTo>
                    <a:lnTo>
                      <a:pt x="22563" y="23393"/>
                    </a:lnTo>
                    <a:lnTo>
                      <a:pt x="22766" y="22747"/>
                    </a:lnTo>
                    <a:lnTo>
                      <a:pt x="22987" y="22101"/>
                    </a:lnTo>
                    <a:lnTo>
                      <a:pt x="23208" y="21456"/>
                    </a:lnTo>
                    <a:lnTo>
                      <a:pt x="23448" y="20810"/>
                    </a:lnTo>
                    <a:lnTo>
                      <a:pt x="23098" y="21345"/>
                    </a:lnTo>
                    <a:lnTo>
                      <a:pt x="22766" y="21880"/>
                    </a:lnTo>
                    <a:lnTo>
                      <a:pt x="22434" y="22415"/>
                    </a:lnTo>
                    <a:lnTo>
                      <a:pt x="22120" y="22968"/>
                    </a:lnTo>
                    <a:lnTo>
                      <a:pt x="21677" y="22544"/>
                    </a:lnTo>
                    <a:lnTo>
                      <a:pt x="21216" y="22120"/>
                    </a:lnTo>
                    <a:lnTo>
                      <a:pt x="20755" y="21732"/>
                    </a:lnTo>
                    <a:lnTo>
                      <a:pt x="20275" y="21326"/>
                    </a:lnTo>
                    <a:lnTo>
                      <a:pt x="19795" y="20939"/>
                    </a:lnTo>
                    <a:lnTo>
                      <a:pt x="19297" y="20570"/>
                    </a:lnTo>
                    <a:lnTo>
                      <a:pt x="18799" y="20201"/>
                    </a:lnTo>
                    <a:lnTo>
                      <a:pt x="18301" y="19832"/>
                    </a:lnTo>
                    <a:lnTo>
                      <a:pt x="18449" y="18412"/>
                    </a:lnTo>
                    <a:lnTo>
                      <a:pt x="18633" y="16973"/>
                    </a:lnTo>
                    <a:lnTo>
                      <a:pt x="18172" y="18209"/>
                    </a:lnTo>
                    <a:lnTo>
                      <a:pt x="17729" y="19445"/>
                    </a:lnTo>
                    <a:lnTo>
                      <a:pt x="16825" y="18854"/>
                    </a:lnTo>
                    <a:lnTo>
                      <a:pt x="15866" y="18301"/>
                    </a:lnTo>
                    <a:lnTo>
                      <a:pt x="14907" y="17766"/>
                    </a:lnTo>
                    <a:lnTo>
                      <a:pt x="13929" y="17268"/>
                    </a:lnTo>
                    <a:lnTo>
                      <a:pt x="14815" y="18061"/>
                    </a:lnTo>
                    <a:lnTo>
                      <a:pt x="15700" y="18891"/>
                    </a:lnTo>
                    <a:lnTo>
                      <a:pt x="16549" y="19721"/>
                    </a:lnTo>
                    <a:lnTo>
                      <a:pt x="17360" y="20589"/>
                    </a:lnTo>
                    <a:lnTo>
                      <a:pt x="17010" y="21751"/>
                    </a:lnTo>
                    <a:lnTo>
                      <a:pt x="16678" y="22913"/>
                    </a:lnTo>
                    <a:lnTo>
                      <a:pt x="16364" y="24075"/>
                    </a:lnTo>
                    <a:lnTo>
                      <a:pt x="16069" y="25237"/>
                    </a:lnTo>
                    <a:lnTo>
                      <a:pt x="15792" y="26418"/>
                    </a:lnTo>
                    <a:lnTo>
                      <a:pt x="15552" y="27599"/>
                    </a:lnTo>
                    <a:lnTo>
                      <a:pt x="15331" y="28798"/>
                    </a:lnTo>
                    <a:lnTo>
                      <a:pt x="15110" y="29979"/>
                    </a:lnTo>
                    <a:lnTo>
                      <a:pt x="15202" y="29314"/>
                    </a:lnTo>
                    <a:lnTo>
                      <a:pt x="15276" y="28632"/>
                    </a:lnTo>
                    <a:lnTo>
                      <a:pt x="15313" y="27949"/>
                    </a:lnTo>
                    <a:lnTo>
                      <a:pt x="15331" y="27267"/>
                    </a:lnTo>
                    <a:lnTo>
                      <a:pt x="15331" y="26584"/>
                    </a:lnTo>
                    <a:lnTo>
                      <a:pt x="15294" y="25920"/>
                    </a:lnTo>
                    <a:lnTo>
                      <a:pt x="15257" y="25237"/>
                    </a:lnTo>
                    <a:lnTo>
                      <a:pt x="15184" y="24555"/>
                    </a:lnTo>
                    <a:lnTo>
                      <a:pt x="15110" y="23891"/>
                    </a:lnTo>
                    <a:lnTo>
                      <a:pt x="14999" y="23208"/>
                    </a:lnTo>
                    <a:lnTo>
                      <a:pt x="14870" y="22544"/>
                    </a:lnTo>
                    <a:lnTo>
                      <a:pt x="14722" y="21880"/>
                    </a:lnTo>
                    <a:lnTo>
                      <a:pt x="14556" y="21216"/>
                    </a:lnTo>
                    <a:lnTo>
                      <a:pt x="14372" y="20570"/>
                    </a:lnTo>
                    <a:lnTo>
                      <a:pt x="14169" y="19906"/>
                    </a:lnTo>
                    <a:lnTo>
                      <a:pt x="13948" y="19279"/>
                    </a:lnTo>
                    <a:lnTo>
                      <a:pt x="13708" y="18633"/>
                    </a:lnTo>
                    <a:lnTo>
                      <a:pt x="13449" y="18006"/>
                    </a:lnTo>
                    <a:lnTo>
                      <a:pt x="13173" y="17379"/>
                    </a:lnTo>
                    <a:lnTo>
                      <a:pt x="12878" y="16770"/>
                    </a:lnTo>
                    <a:lnTo>
                      <a:pt x="12545" y="16161"/>
                    </a:lnTo>
                    <a:lnTo>
                      <a:pt x="12213" y="15571"/>
                    </a:lnTo>
                    <a:lnTo>
                      <a:pt x="11863" y="14999"/>
                    </a:lnTo>
                    <a:lnTo>
                      <a:pt x="11494" y="14427"/>
                    </a:lnTo>
                    <a:lnTo>
                      <a:pt x="11125" y="13855"/>
                    </a:lnTo>
                    <a:lnTo>
                      <a:pt x="10719" y="13302"/>
                    </a:lnTo>
                    <a:lnTo>
                      <a:pt x="10295" y="12767"/>
                    </a:lnTo>
                    <a:lnTo>
                      <a:pt x="9871" y="12250"/>
                    </a:lnTo>
                    <a:lnTo>
                      <a:pt x="9409" y="11734"/>
                    </a:lnTo>
                    <a:lnTo>
                      <a:pt x="8948" y="11254"/>
                    </a:lnTo>
                    <a:lnTo>
                      <a:pt x="8468" y="10774"/>
                    </a:lnTo>
                    <a:lnTo>
                      <a:pt x="7970" y="10295"/>
                    </a:lnTo>
                    <a:lnTo>
                      <a:pt x="8395" y="9040"/>
                    </a:lnTo>
                    <a:lnTo>
                      <a:pt x="8837" y="7804"/>
                    </a:lnTo>
                    <a:lnTo>
                      <a:pt x="9317" y="6605"/>
                    </a:lnTo>
                    <a:lnTo>
                      <a:pt x="9834" y="5443"/>
                    </a:lnTo>
                    <a:lnTo>
                      <a:pt x="9372" y="5978"/>
                    </a:lnTo>
                    <a:lnTo>
                      <a:pt x="8930" y="6513"/>
                    </a:lnTo>
                    <a:lnTo>
                      <a:pt x="8487" y="7048"/>
                    </a:lnTo>
                    <a:lnTo>
                      <a:pt x="8063" y="7601"/>
                    </a:lnTo>
                    <a:lnTo>
                      <a:pt x="7657" y="8173"/>
                    </a:lnTo>
                    <a:lnTo>
                      <a:pt x="7251" y="8745"/>
                    </a:lnTo>
                    <a:lnTo>
                      <a:pt x="6864" y="9335"/>
                    </a:lnTo>
                    <a:lnTo>
                      <a:pt x="6476" y="9926"/>
                    </a:lnTo>
                    <a:lnTo>
                      <a:pt x="6126" y="10516"/>
                    </a:lnTo>
                    <a:lnTo>
                      <a:pt x="5775" y="11125"/>
                    </a:lnTo>
                    <a:lnTo>
                      <a:pt x="5425" y="11734"/>
                    </a:lnTo>
                    <a:lnTo>
                      <a:pt x="5111" y="12361"/>
                    </a:lnTo>
                    <a:lnTo>
                      <a:pt x="4797" y="12988"/>
                    </a:lnTo>
                    <a:lnTo>
                      <a:pt x="4502" y="13615"/>
                    </a:lnTo>
                    <a:lnTo>
                      <a:pt x="4207" y="14261"/>
                    </a:lnTo>
                    <a:lnTo>
                      <a:pt x="3949" y="14907"/>
                    </a:lnTo>
                    <a:lnTo>
                      <a:pt x="4023" y="14113"/>
                    </a:lnTo>
                    <a:lnTo>
                      <a:pt x="4078" y="13338"/>
                    </a:lnTo>
                    <a:lnTo>
                      <a:pt x="4115" y="12564"/>
                    </a:lnTo>
                    <a:lnTo>
                      <a:pt x="4152" y="11770"/>
                    </a:lnTo>
                    <a:lnTo>
                      <a:pt x="4170" y="10996"/>
                    </a:lnTo>
                    <a:lnTo>
                      <a:pt x="4170" y="10202"/>
                    </a:lnTo>
                    <a:lnTo>
                      <a:pt x="4152" y="9428"/>
                    </a:lnTo>
                    <a:lnTo>
                      <a:pt x="4133" y="8653"/>
                    </a:lnTo>
                    <a:lnTo>
                      <a:pt x="4078" y="7859"/>
                    </a:lnTo>
                    <a:lnTo>
                      <a:pt x="4041" y="7085"/>
                    </a:lnTo>
                    <a:lnTo>
                      <a:pt x="3967" y="6310"/>
                    </a:lnTo>
                    <a:lnTo>
                      <a:pt x="3875" y="5535"/>
                    </a:lnTo>
                    <a:lnTo>
                      <a:pt x="3783" y="4760"/>
                    </a:lnTo>
                    <a:lnTo>
                      <a:pt x="3672" y="3985"/>
                    </a:lnTo>
                    <a:lnTo>
                      <a:pt x="3561" y="3211"/>
                    </a:lnTo>
                    <a:lnTo>
                      <a:pt x="3432" y="2436"/>
                    </a:lnTo>
                    <a:lnTo>
                      <a:pt x="3395" y="3727"/>
                    </a:lnTo>
                    <a:lnTo>
                      <a:pt x="3358" y="5000"/>
                    </a:lnTo>
                    <a:lnTo>
                      <a:pt x="3303" y="6291"/>
                    </a:lnTo>
                    <a:lnTo>
                      <a:pt x="3248" y="7583"/>
                    </a:lnTo>
                    <a:lnTo>
                      <a:pt x="3156" y="8856"/>
                    </a:lnTo>
                    <a:lnTo>
                      <a:pt x="3063" y="10147"/>
                    </a:lnTo>
                    <a:lnTo>
                      <a:pt x="2971" y="11420"/>
                    </a:lnTo>
                    <a:lnTo>
                      <a:pt x="2842" y="12711"/>
                    </a:lnTo>
                    <a:lnTo>
                      <a:pt x="2713" y="13984"/>
                    </a:lnTo>
                    <a:lnTo>
                      <a:pt x="2584" y="15257"/>
                    </a:lnTo>
                    <a:lnTo>
                      <a:pt x="2418" y="16530"/>
                    </a:lnTo>
                    <a:lnTo>
                      <a:pt x="2252" y="17821"/>
                    </a:lnTo>
                    <a:lnTo>
                      <a:pt x="2067" y="19094"/>
                    </a:lnTo>
                    <a:lnTo>
                      <a:pt x="1883" y="20349"/>
                    </a:lnTo>
                    <a:lnTo>
                      <a:pt x="1680" y="21622"/>
                    </a:lnTo>
                    <a:lnTo>
                      <a:pt x="1458" y="22895"/>
                    </a:lnTo>
                    <a:lnTo>
                      <a:pt x="1" y="13006"/>
                    </a:lnTo>
                    <a:lnTo>
                      <a:pt x="149" y="15146"/>
                    </a:lnTo>
                    <a:lnTo>
                      <a:pt x="241" y="17286"/>
                    </a:lnTo>
                    <a:lnTo>
                      <a:pt x="315" y="19426"/>
                    </a:lnTo>
                    <a:lnTo>
                      <a:pt x="351" y="21585"/>
                    </a:lnTo>
                    <a:lnTo>
                      <a:pt x="370" y="23725"/>
                    </a:lnTo>
                    <a:lnTo>
                      <a:pt x="351" y="25883"/>
                    </a:lnTo>
                    <a:lnTo>
                      <a:pt x="296" y="28023"/>
                    </a:lnTo>
                    <a:lnTo>
                      <a:pt x="204" y="30163"/>
                    </a:lnTo>
                    <a:lnTo>
                      <a:pt x="4779" y="30163"/>
                    </a:lnTo>
                    <a:lnTo>
                      <a:pt x="4816" y="28687"/>
                    </a:lnTo>
                    <a:lnTo>
                      <a:pt x="4908" y="27211"/>
                    </a:lnTo>
                    <a:lnTo>
                      <a:pt x="5019" y="25717"/>
                    </a:lnTo>
                    <a:lnTo>
                      <a:pt x="5148" y="24223"/>
                    </a:lnTo>
                    <a:lnTo>
                      <a:pt x="5314" y="22710"/>
                    </a:lnTo>
                    <a:lnTo>
                      <a:pt x="5517" y="21216"/>
                    </a:lnTo>
                    <a:lnTo>
                      <a:pt x="5738" y="19740"/>
                    </a:lnTo>
                    <a:lnTo>
                      <a:pt x="5978" y="18264"/>
                    </a:lnTo>
                    <a:lnTo>
                      <a:pt x="6292" y="18910"/>
                    </a:lnTo>
                    <a:lnTo>
                      <a:pt x="6605" y="19574"/>
                    </a:lnTo>
                    <a:lnTo>
                      <a:pt x="6882" y="20275"/>
                    </a:lnTo>
                    <a:lnTo>
                      <a:pt x="7159" y="20976"/>
                    </a:lnTo>
                    <a:lnTo>
                      <a:pt x="7435" y="21677"/>
                    </a:lnTo>
                    <a:lnTo>
                      <a:pt x="7675" y="22415"/>
                    </a:lnTo>
                    <a:lnTo>
                      <a:pt x="7915" y="23153"/>
                    </a:lnTo>
                    <a:lnTo>
                      <a:pt x="8155" y="23909"/>
                    </a:lnTo>
                    <a:lnTo>
                      <a:pt x="8358" y="24666"/>
                    </a:lnTo>
                    <a:lnTo>
                      <a:pt x="8561" y="25440"/>
                    </a:lnTo>
                    <a:lnTo>
                      <a:pt x="8764" y="26215"/>
                    </a:lnTo>
                    <a:lnTo>
                      <a:pt x="8930" y="27008"/>
                    </a:lnTo>
                    <a:lnTo>
                      <a:pt x="9096" y="27783"/>
                    </a:lnTo>
                    <a:lnTo>
                      <a:pt x="9243" y="28576"/>
                    </a:lnTo>
                    <a:lnTo>
                      <a:pt x="9372" y="29370"/>
                    </a:lnTo>
                    <a:lnTo>
                      <a:pt x="9502" y="30163"/>
                    </a:lnTo>
                    <a:lnTo>
                      <a:pt x="17803" y="30163"/>
                    </a:lnTo>
                    <a:lnTo>
                      <a:pt x="17803" y="29075"/>
                    </a:lnTo>
                    <a:lnTo>
                      <a:pt x="17822" y="27986"/>
                    </a:lnTo>
                    <a:lnTo>
                      <a:pt x="17840" y="26898"/>
                    </a:lnTo>
                    <a:lnTo>
                      <a:pt x="17877" y="25809"/>
                    </a:lnTo>
                    <a:lnTo>
                      <a:pt x="17932" y="24721"/>
                    </a:lnTo>
                    <a:lnTo>
                      <a:pt x="17988" y="23632"/>
                    </a:lnTo>
                    <a:lnTo>
                      <a:pt x="18061" y="22544"/>
                    </a:lnTo>
                    <a:lnTo>
                      <a:pt x="18154" y="21456"/>
                    </a:lnTo>
                    <a:lnTo>
                      <a:pt x="18910" y="22323"/>
                    </a:lnTo>
                    <a:lnTo>
                      <a:pt x="19648" y="23208"/>
                    </a:lnTo>
                    <a:lnTo>
                      <a:pt x="20367" y="24112"/>
                    </a:lnTo>
                    <a:lnTo>
                      <a:pt x="21050" y="25034"/>
                    </a:lnTo>
                    <a:lnTo>
                      <a:pt x="20773" y="25662"/>
                    </a:lnTo>
                    <a:lnTo>
                      <a:pt x="20496" y="26289"/>
                    </a:lnTo>
                    <a:lnTo>
                      <a:pt x="20238" y="26916"/>
                    </a:lnTo>
                    <a:lnTo>
                      <a:pt x="19998" y="27562"/>
                    </a:lnTo>
                    <a:lnTo>
                      <a:pt x="19759" y="28208"/>
                    </a:lnTo>
                    <a:lnTo>
                      <a:pt x="19556" y="28853"/>
                    </a:lnTo>
                    <a:lnTo>
                      <a:pt x="19353" y="29517"/>
                    </a:lnTo>
                    <a:lnTo>
                      <a:pt x="19150" y="30163"/>
                    </a:lnTo>
                    <a:lnTo>
                      <a:pt x="21179" y="30163"/>
                    </a:lnTo>
                    <a:lnTo>
                      <a:pt x="21308" y="29167"/>
                    </a:lnTo>
                    <a:lnTo>
                      <a:pt x="21456" y="28152"/>
                    </a:lnTo>
                    <a:lnTo>
                      <a:pt x="21640" y="27156"/>
                    </a:lnTo>
                    <a:lnTo>
                      <a:pt x="21843" y="26160"/>
                    </a:lnTo>
                    <a:lnTo>
                      <a:pt x="22194" y="26676"/>
                    </a:lnTo>
                    <a:lnTo>
                      <a:pt x="22544" y="27211"/>
                    </a:lnTo>
                    <a:lnTo>
                      <a:pt x="22286" y="28687"/>
                    </a:lnTo>
                    <a:lnTo>
                      <a:pt x="22028" y="30163"/>
                    </a:lnTo>
                    <a:lnTo>
                      <a:pt x="27802" y="30163"/>
                    </a:lnTo>
                    <a:lnTo>
                      <a:pt x="27304" y="29370"/>
                    </a:lnTo>
                    <a:lnTo>
                      <a:pt x="26806" y="28576"/>
                    </a:lnTo>
                    <a:lnTo>
                      <a:pt x="26271" y="27783"/>
                    </a:lnTo>
                    <a:lnTo>
                      <a:pt x="25717" y="27027"/>
                    </a:lnTo>
                    <a:lnTo>
                      <a:pt x="25846" y="25348"/>
                    </a:lnTo>
                    <a:lnTo>
                      <a:pt x="25976" y="23669"/>
                    </a:lnTo>
                    <a:lnTo>
                      <a:pt x="26142" y="21991"/>
                    </a:lnTo>
                    <a:lnTo>
                      <a:pt x="26326" y="20312"/>
                    </a:lnTo>
                    <a:lnTo>
                      <a:pt x="26695" y="21529"/>
                    </a:lnTo>
                    <a:lnTo>
                      <a:pt x="27064" y="22747"/>
                    </a:lnTo>
                    <a:lnTo>
                      <a:pt x="27396" y="23965"/>
                    </a:lnTo>
                    <a:lnTo>
                      <a:pt x="27728" y="25201"/>
                    </a:lnTo>
                    <a:lnTo>
                      <a:pt x="28042" y="26437"/>
                    </a:lnTo>
                    <a:lnTo>
                      <a:pt x="28337" y="27673"/>
                    </a:lnTo>
                    <a:lnTo>
                      <a:pt x="28614" y="28927"/>
                    </a:lnTo>
                    <a:lnTo>
                      <a:pt x="28872" y="30163"/>
                    </a:lnTo>
                    <a:lnTo>
                      <a:pt x="33650" y="30163"/>
                    </a:lnTo>
                    <a:lnTo>
                      <a:pt x="32893" y="28318"/>
                    </a:lnTo>
                    <a:lnTo>
                      <a:pt x="32119" y="26492"/>
                    </a:lnTo>
                    <a:lnTo>
                      <a:pt x="31307" y="24666"/>
                    </a:lnTo>
                    <a:lnTo>
                      <a:pt x="30477" y="22839"/>
                    </a:lnTo>
                    <a:lnTo>
                      <a:pt x="29628" y="21050"/>
                    </a:lnTo>
                    <a:lnTo>
                      <a:pt x="28743" y="19242"/>
                    </a:lnTo>
                    <a:lnTo>
                      <a:pt x="27857" y="17471"/>
                    </a:lnTo>
                    <a:lnTo>
                      <a:pt x="26916" y="15700"/>
                    </a:lnTo>
                    <a:lnTo>
                      <a:pt x="27248" y="13541"/>
                    </a:lnTo>
                    <a:lnTo>
                      <a:pt x="27617" y="11401"/>
                    </a:lnTo>
                    <a:lnTo>
                      <a:pt x="28392" y="12435"/>
                    </a:lnTo>
                    <a:lnTo>
                      <a:pt x="29130" y="13486"/>
                    </a:lnTo>
                    <a:lnTo>
                      <a:pt x="29831" y="14575"/>
                    </a:lnTo>
                    <a:lnTo>
                      <a:pt x="30495" y="15681"/>
                    </a:lnTo>
                    <a:lnTo>
                      <a:pt x="31141" y="16807"/>
                    </a:lnTo>
                    <a:lnTo>
                      <a:pt x="31731" y="17932"/>
                    </a:lnTo>
                    <a:lnTo>
                      <a:pt x="32303" y="19094"/>
                    </a:lnTo>
                    <a:lnTo>
                      <a:pt x="32820" y="20275"/>
                    </a:lnTo>
                    <a:lnTo>
                      <a:pt x="33318" y="21474"/>
                    </a:lnTo>
                    <a:lnTo>
                      <a:pt x="33760" y="22673"/>
                    </a:lnTo>
                    <a:lnTo>
                      <a:pt x="34185" y="23909"/>
                    </a:lnTo>
                    <a:lnTo>
                      <a:pt x="34554" y="25127"/>
                    </a:lnTo>
                    <a:lnTo>
                      <a:pt x="34904" y="26381"/>
                    </a:lnTo>
                    <a:lnTo>
                      <a:pt x="35199" y="27636"/>
                    </a:lnTo>
                    <a:lnTo>
                      <a:pt x="35458" y="28890"/>
                    </a:lnTo>
                    <a:lnTo>
                      <a:pt x="35679" y="30163"/>
                    </a:lnTo>
                    <a:lnTo>
                      <a:pt x="40586" y="30163"/>
                    </a:lnTo>
                    <a:lnTo>
                      <a:pt x="40383" y="29462"/>
                    </a:lnTo>
                    <a:lnTo>
                      <a:pt x="40162" y="28779"/>
                    </a:lnTo>
                    <a:lnTo>
                      <a:pt x="39922" y="28097"/>
                    </a:lnTo>
                    <a:lnTo>
                      <a:pt x="39664" y="27414"/>
                    </a:lnTo>
                    <a:lnTo>
                      <a:pt x="39406" y="26732"/>
                    </a:lnTo>
                    <a:lnTo>
                      <a:pt x="39129" y="26049"/>
                    </a:lnTo>
                    <a:lnTo>
                      <a:pt x="38834" y="25385"/>
                    </a:lnTo>
                    <a:lnTo>
                      <a:pt x="38538" y="24721"/>
                    </a:lnTo>
                    <a:lnTo>
                      <a:pt x="38225" y="24075"/>
                    </a:lnTo>
                    <a:lnTo>
                      <a:pt x="37893" y="23430"/>
                    </a:lnTo>
                    <a:lnTo>
                      <a:pt x="37542" y="22784"/>
                    </a:lnTo>
                    <a:lnTo>
                      <a:pt x="37192" y="22157"/>
                    </a:lnTo>
                    <a:lnTo>
                      <a:pt x="36823" y="21529"/>
                    </a:lnTo>
                    <a:lnTo>
                      <a:pt x="36435" y="20902"/>
                    </a:lnTo>
                    <a:lnTo>
                      <a:pt x="36048" y="20293"/>
                    </a:lnTo>
                    <a:lnTo>
                      <a:pt x="35642" y="19685"/>
                    </a:lnTo>
                    <a:lnTo>
                      <a:pt x="35218" y="19094"/>
                    </a:lnTo>
                    <a:lnTo>
                      <a:pt x="34794" y="18504"/>
                    </a:lnTo>
                    <a:lnTo>
                      <a:pt x="34351" y="17932"/>
                    </a:lnTo>
                    <a:lnTo>
                      <a:pt x="33908" y="17360"/>
                    </a:lnTo>
                    <a:lnTo>
                      <a:pt x="33447" y="16807"/>
                    </a:lnTo>
                    <a:lnTo>
                      <a:pt x="32967" y="16253"/>
                    </a:lnTo>
                    <a:lnTo>
                      <a:pt x="32469" y="15700"/>
                    </a:lnTo>
                    <a:lnTo>
                      <a:pt x="31971" y="15183"/>
                    </a:lnTo>
                    <a:lnTo>
                      <a:pt x="31473" y="14648"/>
                    </a:lnTo>
                    <a:lnTo>
                      <a:pt x="30956" y="14150"/>
                    </a:lnTo>
                    <a:lnTo>
                      <a:pt x="30421" y="13652"/>
                    </a:lnTo>
                    <a:lnTo>
                      <a:pt x="29886" y="13154"/>
                    </a:lnTo>
                    <a:lnTo>
                      <a:pt x="29333" y="12693"/>
                    </a:lnTo>
                    <a:lnTo>
                      <a:pt x="28780" y="12213"/>
                    </a:lnTo>
                    <a:lnTo>
                      <a:pt x="28208" y="11770"/>
                    </a:lnTo>
                    <a:lnTo>
                      <a:pt x="27636" y="11328"/>
                    </a:lnTo>
                    <a:lnTo>
                      <a:pt x="27857" y="10073"/>
                    </a:lnTo>
                    <a:lnTo>
                      <a:pt x="28097" y="8819"/>
                    </a:lnTo>
                    <a:lnTo>
                      <a:pt x="28577" y="6365"/>
                    </a:lnTo>
                    <a:lnTo>
                      <a:pt x="28189" y="7251"/>
                    </a:lnTo>
                    <a:lnTo>
                      <a:pt x="27802" y="8136"/>
                    </a:lnTo>
                    <a:lnTo>
                      <a:pt x="27433" y="9040"/>
                    </a:lnTo>
                    <a:lnTo>
                      <a:pt x="27082" y="9944"/>
                    </a:lnTo>
                    <a:lnTo>
                      <a:pt x="26732" y="10866"/>
                    </a:lnTo>
                    <a:lnTo>
                      <a:pt x="26400" y="11770"/>
                    </a:lnTo>
                    <a:lnTo>
                      <a:pt x="26086" y="12693"/>
                    </a:lnTo>
                    <a:lnTo>
                      <a:pt x="25791" y="13615"/>
                    </a:lnTo>
                    <a:lnTo>
                      <a:pt x="24813" y="11863"/>
                    </a:lnTo>
                    <a:lnTo>
                      <a:pt x="23799" y="10129"/>
                    </a:lnTo>
                    <a:lnTo>
                      <a:pt x="22766" y="8413"/>
                    </a:lnTo>
                    <a:lnTo>
                      <a:pt x="21714" y="6697"/>
                    </a:lnTo>
                    <a:lnTo>
                      <a:pt x="20626" y="5000"/>
                    </a:lnTo>
                    <a:lnTo>
                      <a:pt x="19537" y="3321"/>
                    </a:lnTo>
                    <a:lnTo>
                      <a:pt x="18412" y="1661"/>
                    </a:lnTo>
                    <a:lnTo>
                      <a:pt x="1725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15"/>
              <p:cNvSpPr/>
              <p:nvPr/>
            </p:nvSpPr>
            <p:spPr>
              <a:xfrm>
                <a:off x="4584325" y="4669300"/>
                <a:ext cx="686750" cy="80757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32303" extrusionOk="0">
                    <a:moveTo>
                      <a:pt x="0" y="1"/>
                    </a:moveTo>
                    <a:lnTo>
                      <a:pt x="812" y="794"/>
                    </a:lnTo>
                    <a:lnTo>
                      <a:pt x="1587" y="1606"/>
                    </a:lnTo>
                    <a:lnTo>
                      <a:pt x="2362" y="2436"/>
                    </a:lnTo>
                    <a:lnTo>
                      <a:pt x="3100" y="3284"/>
                    </a:lnTo>
                    <a:lnTo>
                      <a:pt x="3819" y="4151"/>
                    </a:lnTo>
                    <a:lnTo>
                      <a:pt x="4502" y="5037"/>
                    </a:lnTo>
                    <a:lnTo>
                      <a:pt x="5184" y="5941"/>
                    </a:lnTo>
                    <a:lnTo>
                      <a:pt x="5830" y="6863"/>
                    </a:lnTo>
                    <a:lnTo>
                      <a:pt x="6457" y="7786"/>
                    </a:lnTo>
                    <a:lnTo>
                      <a:pt x="7066" y="8745"/>
                    </a:lnTo>
                    <a:lnTo>
                      <a:pt x="7638" y="9723"/>
                    </a:lnTo>
                    <a:lnTo>
                      <a:pt x="8191" y="10700"/>
                    </a:lnTo>
                    <a:lnTo>
                      <a:pt x="8708" y="11697"/>
                    </a:lnTo>
                    <a:lnTo>
                      <a:pt x="9224" y="12693"/>
                    </a:lnTo>
                    <a:lnTo>
                      <a:pt x="9704" y="13726"/>
                    </a:lnTo>
                    <a:lnTo>
                      <a:pt x="10147" y="14759"/>
                    </a:lnTo>
                    <a:lnTo>
                      <a:pt x="10571" y="15792"/>
                    </a:lnTo>
                    <a:lnTo>
                      <a:pt x="10977" y="16862"/>
                    </a:lnTo>
                    <a:lnTo>
                      <a:pt x="11346" y="17914"/>
                    </a:lnTo>
                    <a:lnTo>
                      <a:pt x="11696" y="18984"/>
                    </a:lnTo>
                    <a:lnTo>
                      <a:pt x="12028" y="20072"/>
                    </a:lnTo>
                    <a:lnTo>
                      <a:pt x="12324" y="21160"/>
                    </a:lnTo>
                    <a:lnTo>
                      <a:pt x="12582" y="22249"/>
                    </a:lnTo>
                    <a:lnTo>
                      <a:pt x="12822" y="23356"/>
                    </a:lnTo>
                    <a:lnTo>
                      <a:pt x="13043" y="24463"/>
                    </a:lnTo>
                    <a:lnTo>
                      <a:pt x="13228" y="25570"/>
                    </a:lnTo>
                    <a:lnTo>
                      <a:pt x="13375" y="26695"/>
                    </a:lnTo>
                    <a:lnTo>
                      <a:pt x="13504" y="27802"/>
                    </a:lnTo>
                    <a:lnTo>
                      <a:pt x="13615" y="28927"/>
                    </a:lnTo>
                    <a:lnTo>
                      <a:pt x="13670" y="30052"/>
                    </a:lnTo>
                    <a:lnTo>
                      <a:pt x="13726" y="31178"/>
                    </a:lnTo>
                    <a:lnTo>
                      <a:pt x="13726" y="32303"/>
                    </a:lnTo>
                    <a:lnTo>
                      <a:pt x="26639" y="32303"/>
                    </a:lnTo>
                    <a:lnTo>
                      <a:pt x="26639" y="30661"/>
                    </a:lnTo>
                    <a:lnTo>
                      <a:pt x="26676" y="29001"/>
                    </a:lnTo>
                    <a:lnTo>
                      <a:pt x="26750" y="27341"/>
                    </a:lnTo>
                    <a:lnTo>
                      <a:pt x="26842" y="25699"/>
                    </a:lnTo>
                    <a:lnTo>
                      <a:pt x="26953" y="24057"/>
                    </a:lnTo>
                    <a:lnTo>
                      <a:pt x="27100" y="22396"/>
                    </a:lnTo>
                    <a:lnTo>
                      <a:pt x="27266" y="20755"/>
                    </a:lnTo>
                    <a:lnTo>
                      <a:pt x="27469" y="19113"/>
                    </a:lnTo>
                    <a:lnTo>
                      <a:pt x="26879" y="20699"/>
                    </a:lnTo>
                    <a:lnTo>
                      <a:pt x="26344" y="22286"/>
                    </a:lnTo>
                    <a:lnTo>
                      <a:pt x="25846" y="23909"/>
                    </a:lnTo>
                    <a:lnTo>
                      <a:pt x="25385" y="25533"/>
                    </a:lnTo>
                    <a:lnTo>
                      <a:pt x="24960" y="27156"/>
                    </a:lnTo>
                    <a:lnTo>
                      <a:pt x="24591" y="28816"/>
                    </a:lnTo>
                    <a:lnTo>
                      <a:pt x="24241" y="30458"/>
                    </a:lnTo>
                    <a:lnTo>
                      <a:pt x="23964" y="32119"/>
                    </a:lnTo>
                    <a:lnTo>
                      <a:pt x="24038" y="31418"/>
                    </a:lnTo>
                    <a:lnTo>
                      <a:pt x="24112" y="30735"/>
                    </a:lnTo>
                    <a:lnTo>
                      <a:pt x="24149" y="30034"/>
                    </a:lnTo>
                    <a:lnTo>
                      <a:pt x="24167" y="29314"/>
                    </a:lnTo>
                    <a:lnTo>
                      <a:pt x="24167" y="28613"/>
                    </a:lnTo>
                    <a:lnTo>
                      <a:pt x="24130" y="27912"/>
                    </a:lnTo>
                    <a:lnTo>
                      <a:pt x="24075" y="27211"/>
                    </a:lnTo>
                    <a:lnTo>
                      <a:pt x="24020" y="26529"/>
                    </a:lnTo>
                    <a:lnTo>
                      <a:pt x="23909" y="25828"/>
                    </a:lnTo>
                    <a:lnTo>
                      <a:pt x="23798" y="25127"/>
                    </a:lnTo>
                    <a:lnTo>
                      <a:pt x="23669" y="24444"/>
                    </a:lnTo>
                    <a:lnTo>
                      <a:pt x="23503" y="23762"/>
                    </a:lnTo>
                    <a:lnTo>
                      <a:pt x="23319" y="23079"/>
                    </a:lnTo>
                    <a:lnTo>
                      <a:pt x="23134" y="22415"/>
                    </a:lnTo>
                    <a:lnTo>
                      <a:pt x="22913" y="21732"/>
                    </a:lnTo>
                    <a:lnTo>
                      <a:pt x="22673" y="21087"/>
                    </a:lnTo>
                    <a:lnTo>
                      <a:pt x="22396" y="20423"/>
                    </a:lnTo>
                    <a:lnTo>
                      <a:pt x="22119" y="19777"/>
                    </a:lnTo>
                    <a:lnTo>
                      <a:pt x="21824" y="19150"/>
                    </a:lnTo>
                    <a:lnTo>
                      <a:pt x="21511" y="18522"/>
                    </a:lnTo>
                    <a:lnTo>
                      <a:pt x="21160" y="17895"/>
                    </a:lnTo>
                    <a:lnTo>
                      <a:pt x="20810" y="17305"/>
                    </a:lnTo>
                    <a:lnTo>
                      <a:pt x="20441" y="16696"/>
                    </a:lnTo>
                    <a:lnTo>
                      <a:pt x="20035" y="16124"/>
                    </a:lnTo>
                    <a:lnTo>
                      <a:pt x="19629" y="15552"/>
                    </a:lnTo>
                    <a:lnTo>
                      <a:pt x="19205" y="14999"/>
                    </a:lnTo>
                    <a:lnTo>
                      <a:pt x="18762" y="14464"/>
                    </a:lnTo>
                    <a:lnTo>
                      <a:pt x="18301" y="13929"/>
                    </a:lnTo>
                    <a:lnTo>
                      <a:pt x="17821" y="13412"/>
                    </a:lnTo>
                    <a:lnTo>
                      <a:pt x="17323" y="12914"/>
                    </a:lnTo>
                    <a:lnTo>
                      <a:pt x="16806" y="12435"/>
                    </a:lnTo>
                    <a:lnTo>
                      <a:pt x="16271" y="11973"/>
                    </a:lnTo>
                    <a:lnTo>
                      <a:pt x="16271" y="11973"/>
                    </a:lnTo>
                    <a:lnTo>
                      <a:pt x="16714" y="12933"/>
                    </a:lnTo>
                    <a:lnTo>
                      <a:pt x="17139" y="13892"/>
                    </a:lnTo>
                    <a:lnTo>
                      <a:pt x="17544" y="14851"/>
                    </a:lnTo>
                    <a:lnTo>
                      <a:pt x="17895" y="15829"/>
                    </a:lnTo>
                    <a:lnTo>
                      <a:pt x="18245" y="16825"/>
                    </a:lnTo>
                    <a:lnTo>
                      <a:pt x="18541" y="17821"/>
                    </a:lnTo>
                    <a:lnTo>
                      <a:pt x="18817" y="18836"/>
                    </a:lnTo>
                    <a:lnTo>
                      <a:pt x="19057" y="19851"/>
                    </a:lnTo>
                    <a:lnTo>
                      <a:pt x="19278" y="20884"/>
                    </a:lnTo>
                    <a:lnTo>
                      <a:pt x="19463" y="21917"/>
                    </a:lnTo>
                    <a:lnTo>
                      <a:pt x="19611" y="22950"/>
                    </a:lnTo>
                    <a:lnTo>
                      <a:pt x="19740" y="23983"/>
                    </a:lnTo>
                    <a:lnTo>
                      <a:pt x="19832" y="25035"/>
                    </a:lnTo>
                    <a:lnTo>
                      <a:pt x="19906" y="26068"/>
                    </a:lnTo>
                    <a:lnTo>
                      <a:pt x="19924" y="27119"/>
                    </a:lnTo>
                    <a:lnTo>
                      <a:pt x="19924" y="28171"/>
                    </a:lnTo>
                    <a:lnTo>
                      <a:pt x="19647" y="27341"/>
                    </a:lnTo>
                    <a:lnTo>
                      <a:pt x="19352" y="26529"/>
                    </a:lnTo>
                    <a:lnTo>
                      <a:pt x="19002" y="25736"/>
                    </a:lnTo>
                    <a:lnTo>
                      <a:pt x="18614" y="24961"/>
                    </a:lnTo>
                    <a:lnTo>
                      <a:pt x="18208" y="24186"/>
                    </a:lnTo>
                    <a:lnTo>
                      <a:pt x="17747" y="23448"/>
                    </a:lnTo>
                    <a:lnTo>
                      <a:pt x="17268" y="22729"/>
                    </a:lnTo>
                    <a:lnTo>
                      <a:pt x="16770" y="22028"/>
                    </a:lnTo>
                    <a:lnTo>
                      <a:pt x="16493" y="21179"/>
                    </a:lnTo>
                    <a:lnTo>
                      <a:pt x="16198" y="20349"/>
                    </a:lnTo>
                    <a:lnTo>
                      <a:pt x="15884" y="19537"/>
                    </a:lnTo>
                    <a:lnTo>
                      <a:pt x="15552" y="18707"/>
                    </a:lnTo>
                    <a:lnTo>
                      <a:pt x="15201" y="17895"/>
                    </a:lnTo>
                    <a:lnTo>
                      <a:pt x="14833" y="17102"/>
                    </a:lnTo>
                    <a:lnTo>
                      <a:pt x="14445" y="16309"/>
                    </a:lnTo>
                    <a:lnTo>
                      <a:pt x="14058" y="15515"/>
                    </a:lnTo>
                    <a:lnTo>
                      <a:pt x="13633" y="14741"/>
                    </a:lnTo>
                    <a:lnTo>
                      <a:pt x="13209" y="13966"/>
                    </a:lnTo>
                    <a:lnTo>
                      <a:pt x="12748" y="13209"/>
                    </a:lnTo>
                    <a:lnTo>
                      <a:pt x="12287" y="12453"/>
                    </a:lnTo>
                    <a:lnTo>
                      <a:pt x="11807" y="11715"/>
                    </a:lnTo>
                    <a:lnTo>
                      <a:pt x="11309" y="10996"/>
                    </a:lnTo>
                    <a:lnTo>
                      <a:pt x="10811" y="10276"/>
                    </a:lnTo>
                    <a:lnTo>
                      <a:pt x="10276" y="9557"/>
                    </a:lnTo>
                    <a:lnTo>
                      <a:pt x="9741" y="8874"/>
                    </a:lnTo>
                    <a:lnTo>
                      <a:pt x="9187" y="8173"/>
                    </a:lnTo>
                    <a:lnTo>
                      <a:pt x="8616" y="7509"/>
                    </a:lnTo>
                    <a:lnTo>
                      <a:pt x="8025" y="6845"/>
                    </a:lnTo>
                    <a:lnTo>
                      <a:pt x="7435" y="6199"/>
                    </a:lnTo>
                    <a:lnTo>
                      <a:pt x="6826" y="5554"/>
                    </a:lnTo>
                    <a:lnTo>
                      <a:pt x="6199" y="4945"/>
                    </a:lnTo>
                    <a:lnTo>
                      <a:pt x="5553" y="4336"/>
                    </a:lnTo>
                    <a:lnTo>
                      <a:pt x="4908" y="3746"/>
                    </a:lnTo>
                    <a:lnTo>
                      <a:pt x="4243" y="3155"/>
                    </a:lnTo>
                    <a:lnTo>
                      <a:pt x="3561" y="2602"/>
                    </a:lnTo>
                    <a:lnTo>
                      <a:pt x="2878" y="2048"/>
                    </a:lnTo>
                    <a:lnTo>
                      <a:pt x="2177" y="1513"/>
                    </a:lnTo>
                    <a:lnTo>
                      <a:pt x="1458" y="997"/>
                    </a:lnTo>
                    <a:lnTo>
                      <a:pt x="738" y="49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15"/>
              <p:cNvSpPr/>
              <p:nvPr/>
            </p:nvSpPr>
            <p:spPr>
              <a:xfrm>
                <a:off x="2620550" y="5243025"/>
                <a:ext cx="107025" cy="233850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9354" extrusionOk="0">
                    <a:moveTo>
                      <a:pt x="4280" y="1"/>
                    </a:moveTo>
                    <a:lnTo>
                      <a:pt x="3930" y="536"/>
                    </a:lnTo>
                    <a:lnTo>
                      <a:pt x="3579" y="1089"/>
                    </a:lnTo>
                    <a:lnTo>
                      <a:pt x="3247" y="1643"/>
                    </a:lnTo>
                    <a:lnTo>
                      <a:pt x="2934" y="2196"/>
                    </a:lnTo>
                    <a:lnTo>
                      <a:pt x="2620" y="2768"/>
                    </a:lnTo>
                    <a:lnTo>
                      <a:pt x="2325" y="3340"/>
                    </a:lnTo>
                    <a:lnTo>
                      <a:pt x="2030" y="3912"/>
                    </a:lnTo>
                    <a:lnTo>
                      <a:pt x="1753" y="4502"/>
                    </a:lnTo>
                    <a:lnTo>
                      <a:pt x="1495" y="5093"/>
                    </a:lnTo>
                    <a:lnTo>
                      <a:pt x="1255" y="5683"/>
                    </a:lnTo>
                    <a:lnTo>
                      <a:pt x="1015" y="6292"/>
                    </a:lnTo>
                    <a:lnTo>
                      <a:pt x="775" y="6900"/>
                    </a:lnTo>
                    <a:lnTo>
                      <a:pt x="572" y="7509"/>
                    </a:lnTo>
                    <a:lnTo>
                      <a:pt x="369" y="8118"/>
                    </a:lnTo>
                    <a:lnTo>
                      <a:pt x="185" y="8745"/>
                    </a:lnTo>
                    <a:lnTo>
                      <a:pt x="0" y="9354"/>
                    </a:lnTo>
                    <a:lnTo>
                      <a:pt x="2011" y="9354"/>
                    </a:lnTo>
                    <a:lnTo>
                      <a:pt x="2159" y="8155"/>
                    </a:lnTo>
                    <a:lnTo>
                      <a:pt x="2362" y="6974"/>
                    </a:lnTo>
                    <a:lnTo>
                      <a:pt x="2583" y="5794"/>
                    </a:lnTo>
                    <a:lnTo>
                      <a:pt x="2860" y="4613"/>
                    </a:lnTo>
                    <a:lnTo>
                      <a:pt x="3155" y="3432"/>
                    </a:lnTo>
                    <a:lnTo>
                      <a:pt x="3487" y="2288"/>
                    </a:lnTo>
                    <a:lnTo>
                      <a:pt x="3875" y="1126"/>
                    </a:lnTo>
                    <a:lnTo>
                      <a:pt x="42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15"/>
              <p:cNvSpPr/>
              <p:nvPr/>
            </p:nvSpPr>
            <p:spPr>
              <a:xfrm>
                <a:off x="2692500" y="4881925"/>
                <a:ext cx="163750" cy="594950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3798" extrusionOk="0">
                    <a:moveTo>
                      <a:pt x="6549" y="0"/>
                    </a:moveTo>
                    <a:lnTo>
                      <a:pt x="5922" y="1402"/>
                    </a:lnTo>
                    <a:lnTo>
                      <a:pt x="5332" y="2841"/>
                    </a:lnTo>
                    <a:lnTo>
                      <a:pt x="4778" y="4280"/>
                    </a:lnTo>
                    <a:lnTo>
                      <a:pt x="4262" y="5737"/>
                    </a:lnTo>
                    <a:lnTo>
                      <a:pt x="3764" y="7195"/>
                    </a:lnTo>
                    <a:lnTo>
                      <a:pt x="3321" y="8671"/>
                    </a:lnTo>
                    <a:lnTo>
                      <a:pt x="2878" y="10147"/>
                    </a:lnTo>
                    <a:lnTo>
                      <a:pt x="2491" y="11641"/>
                    </a:lnTo>
                    <a:lnTo>
                      <a:pt x="2103" y="13154"/>
                    </a:lnTo>
                    <a:lnTo>
                      <a:pt x="1753" y="14648"/>
                    </a:lnTo>
                    <a:lnTo>
                      <a:pt x="1421" y="16161"/>
                    </a:lnTo>
                    <a:lnTo>
                      <a:pt x="1107" y="17692"/>
                    </a:lnTo>
                    <a:lnTo>
                      <a:pt x="812" y="19204"/>
                    </a:lnTo>
                    <a:lnTo>
                      <a:pt x="517" y="20736"/>
                    </a:lnTo>
                    <a:lnTo>
                      <a:pt x="259" y="22267"/>
                    </a:lnTo>
                    <a:lnTo>
                      <a:pt x="0" y="23798"/>
                    </a:lnTo>
                    <a:lnTo>
                      <a:pt x="3505" y="23798"/>
                    </a:lnTo>
                    <a:lnTo>
                      <a:pt x="3579" y="22304"/>
                    </a:lnTo>
                    <a:lnTo>
                      <a:pt x="3671" y="20791"/>
                    </a:lnTo>
                    <a:lnTo>
                      <a:pt x="3782" y="19260"/>
                    </a:lnTo>
                    <a:lnTo>
                      <a:pt x="3893" y="17747"/>
                    </a:lnTo>
                    <a:lnTo>
                      <a:pt x="4040" y="16234"/>
                    </a:lnTo>
                    <a:lnTo>
                      <a:pt x="4206" y="14722"/>
                    </a:lnTo>
                    <a:lnTo>
                      <a:pt x="4372" y="13209"/>
                    </a:lnTo>
                    <a:lnTo>
                      <a:pt x="4557" y="11696"/>
                    </a:lnTo>
                    <a:lnTo>
                      <a:pt x="4760" y="10202"/>
                    </a:lnTo>
                    <a:lnTo>
                      <a:pt x="4981" y="8708"/>
                    </a:lnTo>
                    <a:lnTo>
                      <a:pt x="5203" y="7213"/>
                    </a:lnTo>
                    <a:lnTo>
                      <a:pt x="5442" y="5756"/>
                    </a:lnTo>
                    <a:lnTo>
                      <a:pt x="5701" y="4280"/>
                    </a:lnTo>
                    <a:lnTo>
                      <a:pt x="5977" y="2841"/>
                    </a:lnTo>
                    <a:lnTo>
                      <a:pt x="6254" y="1402"/>
                    </a:lnTo>
                    <a:lnTo>
                      <a:pt x="6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5"/>
              <p:cNvSpPr/>
              <p:nvPr/>
            </p:nvSpPr>
            <p:spPr>
              <a:xfrm>
                <a:off x="1262800" y="4616725"/>
                <a:ext cx="515175" cy="860150"/>
              </a:xfrm>
              <a:custGeom>
                <a:avLst/>
                <a:gdLst/>
                <a:ahLst/>
                <a:cxnLst/>
                <a:rect l="l" t="t" r="r" b="b"/>
                <a:pathLst>
                  <a:path w="20607" h="34406" extrusionOk="0">
                    <a:moveTo>
                      <a:pt x="6567" y="1"/>
                    </a:moveTo>
                    <a:lnTo>
                      <a:pt x="5977" y="1513"/>
                    </a:lnTo>
                    <a:lnTo>
                      <a:pt x="5424" y="3026"/>
                    </a:lnTo>
                    <a:lnTo>
                      <a:pt x="4870" y="4557"/>
                    </a:lnTo>
                    <a:lnTo>
                      <a:pt x="4354" y="6088"/>
                    </a:lnTo>
                    <a:lnTo>
                      <a:pt x="3856" y="7638"/>
                    </a:lnTo>
                    <a:lnTo>
                      <a:pt x="3394" y="9206"/>
                    </a:lnTo>
                    <a:lnTo>
                      <a:pt x="2952" y="10756"/>
                    </a:lnTo>
                    <a:lnTo>
                      <a:pt x="2527" y="12324"/>
                    </a:lnTo>
                    <a:lnTo>
                      <a:pt x="2122" y="13910"/>
                    </a:lnTo>
                    <a:lnTo>
                      <a:pt x="1753" y="15478"/>
                    </a:lnTo>
                    <a:lnTo>
                      <a:pt x="1402" y="17065"/>
                    </a:lnTo>
                    <a:lnTo>
                      <a:pt x="1070" y="18651"/>
                    </a:lnTo>
                    <a:lnTo>
                      <a:pt x="775" y="20256"/>
                    </a:lnTo>
                    <a:lnTo>
                      <a:pt x="498" y="21861"/>
                    </a:lnTo>
                    <a:lnTo>
                      <a:pt x="240" y="23466"/>
                    </a:lnTo>
                    <a:lnTo>
                      <a:pt x="0" y="25071"/>
                    </a:lnTo>
                    <a:lnTo>
                      <a:pt x="0" y="34406"/>
                    </a:lnTo>
                    <a:lnTo>
                      <a:pt x="5497" y="34406"/>
                    </a:lnTo>
                    <a:lnTo>
                      <a:pt x="5479" y="33410"/>
                    </a:lnTo>
                    <a:lnTo>
                      <a:pt x="5461" y="32414"/>
                    </a:lnTo>
                    <a:lnTo>
                      <a:pt x="5461" y="31436"/>
                    </a:lnTo>
                    <a:lnTo>
                      <a:pt x="5497" y="30440"/>
                    </a:lnTo>
                    <a:lnTo>
                      <a:pt x="5534" y="29444"/>
                    </a:lnTo>
                    <a:lnTo>
                      <a:pt x="5571" y="28447"/>
                    </a:lnTo>
                    <a:lnTo>
                      <a:pt x="5645" y="27451"/>
                    </a:lnTo>
                    <a:lnTo>
                      <a:pt x="5737" y="26473"/>
                    </a:lnTo>
                    <a:lnTo>
                      <a:pt x="5830" y="25477"/>
                    </a:lnTo>
                    <a:lnTo>
                      <a:pt x="5940" y="24481"/>
                    </a:lnTo>
                    <a:lnTo>
                      <a:pt x="6088" y="23503"/>
                    </a:lnTo>
                    <a:lnTo>
                      <a:pt x="6217" y="22526"/>
                    </a:lnTo>
                    <a:lnTo>
                      <a:pt x="6383" y="21529"/>
                    </a:lnTo>
                    <a:lnTo>
                      <a:pt x="6567" y="20552"/>
                    </a:lnTo>
                    <a:lnTo>
                      <a:pt x="6752" y="19592"/>
                    </a:lnTo>
                    <a:lnTo>
                      <a:pt x="6973" y="18615"/>
                    </a:lnTo>
                    <a:lnTo>
                      <a:pt x="7342" y="18984"/>
                    </a:lnTo>
                    <a:lnTo>
                      <a:pt x="7730" y="19371"/>
                    </a:lnTo>
                    <a:lnTo>
                      <a:pt x="8468" y="20164"/>
                    </a:lnTo>
                    <a:lnTo>
                      <a:pt x="9205" y="21013"/>
                    </a:lnTo>
                    <a:lnTo>
                      <a:pt x="9906" y="21898"/>
                    </a:lnTo>
                    <a:lnTo>
                      <a:pt x="10589" y="22821"/>
                    </a:lnTo>
                    <a:lnTo>
                      <a:pt x="11235" y="23762"/>
                    </a:lnTo>
                    <a:lnTo>
                      <a:pt x="11880" y="24739"/>
                    </a:lnTo>
                    <a:lnTo>
                      <a:pt x="12489" y="25754"/>
                    </a:lnTo>
                    <a:lnTo>
                      <a:pt x="13080" y="26787"/>
                    </a:lnTo>
                    <a:lnTo>
                      <a:pt x="13633" y="27820"/>
                    </a:lnTo>
                    <a:lnTo>
                      <a:pt x="14168" y="28890"/>
                    </a:lnTo>
                    <a:lnTo>
                      <a:pt x="14684" y="29979"/>
                    </a:lnTo>
                    <a:lnTo>
                      <a:pt x="15183" y="31085"/>
                    </a:lnTo>
                    <a:lnTo>
                      <a:pt x="15644" y="32174"/>
                    </a:lnTo>
                    <a:lnTo>
                      <a:pt x="16068" y="33299"/>
                    </a:lnTo>
                    <a:lnTo>
                      <a:pt x="16474" y="34406"/>
                    </a:lnTo>
                    <a:lnTo>
                      <a:pt x="20606" y="34406"/>
                    </a:lnTo>
                    <a:lnTo>
                      <a:pt x="20366" y="33779"/>
                    </a:lnTo>
                    <a:lnTo>
                      <a:pt x="20127" y="33152"/>
                    </a:lnTo>
                    <a:lnTo>
                      <a:pt x="19868" y="32524"/>
                    </a:lnTo>
                    <a:lnTo>
                      <a:pt x="19592" y="31916"/>
                    </a:lnTo>
                    <a:lnTo>
                      <a:pt x="19296" y="31307"/>
                    </a:lnTo>
                    <a:lnTo>
                      <a:pt x="19001" y="30698"/>
                    </a:lnTo>
                    <a:lnTo>
                      <a:pt x="18688" y="30089"/>
                    </a:lnTo>
                    <a:lnTo>
                      <a:pt x="18356" y="29499"/>
                    </a:lnTo>
                    <a:lnTo>
                      <a:pt x="18005" y="28927"/>
                    </a:lnTo>
                    <a:lnTo>
                      <a:pt x="17655" y="28355"/>
                    </a:lnTo>
                    <a:lnTo>
                      <a:pt x="17286" y="27783"/>
                    </a:lnTo>
                    <a:lnTo>
                      <a:pt x="16917" y="27230"/>
                    </a:lnTo>
                    <a:lnTo>
                      <a:pt x="16529" y="26676"/>
                    </a:lnTo>
                    <a:lnTo>
                      <a:pt x="16123" y="26123"/>
                    </a:lnTo>
                    <a:lnTo>
                      <a:pt x="15699" y="25588"/>
                    </a:lnTo>
                    <a:lnTo>
                      <a:pt x="15275" y="25071"/>
                    </a:lnTo>
                    <a:lnTo>
                      <a:pt x="14851" y="24555"/>
                    </a:lnTo>
                    <a:lnTo>
                      <a:pt x="14389" y="24038"/>
                    </a:lnTo>
                    <a:lnTo>
                      <a:pt x="13928" y="23559"/>
                    </a:lnTo>
                    <a:lnTo>
                      <a:pt x="13467" y="23061"/>
                    </a:lnTo>
                    <a:lnTo>
                      <a:pt x="12987" y="22581"/>
                    </a:lnTo>
                    <a:lnTo>
                      <a:pt x="12489" y="22120"/>
                    </a:lnTo>
                    <a:lnTo>
                      <a:pt x="11991" y="21658"/>
                    </a:lnTo>
                    <a:lnTo>
                      <a:pt x="11493" y="21216"/>
                    </a:lnTo>
                    <a:lnTo>
                      <a:pt x="10958" y="20791"/>
                    </a:lnTo>
                    <a:lnTo>
                      <a:pt x="10441" y="20367"/>
                    </a:lnTo>
                    <a:lnTo>
                      <a:pt x="9906" y="19961"/>
                    </a:lnTo>
                    <a:lnTo>
                      <a:pt x="9353" y="19574"/>
                    </a:lnTo>
                    <a:lnTo>
                      <a:pt x="8800" y="19186"/>
                    </a:lnTo>
                    <a:lnTo>
                      <a:pt x="8228" y="18818"/>
                    </a:lnTo>
                    <a:lnTo>
                      <a:pt x="7656" y="18449"/>
                    </a:lnTo>
                    <a:lnTo>
                      <a:pt x="7084" y="18098"/>
                    </a:lnTo>
                    <a:lnTo>
                      <a:pt x="7398" y="16825"/>
                    </a:lnTo>
                    <a:lnTo>
                      <a:pt x="7730" y="15534"/>
                    </a:lnTo>
                    <a:lnTo>
                      <a:pt x="8099" y="14279"/>
                    </a:lnTo>
                    <a:lnTo>
                      <a:pt x="8486" y="13006"/>
                    </a:lnTo>
                    <a:lnTo>
                      <a:pt x="7490" y="15386"/>
                    </a:lnTo>
                    <a:lnTo>
                      <a:pt x="7010" y="16585"/>
                    </a:lnTo>
                    <a:lnTo>
                      <a:pt x="6531" y="17784"/>
                    </a:lnTo>
                    <a:lnTo>
                      <a:pt x="5866" y="17434"/>
                    </a:lnTo>
                    <a:lnTo>
                      <a:pt x="5202" y="17102"/>
                    </a:lnTo>
                    <a:lnTo>
                      <a:pt x="5811" y="17581"/>
                    </a:lnTo>
                    <a:lnTo>
                      <a:pt x="6401" y="18098"/>
                    </a:lnTo>
                    <a:lnTo>
                      <a:pt x="6032" y="19076"/>
                    </a:lnTo>
                    <a:lnTo>
                      <a:pt x="5682" y="20072"/>
                    </a:lnTo>
                    <a:lnTo>
                      <a:pt x="5331" y="21068"/>
                    </a:lnTo>
                    <a:lnTo>
                      <a:pt x="4999" y="22046"/>
                    </a:lnTo>
                    <a:lnTo>
                      <a:pt x="4686" y="23061"/>
                    </a:lnTo>
                    <a:lnTo>
                      <a:pt x="4391" y="24057"/>
                    </a:lnTo>
                    <a:lnTo>
                      <a:pt x="4114" y="25053"/>
                    </a:lnTo>
                    <a:lnTo>
                      <a:pt x="3856" y="26068"/>
                    </a:lnTo>
                    <a:lnTo>
                      <a:pt x="3634" y="27082"/>
                    </a:lnTo>
                    <a:lnTo>
                      <a:pt x="3413" y="28097"/>
                    </a:lnTo>
                    <a:lnTo>
                      <a:pt x="3247" y="29111"/>
                    </a:lnTo>
                    <a:lnTo>
                      <a:pt x="3081" y="30108"/>
                    </a:lnTo>
                    <a:lnTo>
                      <a:pt x="2970" y="31122"/>
                    </a:lnTo>
                    <a:lnTo>
                      <a:pt x="2878" y="32137"/>
                    </a:lnTo>
                    <a:lnTo>
                      <a:pt x="2823" y="33152"/>
                    </a:lnTo>
                    <a:lnTo>
                      <a:pt x="2786" y="34148"/>
                    </a:lnTo>
                    <a:lnTo>
                      <a:pt x="2693" y="33096"/>
                    </a:lnTo>
                    <a:lnTo>
                      <a:pt x="2620" y="32026"/>
                    </a:lnTo>
                    <a:lnTo>
                      <a:pt x="2546" y="30956"/>
                    </a:lnTo>
                    <a:lnTo>
                      <a:pt x="2509" y="29886"/>
                    </a:lnTo>
                    <a:lnTo>
                      <a:pt x="2472" y="28816"/>
                    </a:lnTo>
                    <a:lnTo>
                      <a:pt x="2454" y="27728"/>
                    </a:lnTo>
                    <a:lnTo>
                      <a:pt x="2454" y="26658"/>
                    </a:lnTo>
                    <a:lnTo>
                      <a:pt x="2472" y="25588"/>
                    </a:lnTo>
                    <a:lnTo>
                      <a:pt x="2509" y="24499"/>
                    </a:lnTo>
                    <a:lnTo>
                      <a:pt x="2546" y="23429"/>
                    </a:lnTo>
                    <a:lnTo>
                      <a:pt x="2620" y="22341"/>
                    </a:lnTo>
                    <a:lnTo>
                      <a:pt x="2693" y="21271"/>
                    </a:lnTo>
                    <a:lnTo>
                      <a:pt x="2786" y="20183"/>
                    </a:lnTo>
                    <a:lnTo>
                      <a:pt x="2878" y="19113"/>
                    </a:lnTo>
                    <a:lnTo>
                      <a:pt x="3007" y="18024"/>
                    </a:lnTo>
                    <a:lnTo>
                      <a:pt x="3136" y="16954"/>
                    </a:lnTo>
                    <a:lnTo>
                      <a:pt x="3265" y="15866"/>
                    </a:lnTo>
                    <a:lnTo>
                      <a:pt x="3413" y="14796"/>
                    </a:lnTo>
                    <a:lnTo>
                      <a:pt x="3579" y="13726"/>
                    </a:lnTo>
                    <a:lnTo>
                      <a:pt x="3763" y="12656"/>
                    </a:lnTo>
                    <a:lnTo>
                      <a:pt x="4132" y="10516"/>
                    </a:lnTo>
                    <a:lnTo>
                      <a:pt x="4557" y="8376"/>
                    </a:lnTo>
                    <a:lnTo>
                      <a:pt x="5018" y="6254"/>
                    </a:lnTo>
                    <a:lnTo>
                      <a:pt x="5497" y="4151"/>
                    </a:lnTo>
                    <a:lnTo>
                      <a:pt x="6032" y="2067"/>
                    </a:lnTo>
                    <a:lnTo>
                      <a:pt x="65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15"/>
              <p:cNvSpPr/>
              <p:nvPr/>
            </p:nvSpPr>
            <p:spPr>
              <a:xfrm>
                <a:off x="1498450" y="4664700"/>
                <a:ext cx="372675" cy="812175"/>
              </a:xfrm>
              <a:custGeom>
                <a:avLst/>
                <a:gdLst/>
                <a:ahLst/>
                <a:cxnLst/>
                <a:rect l="l" t="t" r="r" b="b"/>
                <a:pathLst>
                  <a:path w="14907" h="32487" extrusionOk="0">
                    <a:moveTo>
                      <a:pt x="1" y="0"/>
                    </a:moveTo>
                    <a:lnTo>
                      <a:pt x="536" y="960"/>
                    </a:lnTo>
                    <a:lnTo>
                      <a:pt x="1052" y="1900"/>
                    </a:lnTo>
                    <a:lnTo>
                      <a:pt x="1569" y="2860"/>
                    </a:lnTo>
                    <a:lnTo>
                      <a:pt x="2067" y="3819"/>
                    </a:lnTo>
                    <a:lnTo>
                      <a:pt x="2547" y="4797"/>
                    </a:lnTo>
                    <a:lnTo>
                      <a:pt x="3026" y="5756"/>
                    </a:lnTo>
                    <a:lnTo>
                      <a:pt x="3488" y="6734"/>
                    </a:lnTo>
                    <a:lnTo>
                      <a:pt x="3949" y="7711"/>
                    </a:lnTo>
                    <a:lnTo>
                      <a:pt x="4391" y="8708"/>
                    </a:lnTo>
                    <a:lnTo>
                      <a:pt x="4816" y="9704"/>
                    </a:lnTo>
                    <a:lnTo>
                      <a:pt x="5240" y="10700"/>
                    </a:lnTo>
                    <a:lnTo>
                      <a:pt x="5664" y="11696"/>
                    </a:lnTo>
                    <a:lnTo>
                      <a:pt x="6052" y="12711"/>
                    </a:lnTo>
                    <a:lnTo>
                      <a:pt x="6439" y="13707"/>
                    </a:lnTo>
                    <a:lnTo>
                      <a:pt x="6827" y="14722"/>
                    </a:lnTo>
                    <a:lnTo>
                      <a:pt x="7196" y="15736"/>
                    </a:lnTo>
                    <a:lnTo>
                      <a:pt x="7546" y="16769"/>
                    </a:lnTo>
                    <a:lnTo>
                      <a:pt x="7897" y="17802"/>
                    </a:lnTo>
                    <a:lnTo>
                      <a:pt x="8229" y="18817"/>
                    </a:lnTo>
                    <a:lnTo>
                      <a:pt x="8542" y="19850"/>
                    </a:lnTo>
                    <a:lnTo>
                      <a:pt x="8856" y="20902"/>
                    </a:lnTo>
                    <a:lnTo>
                      <a:pt x="9151" y="21935"/>
                    </a:lnTo>
                    <a:lnTo>
                      <a:pt x="9446" y="22986"/>
                    </a:lnTo>
                    <a:lnTo>
                      <a:pt x="9723" y="24019"/>
                    </a:lnTo>
                    <a:lnTo>
                      <a:pt x="9981" y="25071"/>
                    </a:lnTo>
                    <a:lnTo>
                      <a:pt x="10239" y="26122"/>
                    </a:lnTo>
                    <a:lnTo>
                      <a:pt x="10479" y="27174"/>
                    </a:lnTo>
                    <a:lnTo>
                      <a:pt x="10719" y="28244"/>
                    </a:lnTo>
                    <a:lnTo>
                      <a:pt x="10940" y="29296"/>
                    </a:lnTo>
                    <a:lnTo>
                      <a:pt x="11143" y="30365"/>
                    </a:lnTo>
                    <a:lnTo>
                      <a:pt x="11346" y="31417"/>
                    </a:lnTo>
                    <a:lnTo>
                      <a:pt x="11531" y="32487"/>
                    </a:lnTo>
                    <a:lnTo>
                      <a:pt x="14907" y="32487"/>
                    </a:lnTo>
                    <a:lnTo>
                      <a:pt x="14261" y="30329"/>
                    </a:lnTo>
                    <a:lnTo>
                      <a:pt x="13597" y="28152"/>
                    </a:lnTo>
                    <a:lnTo>
                      <a:pt x="12914" y="25993"/>
                    </a:lnTo>
                    <a:lnTo>
                      <a:pt x="12213" y="23853"/>
                    </a:lnTo>
                    <a:lnTo>
                      <a:pt x="11475" y="21713"/>
                    </a:lnTo>
                    <a:lnTo>
                      <a:pt x="10701" y="19573"/>
                    </a:lnTo>
                    <a:lnTo>
                      <a:pt x="10295" y="18522"/>
                    </a:lnTo>
                    <a:lnTo>
                      <a:pt x="9889" y="17470"/>
                    </a:lnTo>
                    <a:lnTo>
                      <a:pt x="9465" y="16437"/>
                    </a:lnTo>
                    <a:lnTo>
                      <a:pt x="9040" y="15404"/>
                    </a:lnTo>
                    <a:lnTo>
                      <a:pt x="8579" y="14371"/>
                    </a:lnTo>
                    <a:lnTo>
                      <a:pt x="8118" y="13338"/>
                    </a:lnTo>
                    <a:lnTo>
                      <a:pt x="7657" y="12323"/>
                    </a:lnTo>
                    <a:lnTo>
                      <a:pt x="7159" y="11327"/>
                    </a:lnTo>
                    <a:lnTo>
                      <a:pt x="6661" y="10313"/>
                    </a:lnTo>
                    <a:lnTo>
                      <a:pt x="6144" y="9335"/>
                    </a:lnTo>
                    <a:lnTo>
                      <a:pt x="5609" y="8339"/>
                    </a:lnTo>
                    <a:lnTo>
                      <a:pt x="5074" y="7379"/>
                    </a:lnTo>
                    <a:lnTo>
                      <a:pt x="4502" y="6420"/>
                    </a:lnTo>
                    <a:lnTo>
                      <a:pt x="3912" y="5461"/>
                    </a:lnTo>
                    <a:lnTo>
                      <a:pt x="3321" y="4520"/>
                    </a:lnTo>
                    <a:lnTo>
                      <a:pt x="2694" y="3598"/>
                    </a:lnTo>
                    <a:lnTo>
                      <a:pt x="2049" y="2675"/>
                    </a:lnTo>
                    <a:lnTo>
                      <a:pt x="1384" y="1771"/>
                    </a:lnTo>
                    <a:lnTo>
                      <a:pt x="720" y="8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15"/>
              <p:cNvSpPr/>
              <p:nvPr/>
            </p:nvSpPr>
            <p:spPr>
              <a:xfrm>
                <a:off x="1759025" y="5134200"/>
                <a:ext cx="178050" cy="342675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13707" extrusionOk="0">
                    <a:moveTo>
                      <a:pt x="1" y="0"/>
                    </a:moveTo>
                    <a:lnTo>
                      <a:pt x="554" y="757"/>
                    </a:lnTo>
                    <a:lnTo>
                      <a:pt x="1071" y="1531"/>
                    </a:lnTo>
                    <a:lnTo>
                      <a:pt x="1551" y="2325"/>
                    </a:lnTo>
                    <a:lnTo>
                      <a:pt x="2030" y="3136"/>
                    </a:lnTo>
                    <a:lnTo>
                      <a:pt x="2454" y="3948"/>
                    </a:lnTo>
                    <a:lnTo>
                      <a:pt x="2860" y="4778"/>
                    </a:lnTo>
                    <a:lnTo>
                      <a:pt x="3248" y="5627"/>
                    </a:lnTo>
                    <a:lnTo>
                      <a:pt x="3598" y="6494"/>
                    </a:lnTo>
                    <a:lnTo>
                      <a:pt x="3912" y="7379"/>
                    </a:lnTo>
                    <a:lnTo>
                      <a:pt x="4207" y="8246"/>
                    </a:lnTo>
                    <a:lnTo>
                      <a:pt x="4465" y="9150"/>
                    </a:lnTo>
                    <a:lnTo>
                      <a:pt x="4705" y="10054"/>
                    </a:lnTo>
                    <a:lnTo>
                      <a:pt x="4908" y="10958"/>
                    </a:lnTo>
                    <a:lnTo>
                      <a:pt x="5074" y="11862"/>
                    </a:lnTo>
                    <a:lnTo>
                      <a:pt x="5222" y="12785"/>
                    </a:lnTo>
                    <a:lnTo>
                      <a:pt x="5332" y="13707"/>
                    </a:lnTo>
                    <a:lnTo>
                      <a:pt x="7122" y="13707"/>
                    </a:lnTo>
                    <a:lnTo>
                      <a:pt x="6900" y="12766"/>
                    </a:lnTo>
                    <a:lnTo>
                      <a:pt x="6661" y="11807"/>
                    </a:lnTo>
                    <a:lnTo>
                      <a:pt x="6384" y="10884"/>
                    </a:lnTo>
                    <a:lnTo>
                      <a:pt x="6070" y="9962"/>
                    </a:lnTo>
                    <a:lnTo>
                      <a:pt x="5720" y="9040"/>
                    </a:lnTo>
                    <a:lnTo>
                      <a:pt x="5332" y="8136"/>
                    </a:lnTo>
                    <a:lnTo>
                      <a:pt x="4926" y="7250"/>
                    </a:lnTo>
                    <a:lnTo>
                      <a:pt x="4502" y="6383"/>
                    </a:lnTo>
                    <a:lnTo>
                      <a:pt x="4041" y="5516"/>
                    </a:lnTo>
                    <a:lnTo>
                      <a:pt x="3543" y="4668"/>
                    </a:lnTo>
                    <a:lnTo>
                      <a:pt x="3008" y="3837"/>
                    </a:lnTo>
                    <a:lnTo>
                      <a:pt x="2473" y="3044"/>
                    </a:lnTo>
                    <a:lnTo>
                      <a:pt x="1883" y="2251"/>
                    </a:lnTo>
                    <a:lnTo>
                      <a:pt x="1292" y="1476"/>
                    </a:lnTo>
                    <a:lnTo>
                      <a:pt x="665" y="7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5"/>
              <p:cNvSpPr/>
              <p:nvPr/>
            </p:nvSpPr>
            <p:spPr>
              <a:xfrm>
                <a:off x="1689850" y="4921125"/>
                <a:ext cx="343150" cy="555750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22230" extrusionOk="0">
                    <a:moveTo>
                      <a:pt x="1" y="0"/>
                    </a:moveTo>
                    <a:lnTo>
                      <a:pt x="517" y="591"/>
                    </a:lnTo>
                    <a:lnTo>
                      <a:pt x="1034" y="1162"/>
                    </a:lnTo>
                    <a:lnTo>
                      <a:pt x="1513" y="1771"/>
                    </a:lnTo>
                    <a:lnTo>
                      <a:pt x="2012" y="2362"/>
                    </a:lnTo>
                    <a:lnTo>
                      <a:pt x="2473" y="2989"/>
                    </a:lnTo>
                    <a:lnTo>
                      <a:pt x="2934" y="3616"/>
                    </a:lnTo>
                    <a:lnTo>
                      <a:pt x="3377" y="4243"/>
                    </a:lnTo>
                    <a:lnTo>
                      <a:pt x="3819" y="4889"/>
                    </a:lnTo>
                    <a:lnTo>
                      <a:pt x="4225" y="5535"/>
                    </a:lnTo>
                    <a:lnTo>
                      <a:pt x="4631" y="6199"/>
                    </a:lnTo>
                    <a:lnTo>
                      <a:pt x="5037" y="6863"/>
                    </a:lnTo>
                    <a:lnTo>
                      <a:pt x="5406" y="7545"/>
                    </a:lnTo>
                    <a:lnTo>
                      <a:pt x="5775" y="8228"/>
                    </a:lnTo>
                    <a:lnTo>
                      <a:pt x="6125" y="8911"/>
                    </a:lnTo>
                    <a:lnTo>
                      <a:pt x="6476" y="9612"/>
                    </a:lnTo>
                    <a:lnTo>
                      <a:pt x="6790" y="10313"/>
                    </a:lnTo>
                    <a:lnTo>
                      <a:pt x="7103" y="11014"/>
                    </a:lnTo>
                    <a:lnTo>
                      <a:pt x="7398" y="11733"/>
                    </a:lnTo>
                    <a:lnTo>
                      <a:pt x="7675" y="12453"/>
                    </a:lnTo>
                    <a:lnTo>
                      <a:pt x="7952" y="13191"/>
                    </a:lnTo>
                    <a:lnTo>
                      <a:pt x="8210" y="13928"/>
                    </a:lnTo>
                    <a:lnTo>
                      <a:pt x="8450" y="14666"/>
                    </a:lnTo>
                    <a:lnTo>
                      <a:pt x="8671" y="15404"/>
                    </a:lnTo>
                    <a:lnTo>
                      <a:pt x="8874" y="16142"/>
                    </a:lnTo>
                    <a:lnTo>
                      <a:pt x="9077" y="16899"/>
                    </a:lnTo>
                    <a:lnTo>
                      <a:pt x="9243" y="17655"/>
                    </a:lnTo>
                    <a:lnTo>
                      <a:pt x="9409" y="18411"/>
                    </a:lnTo>
                    <a:lnTo>
                      <a:pt x="9557" y="19168"/>
                    </a:lnTo>
                    <a:lnTo>
                      <a:pt x="9686" y="19924"/>
                    </a:lnTo>
                    <a:lnTo>
                      <a:pt x="9815" y="20699"/>
                    </a:lnTo>
                    <a:lnTo>
                      <a:pt x="9907" y="21474"/>
                    </a:lnTo>
                    <a:lnTo>
                      <a:pt x="9999" y="22230"/>
                    </a:lnTo>
                    <a:lnTo>
                      <a:pt x="13726" y="22230"/>
                    </a:lnTo>
                    <a:lnTo>
                      <a:pt x="13339" y="20754"/>
                    </a:lnTo>
                    <a:lnTo>
                      <a:pt x="12914" y="19278"/>
                    </a:lnTo>
                    <a:lnTo>
                      <a:pt x="12471" y="17821"/>
                    </a:lnTo>
                    <a:lnTo>
                      <a:pt x="12010" y="16382"/>
                    </a:lnTo>
                    <a:lnTo>
                      <a:pt x="11752" y="15663"/>
                    </a:lnTo>
                    <a:lnTo>
                      <a:pt x="11494" y="14943"/>
                    </a:lnTo>
                    <a:lnTo>
                      <a:pt x="11217" y="14242"/>
                    </a:lnTo>
                    <a:lnTo>
                      <a:pt x="10922" y="13523"/>
                    </a:lnTo>
                    <a:lnTo>
                      <a:pt x="10627" y="12822"/>
                    </a:lnTo>
                    <a:lnTo>
                      <a:pt x="10313" y="12139"/>
                    </a:lnTo>
                    <a:lnTo>
                      <a:pt x="9981" y="11438"/>
                    </a:lnTo>
                    <a:lnTo>
                      <a:pt x="9649" y="10755"/>
                    </a:lnTo>
                    <a:lnTo>
                      <a:pt x="9225" y="9944"/>
                    </a:lnTo>
                    <a:lnTo>
                      <a:pt x="8763" y="9150"/>
                    </a:lnTo>
                    <a:lnTo>
                      <a:pt x="8302" y="8357"/>
                    </a:lnTo>
                    <a:lnTo>
                      <a:pt x="7804" y="7582"/>
                    </a:lnTo>
                    <a:lnTo>
                      <a:pt x="7288" y="6826"/>
                    </a:lnTo>
                    <a:lnTo>
                      <a:pt x="6734" y="6088"/>
                    </a:lnTo>
                    <a:lnTo>
                      <a:pt x="6162" y="5369"/>
                    </a:lnTo>
                    <a:lnTo>
                      <a:pt x="5572" y="4668"/>
                    </a:lnTo>
                    <a:lnTo>
                      <a:pt x="4963" y="3985"/>
                    </a:lnTo>
                    <a:lnTo>
                      <a:pt x="4318" y="3339"/>
                    </a:lnTo>
                    <a:lnTo>
                      <a:pt x="3672" y="2712"/>
                    </a:lnTo>
                    <a:lnTo>
                      <a:pt x="2971" y="2103"/>
                    </a:lnTo>
                    <a:lnTo>
                      <a:pt x="2270" y="1531"/>
                    </a:lnTo>
                    <a:lnTo>
                      <a:pt x="1532" y="996"/>
                    </a:lnTo>
                    <a:lnTo>
                      <a:pt x="776" y="48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5"/>
              <p:cNvSpPr/>
              <p:nvPr/>
            </p:nvSpPr>
            <p:spPr>
              <a:xfrm>
                <a:off x="1798225" y="4645325"/>
                <a:ext cx="363450" cy="831550"/>
              </a:xfrm>
              <a:custGeom>
                <a:avLst/>
                <a:gdLst/>
                <a:ahLst/>
                <a:cxnLst/>
                <a:rect l="l" t="t" r="r" b="b"/>
                <a:pathLst>
                  <a:path w="14538" h="33262" extrusionOk="0">
                    <a:moveTo>
                      <a:pt x="1" y="0"/>
                    </a:moveTo>
                    <a:lnTo>
                      <a:pt x="610" y="904"/>
                    </a:lnTo>
                    <a:lnTo>
                      <a:pt x="1200" y="1845"/>
                    </a:lnTo>
                    <a:lnTo>
                      <a:pt x="1790" y="2768"/>
                    </a:lnTo>
                    <a:lnTo>
                      <a:pt x="2344" y="3727"/>
                    </a:lnTo>
                    <a:lnTo>
                      <a:pt x="2879" y="4686"/>
                    </a:lnTo>
                    <a:lnTo>
                      <a:pt x="3414" y="5664"/>
                    </a:lnTo>
                    <a:lnTo>
                      <a:pt x="3912" y="6642"/>
                    </a:lnTo>
                    <a:lnTo>
                      <a:pt x="4392" y="7638"/>
                    </a:lnTo>
                    <a:lnTo>
                      <a:pt x="4853" y="8634"/>
                    </a:lnTo>
                    <a:lnTo>
                      <a:pt x="5314" y="9649"/>
                    </a:lnTo>
                    <a:lnTo>
                      <a:pt x="5738" y="10663"/>
                    </a:lnTo>
                    <a:lnTo>
                      <a:pt x="6144" y="11678"/>
                    </a:lnTo>
                    <a:lnTo>
                      <a:pt x="6532" y="12711"/>
                    </a:lnTo>
                    <a:lnTo>
                      <a:pt x="6900" y="13763"/>
                    </a:lnTo>
                    <a:lnTo>
                      <a:pt x="7251" y="14814"/>
                    </a:lnTo>
                    <a:lnTo>
                      <a:pt x="7583" y="15866"/>
                    </a:lnTo>
                    <a:lnTo>
                      <a:pt x="7878" y="16917"/>
                    </a:lnTo>
                    <a:lnTo>
                      <a:pt x="8173" y="17987"/>
                    </a:lnTo>
                    <a:lnTo>
                      <a:pt x="8450" y="19057"/>
                    </a:lnTo>
                    <a:lnTo>
                      <a:pt x="8690" y="20127"/>
                    </a:lnTo>
                    <a:lnTo>
                      <a:pt x="8930" y="21216"/>
                    </a:lnTo>
                    <a:lnTo>
                      <a:pt x="9133" y="22285"/>
                    </a:lnTo>
                    <a:lnTo>
                      <a:pt x="9317" y="23374"/>
                    </a:lnTo>
                    <a:lnTo>
                      <a:pt x="9483" y="24462"/>
                    </a:lnTo>
                    <a:lnTo>
                      <a:pt x="9631" y="25569"/>
                    </a:lnTo>
                    <a:lnTo>
                      <a:pt x="9760" y="26658"/>
                    </a:lnTo>
                    <a:lnTo>
                      <a:pt x="9852" y="27765"/>
                    </a:lnTo>
                    <a:lnTo>
                      <a:pt x="9944" y="28853"/>
                    </a:lnTo>
                    <a:lnTo>
                      <a:pt x="10000" y="29960"/>
                    </a:lnTo>
                    <a:lnTo>
                      <a:pt x="10037" y="31067"/>
                    </a:lnTo>
                    <a:lnTo>
                      <a:pt x="10055" y="32155"/>
                    </a:lnTo>
                    <a:lnTo>
                      <a:pt x="10055" y="33262"/>
                    </a:lnTo>
                    <a:lnTo>
                      <a:pt x="14538" y="33262"/>
                    </a:lnTo>
                    <a:lnTo>
                      <a:pt x="14353" y="31067"/>
                    </a:lnTo>
                    <a:lnTo>
                      <a:pt x="14132" y="28871"/>
                    </a:lnTo>
                    <a:lnTo>
                      <a:pt x="14003" y="27765"/>
                    </a:lnTo>
                    <a:lnTo>
                      <a:pt x="13874" y="26676"/>
                    </a:lnTo>
                    <a:lnTo>
                      <a:pt x="13726" y="25588"/>
                    </a:lnTo>
                    <a:lnTo>
                      <a:pt x="13560" y="24499"/>
                    </a:lnTo>
                    <a:lnTo>
                      <a:pt x="13394" y="23411"/>
                    </a:lnTo>
                    <a:lnTo>
                      <a:pt x="13191" y="22322"/>
                    </a:lnTo>
                    <a:lnTo>
                      <a:pt x="12970" y="21234"/>
                    </a:lnTo>
                    <a:lnTo>
                      <a:pt x="12748" y="20164"/>
                    </a:lnTo>
                    <a:lnTo>
                      <a:pt x="12490" y="19094"/>
                    </a:lnTo>
                    <a:lnTo>
                      <a:pt x="12213" y="18024"/>
                    </a:lnTo>
                    <a:lnTo>
                      <a:pt x="11918" y="16972"/>
                    </a:lnTo>
                    <a:lnTo>
                      <a:pt x="11586" y="15921"/>
                    </a:lnTo>
                    <a:lnTo>
                      <a:pt x="11180" y="14740"/>
                    </a:lnTo>
                    <a:lnTo>
                      <a:pt x="10719" y="13541"/>
                    </a:lnTo>
                    <a:lnTo>
                      <a:pt x="10240" y="12379"/>
                    </a:lnTo>
                    <a:lnTo>
                      <a:pt x="9963" y="11807"/>
                    </a:lnTo>
                    <a:lnTo>
                      <a:pt x="9705" y="11235"/>
                    </a:lnTo>
                    <a:lnTo>
                      <a:pt x="9409" y="10663"/>
                    </a:lnTo>
                    <a:lnTo>
                      <a:pt x="9133" y="10110"/>
                    </a:lnTo>
                    <a:lnTo>
                      <a:pt x="8819" y="9556"/>
                    </a:lnTo>
                    <a:lnTo>
                      <a:pt x="8505" y="9003"/>
                    </a:lnTo>
                    <a:lnTo>
                      <a:pt x="8192" y="8468"/>
                    </a:lnTo>
                    <a:lnTo>
                      <a:pt x="7860" y="7933"/>
                    </a:lnTo>
                    <a:lnTo>
                      <a:pt x="7509" y="7398"/>
                    </a:lnTo>
                    <a:lnTo>
                      <a:pt x="7159" y="6881"/>
                    </a:lnTo>
                    <a:lnTo>
                      <a:pt x="6790" y="6365"/>
                    </a:lnTo>
                    <a:lnTo>
                      <a:pt x="6421" y="5867"/>
                    </a:lnTo>
                    <a:lnTo>
                      <a:pt x="6033" y="5369"/>
                    </a:lnTo>
                    <a:lnTo>
                      <a:pt x="5628" y="4889"/>
                    </a:lnTo>
                    <a:lnTo>
                      <a:pt x="5222" y="4409"/>
                    </a:lnTo>
                    <a:lnTo>
                      <a:pt x="4797" y="3948"/>
                    </a:lnTo>
                    <a:lnTo>
                      <a:pt x="4373" y="3506"/>
                    </a:lnTo>
                    <a:lnTo>
                      <a:pt x="3930" y="3063"/>
                    </a:lnTo>
                    <a:lnTo>
                      <a:pt x="3469" y="2638"/>
                    </a:lnTo>
                    <a:lnTo>
                      <a:pt x="3008" y="2214"/>
                    </a:lnTo>
                    <a:lnTo>
                      <a:pt x="2528" y="1808"/>
                    </a:lnTo>
                    <a:lnTo>
                      <a:pt x="2049" y="1421"/>
                    </a:lnTo>
                    <a:lnTo>
                      <a:pt x="1551" y="1033"/>
                    </a:lnTo>
                    <a:lnTo>
                      <a:pt x="1052" y="683"/>
                    </a:lnTo>
                    <a:lnTo>
                      <a:pt x="518" y="3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5"/>
              <p:cNvSpPr/>
              <p:nvPr/>
            </p:nvSpPr>
            <p:spPr>
              <a:xfrm>
                <a:off x="2163500" y="4830725"/>
                <a:ext cx="129175" cy="646150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25846" extrusionOk="0">
                    <a:moveTo>
                      <a:pt x="5166" y="0"/>
                    </a:moveTo>
                    <a:lnTo>
                      <a:pt x="4834" y="757"/>
                    </a:lnTo>
                    <a:lnTo>
                      <a:pt x="4520" y="1495"/>
                    </a:lnTo>
                    <a:lnTo>
                      <a:pt x="4207" y="2251"/>
                    </a:lnTo>
                    <a:lnTo>
                      <a:pt x="3930" y="3026"/>
                    </a:lnTo>
                    <a:lnTo>
                      <a:pt x="3672" y="3782"/>
                    </a:lnTo>
                    <a:lnTo>
                      <a:pt x="3432" y="4557"/>
                    </a:lnTo>
                    <a:lnTo>
                      <a:pt x="3211" y="5350"/>
                    </a:lnTo>
                    <a:lnTo>
                      <a:pt x="3008" y="6125"/>
                    </a:lnTo>
                    <a:lnTo>
                      <a:pt x="2823" y="6918"/>
                    </a:lnTo>
                    <a:lnTo>
                      <a:pt x="2657" y="7712"/>
                    </a:lnTo>
                    <a:lnTo>
                      <a:pt x="2491" y="8505"/>
                    </a:lnTo>
                    <a:lnTo>
                      <a:pt x="2362" y="9317"/>
                    </a:lnTo>
                    <a:lnTo>
                      <a:pt x="2233" y="10110"/>
                    </a:lnTo>
                    <a:lnTo>
                      <a:pt x="2122" y="10922"/>
                    </a:lnTo>
                    <a:lnTo>
                      <a:pt x="2030" y="11733"/>
                    </a:lnTo>
                    <a:lnTo>
                      <a:pt x="1938" y="12545"/>
                    </a:lnTo>
                    <a:lnTo>
                      <a:pt x="1864" y="13375"/>
                    </a:lnTo>
                    <a:lnTo>
                      <a:pt x="1809" y="14187"/>
                    </a:lnTo>
                    <a:lnTo>
                      <a:pt x="1698" y="15829"/>
                    </a:lnTo>
                    <a:lnTo>
                      <a:pt x="1643" y="17489"/>
                    </a:lnTo>
                    <a:lnTo>
                      <a:pt x="1606" y="19149"/>
                    </a:lnTo>
                    <a:lnTo>
                      <a:pt x="1606" y="20791"/>
                    </a:lnTo>
                    <a:lnTo>
                      <a:pt x="1606" y="22452"/>
                    </a:lnTo>
                    <a:lnTo>
                      <a:pt x="1661" y="25735"/>
                    </a:lnTo>
                    <a:lnTo>
                      <a:pt x="1" y="9575"/>
                    </a:lnTo>
                    <a:lnTo>
                      <a:pt x="111" y="25846"/>
                    </a:lnTo>
                    <a:lnTo>
                      <a:pt x="3506" y="25846"/>
                    </a:lnTo>
                    <a:lnTo>
                      <a:pt x="3487" y="24223"/>
                    </a:lnTo>
                    <a:lnTo>
                      <a:pt x="3506" y="22581"/>
                    </a:lnTo>
                    <a:lnTo>
                      <a:pt x="3506" y="20920"/>
                    </a:lnTo>
                    <a:lnTo>
                      <a:pt x="3543" y="19279"/>
                    </a:lnTo>
                    <a:lnTo>
                      <a:pt x="3598" y="17618"/>
                    </a:lnTo>
                    <a:lnTo>
                      <a:pt x="3653" y="15958"/>
                    </a:lnTo>
                    <a:lnTo>
                      <a:pt x="3727" y="14298"/>
                    </a:lnTo>
                    <a:lnTo>
                      <a:pt x="3819" y="12656"/>
                    </a:lnTo>
                    <a:lnTo>
                      <a:pt x="3930" y="11014"/>
                    </a:lnTo>
                    <a:lnTo>
                      <a:pt x="4059" y="9390"/>
                    </a:lnTo>
                    <a:lnTo>
                      <a:pt x="4207" y="7767"/>
                    </a:lnTo>
                    <a:lnTo>
                      <a:pt x="4373" y="6181"/>
                    </a:lnTo>
                    <a:lnTo>
                      <a:pt x="4539" y="4594"/>
                    </a:lnTo>
                    <a:lnTo>
                      <a:pt x="4742" y="3044"/>
                    </a:lnTo>
                    <a:lnTo>
                      <a:pt x="4945" y="1513"/>
                    </a:lnTo>
                    <a:lnTo>
                      <a:pt x="516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5"/>
              <p:cNvSpPr/>
              <p:nvPr/>
            </p:nvSpPr>
            <p:spPr>
              <a:xfrm>
                <a:off x="537572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73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303" y="14593"/>
                    </a:lnTo>
                    <a:lnTo>
                      <a:pt x="3358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30" y="25403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58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406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85" y="5609"/>
                    </a:lnTo>
                    <a:lnTo>
                      <a:pt x="2823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37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5"/>
              <p:cNvSpPr/>
              <p:nvPr/>
            </p:nvSpPr>
            <p:spPr>
              <a:xfrm>
                <a:off x="557867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4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5"/>
              <p:cNvSpPr/>
              <p:nvPr/>
            </p:nvSpPr>
            <p:spPr>
              <a:xfrm>
                <a:off x="5629850" y="5081625"/>
                <a:ext cx="18542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15810" extrusionOk="0">
                    <a:moveTo>
                      <a:pt x="7417" y="0"/>
                    </a:moveTo>
                    <a:lnTo>
                      <a:pt x="6974" y="590"/>
                    </a:lnTo>
                    <a:lnTo>
                      <a:pt x="6365" y="1439"/>
                    </a:lnTo>
                    <a:lnTo>
                      <a:pt x="5775" y="2325"/>
                    </a:lnTo>
                    <a:lnTo>
                      <a:pt x="5221" y="3210"/>
                    </a:lnTo>
                    <a:lnTo>
                      <a:pt x="4686" y="4114"/>
                    </a:lnTo>
                    <a:lnTo>
                      <a:pt x="4152" y="5036"/>
                    </a:lnTo>
                    <a:lnTo>
                      <a:pt x="3672" y="5959"/>
                    </a:lnTo>
                    <a:lnTo>
                      <a:pt x="3192" y="6900"/>
                    </a:lnTo>
                    <a:lnTo>
                      <a:pt x="2749" y="7859"/>
                    </a:lnTo>
                    <a:lnTo>
                      <a:pt x="2307" y="8818"/>
                    </a:lnTo>
                    <a:lnTo>
                      <a:pt x="1919" y="9796"/>
                    </a:lnTo>
                    <a:lnTo>
                      <a:pt x="1532" y="10774"/>
                    </a:lnTo>
                    <a:lnTo>
                      <a:pt x="1181" y="11770"/>
                    </a:lnTo>
                    <a:lnTo>
                      <a:pt x="849" y="12766"/>
                    </a:lnTo>
                    <a:lnTo>
                      <a:pt x="536" y="13781"/>
                    </a:lnTo>
                    <a:lnTo>
                      <a:pt x="259" y="14795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869"/>
                    </a:lnTo>
                    <a:lnTo>
                      <a:pt x="3358" y="13928"/>
                    </a:lnTo>
                    <a:lnTo>
                      <a:pt x="3524" y="12987"/>
                    </a:lnTo>
                    <a:lnTo>
                      <a:pt x="3709" y="12047"/>
                    </a:lnTo>
                    <a:lnTo>
                      <a:pt x="3912" y="11106"/>
                    </a:lnTo>
                    <a:lnTo>
                      <a:pt x="4115" y="10165"/>
                    </a:lnTo>
                    <a:lnTo>
                      <a:pt x="4336" y="9243"/>
                    </a:lnTo>
                    <a:lnTo>
                      <a:pt x="4576" y="8320"/>
                    </a:lnTo>
                    <a:lnTo>
                      <a:pt x="4834" y="7398"/>
                    </a:lnTo>
                    <a:lnTo>
                      <a:pt x="5092" y="6475"/>
                    </a:lnTo>
                    <a:lnTo>
                      <a:pt x="5369" y="5553"/>
                    </a:lnTo>
                    <a:lnTo>
                      <a:pt x="5664" y="4649"/>
                    </a:lnTo>
                    <a:lnTo>
                      <a:pt x="5978" y="3745"/>
                    </a:lnTo>
                    <a:lnTo>
                      <a:pt x="6291" y="2841"/>
                    </a:lnTo>
                    <a:lnTo>
                      <a:pt x="6624" y="1956"/>
                    </a:lnTo>
                    <a:lnTo>
                      <a:pt x="6974" y="1052"/>
                    </a:lnTo>
                    <a:lnTo>
                      <a:pt x="741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3" name="Google Shape;1203;p15"/>
          <p:cNvGrpSpPr/>
          <p:nvPr/>
        </p:nvGrpSpPr>
        <p:grpSpPr>
          <a:xfrm rot="-507545" flipH="1">
            <a:off x="6985371" y="-647444"/>
            <a:ext cx="3261520" cy="1631335"/>
            <a:chOff x="-449225" y="436955"/>
            <a:chExt cx="3261590" cy="1631370"/>
          </a:xfrm>
        </p:grpSpPr>
        <p:sp>
          <p:nvSpPr>
            <p:cNvPr id="1204" name="Google Shape;1204;p15"/>
            <p:cNvSpPr/>
            <p:nvPr/>
          </p:nvSpPr>
          <p:spPr>
            <a:xfrm>
              <a:off x="-449225" y="486275"/>
              <a:ext cx="3150350" cy="1522575"/>
            </a:xfrm>
            <a:custGeom>
              <a:avLst/>
              <a:gdLst/>
              <a:ahLst/>
              <a:cxnLst/>
              <a:rect l="l" t="t" r="r" b="b"/>
              <a:pathLst>
                <a:path w="126014" h="60903" extrusionOk="0">
                  <a:moveTo>
                    <a:pt x="70605" y="1"/>
                  </a:moveTo>
                  <a:lnTo>
                    <a:pt x="70511" y="1133"/>
                  </a:lnTo>
                  <a:lnTo>
                    <a:pt x="70398" y="2417"/>
                  </a:lnTo>
                  <a:lnTo>
                    <a:pt x="70322" y="3116"/>
                  </a:lnTo>
                  <a:lnTo>
                    <a:pt x="70209" y="3852"/>
                  </a:lnTo>
                  <a:lnTo>
                    <a:pt x="70096" y="4626"/>
                  </a:lnTo>
                  <a:lnTo>
                    <a:pt x="69926" y="5438"/>
                  </a:lnTo>
                  <a:lnTo>
                    <a:pt x="69737" y="6268"/>
                  </a:lnTo>
                  <a:lnTo>
                    <a:pt x="69492" y="7137"/>
                  </a:lnTo>
                  <a:lnTo>
                    <a:pt x="69208" y="8043"/>
                  </a:lnTo>
                  <a:lnTo>
                    <a:pt x="68869" y="8968"/>
                  </a:lnTo>
                  <a:lnTo>
                    <a:pt x="68472" y="9931"/>
                  </a:lnTo>
                  <a:lnTo>
                    <a:pt x="68264" y="10421"/>
                  </a:lnTo>
                  <a:lnTo>
                    <a:pt x="68019" y="10931"/>
                  </a:lnTo>
                  <a:lnTo>
                    <a:pt x="67774" y="11422"/>
                  </a:lnTo>
                  <a:lnTo>
                    <a:pt x="67509" y="11932"/>
                  </a:lnTo>
                  <a:lnTo>
                    <a:pt x="67226" y="12460"/>
                  </a:lnTo>
                  <a:lnTo>
                    <a:pt x="66924" y="12989"/>
                  </a:lnTo>
                  <a:lnTo>
                    <a:pt x="66603" y="13518"/>
                  </a:lnTo>
                  <a:lnTo>
                    <a:pt x="66263" y="14046"/>
                  </a:lnTo>
                  <a:lnTo>
                    <a:pt x="65905" y="14594"/>
                  </a:lnTo>
                  <a:lnTo>
                    <a:pt x="65508" y="15141"/>
                  </a:lnTo>
                  <a:lnTo>
                    <a:pt x="65112" y="15689"/>
                  </a:lnTo>
                  <a:lnTo>
                    <a:pt x="64696" y="16255"/>
                  </a:lnTo>
                  <a:lnTo>
                    <a:pt x="64243" y="16821"/>
                  </a:lnTo>
                  <a:lnTo>
                    <a:pt x="63771" y="17388"/>
                  </a:lnTo>
                  <a:lnTo>
                    <a:pt x="63281" y="17973"/>
                  </a:lnTo>
                  <a:lnTo>
                    <a:pt x="62752" y="18558"/>
                  </a:lnTo>
                  <a:lnTo>
                    <a:pt x="62223" y="19143"/>
                  </a:lnTo>
                  <a:lnTo>
                    <a:pt x="61638" y="19729"/>
                  </a:lnTo>
                  <a:lnTo>
                    <a:pt x="61053" y="20333"/>
                  </a:lnTo>
                  <a:lnTo>
                    <a:pt x="60430" y="20937"/>
                  </a:lnTo>
                  <a:lnTo>
                    <a:pt x="59788" y="21541"/>
                  </a:lnTo>
                  <a:lnTo>
                    <a:pt x="59109" y="22145"/>
                  </a:lnTo>
                  <a:lnTo>
                    <a:pt x="58410" y="22768"/>
                  </a:lnTo>
                  <a:lnTo>
                    <a:pt x="57674" y="23391"/>
                  </a:lnTo>
                  <a:lnTo>
                    <a:pt x="56900" y="24014"/>
                  </a:lnTo>
                  <a:lnTo>
                    <a:pt x="56107" y="24637"/>
                  </a:lnTo>
                  <a:lnTo>
                    <a:pt x="55276" y="25260"/>
                  </a:lnTo>
                  <a:lnTo>
                    <a:pt x="54427" y="25902"/>
                  </a:lnTo>
                  <a:lnTo>
                    <a:pt x="53539" y="26544"/>
                  </a:lnTo>
                  <a:lnTo>
                    <a:pt x="52614" y="27185"/>
                  </a:lnTo>
                  <a:lnTo>
                    <a:pt x="51670" y="27827"/>
                  </a:lnTo>
                  <a:lnTo>
                    <a:pt x="50670" y="28469"/>
                  </a:lnTo>
                  <a:lnTo>
                    <a:pt x="49650" y="29130"/>
                  </a:lnTo>
                  <a:lnTo>
                    <a:pt x="48593" y="29772"/>
                  </a:lnTo>
                  <a:lnTo>
                    <a:pt x="47498" y="30433"/>
                  </a:lnTo>
                  <a:lnTo>
                    <a:pt x="46366" y="31093"/>
                  </a:lnTo>
                  <a:lnTo>
                    <a:pt x="45195" y="31754"/>
                  </a:lnTo>
                  <a:lnTo>
                    <a:pt x="44006" y="32415"/>
                  </a:lnTo>
                  <a:lnTo>
                    <a:pt x="43156" y="33396"/>
                  </a:lnTo>
                  <a:lnTo>
                    <a:pt x="42175" y="34510"/>
                  </a:lnTo>
                  <a:lnTo>
                    <a:pt x="40853" y="35983"/>
                  </a:lnTo>
                  <a:lnTo>
                    <a:pt x="39230" y="37757"/>
                  </a:lnTo>
                  <a:lnTo>
                    <a:pt x="37323" y="39758"/>
                  </a:lnTo>
                  <a:lnTo>
                    <a:pt x="36304" y="40816"/>
                  </a:lnTo>
                  <a:lnTo>
                    <a:pt x="35209" y="41930"/>
                  </a:lnTo>
                  <a:lnTo>
                    <a:pt x="34076" y="43062"/>
                  </a:lnTo>
                  <a:lnTo>
                    <a:pt x="32905" y="44214"/>
                  </a:lnTo>
                  <a:lnTo>
                    <a:pt x="32377" y="44667"/>
                  </a:lnTo>
                  <a:lnTo>
                    <a:pt x="31829" y="45101"/>
                  </a:lnTo>
                  <a:lnTo>
                    <a:pt x="31263" y="45535"/>
                  </a:lnTo>
                  <a:lnTo>
                    <a:pt x="30697" y="45932"/>
                  </a:lnTo>
                  <a:lnTo>
                    <a:pt x="30111" y="46328"/>
                  </a:lnTo>
                  <a:lnTo>
                    <a:pt x="29526" y="46706"/>
                  </a:lnTo>
                  <a:lnTo>
                    <a:pt x="28922" y="47083"/>
                  </a:lnTo>
                  <a:lnTo>
                    <a:pt x="28299" y="47423"/>
                  </a:lnTo>
                  <a:lnTo>
                    <a:pt x="27676" y="47763"/>
                  </a:lnTo>
                  <a:lnTo>
                    <a:pt x="27034" y="48084"/>
                  </a:lnTo>
                  <a:lnTo>
                    <a:pt x="26392" y="48405"/>
                  </a:lnTo>
                  <a:lnTo>
                    <a:pt x="25732" y="48688"/>
                  </a:lnTo>
                  <a:lnTo>
                    <a:pt x="25071" y="48971"/>
                  </a:lnTo>
                  <a:lnTo>
                    <a:pt x="24410" y="49254"/>
                  </a:lnTo>
                  <a:lnTo>
                    <a:pt x="23749" y="49519"/>
                  </a:lnTo>
                  <a:lnTo>
                    <a:pt x="23070" y="49764"/>
                  </a:lnTo>
                  <a:lnTo>
                    <a:pt x="22390" y="50009"/>
                  </a:lnTo>
                  <a:lnTo>
                    <a:pt x="21711" y="50236"/>
                  </a:lnTo>
                  <a:lnTo>
                    <a:pt x="20351" y="50651"/>
                  </a:lnTo>
                  <a:lnTo>
                    <a:pt x="18973" y="51029"/>
                  </a:lnTo>
                  <a:lnTo>
                    <a:pt x="17595" y="51369"/>
                  </a:lnTo>
                  <a:lnTo>
                    <a:pt x="16236" y="51671"/>
                  </a:lnTo>
                  <a:lnTo>
                    <a:pt x="14896" y="51935"/>
                  </a:lnTo>
                  <a:lnTo>
                    <a:pt x="13574" y="52180"/>
                  </a:lnTo>
                  <a:lnTo>
                    <a:pt x="12271" y="52369"/>
                  </a:lnTo>
                  <a:lnTo>
                    <a:pt x="11007" y="52558"/>
                  </a:lnTo>
                  <a:lnTo>
                    <a:pt x="9779" y="52709"/>
                  </a:lnTo>
                  <a:lnTo>
                    <a:pt x="8609" y="52822"/>
                  </a:lnTo>
                  <a:lnTo>
                    <a:pt x="7476" y="52917"/>
                  </a:lnTo>
                  <a:lnTo>
                    <a:pt x="6400" y="53011"/>
                  </a:lnTo>
                  <a:lnTo>
                    <a:pt x="5381" y="53068"/>
                  </a:lnTo>
                  <a:lnTo>
                    <a:pt x="4437" y="53106"/>
                  </a:lnTo>
                  <a:lnTo>
                    <a:pt x="3569" y="53143"/>
                  </a:lnTo>
                  <a:lnTo>
                    <a:pt x="2077" y="53181"/>
                  </a:lnTo>
                  <a:lnTo>
                    <a:pt x="944" y="53181"/>
                  </a:lnTo>
                  <a:lnTo>
                    <a:pt x="1" y="53162"/>
                  </a:lnTo>
                  <a:lnTo>
                    <a:pt x="3512" y="60902"/>
                  </a:lnTo>
                  <a:lnTo>
                    <a:pt x="3738" y="60883"/>
                  </a:lnTo>
                  <a:lnTo>
                    <a:pt x="4418" y="60827"/>
                  </a:lnTo>
                  <a:lnTo>
                    <a:pt x="5475" y="60713"/>
                  </a:lnTo>
                  <a:lnTo>
                    <a:pt x="6872" y="60525"/>
                  </a:lnTo>
                  <a:lnTo>
                    <a:pt x="7684" y="60393"/>
                  </a:lnTo>
                  <a:lnTo>
                    <a:pt x="8571" y="60260"/>
                  </a:lnTo>
                  <a:lnTo>
                    <a:pt x="9534" y="60072"/>
                  </a:lnTo>
                  <a:lnTo>
                    <a:pt x="10535" y="59883"/>
                  </a:lnTo>
                  <a:lnTo>
                    <a:pt x="11611" y="59656"/>
                  </a:lnTo>
                  <a:lnTo>
                    <a:pt x="12725" y="59392"/>
                  </a:lnTo>
                  <a:lnTo>
                    <a:pt x="13895" y="59109"/>
                  </a:lnTo>
                  <a:lnTo>
                    <a:pt x="15084" y="58788"/>
                  </a:lnTo>
                  <a:lnTo>
                    <a:pt x="16311" y="58429"/>
                  </a:lnTo>
                  <a:lnTo>
                    <a:pt x="17576" y="58033"/>
                  </a:lnTo>
                  <a:lnTo>
                    <a:pt x="18860" y="57617"/>
                  </a:lnTo>
                  <a:lnTo>
                    <a:pt x="20144" y="57145"/>
                  </a:lnTo>
                  <a:lnTo>
                    <a:pt x="21446" y="56617"/>
                  </a:lnTo>
                  <a:lnTo>
                    <a:pt x="22768" y="56069"/>
                  </a:lnTo>
                  <a:lnTo>
                    <a:pt x="24070" y="55465"/>
                  </a:lnTo>
                  <a:lnTo>
                    <a:pt x="24731" y="55144"/>
                  </a:lnTo>
                  <a:lnTo>
                    <a:pt x="25392" y="54823"/>
                  </a:lnTo>
                  <a:lnTo>
                    <a:pt x="26034" y="54484"/>
                  </a:lnTo>
                  <a:lnTo>
                    <a:pt x="26676" y="54125"/>
                  </a:lnTo>
                  <a:lnTo>
                    <a:pt x="27317" y="53766"/>
                  </a:lnTo>
                  <a:lnTo>
                    <a:pt x="27959" y="53370"/>
                  </a:lnTo>
                  <a:lnTo>
                    <a:pt x="28582" y="52992"/>
                  </a:lnTo>
                  <a:lnTo>
                    <a:pt x="29205" y="52577"/>
                  </a:lnTo>
                  <a:lnTo>
                    <a:pt x="29828" y="52162"/>
                  </a:lnTo>
                  <a:lnTo>
                    <a:pt x="30451" y="51727"/>
                  </a:lnTo>
                  <a:lnTo>
                    <a:pt x="31036" y="51274"/>
                  </a:lnTo>
                  <a:lnTo>
                    <a:pt x="31641" y="50821"/>
                  </a:lnTo>
                  <a:lnTo>
                    <a:pt x="32226" y="50349"/>
                  </a:lnTo>
                  <a:lnTo>
                    <a:pt x="32792" y="49858"/>
                  </a:lnTo>
                  <a:lnTo>
                    <a:pt x="33358" y="49349"/>
                  </a:lnTo>
                  <a:lnTo>
                    <a:pt x="33906" y="48839"/>
                  </a:lnTo>
                  <a:lnTo>
                    <a:pt x="34453" y="48292"/>
                  </a:lnTo>
                  <a:lnTo>
                    <a:pt x="34982" y="47744"/>
                  </a:lnTo>
                  <a:lnTo>
                    <a:pt x="35492" y="47215"/>
                  </a:lnTo>
                  <a:lnTo>
                    <a:pt x="36020" y="46687"/>
                  </a:lnTo>
                  <a:lnTo>
                    <a:pt x="36549" y="46177"/>
                  </a:lnTo>
                  <a:lnTo>
                    <a:pt x="37115" y="45667"/>
                  </a:lnTo>
                  <a:lnTo>
                    <a:pt x="37682" y="45177"/>
                  </a:lnTo>
                  <a:lnTo>
                    <a:pt x="38248" y="44686"/>
                  </a:lnTo>
                  <a:lnTo>
                    <a:pt x="38833" y="44214"/>
                  </a:lnTo>
                  <a:lnTo>
                    <a:pt x="39437" y="43761"/>
                  </a:lnTo>
                  <a:lnTo>
                    <a:pt x="40060" y="43308"/>
                  </a:lnTo>
                  <a:lnTo>
                    <a:pt x="40683" y="42855"/>
                  </a:lnTo>
                  <a:lnTo>
                    <a:pt x="41325" y="42439"/>
                  </a:lnTo>
                  <a:lnTo>
                    <a:pt x="41967" y="42005"/>
                  </a:lnTo>
                  <a:lnTo>
                    <a:pt x="42628" y="41590"/>
                  </a:lnTo>
                  <a:lnTo>
                    <a:pt x="43307" y="41193"/>
                  </a:lnTo>
                  <a:lnTo>
                    <a:pt x="43987" y="40816"/>
                  </a:lnTo>
                  <a:lnTo>
                    <a:pt x="44667" y="40419"/>
                  </a:lnTo>
                  <a:lnTo>
                    <a:pt x="45384" y="40061"/>
                  </a:lnTo>
                  <a:lnTo>
                    <a:pt x="46082" y="39702"/>
                  </a:lnTo>
                  <a:lnTo>
                    <a:pt x="46800" y="39343"/>
                  </a:lnTo>
                  <a:lnTo>
                    <a:pt x="47536" y="39003"/>
                  </a:lnTo>
                  <a:lnTo>
                    <a:pt x="48272" y="38682"/>
                  </a:lnTo>
                  <a:lnTo>
                    <a:pt x="49027" y="38361"/>
                  </a:lnTo>
                  <a:lnTo>
                    <a:pt x="49783" y="38059"/>
                  </a:lnTo>
                  <a:lnTo>
                    <a:pt x="50538" y="37757"/>
                  </a:lnTo>
                  <a:lnTo>
                    <a:pt x="51312" y="37474"/>
                  </a:lnTo>
                  <a:lnTo>
                    <a:pt x="52086" y="37191"/>
                  </a:lnTo>
                  <a:lnTo>
                    <a:pt x="52879" y="36927"/>
                  </a:lnTo>
                  <a:lnTo>
                    <a:pt x="53672" y="36681"/>
                  </a:lnTo>
                  <a:lnTo>
                    <a:pt x="54483" y="36436"/>
                  </a:lnTo>
                  <a:lnTo>
                    <a:pt x="55276" y="36190"/>
                  </a:lnTo>
                  <a:lnTo>
                    <a:pt x="56107" y="35964"/>
                  </a:lnTo>
                  <a:lnTo>
                    <a:pt x="56919" y="35756"/>
                  </a:lnTo>
                  <a:lnTo>
                    <a:pt x="57749" y="35719"/>
                  </a:lnTo>
                  <a:lnTo>
                    <a:pt x="58618" y="35700"/>
                  </a:lnTo>
                  <a:lnTo>
                    <a:pt x="59543" y="35737"/>
                  </a:lnTo>
                  <a:lnTo>
                    <a:pt x="60487" y="35813"/>
                  </a:lnTo>
                  <a:lnTo>
                    <a:pt x="61449" y="35926"/>
                  </a:lnTo>
                  <a:lnTo>
                    <a:pt x="62450" y="36077"/>
                  </a:lnTo>
                  <a:lnTo>
                    <a:pt x="63469" y="36247"/>
                  </a:lnTo>
                  <a:lnTo>
                    <a:pt x="64508" y="36455"/>
                  </a:lnTo>
                  <a:lnTo>
                    <a:pt x="65565" y="36700"/>
                  </a:lnTo>
                  <a:lnTo>
                    <a:pt x="66622" y="36983"/>
                  </a:lnTo>
                  <a:lnTo>
                    <a:pt x="67698" y="37285"/>
                  </a:lnTo>
                  <a:lnTo>
                    <a:pt x="68774" y="37625"/>
                  </a:lnTo>
                  <a:lnTo>
                    <a:pt x="69850" y="37984"/>
                  </a:lnTo>
                  <a:lnTo>
                    <a:pt x="70907" y="38380"/>
                  </a:lnTo>
                  <a:lnTo>
                    <a:pt x="71984" y="38796"/>
                  </a:lnTo>
                  <a:lnTo>
                    <a:pt x="73041" y="39249"/>
                  </a:lnTo>
                  <a:lnTo>
                    <a:pt x="73399" y="39834"/>
                  </a:lnTo>
                  <a:lnTo>
                    <a:pt x="73758" y="40457"/>
                  </a:lnTo>
                  <a:lnTo>
                    <a:pt x="74117" y="41118"/>
                  </a:lnTo>
                  <a:lnTo>
                    <a:pt x="74475" y="41816"/>
                  </a:lnTo>
                  <a:lnTo>
                    <a:pt x="74796" y="42534"/>
                  </a:lnTo>
                  <a:lnTo>
                    <a:pt x="75117" y="43289"/>
                  </a:lnTo>
                  <a:lnTo>
                    <a:pt x="75382" y="44044"/>
                  </a:lnTo>
                  <a:lnTo>
                    <a:pt x="75627" y="44818"/>
                  </a:lnTo>
                  <a:lnTo>
                    <a:pt x="75740" y="45214"/>
                  </a:lnTo>
                  <a:lnTo>
                    <a:pt x="75835" y="45592"/>
                  </a:lnTo>
                  <a:lnTo>
                    <a:pt x="75929" y="45988"/>
                  </a:lnTo>
                  <a:lnTo>
                    <a:pt x="75986" y="46385"/>
                  </a:lnTo>
                  <a:lnTo>
                    <a:pt x="76042" y="46781"/>
                  </a:lnTo>
                  <a:lnTo>
                    <a:pt x="76080" y="47159"/>
                  </a:lnTo>
                  <a:lnTo>
                    <a:pt x="76118" y="47555"/>
                  </a:lnTo>
                  <a:lnTo>
                    <a:pt x="76118" y="47933"/>
                  </a:lnTo>
                  <a:lnTo>
                    <a:pt x="76118" y="48310"/>
                  </a:lnTo>
                  <a:lnTo>
                    <a:pt x="76099" y="48707"/>
                  </a:lnTo>
                  <a:lnTo>
                    <a:pt x="76061" y="49066"/>
                  </a:lnTo>
                  <a:lnTo>
                    <a:pt x="75986" y="49443"/>
                  </a:lnTo>
                  <a:lnTo>
                    <a:pt x="75910" y="49802"/>
                  </a:lnTo>
                  <a:lnTo>
                    <a:pt x="75797" y="50160"/>
                  </a:lnTo>
                  <a:lnTo>
                    <a:pt x="75684" y="50519"/>
                  </a:lnTo>
                  <a:lnTo>
                    <a:pt x="75533" y="50859"/>
                  </a:lnTo>
                  <a:lnTo>
                    <a:pt x="75646" y="50670"/>
                  </a:lnTo>
                  <a:lnTo>
                    <a:pt x="75759" y="50444"/>
                  </a:lnTo>
                  <a:lnTo>
                    <a:pt x="75910" y="50142"/>
                  </a:lnTo>
                  <a:lnTo>
                    <a:pt x="76061" y="49745"/>
                  </a:lnTo>
                  <a:lnTo>
                    <a:pt x="76212" y="49254"/>
                  </a:lnTo>
                  <a:lnTo>
                    <a:pt x="76288" y="48971"/>
                  </a:lnTo>
                  <a:lnTo>
                    <a:pt x="76344" y="48688"/>
                  </a:lnTo>
                  <a:lnTo>
                    <a:pt x="76401" y="48367"/>
                  </a:lnTo>
                  <a:lnTo>
                    <a:pt x="76439" y="48027"/>
                  </a:lnTo>
                  <a:lnTo>
                    <a:pt x="76477" y="47669"/>
                  </a:lnTo>
                  <a:lnTo>
                    <a:pt x="76495" y="47291"/>
                  </a:lnTo>
                  <a:lnTo>
                    <a:pt x="76495" y="46895"/>
                  </a:lnTo>
                  <a:lnTo>
                    <a:pt x="76495" y="46460"/>
                  </a:lnTo>
                  <a:lnTo>
                    <a:pt x="76458" y="46026"/>
                  </a:lnTo>
                  <a:lnTo>
                    <a:pt x="76420" y="45573"/>
                  </a:lnTo>
                  <a:lnTo>
                    <a:pt x="76344" y="45082"/>
                  </a:lnTo>
                  <a:lnTo>
                    <a:pt x="76250" y="44572"/>
                  </a:lnTo>
                  <a:lnTo>
                    <a:pt x="76118" y="44063"/>
                  </a:lnTo>
                  <a:lnTo>
                    <a:pt x="75986" y="43515"/>
                  </a:lnTo>
                  <a:lnTo>
                    <a:pt x="75797" y="42968"/>
                  </a:lnTo>
                  <a:lnTo>
                    <a:pt x="75589" y="42383"/>
                  </a:lnTo>
                  <a:lnTo>
                    <a:pt x="75344" y="41778"/>
                  </a:lnTo>
                  <a:lnTo>
                    <a:pt x="75080" y="41174"/>
                  </a:lnTo>
                  <a:lnTo>
                    <a:pt x="74759" y="40533"/>
                  </a:lnTo>
                  <a:lnTo>
                    <a:pt x="74419" y="39872"/>
                  </a:lnTo>
                  <a:lnTo>
                    <a:pt x="75325" y="40325"/>
                  </a:lnTo>
                  <a:lnTo>
                    <a:pt x="76250" y="40778"/>
                  </a:lnTo>
                  <a:lnTo>
                    <a:pt x="77175" y="41269"/>
                  </a:lnTo>
                  <a:lnTo>
                    <a:pt x="78081" y="41797"/>
                  </a:lnTo>
                  <a:lnTo>
                    <a:pt x="78987" y="42345"/>
                  </a:lnTo>
                  <a:lnTo>
                    <a:pt x="79875" y="42930"/>
                  </a:lnTo>
                  <a:lnTo>
                    <a:pt x="80724" y="43553"/>
                  </a:lnTo>
                  <a:lnTo>
                    <a:pt x="81158" y="43874"/>
                  </a:lnTo>
                  <a:lnTo>
                    <a:pt x="81555" y="44195"/>
                  </a:lnTo>
                  <a:lnTo>
                    <a:pt x="81970" y="44535"/>
                  </a:lnTo>
                  <a:lnTo>
                    <a:pt x="82367" y="44893"/>
                  </a:lnTo>
                  <a:lnTo>
                    <a:pt x="82744" y="45252"/>
                  </a:lnTo>
                  <a:lnTo>
                    <a:pt x="83122" y="45611"/>
                  </a:lnTo>
                  <a:lnTo>
                    <a:pt x="83480" y="45988"/>
                  </a:lnTo>
                  <a:lnTo>
                    <a:pt x="83820" y="46366"/>
                  </a:lnTo>
                  <a:lnTo>
                    <a:pt x="84160" y="46762"/>
                  </a:lnTo>
                  <a:lnTo>
                    <a:pt x="84481" y="47178"/>
                  </a:lnTo>
                  <a:lnTo>
                    <a:pt x="84783" y="47593"/>
                  </a:lnTo>
                  <a:lnTo>
                    <a:pt x="85066" y="48008"/>
                  </a:lnTo>
                  <a:lnTo>
                    <a:pt x="85349" y="48461"/>
                  </a:lnTo>
                  <a:lnTo>
                    <a:pt x="85595" y="48896"/>
                  </a:lnTo>
                  <a:lnTo>
                    <a:pt x="85840" y="49368"/>
                  </a:lnTo>
                  <a:lnTo>
                    <a:pt x="86067" y="49840"/>
                  </a:lnTo>
                  <a:lnTo>
                    <a:pt x="86256" y="50312"/>
                  </a:lnTo>
                  <a:lnTo>
                    <a:pt x="86444" y="50802"/>
                  </a:lnTo>
                  <a:lnTo>
                    <a:pt x="86709" y="51557"/>
                  </a:lnTo>
                  <a:lnTo>
                    <a:pt x="87011" y="52294"/>
                  </a:lnTo>
                  <a:lnTo>
                    <a:pt x="87162" y="52634"/>
                  </a:lnTo>
                  <a:lnTo>
                    <a:pt x="87332" y="52973"/>
                  </a:lnTo>
                  <a:lnTo>
                    <a:pt x="87501" y="53313"/>
                  </a:lnTo>
                  <a:lnTo>
                    <a:pt x="87690" y="53634"/>
                  </a:lnTo>
                  <a:lnTo>
                    <a:pt x="87898" y="53955"/>
                  </a:lnTo>
                  <a:lnTo>
                    <a:pt x="88106" y="54257"/>
                  </a:lnTo>
                  <a:lnTo>
                    <a:pt x="88351" y="54559"/>
                  </a:lnTo>
                  <a:lnTo>
                    <a:pt x="88596" y="54842"/>
                  </a:lnTo>
                  <a:lnTo>
                    <a:pt x="88842" y="55144"/>
                  </a:lnTo>
                  <a:lnTo>
                    <a:pt x="89125" y="55409"/>
                  </a:lnTo>
                  <a:lnTo>
                    <a:pt x="89427" y="55673"/>
                  </a:lnTo>
                  <a:lnTo>
                    <a:pt x="89748" y="55937"/>
                  </a:lnTo>
                  <a:lnTo>
                    <a:pt x="89748" y="55937"/>
                  </a:lnTo>
                  <a:lnTo>
                    <a:pt x="89333" y="55163"/>
                  </a:lnTo>
                  <a:lnTo>
                    <a:pt x="88936" y="54351"/>
                  </a:lnTo>
                  <a:lnTo>
                    <a:pt x="88559" y="53502"/>
                  </a:lnTo>
                  <a:lnTo>
                    <a:pt x="88181" y="52634"/>
                  </a:lnTo>
                  <a:lnTo>
                    <a:pt x="88181" y="52615"/>
                  </a:lnTo>
                  <a:lnTo>
                    <a:pt x="87879" y="51841"/>
                  </a:lnTo>
                  <a:lnTo>
                    <a:pt x="87841" y="51709"/>
                  </a:lnTo>
                  <a:lnTo>
                    <a:pt x="87577" y="50991"/>
                  </a:lnTo>
                  <a:lnTo>
                    <a:pt x="87520" y="50783"/>
                  </a:lnTo>
                  <a:lnTo>
                    <a:pt x="87218" y="49858"/>
                  </a:lnTo>
                  <a:lnTo>
                    <a:pt x="87048" y="49292"/>
                  </a:lnTo>
                  <a:lnTo>
                    <a:pt x="87011" y="49235"/>
                  </a:lnTo>
                  <a:lnTo>
                    <a:pt x="86841" y="48782"/>
                  </a:lnTo>
                  <a:lnTo>
                    <a:pt x="86633" y="48329"/>
                  </a:lnTo>
                  <a:lnTo>
                    <a:pt x="86407" y="47838"/>
                  </a:lnTo>
                  <a:lnTo>
                    <a:pt x="86142" y="47348"/>
                  </a:lnTo>
                  <a:lnTo>
                    <a:pt x="87426" y="48027"/>
                  </a:lnTo>
                  <a:lnTo>
                    <a:pt x="88691" y="48688"/>
                  </a:lnTo>
                  <a:lnTo>
                    <a:pt x="89937" y="49311"/>
                  </a:lnTo>
                  <a:lnTo>
                    <a:pt x="91164" y="49896"/>
                  </a:lnTo>
                  <a:lnTo>
                    <a:pt x="92372" y="50463"/>
                  </a:lnTo>
                  <a:lnTo>
                    <a:pt x="93543" y="51010"/>
                  </a:lnTo>
                  <a:lnTo>
                    <a:pt x="94713" y="51520"/>
                  </a:lnTo>
                  <a:lnTo>
                    <a:pt x="95846" y="51992"/>
                  </a:lnTo>
                  <a:lnTo>
                    <a:pt x="96960" y="52464"/>
                  </a:lnTo>
                  <a:lnTo>
                    <a:pt x="98036" y="52898"/>
                  </a:lnTo>
                  <a:lnTo>
                    <a:pt x="99112" y="53294"/>
                  </a:lnTo>
                  <a:lnTo>
                    <a:pt x="100150" y="53691"/>
                  </a:lnTo>
                  <a:lnTo>
                    <a:pt x="101169" y="54049"/>
                  </a:lnTo>
                  <a:lnTo>
                    <a:pt x="102170" y="54389"/>
                  </a:lnTo>
                  <a:lnTo>
                    <a:pt x="103152" y="54710"/>
                  </a:lnTo>
                  <a:lnTo>
                    <a:pt x="104114" y="54993"/>
                  </a:lnTo>
                  <a:lnTo>
                    <a:pt x="105039" y="55277"/>
                  </a:lnTo>
                  <a:lnTo>
                    <a:pt x="105946" y="55522"/>
                  </a:lnTo>
                  <a:lnTo>
                    <a:pt x="106852" y="55767"/>
                  </a:lnTo>
                  <a:lnTo>
                    <a:pt x="107720" y="55975"/>
                  </a:lnTo>
                  <a:lnTo>
                    <a:pt x="108570" y="56183"/>
                  </a:lnTo>
                  <a:lnTo>
                    <a:pt x="109381" y="56353"/>
                  </a:lnTo>
                  <a:lnTo>
                    <a:pt x="110193" y="56522"/>
                  </a:lnTo>
                  <a:lnTo>
                    <a:pt x="110986" y="56674"/>
                  </a:lnTo>
                  <a:lnTo>
                    <a:pt x="111741" y="56806"/>
                  </a:lnTo>
                  <a:lnTo>
                    <a:pt x="112496" y="56919"/>
                  </a:lnTo>
                  <a:lnTo>
                    <a:pt x="113214" y="57013"/>
                  </a:lnTo>
                  <a:lnTo>
                    <a:pt x="113912" y="57108"/>
                  </a:lnTo>
                  <a:lnTo>
                    <a:pt x="115253" y="57240"/>
                  </a:lnTo>
                  <a:lnTo>
                    <a:pt x="116499" y="57315"/>
                  </a:lnTo>
                  <a:lnTo>
                    <a:pt x="117688" y="57372"/>
                  </a:lnTo>
                  <a:lnTo>
                    <a:pt x="118783" y="57372"/>
                  </a:lnTo>
                  <a:lnTo>
                    <a:pt x="119802" y="57334"/>
                  </a:lnTo>
                  <a:lnTo>
                    <a:pt x="120727" y="57278"/>
                  </a:lnTo>
                  <a:lnTo>
                    <a:pt x="121596" y="57202"/>
                  </a:lnTo>
                  <a:lnTo>
                    <a:pt x="122370" y="57089"/>
                  </a:lnTo>
                  <a:lnTo>
                    <a:pt x="123068" y="56976"/>
                  </a:lnTo>
                  <a:lnTo>
                    <a:pt x="123691" y="56862"/>
                  </a:lnTo>
                  <a:lnTo>
                    <a:pt x="124239" y="56730"/>
                  </a:lnTo>
                  <a:lnTo>
                    <a:pt x="124711" y="56598"/>
                  </a:lnTo>
                  <a:lnTo>
                    <a:pt x="125107" y="56485"/>
                  </a:lnTo>
                  <a:lnTo>
                    <a:pt x="125428" y="56371"/>
                  </a:lnTo>
                  <a:lnTo>
                    <a:pt x="125862" y="56202"/>
                  </a:lnTo>
                  <a:lnTo>
                    <a:pt x="126013" y="56145"/>
                  </a:lnTo>
                  <a:lnTo>
                    <a:pt x="125069" y="56296"/>
                  </a:lnTo>
                  <a:lnTo>
                    <a:pt x="124125" y="56428"/>
                  </a:lnTo>
                  <a:lnTo>
                    <a:pt x="123144" y="56504"/>
                  </a:lnTo>
                  <a:lnTo>
                    <a:pt x="122143" y="56560"/>
                  </a:lnTo>
                  <a:lnTo>
                    <a:pt x="121143" y="56579"/>
                  </a:lnTo>
                  <a:lnTo>
                    <a:pt x="120123" y="56579"/>
                  </a:lnTo>
                  <a:lnTo>
                    <a:pt x="119104" y="56541"/>
                  </a:lnTo>
                  <a:lnTo>
                    <a:pt x="118047" y="56466"/>
                  </a:lnTo>
                  <a:lnTo>
                    <a:pt x="116989" y="56371"/>
                  </a:lnTo>
                  <a:lnTo>
                    <a:pt x="115932" y="56258"/>
                  </a:lnTo>
                  <a:lnTo>
                    <a:pt x="114875" y="56107"/>
                  </a:lnTo>
                  <a:lnTo>
                    <a:pt x="113799" y="55937"/>
                  </a:lnTo>
                  <a:lnTo>
                    <a:pt x="112723" y="55748"/>
                  </a:lnTo>
                  <a:lnTo>
                    <a:pt x="111647" y="55541"/>
                  </a:lnTo>
                  <a:lnTo>
                    <a:pt x="110571" y="55295"/>
                  </a:lnTo>
                  <a:lnTo>
                    <a:pt x="109476" y="55050"/>
                  </a:lnTo>
                  <a:lnTo>
                    <a:pt x="108400" y="54786"/>
                  </a:lnTo>
                  <a:lnTo>
                    <a:pt x="107343" y="54503"/>
                  </a:lnTo>
                  <a:lnTo>
                    <a:pt x="106267" y="54200"/>
                  </a:lnTo>
                  <a:lnTo>
                    <a:pt x="105209" y="53880"/>
                  </a:lnTo>
                  <a:lnTo>
                    <a:pt x="104152" y="53559"/>
                  </a:lnTo>
                  <a:lnTo>
                    <a:pt x="103114" y="53219"/>
                  </a:lnTo>
                  <a:lnTo>
                    <a:pt x="102076" y="52860"/>
                  </a:lnTo>
                  <a:lnTo>
                    <a:pt x="101056" y="52501"/>
                  </a:lnTo>
                  <a:lnTo>
                    <a:pt x="100037" y="52143"/>
                  </a:lnTo>
                  <a:lnTo>
                    <a:pt x="99055" y="51765"/>
                  </a:lnTo>
                  <a:lnTo>
                    <a:pt x="97111" y="51010"/>
                  </a:lnTo>
                  <a:lnTo>
                    <a:pt x="95260" y="50236"/>
                  </a:lnTo>
                  <a:lnTo>
                    <a:pt x="93486" y="49481"/>
                  </a:lnTo>
                  <a:lnTo>
                    <a:pt x="94864" y="49481"/>
                  </a:lnTo>
                  <a:lnTo>
                    <a:pt x="96186" y="49462"/>
                  </a:lnTo>
                  <a:lnTo>
                    <a:pt x="97450" y="49405"/>
                  </a:lnTo>
                  <a:lnTo>
                    <a:pt x="98677" y="49330"/>
                  </a:lnTo>
                  <a:lnTo>
                    <a:pt x="99848" y="49235"/>
                  </a:lnTo>
                  <a:lnTo>
                    <a:pt x="100981" y="49122"/>
                  </a:lnTo>
                  <a:lnTo>
                    <a:pt x="102057" y="48990"/>
                  </a:lnTo>
                  <a:lnTo>
                    <a:pt x="103076" y="48839"/>
                  </a:lnTo>
                  <a:lnTo>
                    <a:pt x="104058" y="48688"/>
                  </a:lnTo>
                  <a:lnTo>
                    <a:pt x="105002" y="48499"/>
                  </a:lnTo>
                  <a:lnTo>
                    <a:pt x="105889" y="48310"/>
                  </a:lnTo>
                  <a:lnTo>
                    <a:pt x="106720" y="48103"/>
                  </a:lnTo>
                  <a:lnTo>
                    <a:pt x="107513" y="47895"/>
                  </a:lnTo>
                  <a:lnTo>
                    <a:pt x="108268" y="47687"/>
                  </a:lnTo>
                  <a:lnTo>
                    <a:pt x="108985" y="47461"/>
                  </a:lnTo>
                  <a:lnTo>
                    <a:pt x="109646" y="47253"/>
                  </a:lnTo>
                  <a:lnTo>
                    <a:pt x="110269" y="47027"/>
                  </a:lnTo>
                  <a:lnTo>
                    <a:pt x="110835" y="46800"/>
                  </a:lnTo>
                  <a:lnTo>
                    <a:pt x="111364" y="46574"/>
                  </a:lnTo>
                  <a:lnTo>
                    <a:pt x="111855" y="46366"/>
                  </a:lnTo>
                  <a:lnTo>
                    <a:pt x="112723" y="45969"/>
                  </a:lnTo>
                  <a:lnTo>
                    <a:pt x="113403" y="45592"/>
                  </a:lnTo>
                  <a:lnTo>
                    <a:pt x="113950" y="45290"/>
                  </a:lnTo>
                  <a:lnTo>
                    <a:pt x="114309" y="45063"/>
                  </a:lnTo>
                  <a:lnTo>
                    <a:pt x="114611" y="44837"/>
                  </a:lnTo>
                  <a:lnTo>
                    <a:pt x="114611" y="44837"/>
                  </a:lnTo>
                  <a:lnTo>
                    <a:pt x="113988" y="45195"/>
                  </a:lnTo>
                  <a:lnTo>
                    <a:pt x="113327" y="45535"/>
                  </a:lnTo>
                  <a:lnTo>
                    <a:pt x="112629" y="45856"/>
                  </a:lnTo>
                  <a:lnTo>
                    <a:pt x="111911" y="46139"/>
                  </a:lnTo>
                  <a:lnTo>
                    <a:pt x="111194" y="46423"/>
                  </a:lnTo>
                  <a:lnTo>
                    <a:pt x="110439" y="46668"/>
                  </a:lnTo>
                  <a:lnTo>
                    <a:pt x="109665" y="46913"/>
                  </a:lnTo>
                  <a:lnTo>
                    <a:pt x="108872" y="47121"/>
                  </a:lnTo>
                  <a:lnTo>
                    <a:pt x="108079" y="47329"/>
                  </a:lnTo>
                  <a:lnTo>
                    <a:pt x="107267" y="47499"/>
                  </a:lnTo>
                  <a:lnTo>
                    <a:pt x="106455" y="47669"/>
                  </a:lnTo>
                  <a:lnTo>
                    <a:pt x="105625" y="47820"/>
                  </a:lnTo>
                  <a:lnTo>
                    <a:pt x="104794" y="47952"/>
                  </a:lnTo>
                  <a:lnTo>
                    <a:pt x="103963" y="48084"/>
                  </a:lnTo>
                  <a:lnTo>
                    <a:pt x="103152" y="48178"/>
                  </a:lnTo>
                  <a:lnTo>
                    <a:pt x="102321" y="48273"/>
                  </a:lnTo>
                  <a:lnTo>
                    <a:pt x="101490" y="48348"/>
                  </a:lnTo>
                  <a:lnTo>
                    <a:pt x="100679" y="48424"/>
                  </a:lnTo>
                  <a:lnTo>
                    <a:pt x="99093" y="48537"/>
                  </a:lnTo>
                  <a:lnTo>
                    <a:pt x="97564" y="48594"/>
                  </a:lnTo>
                  <a:lnTo>
                    <a:pt x="96110" y="48631"/>
                  </a:lnTo>
                  <a:lnTo>
                    <a:pt x="94732" y="48631"/>
                  </a:lnTo>
                  <a:lnTo>
                    <a:pt x="93486" y="48612"/>
                  </a:lnTo>
                  <a:lnTo>
                    <a:pt x="92372" y="48556"/>
                  </a:lnTo>
                  <a:lnTo>
                    <a:pt x="91390" y="48499"/>
                  </a:lnTo>
                  <a:lnTo>
                    <a:pt x="90239" y="47952"/>
                  </a:lnTo>
                  <a:lnTo>
                    <a:pt x="89144" y="47404"/>
                  </a:lnTo>
                  <a:lnTo>
                    <a:pt x="88124" y="46895"/>
                  </a:lnTo>
                  <a:lnTo>
                    <a:pt x="87199" y="46385"/>
                  </a:lnTo>
                  <a:lnTo>
                    <a:pt x="86350" y="45932"/>
                  </a:lnTo>
                  <a:lnTo>
                    <a:pt x="85595" y="45498"/>
                  </a:lnTo>
                  <a:lnTo>
                    <a:pt x="84934" y="45101"/>
                  </a:lnTo>
                  <a:lnTo>
                    <a:pt x="84387" y="44742"/>
                  </a:lnTo>
                  <a:lnTo>
                    <a:pt x="83745" y="43968"/>
                  </a:lnTo>
                  <a:lnTo>
                    <a:pt x="83046" y="43175"/>
                  </a:lnTo>
                  <a:lnTo>
                    <a:pt x="82914" y="43043"/>
                  </a:lnTo>
                  <a:lnTo>
                    <a:pt x="82291" y="42401"/>
                  </a:lnTo>
                  <a:lnTo>
                    <a:pt x="82159" y="42269"/>
                  </a:lnTo>
                  <a:lnTo>
                    <a:pt x="81423" y="41571"/>
                  </a:lnTo>
                  <a:lnTo>
                    <a:pt x="81140" y="41325"/>
                  </a:lnTo>
                  <a:lnTo>
                    <a:pt x="80630" y="40872"/>
                  </a:lnTo>
                  <a:lnTo>
                    <a:pt x="80271" y="40570"/>
                  </a:lnTo>
                  <a:lnTo>
                    <a:pt x="79686" y="40098"/>
                  </a:lnTo>
                  <a:lnTo>
                    <a:pt x="79157" y="39683"/>
                  </a:lnTo>
                  <a:lnTo>
                    <a:pt x="78610" y="39305"/>
                  </a:lnTo>
                  <a:lnTo>
                    <a:pt x="78176" y="38984"/>
                  </a:lnTo>
                  <a:lnTo>
                    <a:pt x="77647" y="38626"/>
                  </a:lnTo>
                  <a:lnTo>
                    <a:pt x="77213" y="38343"/>
                  </a:lnTo>
                  <a:lnTo>
                    <a:pt x="76307" y="37795"/>
                  </a:lnTo>
                  <a:lnTo>
                    <a:pt x="75854" y="37531"/>
                  </a:lnTo>
                  <a:lnTo>
                    <a:pt x="75231" y="37191"/>
                  </a:lnTo>
                  <a:lnTo>
                    <a:pt x="74759" y="36946"/>
                  </a:lnTo>
                  <a:lnTo>
                    <a:pt x="73909" y="36511"/>
                  </a:lnTo>
                  <a:lnTo>
                    <a:pt x="73437" y="36304"/>
                  </a:lnTo>
                  <a:lnTo>
                    <a:pt x="72569" y="35907"/>
                  </a:lnTo>
                  <a:lnTo>
                    <a:pt x="72116" y="35737"/>
                  </a:lnTo>
                  <a:lnTo>
                    <a:pt x="71247" y="35398"/>
                  </a:lnTo>
                  <a:lnTo>
                    <a:pt x="70889" y="35265"/>
                  </a:lnTo>
                  <a:lnTo>
                    <a:pt x="70266" y="35058"/>
                  </a:lnTo>
                  <a:lnTo>
                    <a:pt x="69643" y="34850"/>
                  </a:lnTo>
                  <a:lnTo>
                    <a:pt x="69303" y="34756"/>
                  </a:lnTo>
                  <a:lnTo>
                    <a:pt x="68283" y="34473"/>
                  </a:lnTo>
                  <a:lnTo>
                    <a:pt x="67887" y="34359"/>
                  </a:lnTo>
                  <a:lnTo>
                    <a:pt x="67207" y="34208"/>
                  </a:lnTo>
                  <a:lnTo>
                    <a:pt x="66528" y="34057"/>
                  </a:lnTo>
                  <a:lnTo>
                    <a:pt x="66509" y="34057"/>
                  </a:lnTo>
                  <a:lnTo>
                    <a:pt x="67566" y="33944"/>
                  </a:lnTo>
                  <a:lnTo>
                    <a:pt x="68642" y="33868"/>
                  </a:lnTo>
                  <a:lnTo>
                    <a:pt x="69850" y="33774"/>
                  </a:lnTo>
                  <a:lnTo>
                    <a:pt x="71058" y="33717"/>
                  </a:lnTo>
                  <a:lnTo>
                    <a:pt x="72267" y="33680"/>
                  </a:lnTo>
                  <a:lnTo>
                    <a:pt x="73475" y="33661"/>
                  </a:lnTo>
                  <a:lnTo>
                    <a:pt x="74702" y="33642"/>
                  </a:lnTo>
                  <a:lnTo>
                    <a:pt x="75910" y="33661"/>
                  </a:lnTo>
                  <a:lnTo>
                    <a:pt x="77137" y="33699"/>
                  </a:lnTo>
                  <a:lnTo>
                    <a:pt x="78364" y="33755"/>
                  </a:lnTo>
                  <a:lnTo>
                    <a:pt x="79573" y="33831"/>
                  </a:lnTo>
                  <a:lnTo>
                    <a:pt x="80800" y="33925"/>
                  </a:lnTo>
                  <a:lnTo>
                    <a:pt x="82008" y="34038"/>
                  </a:lnTo>
                  <a:lnTo>
                    <a:pt x="83235" y="34170"/>
                  </a:lnTo>
                  <a:lnTo>
                    <a:pt x="84443" y="34322"/>
                  </a:lnTo>
                  <a:lnTo>
                    <a:pt x="85651" y="34491"/>
                  </a:lnTo>
                  <a:lnTo>
                    <a:pt x="86860" y="34680"/>
                  </a:lnTo>
                  <a:lnTo>
                    <a:pt x="88049" y="34888"/>
                  </a:lnTo>
                  <a:lnTo>
                    <a:pt x="89540" y="35152"/>
                  </a:lnTo>
                  <a:lnTo>
                    <a:pt x="90994" y="35379"/>
                  </a:lnTo>
                  <a:lnTo>
                    <a:pt x="92391" y="35567"/>
                  </a:lnTo>
                  <a:lnTo>
                    <a:pt x="93750" y="35737"/>
                  </a:lnTo>
                  <a:lnTo>
                    <a:pt x="95072" y="35851"/>
                  </a:lnTo>
                  <a:lnTo>
                    <a:pt x="96355" y="35945"/>
                  </a:lnTo>
                  <a:lnTo>
                    <a:pt x="97601" y="36002"/>
                  </a:lnTo>
                  <a:lnTo>
                    <a:pt x="98810" y="36039"/>
                  </a:lnTo>
                  <a:lnTo>
                    <a:pt x="99980" y="36039"/>
                  </a:lnTo>
                  <a:lnTo>
                    <a:pt x="101113" y="36021"/>
                  </a:lnTo>
                  <a:lnTo>
                    <a:pt x="102227" y="35964"/>
                  </a:lnTo>
                  <a:lnTo>
                    <a:pt x="103284" y="35888"/>
                  </a:lnTo>
                  <a:lnTo>
                    <a:pt x="104322" y="35794"/>
                  </a:lnTo>
                  <a:lnTo>
                    <a:pt x="105304" y="35662"/>
                  </a:lnTo>
                  <a:lnTo>
                    <a:pt x="106267" y="35511"/>
                  </a:lnTo>
                  <a:lnTo>
                    <a:pt x="107192" y="35341"/>
                  </a:lnTo>
                  <a:lnTo>
                    <a:pt x="108098" y="35152"/>
                  </a:lnTo>
                  <a:lnTo>
                    <a:pt x="108966" y="34945"/>
                  </a:lnTo>
                  <a:lnTo>
                    <a:pt x="109797" y="34718"/>
                  </a:lnTo>
                  <a:lnTo>
                    <a:pt x="110590" y="34473"/>
                  </a:lnTo>
                  <a:lnTo>
                    <a:pt x="111364" y="34208"/>
                  </a:lnTo>
                  <a:lnTo>
                    <a:pt x="112100" y="33925"/>
                  </a:lnTo>
                  <a:lnTo>
                    <a:pt x="112817" y="33642"/>
                  </a:lnTo>
                  <a:lnTo>
                    <a:pt x="113497" y="33340"/>
                  </a:lnTo>
                  <a:lnTo>
                    <a:pt x="114158" y="33019"/>
                  </a:lnTo>
                  <a:lnTo>
                    <a:pt x="114781" y="32679"/>
                  </a:lnTo>
                  <a:lnTo>
                    <a:pt x="115385" y="32339"/>
                  </a:lnTo>
                  <a:lnTo>
                    <a:pt x="115951" y="31999"/>
                  </a:lnTo>
                  <a:lnTo>
                    <a:pt x="116499" y="31641"/>
                  </a:lnTo>
                  <a:lnTo>
                    <a:pt x="117027" y="31263"/>
                  </a:lnTo>
                  <a:lnTo>
                    <a:pt x="117537" y="30905"/>
                  </a:lnTo>
                  <a:lnTo>
                    <a:pt x="118009" y="30527"/>
                  </a:lnTo>
                  <a:lnTo>
                    <a:pt x="118462" y="30131"/>
                  </a:lnTo>
                  <a:lnTo>
                    <a:pt x="118877" y="29753"/>
                  </a:lnTo>
                  <a:lnTo>
                    <a:pt x="119293" y="29357"/>
                  </a:lnTo>
                  <a:lnTo>
                    <a:pt x="119670" y="28979"/>
                  </a:lnTo>
                  <a:lnTo>
                    <a:pt x="120029" y="28582"/>
                  </a:lnTo>
                  <a:lnTo>
                    <a:pt x="120388" y="28186"/>
                  </a:lnTo>
                  <a:lnTo>
                    <a:pt x="120708" y="27808"/>
                  </a:lnTo>
                  <a:lnTo>
                    <a:pt x="121010" y="27431"/>
                  </a:lnTo>
                  <a:lnTo>
                    <a:pt x="121294" y="27034"/>
                  </a:lnTo>
                  <a:lnTo>
                    <a:pt x="121558" y="26657"/>
                  </a:lnTo>
                  <a:lnTo>
                    <a:pt x="122030" y="25940"/>
                  </a:lnTo>
                  <a:lnTo>
                    <a:pt x="122445" y="25222"/>
                  </a:lnTo>
                  <a:lnTo>
                    <a:pt x="122785" y="24561"/>
                  </a:lnTo>
                  <a:lnTo>
                    <a:pt x="123087" y="23957"/>
                  </a:lnTo>
                  <a:lnTo>
                    <a:pt x="123314" y="23391"/>
                  </a:lnTo>
                  <a:lnTo>
                    <a:pt x="123502" y="22900"/>
                  </a:lnTo>
                  <a:lnTo>
                    <a:pt x="123653" y="22466"/>
                  </a:lnTo>
                  <a:lnTo>
                    <a:pt x="123748" y="22126"/>
                  </a:lnTo>
                  <a:lnTo>
                    <a:pt x="123823" y="21881"/>
                  </a:lnTo>
                  <a:lnTo>
                    <a:pt x="123880" y="21654"/>
                  </a:lnTo>
                  <a:lnTo>
                    <a:pt x="122974" y="23032"/>
                  </a:lnTo>
                  <a:lnTo>
                    <a:pt x="122521" y="23693"/>
                  </a:lnTo>
                  <a:lnTo>
                    <a:pt x="122049" y="24373"/>
                  </a:lnTo>
                  <a:lnTo>
                    <a:pt x="121577" y="25033"/>
                  </a:lnTo>
                  <a:lnTo>
                    <a:pt x="121067" y="25675"/>
                  </a:lnTo>
                  <a:lnTo>
                    <a:pt x="120539" y="26298"/>
                  </a:lnTo>
                  <a:lnTo>
                    <a:pt x="119972" y="26921"/>
                  </a:lnTo>
                  <a:lnTo>
                    <a:pt x="119387" y="27525"/>
                  </a:lnTo>
                  <a:lnTo>
                    <a:pt x="118783" y="28111"/>
                  </a:lnTo>
                  <a:lnTo>
                    <a:pt x="118122" y="28677"/>
                  </a:lnTo>
                  <a:lnTo>
                    <a:pt x="117424" y="29224"/>
                  </a:lnTo>
                  <a:lnTo>
                    <a:pt x="117065" y="29470"/>
                  </a:lnTo>
                  <a:lnTo>
                    <a:pt x="116687" y="29734"/>
                  </a:lnTo>
                  <a:lnTo>
                    <a:pt x="116291" y="29979"/>
                  </a:lnTo>
                  <a:lnTo>
                    <a:pt x="115894" y="30225"/>
                  </a:lnTo>
                  <a:lnTo>
                    <a:pt x="115479" y="30451"/>
                  </a:lnTo>
                  <a:lnTo>
                    <a:pt x="115064" y="30697"/>
                  </a:lnTo>
                  <a:lnTo>
                    <a:pt x="114611" y="30905"/>
                  </a:lnTo>
                  <a:lnTo>
                    <a:pt x="114158" y="31131"/>
                  </a:lnTo>
                  <a:lnTo>
                    <a:pt x="113705" y="31339"/>
                  </a:lnTo>
                  <a:lnTo>
                    <a:pt x="113214" y="31528"/>
                  </a:lnTo>
                  <a:lnTo>
                    <a:pt x="112723" y="31716"/>
                  </a:lnTo>
                  <a:lnTo>
                    <a:pt x="112194" y="31905"/>
                  </a:lnTo>
                  <a:lnTo>
                    <a:pt x="111666" y="32075"/>
                  </a:lnTo>
                  <a:lnTo>
                    <a:pt x="111118" y="32245"/>
                  </a:lnTo>
                  <a:lnTo>
                    <a:pt x="110571" y="32396"/>
                  </a:lnTo>
                  <a:lnTo>
                    <a:pt x="109986" y="32528"/>
                  </a:lnTo>
                  <a:lnTo>
                    <a:pt x="109381" y="32679"/>
                  </a:lnTo>
                  <a:lnTo>
                    <a:pt x="108758" y="32792"/>
                  </a:lnTo>
                  <a:lnTo>
                    <a:pt x="108135" y="32906"/>
                  </a:lnTo>
                  <a:lnTo>
                    <a:pt x="107475" y="33019"/>
                  </a:lnTo>
                  <a:lnTo>
                    <a:pt x="106795" y="33113"/>
                  </a:lnTo>
                  <a:lnTo>
                    <a:pt x="106116" y="33208"/>
                  </a:lnTo>
                  <a:lnTo>
                    <a:pt x="105398" y="33283"/>
                  </a:lnTo>
                  <a:lnTo>
                    <a:pt x="104662" y="33340"/>
                  </a:lnTo>
                  <a:lnTo>
                    <a:pt x="103907" y="33396"/>
                  </a:lnTo>
                  <a:lnTo>
                    <a:pt x="103133" y="33434"/>
                  </a:lnTo>
                  <a:lnTo>
                    <a:pt x="102321" y="33453"/>
                  </a:lnTo>
                  <a:lnTo>
                    <a:pt x="101490" y="33472"/>
                  </a:lnTo>
                  <a:lnTo>
                    <a:pt x="99791" y="33472"/>
                  </a:lnTo>
                  <a:lnTo>
                    <a:pt x="98885" y="33453"/>
                  </a:lnTo>
                  <a:lnTo>
                    <a:pt x="97979" y="33415"/>
                  </a:lnTo>
                  <a:lnTo>
                    <a:pt x="97035" y="33359"/>
                  </a:lnTo>
                  <a:lnTo>
                    <a:pt x="96053" y="33302"/>
                  </a:lnTo>
                  <a:lnTo>
                    <a:pt x="95072" y="33227"/>
                  </a:lnTo>
                  <a:lnTo>
                    <a:pt x="94052" y="33151"/>
                  </a:lnTo>
                  <a:lnTo>
                    <a:pt x="92995" y="33038"/>
                  </a:lnTo>
                  <a:lnTo>
                    <a:pt x="91938" y="32925"/>
                  </a:lnTo>
                  <a:lnTo>
                    <a:pt x="89691" y="32641"/>
                  </a:lnTo>
                  <a:lnTo>
                    <a:pt x="89144" y="32566"/>
                  </a:lnTo>
                  <a:lnTo>
                    <a:pt x="88596" y="32471"/>
                  </a:lnTo>
                  <a:lnTo>
                    <a:pt x="87483" y="32302"/>
                  </a:lnTo>
                  <a:lnTo>
                    <a:pt x="86841" y="32207"/>
                  </a:lnTo>
                  <a:lnTo>
                    <a:pt x="85217" y="31981"/>
                  </a:lnTo>
                  <a:lnTo>
                    <a:pt x="84594" y="31905"/>
                  </a:lnTo>
                  <a:lnTo>
                    <a:pt x="82499" y="31660"/>
                  </a:lnTo>
                  <a:lnTo>
                    <a:pt x="82140" y="31622"/>
                  </a:lnTo>
                  <a:lnTo>
                    <a:pt x="80403" y="31471"/>
                  </a:lnTo>
                  <a:lnTo>
                    <a:pt x="79724" y="31414"/>
                  </a:lnTo>
                  <a:lnTo>
                    <a:pt x="78232" y="31301"/>
                  </a:lnTo>
                  <a:lnTo>
                    <a:pt x="77628" y="31263"/>
                  </a:lnTo>
                  <a:lnTo>
                    <a:pt x="75703" y="31169"/>
                  </a:lnTo>
                  <a:lnTo>
                    <a:pt x="75098" y="31150"/>
                  </a:lnTo>
                  <a:lnTo>
                    <a:pt x="73739" y="31131"/>
                  </a:lnTo>
                  <a:lnTo>
                    <a:pt x="72984" y="31112"/>
                  </a:lnTo>
                  <a:lnTo>
                    <a:pt x="71700" y="31112"/>
                  </a:lnTo>
                  <a:lnTo>
                    <a:pt x="71040" y="31131"/>
                  </a:lnTo>
                  <a:lnTo>
                    <a:pt x="69322" y="31169"/>
                  </a:lnTo>
                  <a:lnTo>
                    <a:pt x="68548" y="31207"/>
                  </a:lnTo>
                  <a:lnTo>
                    <a:pt x="67490" y="31263"/>
                  </a:lnTo>
                  <a:lnTo>
                    <a:pt x="66660" y="31301"/>
                  </a:lnTo>
                  <a:lnTo>
                    <a:pt x="65640" y="31395"/>
                  </a:lnTo>
                  <a:lnTo>
                    <a:pt x="64338" y="31509"/>
                  </a:lnTo>
                  <a:lnTo>
                    <a:pt x="63356" y="31603"/>
                  </a:lnTo>
                  <a:lnTo>
                    <a:pt x="62431" y="31716"/>
                  </a:lnTo>
                  <a:lnTo>
                    <a:pt x="61676" y="31811"/>
                  </a:lnTo>
                  <a:lnTo>
                    <a:pt x="60732" y="31943"/>
                  </a:lnTo>
                  <a:lnTo>
                    <a:pt x="60128" y="32037"/>
                  </a:lnTo>
                  <a:lnTo>
                    <a:pt x="59184" y="32188"/>
                  </a:lnTo>
                  <a:lnTo>
                    <a:pt x="58278" y="32358"/>
                  </a:lnTo>
                  <a:lnTo>
                    <a:pt x="57787" y="32453"/>
                  </a:lnTo>
                  <a:lnTo>
                    <a:pt x="56768" y="32660"/>
                  </a:lnTo>
                  <a:lnTo>
                    <a:pt x="56296" y="32755"/>
                  </a:lnTo>
                  <a:lnTo>
                    <a:pt x="55427" y="32962"/>
                  </a:lnTo>
                  <a:lnTo>
                    <a:pt x="54559" y="33170"/>
                  </a:lnTo>
                  <a:lnTo>
                    <a:pt x="53690" y="33378"/>
                  </a:lnTo>
                  <a:lnTo>
                    <a:pt x="52860" y="33604"/>
                  </a:lnTo>
                  <a:lnTo>
                    <a:pt x="52633" y="33661"/>
                  </a:lnTo>
                  <a:lnTo>
                    <a:pt x="51538" y="33982"/>
                  </a:lnTo>
                  <a:lnTo>
                    <a:pt x="51331" y="34057"/>
                  </a:lnTo>
                  <a:lnTo>
                    <a:pt x="50462" y="34322"/>
                  </a:lnTo>
                  <a:lnTo>
                    <a:pt x="49613" y="34605"/>
                  </a:lnTo>
                  <a:lnTo>
                    <a:pt x="48782" y="34907"/>
                  </a:lnTo>
                  <a:lnTo>
                    <a:pt x="47951" y="35209"/>
                  </a:lnTo>
                  <a:lnTo>
                    <a:pt x="47876" y="35228"/>
                  </a:lnTo>
                  <a:lnTo>
                    <a:pt x="46743" y="35662"/>
                  </a:lnTo>
                  <a:lnTo>
                    <a:pt x="45648" y="36134"/>
                  </a:lnTo>
                  <a:lnTo>
                    <a:pt x="44553" y="36606"/>
                  </a:lnTo>
                  <a:lnTo>
                    <a:pt x="43496" y="37116"/>
                  </a:lnTo>
                  <a:lnTo>
                    <a:pt x="44025" y="36398"/>
                  </a:lnTo>
                  <a:lnTo>
                    <a:pt x="44591" y="35681"/>
                  </a:lnTo>
                  <a:lnTo>
                    <a:pt x="45157" y="34982"/>
                  </a:lnTo>
                  <a:lnTo>
                    <a:pt x="45743" y="34322"/>
                  </a:lnTo>
                  <a:lnTo>
                    <a:pt x="46309" y="33699"/>
                  </a:lnTo>
                  <a:lnTo>
                    <a:pt x="46592" y="33434"/>
                  </a:lnTo>
                  <a:lnTo>
                    <a:pt x="46875" y="33189"/>
                  </a:lnTo>
                  <a:lnTo>
                    <a:pt x="47140" y="32962"/>
                  </a:lnTo>
                  <a:lnTo>
                    <a:pt x="47385" y="32773"/>
                  </a:lnTo>
                  <a:lnTo>
                    <a:pt x="47649" y="32604"/>
                  </a:lnTo>
                  <a:lnTo>
                    <a:pt x="47876" y="32490"/>
                  </a:lnTo>
                  <a:lnTo>
                    <a:pt x="48461" y="32207"/>
                  </a:lnTo>
                  <a:lnTo>
                    <a:pt x="49046" y="31924"/>
                  </a:lnTo>
                  <a:lnTo>
                    <a:pt x="49613" y="31622"/>
                  </a:lnTo>
                  <a:lnTo>
                    <a:pt x="50198" y="31320"/>
                  </a:lnTo>
                  <a:lnTo>
                    <a:pt x="50783" y="30999"/>
                  </a:lnTo>
                  <a:lnTo>
                    <a:pt x="51350" y="30659"/>
                  </a:lnTo>
                  <a:lnTo>
                    <a:pt x="52501" y="29942"/>
                  </a:lnTo>
                  <a:lnTo>
                    <a:pt x="53634" y="29187"/>
                  </a:lnTo>
                  <a:lnTo>
                    <a:pt x="54748" y="28394"/>
                  </a:lnTo>
                  <a:lnTo>
                    <a:pt x="55861" y="27563"/>
                  </a:lnTo>
                  <a:lnTo>
                    <a:pt x="56938" y="26676"/>
                  </a:lnTo>
                  <a:lnTo>
                    <a:pt x="58014" y="25770"/>
                  </a:lnTo>
                  <a:lnTo>
                    <a:pt x="59052" y="24826"/>
                  </a:lnTo>
                  <a:lnTo>
                    <a:pt x="60071" y="23844"/>
                  </a:lnTo>
                  <a:lnTo>
                    <a:pt x="61053" y="22843"/>
                  </a:lnTo>
                  <a:lnTo>
                    <a:pt x="62016" y="21805"/>
                  </a:lnTo>
                  <a:lnTo>
                    <a:pt x="62941" y="20748"/>
                  </a:lnTo>
                  <a:lnTo>
                    <a:pt x="63809" y="19653"/>
                  </a:lnTo>
                  <a:lnTo>
                    <a:pt x="64659" y="18558"/>
                  </a:lnTo>
                  <a:lnTo>
                    <a:pt x="65074" y="17992"/>
                  </a:lnTo>
                  <a:lnTo>
                    <a:pt x="65452" y="17444"/>
                  </a:lnTo>
                  <a:lnTo>
                    <a:pt x="65848" y="16878"/>
                  </a:lnTo>
                  <a:lnTo>
                    <a:pt x="66226" y="16293"/>
                  </a:lnTo>
                  <a:lnTo>
                    <a:pt x="66584" y="15726"/>
                  </a:lnTo>
                  <a:lnTo>
                    <a:pt x="66924" y="15141"/>
                  </a:lnTo>
                  <a:lnTo>
                    <a:pt x="67264" y="14575"/>
                  </a:lnTo>
                  <a:lnTo>
                    <a:pt x="67585" y="13990"/>
                  </a:lnTo>
                  <a:lnTo>
                    <a:pt x="67887" y="13404"/>
                  </a:lnTo>
                  <a:lnTo>
                    <a:pt x="68189" y="12819"/>
                  </a:lnTo>
                  <a:lnTo>
                    <a:pt x="68472" y="12234"/>
                  </a:lnTo>
                  <a:lnTo>
                    <a:pt x="68736" y="11649"/>
                  </a:lnTo>
                  <a:lnTo>
                    <a:pt x="69001" y="11044"/>
                  </a:lnTo>
                  <a:lnTo>
                    <a:pt x="69227" y="10459"/>
                  </a:lnTo>
                  <a:lnTo>
                    <a:pt x="69454" y="9874"/>
                  </a:lnTo>
                  <a:lnTo>
                    <a:pt x="69661" y="9270"/>
                  </a:lnTo>
                  <a:lnTo>
                    <a:pt x="69850" y="8685"/>
                  </a:lnTo>
                  <a:lnTo>
                    <a:pt x="70039" y="8099"/>
                  </a:lnTo>
                  <a:lnTo>
                    <a:pt x="70190" y="7495"/>
                  </a:lnTo>
                  <a:lnTo>
                    <a:pt x="70341" y="6910"/>
                  </a:lnTo>
                  <a:lnTo>
                    <a:pt x="70454" y="6325"/>
                  </a:lnTo>
                  <a:lnTo>
                    <a:pt x="70568" y="5740"/>
                  </a:lnTo>
                  <a:lnTo>
                    <a:pt x="70662" y="5154"/>
                  </a:lnTo>
                  <a:lnTo>
                    <a:pt x="70719" y="4569"/>
                  </a:lnTo>
                  <a:lnTo>
                    <a:pt x="70775" y="3984"/>
                  </a:lnTo>
                  <a:lnTo>
                    <a:pt x="70813" y="3399"/>
                  </a:lnTo>
                  <a:lnTo>
                    <a:pt x="70832" y="2832"/>
                  </a:lnTo>
                  <a:lnTo>
                    <a:pt x="70832" y="2247"/>
                  </a:lnTo>
                  <a:lnTo>
                    <a:pt x="70794" y="1681"/>
                  </a:lnTo>
                  <a:lnTo>
                    <a:pt x="70756" y="1114"/>
                  </a:lnTo>
                  <a:lnTo>
                    <a:pt x="70700" y="548"/>
                  </a:lnTo>
                  <a:lnTo>
                    <a:pt x="706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5" name="Google Shape;1205;p15"/>
            <p:cNvGrpSpPr/>
            <p:nvPr/>
          </p:nvGrpSpPr>
          <p:grpSpPr>
            <a:xfrm>
              <a:off x="2464214" y="951103"/>
              <a:ext cx="314426" cy="304947"/>
              <a:chOff x="5013725" y="2633775"/>
              <a:chExt cx="422900" cy="410150"/>
            </a:xfrm>
          </p:grpSpPr>
          <p:sp>
            <p:nvSpPr>
              <p:cNvPr id="1206" name="Google Shape;1206;p15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5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8" name="Google Shape;1208;p15"/>
            <p:cNvGrpSpPr/>
            <p:nvPr/>
          </p:nvGrpSpPr>
          <p:grpSpPr>
            <a:xfrm>
              <a:off x="2497939" y="1763378"/>
              <a:ext cx="314426" cy="304947"/>
              <a:chOff x="5013725" y="2633775"/>
              <a:chExt cx="422900" cy="410150"/>
            </a:xfrm>
          </p:grpSpPr>
          <p:sp>
            <p:nvSpPr>
              <p:cNvPr id="1209" name="Google Shape;1209;p15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5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1" name="Google Shape;1211;p15"/>
            <p:cNvSpPr/>
            <p:nvPr/>
          </p:nvSpPr>
          <p:spPr>
            <a:xfrm rot="5209801">
              <a:off x="1218720" y="419375"/>
              <a:ext cx="192106" cy="240257"/>
            </a:xfrm>
            <a:custGeom>
              <a:avLst/>
              <a:gdLst/>
              <a:ahLst/>
              <a:cxnLst/>
              <a:rect l="l" t="t" r="r" b="b"/>
              <a:pathLst>
                <a:path w="7684" h="9610" extrusionOk="0">
                  <a:moveTo>
                    <a:pt x="5097" y="1"/>
                  </a:moveTo>
                  <a:lnTo>
                    <a:pt x="4588" y="114"/>
                  </a:lnTo>
                  <a:lnTo>
                    <a:pt x="4399" y="2096"/>
                  </a:lnTo>
                  <a:lnTo>
                    <a:pt x="3889" y="246"/>
                  </a:lnTo>
                  <a:lnTo>
                    <a:pt x="2889" y="869"/>
                  </a:lnTo>
                  <a:lnTo>
                    <a:pt x="3681" y="2568"/>
                  </a:lnTo>
                  <a:lnTo>
                    <a:pt x="4229" y="3814"/>
                  </a:lnTo>
                  <a:lnTo>
                    <a:pt x="4399" y="4248"/>
                  </a:lnTo>
                  <a:lnTo>
                    <a:pt x="4512" y="4569"/>
                  </a:lnTo>
                  <a:lnTo>
                    <a:pt x="4550" y="4777"/>
                  </a:lnTo>
                  <a:lnTo>
                    <a:pt x="4550" y="4834"/>
                  </a:lnTo>
                  <a:lnTo>
                    <a:pt x="4531" y="4871"/>
                  </a:lnTo>
                  <a:lnTo>
                    <a:pt x="4512" y="4871"/>
                  </a:lnTo>
                  <a:lnTo>
                    <a:pt x="4455" y="4834"/>
                  </a:lnTo>
                  <a:lnTo>
                    <a:pt x="4304" y="4664"/>
                  </a:lnTo>
                  <a:lnTo>
                    <a:pt x="4097" y="4399"/>
                  </a:lnTo>
                  <a:lnTo>
                    <a:pt x="3832" y="4003"/>
                  </a:lnTo>
                  <a:lnTo>
                    <a:pt x="3077" y="2832"/>
                  </a:lnTo>
                  <a:lnTo>
                    <a:pt x="2077" y="1190"/>
                  </a:lnTo>
                  <a:lnTo>
                    <a:pt x="1322" y="1662"/>
                  </a:lnTo>
                  <a:lnTo>
                    <a:pt x="1548" y="2228"/>
                  </a:lnTo>
                  <a:lnTo>
                    <a:pt x="925" y="2134"/>
                  </a:lnTo>
                  <a:lnTo>
                    <a:pt x="680" y="2436"/>
                  </a:lnTo>
                  <a:lnTo>
                    <a:pt x="548" y="2625"/>
                  </a:lnTo>
                  <a:lnTo>
                    <a:pt x="434" y="2832"/>
                  </a:lnTo>
                  <a:lnTo>
                    <a:pt x="302" y="3116"/>
                  </a:lnTo>
                  <a:lnTo>
                    <a:pt x="208" y="3380"/>
                  </a:lnTo>
                  <a:lnTo>
                    <a:pt x="132" y="3625"/>
                  </a:lnTo>
                  <a:lnTo>
                    <a:pt x="76" y="3833"/>
                  </a:lnTo>
                  <a:lnTo>
                    <a:pt x="1529" y="4362"/>
                  </a:lnTo>
                  <a:lnTo>
                    <a:pt x="0" y="4645"/>
                  </a:lnTo>
                  <a:lnTo>
                    <a:pt x="95" y="5532"/>
                  </a:lnTo>
                  <a:lnTo>
                    <a:pt x="1963" y="5192"/>
                  </a:lnTo>
                  <a:lnTo>
                    <a:pt x="3304" y="4985"/>
                  </a:lnTo>
                  <a:lnTo>
                    <a:pt x="3776" y="4928"/>
                  </a:lnTo>
                  <a:lnTo>
                    <a:pt x="4116" y="4890"/>
                  </a:lnTo>
                  <a:lnTo>
                    <a:pt x="4323" y="4890"/>
                  </a:lnTo>
                  <a:lnTo>
                    <a:pt x="4361" y="4909"/>
                  </a:lnTo>
                  <a:lnTo>
                    <a:pt x="4380" y="4909"/>
                  </a:lnTo>
                  <a:lnTo>
                    <a:pt x="4380" y="4947"/>
                  </a:lnTo>
                  <a:lnTo>
                    <a:pt x="4323" y="4966"/>
                  </a:lnTo>
                  <a:lnTo>
                    <a:pt x="4134" y="5060"/>
                  </a:lnTo>
                  <a:lnTo>
                    <a:pt x="3814" y="5173"/>
                  </a:lnTo>
                  <a:lnTo>
                    <a:pt x="3342" y="5306"/>
                  </a:lnTo>
                  <a:lnTo>
                    <a:pt x="2020" y="5683"/>
                  </a:lnTo>
                  <a:lnTo>
                    <a:pt x="151" y="6174"/>
                  </a:lnTo>
                  <a:lnTo>
                    <a:pt x="378" y="6797"/>
                  </a:lnTo>
                  <a:lnTo>
                    <a:pt x="1322" y="6627"/>
                  </a:lnTo>
                  <a:lnTo>
                    <a:pt x="623" y="7269"/>
                  </a:lnTo>
                  <a:lnTo>
                    <a:pt x="736" y="7458"/>
                  </a:lnTo>
                  <a:lnTo>
                    <a:pt x="869" y="7646"/>
                  </a:lnTo>
                  <a:lnTo>
                    <a:pt x="1038" y="7854"/>
                  </a:lnTo>
                  <a:lnTo>
                    <a:pt x="1208" y="8062"/>
                  </a:lnTo>
                  <a:lnTo>
                    <a:pt x="1378" y="8232"/>
                  </a:lnTo>
                  <a:lnTo>
                    <a:pt x="1548" y="8383"/>
                  </a:lnTo>
                  <a:lnTo>
                    <a:pt x="1869" y="8647"/>
                  </a:lnTo>
                  <a:lnTo>
                    <a:pt x="2851" y="7797"/>
                  </a:lnTo>
                  <a:lnTo>
                    <a:pt x="2473" y="9025"/>
                  </a:lnTo>
                  <a:lnTo>
                    <a:pt x="3115" y="9308"/>
                  </a:lnTo>
                  <a:lnTo>
                    <a:pt x="3644" y="8118"/>
                  </a:lnTo>
                  <a:lnTo>
                    <a:pt x="3946" y="9459"/>
                  </a:lnTo>
                  <a:lnTo>
                    <a:pt x="4739" y="9610"/>
                  </a:lnTo>
                  <a:lnTo>
                    <a:pt x="4569" y="5003"/>
                  </a:lnTo>
                  <a:lnTo>
                    <a:pt x="7684" y="1096"/>
                  </a:lnTo>
                  <a:lnTo>
                    <a:pt x="7684" y="1096"/>
                  </a:lnTo>
                  <a:lnTo>
                    <a:pt x="6475" y="1719"/>
                  </a:lnTo>
                  <a:lnTo>
                    <a:pt x="7117" y="718"/>
                  </a:lnTo>
                  <a:lnTo>
                    <a:pt x="6098" y="76"/>
                  </a:lnTo>
                  <a:lnTo>
                    <a:pt x="5154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2" name="Google Shape;1212;p15"/>
            <p:cNvGrpSpPr/>
            <p:nvPr/>
          </p:nvGrpSpPr>
          <p:grpSpPr>
            <a:xfrm>
              <a:off x="1357005" y="1640480"/>
              <a:ext cx="174066" cy="168818"/>
              <a:chOff x="5013725" y="2633775"/>
              <a:chExt cx="422900" cy="410150"/>
            </a:xfrm>
          </p:grpSpPr>
          <p:sp>
            <p:nvSpPr>
              <p:cNvPr id="1213" name="Google Shape;1213;p15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15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5" name="Google Shape;1215;p15"/>
            <p:cNvSpPr/>
            <p:nvPr/>
          </p:nvSpPr>
          <p:spPr>
            <a:xfrm rot="6625155">
              <a:off x="2279667" y="1485809"/>
              <a:ext cx="192107" cy="240259"/>
            </a:xfrm>
            <a:custGeom>
              <a:avLst/>
              <a:gdLst/>
              <a:ahLst/>
              <a:cxnLst/>
              <a:rect l="l" t="t" r="r" b="b"/>
              <a:pathLst>
                <a:path w="7684" h="9610" extrusionOk="0">
                  <a:moveTo>
                    <a:pt x="5097" y="1"/>
                  </a:moveTo>
                  <a:lnTo>
                    <a:pt x="4588" y="114"/>
                  </a:lnTo>
                  <a:lnTo>
                    <a:pt x="4399" y="2096"/>
                  </a:lnTo>
                  <a:lnTo>
                    <a:pt x="3889" y="246"/>
                  </a:lnTo>
                  <a:lnTo>
                    <a:pt x="2889" y="869"/>
                  </a:lnTo>
                  <a:lnTo>
                    <a:pt x="3681" y="2568"/>
                  </a:lnTo>
                  <a:lnTo>
                    <a:pt x="4229" y="3814"/>
                  </a:lnTo>
                  <a:lnTo>
                    <a:pt x="4399" y="4248"/>
                  </a:lnTo>
                  <a:lnTo>
                    <a:pt x="4512" y="4569"/>
                  </a:lnTo>
                  <a:lnTo>
                    <a:pt x="4550" y="4777"/>
                  </a:lnTo>
                  <a:lnTo>
                    <a:pt x="4550" y="4834"/>
                  </a:lnTo>
                  <a:lnTo>
                    <a:pt x="4531" y="4871"/>
                  </a:lnTo>
                  <a:lnTo>
                    <a:pt x="4512" y="4871"/>
                  </a:lnTo>
                  <a:lnTo>
                    <a:pt x="4455" y="4834"/>
                  </a:lnTo>
                  <a:lnTo>
                    <a:pt x="4304" y="4664"/>
                  </a:lnTo>
                  <a:lnTo>
                    <a:pt x="4097" y="4399"/>
                  </a:lnTo>
                  <a:lnTo>
                    <a:pt x="3832" y="4003"/>
                  </a:lnTo>
                  <a:lnTo>
                    <a:pt x="3077" y="2832"/>
                  </a:lnTo>
                  <a:lnTo>
                    <a:pt x="2077" y="1190"/>
                  </a:lnTo>
                  <a:lnTo>
                    <a:pt x="1322" y="1662"/>
                  </a:lnTo>
                  <a:lnTo>
                    <a:pt x="1548" y="2228"/>
                  </a:lnTo>
                  <a:lnTo>
                    <a:pt x="925" y="2134"/>
                  </a:lnTo>
                  <a:lnTo>
                    <a:pt x="680" y="2436"/>
                  </a:lnTo>
                  <a:lnTo>
                    <a:pt x="548" y="2625"/>
                  </a:lnTo>
                  <a:lnTo>
                    <a:pt x="434" y="2832"/>
                  </a:lnTo>
                  <a:lnTo>
                    <a:pt x="302" y="3116"/>
                  </a:lnTo>
                  <a:lnTo>
                    <a:pt x="208" y="3380"/>
                  </a:lnTo>
                  <a:lnTo>
                    <a:pt x="132" y="3625"/>
                  </a:lnTo>
                  <a:lnTo>
                    <a:pt x="76" y="3833"/>
                  </a:lnTo>
                  <a:lnTo>
                    <a:pt x="1529" y="4362"/>
                  </a:lnTo>
                  <a:lnTo>
                    <a:pt x="0" y="4645"/>
                  </a:lnTo>
                  <a:lnTo>
                    <a:pt x="95" y="5532"/>
                  </a:lnTo>
                  <a:lnTo>
                    <a:pt x="1963" y="5192"/>
                  </a:lnTo>
                  <a:lnTo>
                    <a:pt x="3304" y="4985"/>
                  </a:lnTo>
                  <a:lnTo>
                    <a:pt x="3776" y="4928"/>
                  </a:lnTo>
                  <a:lnTo>
                    <a:pt x="4116" y="4890"/>
                  </a:lnTo>
                  <a:lnTo>
                    <a:pt x="4323" y="4890"/>
                  </a:lnTo>
                  <a:lnTo>
                    <a:pt x="4361" y="4909"/>
                  </a:lnTo>
                  <a:lnTo>
                    <a:pt x="4380" y="4909"/>
                  </a:lnTo>
                  <a:lnTo>
                    <a:pt x="4380" y="4947"/>
                  </a:lnTo>
                  <a:lnTo>
                    <a:pt x="4323" y="4966"/>
                  </a:lnTo>
                  <a:lnTo>
                    <a:pt x="4134" y="5060"/>
                  </a:lnTo>
                  <a:lnTo>
                    <a:pt x="3814" y="5173"/>
                  </a:lnTo>
                  <a:lnTo>
                    <a:pt x="3342" y="5306"/>
                  </a:lnTo>
                  <a:lnTo>
                    <a:pt x="2020" y="5683"/>
                  </a:lnTo>
                  <a:lnTo>
                    <a:pt x="151" y="6174"/>
                  </a:lnTo>
                  <a:lnTo>
                    <a:pt x="378" y="6797"/>
                  </a:lnTo>
                  <a:lnTo>
                    <a:pt x="1322" y="6627"/>
                  </a:lnTo>
                  <a:lnTo>
                    <a:pt x="623" y="7269"/>
                  </a:lnTo>
                  <a:lnTo>
                    <a:pt x="736" y="7458"/>
                  </a:lnTo>
                  <a:lnTo>
                    <a:pt x="869" y="7646"/>
                  </a:lnTo>
                  <a:lnTo>
                    <a:pt x="1038" y="7854"/>
                  </a:lnTo>
                  <a:lnTo>
                    <a:pt x="1208" y="8062"/>
                  </a:lnTo>
                  <a:lnTo>
                    <a:pt x="1378" y="8232"/>
                  </a:lnTo>
                  <a:lnTo>
                    <a:pt x="1548" y="8383"/>
                  </a:lnTo>
                  <a:lnTo>
                    <a:pt x="1869" y="8647"/>
                  </a:lnTo>
                  <a:lnTo>
                    <a:pt x="2851" y="7797"/>
                  </a:lnTo>
                  <a:lnTo>
                    <a:pt x="2473" y="9025"/>
                  </a:lnTo>
                  <a:lnTo>
                    <a:pt x="3115" y="9308"/>
                  </a:lnTo>
                  <a:lnTo>
                    <a:pt x="3644" y="8118"/>
                  </a:lnTo>
                  <a:lnTo>
                    <a:pt x="3946" y="9459"/>
                  </a:lnTo>
                  <a:lnTo>
                    <a:pt x="4739" y="9610"/>
                  </a:lnTo>
                  <a:lnTo>
                    <a:pt x="4569" y="5003"/>
                  </a:lnTo>
                  <a:lnTo>
                    <a:pt x="7684" y="1096"/>
                  </a:lnTo>
                  <a:lnTo>
                    <a:pt x="7684" y="1096"/>
                  </a:lnTo>
                  <a:lnTo>
                    <a:pt x="6475" y="1719"/>
                  </a:lnTo>
                  <a:lnTo>
                    <a:pt x="7117" y="718"/>
                  </a:lnTo>
                  <a:lnTo>
                    <a:pt x="6098" y="76"/>
                  </a:lnTo>
                  <a:lnTo>
                    <a:pt x="5154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6" name="Google Shape;1216;p15"/>
          <p:cNvSpPr/>
          <p:nvPr/>
        </p:nvSpPr>
        <p:spPr>
          <a:xfrm>
            <a:off x="5220613" y="705258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5"/>
          <p:cNvSpPr/>
          <p:nvPr/>
        </p:nvSpPr>
        <p:spPr>
          <a:xfrm>
            <a:off x="348650" y="293833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5"/>
          <p:cNvSpPr/>
          <p:nvPr/>
        </p:nvSpPr>
        <p:spPr>
          <a:xfrm>
            <a:off x="227038" y="1076813"/>
            <a:ext cx="283192" cy="304896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5"/>
          <p:cNvSpPr/>
          <p:nvPr/>
        </p:nvSpPr>
        <p:spPr>
          <a:xfrm>
            <a:off x="1646275" y="163758"/>
            <a:ext cx="156348" cy="168330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5"/>
          <p:cNvSpPr/>
          <p:nvPr/>
        </p:nvSpPr>
        <p:spPr>
          <a:xfrm>
            <a:off x="6227788" y="95475"/>
            <a:ext cx="283192" cy="304896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5"/>
          <p:cNvSpPr/>
          <p:nvPr/>
        </p:nvSpPr>
        <p:spPr>
          <a:xfrm>
            <a:off x="4418050" y="232033"/>
            <a:ext cx="156348" cy="168330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5"/>
          <p:cNvSpPr/>
          <p:nvPr/>
        </p:nvSpPr>
        <p:spPr>
          <a:xfrm>
            <a:off x="8647138" y="2562450"/>
            <a:ext cx="283192" cy="304896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ltra"/>
              <a:buNone/>
              <a:defRPr sz="28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ubik"/>
              <a:buChar char="●"/>
              <a:defRPr sz="16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ubik"/>
              <a:buChar char="○"/>
              <a:defRPr sz="16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ubik"/>
              <a:buChar char="■"/>
              <a:defRPr sz="16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ubik"/>
              <a:buChar char="●"/>
              <a:defRPr sz="16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ubik"/>
              <a:buChar char="○"/>
              <a:defRPr sz="16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ubik"/>
              <a:buChar char="■"/>
              <a:defRPr sz="16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ubik"/>
              <a:buChar char="●"/>
              <a:defRPr sz="16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ubik"/>
              <a:buChar char="○"/>
              <a:defRPr sz="16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ubik"/>
              <a:buChar char="■"/>
              <a:defRPr sz="16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59" r:id="rId3"/>
    <p:sldLayoutId id="2147483689" r:id="rId4"/>
    <p:sldLayoutId id="2147483688" r:id="rId5"/>
    <p:sldLayoutId id="2147483687" r:id="rId6"/>
    <p:sldLayoutId id="2147483686" r:id="rId7"/>
    <p:sldLayoutId id="2147483685" r:id="rId8"/>
    <p:sldLayoutId id="2147483661" r:id="rId9"/>
    <p:sldLayoutId id="2147483671" r:id="rId10"/>
    <p:sldLayoutId id="2147483684" r:id="rId11"/>
    <p:sldLayoutId id="2147483683" r:id="rId12"/>
    <p:sldLayoutId id="2147483682" r:id="rId13"/>
    <p:sldLayoutId id="2147483676" r:id="rId14"/>
    <p:sldLayoutId id="2147483677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8" name="Google Shape;2608;p35"/>
          <p:cNvSpPr txBox="1">
            <a:spLocks noGrp="1"/>
          </p:cNvSpPr>
          <p:nvPr>
            <p:ph type="ctrTitle"/>
          </p:nvPr>
        </p:nvSpPr>
        <p:spPr>
          <a:xfrm>
            <a:off x="247172" y="1227018"/>
            <a:ext cx="63501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 smtClean="0">
                <a:solidFill>
                  <a:schemeClr val="lt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Luyện tập</a:t>
            </a:r>
            <a:endParaRPr sz="3500" dirty="0">
              <a:solidFill>
                <a:schemeClr val="lt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grpSp>
        <p:nvGrpSpPr>
          <p:cNvPr id="2609" name="Google Shape;2609;p35"/>
          <p:cNvGrpSpPr/>
          <p:nvPr/>
        </p:nvGrpSpPr>
        <p:grpSpPr>
          <a:xfrm>
            <a:off x="6003642" y="1538871"/>
            <a:ext cx="3041670" cy="3675083"/>
            <a:chOff x="10364942" y="2409785"/>
            <a:chExt cx="3352320" cy="3959659"/>
          </a:xfrm>
        </p:grpSpPr>
        <p:sp>
          <p:nvSpPr>
            <p:cNvPr id="2610" name="Google Shape;2610;p35"/>
            <p:cNvSpPr/>
            <p:nvPr/>
          </p:nvSpPr>
          <p:spPr>
            <a:xfrm>
              <a:off x="11934367" y="5823015"/>
              <a:ext cx="714074" cy="546429"/>
            </a:xfrm>
            <a:custGeom>
              <a:avLst/>
              <a:gdLst/>
              <a:ahLst/>
              <a:cxnLst/>
              <a:rect l="l" t="t" r="r" b="b"/>
              <a:pathLst>
                <a:path w="24807" h="18983" extrusionOk="0">
                  <a:moveTo>
                    <a:pt x="2427" y="0"/>
                  </a:moveTo>
                  <a:lnTo>
                    <a:pt x="2407" y="291"/>
                  </a:lnTo>
                  <a:lnTo>
                    <a:pt x="2369" y="738"/>
                  </a:lnTo>
                  <a:lnTo>
                    <a:pt x="2194" y="2096"/>
                  </a:lnTo>
                  <a:lnTo>
                    <a:pt x="1592" y="6367"/>
                  </a:lnTo>
                  <a:lnTo>
                    <a:pt x="1223" y="9142"/>
                  </a:lnTo>
                  <a:lnTo>
                    <a:pt x="816" y="12209"/>
                  </a:lnTo>
                  <a:lnTo>
                    <a:pt x="408" y="15528"/>
                  </a:lnTo>
                  <a:lnTo>
                    <a:pt x="1" y="18983"/>
                  </a:lnTo>
                  <a:lnTo>
                    <a:pt x="23312" y="18983"/>
                  </a:lnTo>
                  <a:lnTo>
                    <a:pt x="23467" y="16654"/>
                  </a:lnTo>
                  <a:lnTo>
                    <a:pt x="23622" y="14286"/>
                  </a:lnTo>
                  <a:lnTo>
                    <a:pt x="23778" y="11957"/>
                  </a:lnTo>
                  <a:lnTo>
                    <a:pt x="23972" y="9647"/>
                  </a:lnTo>
                  <a:lnTo>
                    <a:pt x="24321" y="5202"/>
                  </a:lnTo>
                  <a:lnTo>
                    <a:pt x="24690" y="1145"/>
                  </a:lnTo>
                  <a:lnTo>
                    <a:pt x="248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35"/>
            <p:cNvSpPr/>
            <p:nvPr/>
          </p:nvSpPr>
          <p:spPr>
            <a:xfrm>
              <a:off x="12286928" y="5854851"/>
              <a:ext cx="967153" cy="514592"/>
            </a:xfrm>
            <a:custGeom>
              <a:avLst/>
              <a:gdLst/>
              <a:ahLst/>
              <a:cxnLst/>
              <a:rect l="l" t="t" r="r" b="b"/>
              <a:pathLst>
                <a:path w="33599" h="17877" extrusionOk="0">
                  <a:moveTo>
                    <a:pt x="5804" y="0"/>
                  </a:moveTo>
                  <a:lnTo>
                    <a:pt x="0" y="17877"/>
                  </a:lnTo>
                  <a:lnTo>
                    <a:pt x="26437" y="17877"/>
                  </a:lnTo>
                  <a:lnTo>
                    <a:pt x="33599" y="117"/>
                  </a:lnTo>
                  <a:lnTo>
                    <a:pt x="27931" y="97"/>
                  </a:lnTo>
                  <a:lnTo>
                    <a:pt x="12442" y="39"/>
                  </a:lnTo>
                  <a:lnTo>
                    <a:pt x="58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5"/>
            <p:cNvSpPr/>
            <p:nvPr/>
          </p:nvSpPr>
          <p:spPr>
            <a:xfrm>
              <a:off x="12887530" y="5857643"/>
              <a:ext cx="366550" cy="511800"/>
            </a:xfrm>
            <a:custGeom>
              <a:avLst/>
              <a:gdLst/>
              <a:ahLst/>
              <a:cxnLst/>
              <a:rect l="l" t="t" r="r" b="b"/>
              <a:pathLst>
                <a:path w="12734" h="17780" extrusionOk="0">
                  <a:moveTo>
                    <a:pt x="7066" y="0"/>
                  </a:moveTo>
                  <a:lnTo>
                    <a:pt x="1" y="17780"/>
                  </a:lnTo>
                  <a:lnTo>
                    <a:pt x="5572" y="17780"/>
                  </a:lnTo>
                  <a:lnTo>
                    <a:pt x="12734" y="20"/>
                  </a:lnTo>
                  <a:lnTo>
                    <a:pt x="7066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35"/>
            <p:cNvSpPr/>
            <p:nvPr/>
          </p:nvSpPr>
          <p:spPr>
            <a:xfrm>
              <a:off x="10535897" y="5930844"/>
              <a:ext cx="1653276" cy="438600"/>
            </a:xfrm>
            <a:custGeom>
              <a:avLst/>
              <a:gdLst/>
              <a:ahLst/>
              <a:cxnLst/>
              <a:rect l="l" t="t" r="r" b="b"/>
              <a:pathLst>
                <a:path w="57435" h="15237" extrusionOk="0">
                  <a:moveTo>
                    <a:pt x="40024" y="0"/>
                  </a:moveTo>
                  <a:lnTo>
                    <a:pt x="37772" y="20"/>
                  </a:lnTo>
                  <a:lnTo>
                    <a:pt x="35463" y="58"/>
                  </a:lnTo>
                  <a:lnTo>
                    <a:pt x="33094" y="117"/>
                  </a:lnTo>
                  <a:lnTo>
                    <a:pt x="30688" y="194"/>
                  </a:lnTo>
                  <a:lnTo>
                    <a:pt x="28261" y="291"/>
                  </a:lnTo>
                  <a:lnTo>
                    <a:pt x="23448" y="505"/>
                  </a:lnTo>
                  <a:lnTo>
                    <a:pt x="18789" y="757"/>
                  </a:lnTo>
                  <a:lnTo>
                    <a:pt x="14442" y="1029"/>
                  </a:lnTo>
                  <a:lnTo>
                    <a:pt x="10560" y="1301"/>
                  </a:lnTo>
                  <a:lnTo>
                    <a:pt x="7260" y="1534"/>
                  </a:lnTo>
                  <a:lnTo>
                    <a:pt x="4737" y="1728"/>
                  </a:lnTo>
                  <a:lnTo>
                    <a:pt x="2524" y="1902"/>
                  </a:lnTo>
                  <a:lnTo>
                    <a:pt x="2427" y="2116"/>
                  </a:lnTo>
                  <a:lnTo>
                    <a:pt x="2194" y="2776"/>
                  </a:lnTo>
                  <a:lnTo>
                    <a:pt x="2039" y="3261"/>
                  </a:lnTo>
                  <a:lnTo>
                    <a:pt x="1845" y="3863"/>
                  </a:lnTo>
                  <a:lnTo>
                    <a:pt x="1650" y="4562"/>
                  </a:lnTo>
                  <a:lnTo>
                    <a:pt x="1437" y="5357"/>
                  </a:lnTo>
                  <a:lnTo>
                    <a:pt x="1223" y="6250"/>
                  </a:lnTo>
                  <a:lnTo>
                    <a:pt x="1010" y="7240"/>
                  </a:lnTo>
                  <a:lnTo>
                    <a:pt x="796" y="8346"/>
                  </a:lnTo>
                  <a:lnTo>
                    <a:pt x="583" y="9530"/>
                  </a:lnTo>
                  <a:lnTo>
                    <a:pt x="408" y="10831"/>
                  </a:lnTo>
                  <a:lnTo>
                    <a:pt x="234" y="12209"/>
                  </a:lnTo>
                  <a:lnTo>
                    <a:pt x="98" y="13684"/>
                  </a:lnTo>
                  <a:lnTo>
                    <a:pt x="1" y="15237"/>
                  </a:lnTo>
                  <a:lnTo>
                    <a:pt x="57435" y="15237"/>
                  </a:lnTo>
                  <a:lnTo>
                    <a:pt x="57085" y="13762"/>
                  </a:lnTo>
                  <a:lnTo>
                    <a:pt x="56231" y="10171"/>
                  </a:lnTo>
                  <a:lnTo>
                    <a:pt x="55746" y="7997"/>
                  </a:lnTo>
                  <a:lnTo>
                    <a:pt x="55280" y="5784"/>
                  </a:lnTo>
                  <a:lnTo>
                    <a:pt x="54853" y="3707"/>
                  </a:lnTo>
                  <a:lnTo>
                    <a:pt x="54678" y="2756"/>
                  </a:lnTo>
                  <a:lnTo>
                    <a:pt x="54523" y="1902"/>
                  </a:lnTo>
                  <a:lnTo>
                    <a:pt x="54504" y="1805"/>
                  </a:lnTo>
                  <a:lnTo>
                    <a:pt x="54465" y="1708"/>
                  </a:lnTo>
                  <a:lnTo>
                    <a:pt x="54407" y="1611"/>
                  </a:lnTo>
                  <a:lnTo>
                    <a:pt x="54329" y="1514"/>
                  </a:lnTo>
                  <a:lnTo>
                    <a:pt x="54232" y="1437"/>
                  </a:lnTo>
                  <a:lnTo>
                    <a:pt x="54115" y="1339"/>
                  </a:lnTo>
                  <a:lnTo>
                    <a:pt x="53824" y="1184"/>
                  </a:lnTo>
                  <a:lnTo>
                    <a:pt x="53494" y="1048"/>
                  </a:lnTo>
                  <a:lnTo>
                    <a:pt x="53087" y="912"/>
                  </a:lnTo>
                  <a:lnTo>
                    <a:pt x="52621" y="777"/>
                  </a:lnTo>
                  <a:lnTo>
                    <a:pt x="52097" y="660"/>
                  </a:lnTo>
                  <a:lnTo>
                    <a:pt x="51514" y="563"/>
                  </a:lnTo>
                  <a:lnTo>
                    <a:pt x="50893" y="466"/>
                  </a:lnTo>
                  <a:lnTo>
                    <a:pt x="50214" y="388"/>
                  </a:lnTo>
                  <a:lnTo>
                    <a:pt x="49476" y="311"/>
                  </a:lnTo>
                  <a:lnTo>
                    <a:pt x="48700" y="233"/>
                  </a:lnTo>
                  <a:lnTo>
                    <a:pt x="47885" y="175"/>
                  </a:lnTo>
                  <a:lnTo>
                    <a:pt x="46119" y="78"/>
                  </a:lnTo>
                  <a:lnTo>
                    <a:pt x="44197" y="20"/>
                  </a:lnTo>
                  <a:lnTo>
                    <a:pt x="421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5"/>
            <p:cNvSpPr/>
            <p:nvPr/>
          </p:nvSpPr>
          <p:spPr>
            <a:xfrm>
              <a:off x="11770119" y="3700425"/>
              <a:ext cx="296142" cy="1462747"/>
            </a:xfrm>
            <a:custGeom>
              <a:avLst/>
              <a:gdLst/>
              <a:ahLst/>
              <a:cxnLst/>
              <a:rect l="l" t="t" r="r" b="b"/>
              <a:pathLst>
                <a:path w="10288" h="50816" extrusionOk="0">
                  <a:moveTo>
                    <a:pt x="0" y="1"/>
                  </a:moveTo>
                  <a:lnTo>
                    <a:pt x="7065" y="50816"/>
                  </a:lnTo>
                  <a:lnTo>
                    <a:pt x="10287" y="35152"/>
                  </a:lnTo>
                  <a:lnTo>
                    <a:pt x="8230" y="2912"/>
                  </a:lnTo>
                  <a:lnTo>
                    <a:pt x="7803" y="2757"/>
                  </a:lnTo>
                  <a:lnTo>
                    <a:pt x="6755" y="2388"/>
                  </a:lnTo>
                  <a:lnTo>
                    <a:pt x="6134" y="2136"/>
                  </a:lnTo>
                  <a:lnTo>
                    <a:pt x="5532" y="1864"/>
                  </a:lnTo>
                  <a:lnTo>
                    <a:pt x="4988" y="1592"/>
                  </a:lnTo>
                  <a:lnTo>
                    <a:pt x="4756" y="1456"/>
                  </a:lnTo>
                  <a:lnTo>
                    <a:pt x="4561" y="1320"/>
                  </a:lnTo>
                  <a:lnTo>
                    <a:pt x="4348" y="1185"/>
                  </a:lnTo>
                  <a:lnTo>
                    <a:pt x="4096" y="1068"/>
                  </a:lnTo>
                  <a:lnTo>
                    <a:pt x="3785" y="932"/>
                  </a:lnTo>
                  <a:lnTo>
                    <a:pt x="3455" y="816"/>
                  </a:lnTo>
                  <a:lnTo>
                    <a:pt x="2698" y="602"/>
                  </a:lnTo>
                  <a:lnTo>
                    <a:pt x="1922" y="408"/>
                  </a:lnTo>
                  <a:lnTo>
                    <a:pt x="1184" y="234"/>
                  </a:lnTo>
                  <a:lnTo>
                    <a:pt x="582" y="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5"/>
            <p:cNvSpPr/>
            <p:nvPr/>
          </p:nvSpPr>
          <p:spPr>
            <a:xfrm>
              <a:off x="11805870" y="3545676"/>
              <a:ext cx="1495159" cy="2558397"/>
            </a:xfrm>
            <a:custGeom>
              <a:avLst/>
              <a:gdLst/>
              <a:ahLst/>
              <a:cxnLst/>
              <a:rect l="l" t="t" r="r" b="b"/>
              <a:pathLst>
                <a:path w="51942" h="88879" extrusionOk="0">
                  <a:moveTo>
                    <a:pt x="32337" y="0"/>
                  </a:moveTo>
                  <a:lnTo>
                    <a:pt x="23059" y="1339"/>
                  </a:lnTo>
                  <a:lnTo>
                    <a:pt x="6988" y="8288"/>
                  </a:lnTo>
                  <a:lnTo>
                    <a:pt x="7085" y="12946"/>
                  </a:lnTo>
                  <a:lnTo>
                    <a:pt x="7201" y="17799"/>
                  </a:lnTo>
                  <a:lnTo>
                    <a:pt x="7357" y="23408"/>
                  </a:lnTo>
                  <a:lnTo>
                    <a:pt x="7531" y="29115"/>
                  </a:lnTo>
                  <a:lnTo>
                    <a:pt x="7628" y="31813"/>
                  </a:lnTo>
                  <a:lnTo>
                    <a:pt x="7725" y="34278"/>
                  </a:lnTo>
                  <a:lnTo>
                    <a:pt x="7842" y="36433"/>
                  </a:lnTo>
                  <a:lnTo>
                    <a:pt x="7939" y="38199"/>
                  </a:lnTo>
                  <a:lnTo>
                    <a:pt x="7997" y="38917"/>
                  </a:lnTo>
                  <a:lnTo>
                    <a:pt x="8055" y="39499"/>
                  </a:lnTo>
                  <a:lnTo>
                    <a:pt x="8114" y="39926"/>
                  </a:lnTo>
                  <a:lnTo>
                    <a:pt x="8191" y="40217"/>
                  </a:lnTo>
                  <a:lnTo>
                    <a:pt x="8211" y="40373"/>
                  </a:lnTo>
                  <a:lnTo>
                    <a:pt x="8211" y="40567"/>
                  </a:lnTo>
                  <a:lnTo>
                    <a:pt x="8191" y="41130"/>
                  </a:lnTo>
                  <a:lnTo>
                    <a:pt x="8133" y="41926"/>
                  </a:lnTo>
                  <a:lnTo>
                    <a:pt x="8017" y="42915"/>
                  </a:lnTo>
                  <a:lnTo>
                    <a:pt x="7861" y="44099"/>
                  </a:lnTo>
                  <a:lnTo>
                    <a:pt x="7667" y="45458"/>
                  </a:lnTo>
                  <a:lnTo>
                    <a:pt x="7182" y="48622"/>
                  </a:lnTo>
                  <a:lnTo>
                    <a:pt x="6561" y="52271"/>
                  </a:lnTo>
                  <a:lnTo>
                    <a:pt x="5882" y="56270"/>
                  </a:lnTo>
                  <a:lnTo>
                    <a:pt x="5125" y="60501"/>
                  </a:lnTo>
                  <a:lnTo>
                    <a:pt x="4329" y="64849"/>
                  </a:lnTo>
                  <a:lnTo>
                    <a:pt x="2757" y="73331"/>
                  </a:lnTo>
                  <a:lnTo>
                    <a:pt x="1378" y="80668"/>
                  </a:lnTo>
                  <a:lnTo>
                    <a:pt x="0" y="87772"/>
                  </a:lnTo>
                  <a:lnTo>
                    <a:pt x="51107" y="88878"/>
                  </a:lnTo>
                  <a:lnTo>
                    <a:pt x="51242" y="87772"/>
                  </a:lnTo>
                  <a:lnTo>
                    <a:pt x="51359" y="86607"/>
                  </a:lnTo>
                  <a:lnTo>
                    <a:pt x="51475" y="85404"/>
                  </a:lnTo>
                  <a:lnTo>
                    <a:pt x="51572" y="84142"/>
                  </a:lnTo>
                  <a:lnTo>
                    <a:pt x="51650" y="82822"/>
                  </a:lnTo>
                  <a:lnTo>
                    <a:pt x="51728" y="81464"/>
                  </a:lnTo>
                  <a:lnTo>
                    <a:pt x="51786" y="80086"/>
                  </a:lnTo>
                  <a:lnTo>
                    <a:pt x="51844" y="78649"/>
                  </a:lnTo>
                  <a:lnTo>
                    <a:pt x="51902" y="75660"/>
                  </a:lnTo>
                  <a:lnTo>
                    <a:pt x="51941" y="72554"/>
                  </a:lnTo>
                  <a:lnTo>
                    <a:pt x="51922" y="69332"/>
                  </a:lnTo>
                  <a:lnTo>
                    <a:pt x="51883" y="66013"/>
                  </a:lnTo>
                  <a:lnTo>
                    <a:pt x="51805" y="62617"/>
                  </a:lnTo>
                  <a:lnTo>
                    <a:pt x="51708" y="59181"/>
                  </a:lnTo>
                  <a:lnTo>
                    <a:pt x="51572" y="55687"/>
                  </a:lnTo>
                  <a:lnTo>
                    <a:pt x="51417" y="52174"/>
                  </a:lnTo>
                  <a:lnTo>
                    <a:pt x="51242" y="48641"/>
                  </a:lnTo>
                  <a:lnTo>
                    <a:pt x="51048" y="45148"/>
                  </a:lnTo>
                  <a:lnTo>
                    <a:pt x="50854" y="41673"/>
                  </a:lnTo>
                  <a:lnTo>
                    <a:pt x="50641" y="38238"/>
                  </a:lnTo>
                  <a:lnTo>
                    <a:pt x="50408" y="34899"/>
                  </a:lnTo>
                  <a:lnTo>
                    <a:pt x="50175" y="31619"/>
                  </a:lnTo>
                  <a:lnTo>
                    <a:pt x="49709" y="25408"/>
                  </a:lnTo>
                  <a:lnTo>
                    <a:pt x="49243" y="19759"/>
                  </a:lnTo>
                  <a:lnTo>
                    <a:pt x="48816" y="14810"/>
                  </a:lnTo>
                  <a:lnTo>
                    <a:pt x="48447" y="10714"/>
                  </a:lnTo>
                  <a:lnTo>
                    <a:pt x="48156" y="7609"/>
                  </a:lnTo>
                  <a:lnTo>
                    <a:pt x="47885" y="4950"/>
                  </a:lnTo>
                  <a:lnTo>
                    <a:pt x="323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5"/>
            <p:cNvSpPr/>
            <p:nvPr/>
          </p:nvSpPr>
          <p:spPr>
            <a:xfrm>
              <a:off x="12250054" y="3524433"/>
              <a:ext cx="640297" cy="428554"/>
            </a:xfrm>
            <a:custGeom>
              <a:avLst/>
              <a:gdLst/>
              <a:ahLst/>
              <a:cxnLst/>
              <a:rect l="l" t="t" r="r" b="b"/>
              <a:pathLst>
                <a:path w="22244" h="14888" extrusionOk="0">
                  <a:moveTo>
                    <a:pt x="15334" y="0"/>
                  </a:moveTo>
                  <a:lnTo>
                    <a:pt x="14635" y="20"/>
                  </a:lnTo>
                  <a:lnTo>
                    <a:pt x="13878" y="59"/>
                  </a:lnTo>
                  <a:lnTo>
                    <a:pt x="13082" y="117"/>
                  </a:lnTo>
                  <a:lnTo>
                    <a:pt x="11471" y="272"/>
                  </a:lnTo>
                  <a:lnTo>
                    <a:pt x="9938" y="447"/>
                  </a:lnTo>
                  <a:lnTo>
                    <a:pt x="8638" y="622"/>
                  </a:lnTo>
                  <a:lnTo>
                    <a:pt x="7434" y="796"/>
                  </a:lnTo>
                  <a:lnTo>
                    <a:pt x="7162" y="913"/>
                  </a:lnTo>
                  <a:lnTo>
                    <a:pt x="6464" y="1223"/>
                  </a:lnTo>
                  <a:lnTo>
                    <a:pt x="5454" y="1709"/>
                  </a:lnTo>
                  <a:lnTo>
                    <a:pt x="4872" y="2000"/>
                  </a:lnTo>
                  <a:lnTo>
                    <a:pt x="4251" y="2310"/>
                  </a:lnTo>
                  <a:lnTo>
                    <a:pt x="3649" y="2640"/>
                  </a:lnTo>
                  <a:lnTo>
                    <a:pt x="3028" y="2990"/>
                  </a:lnTo>
                  <a:lnTo>
                    <a:pt x="2446" y="3358"/>
                  </a:lnTo>
                  <a:lnTo>
                    <a:pt x="1902" y="3727"/>
                  </a:lnTo>
                  <a:lnTo>
                    <a:pt x="1398" y="4115"/>
                  </a:lnTo>
                  <a:lnTo>
                    <a:pt x="1184" y="4290"/>
                  </a:lnTo>
                  <a:lnTo>
                    <a:pt x="990" y="4484"/>
                  </a:lnTo>
                  <a:lnTo>
                    <a:pt x="796" y="4659"/>
                  </a:lnTo>
                  <a:lnTo>
                    <a:pt x="660" y="4834"/>
                  </a:lnTo>
                  <a:lnTo>
                    <a:pt x="524" y="5028"/>
                  </a:lnTo>
                  <a:lnTo>
                    <a:pt x="427" y="5202"/>
                  </a:lnTo>
                  <a:lnTo>
                    <a:pt x="350" y="5377"/>
                  </a:lnTo>
                  <a:lnTo>
                    <a:pt x="272" y="5591"/>
                  </a:lnTo>
                  <a:lnTo>
                    <a:pt x="214" y="5823"/>
                  </a:lnTo>
                  <a:lnTo>
                    <a:pt x="175" y="6076"/>
                  </a:lnTo>
                  <a:lnTo>
                    <a:pt x="78" y="6639"/>
                  </a:lnTo>
                  <a:lnTo>
                    <a:pt x="39" y="7260"/>
                  </a:lnTo>
                  <a:lnTo>
                    <a:pt x="0" y="7920"/>
                  </a:lnTo>
                  <a:lnTo>
                    <a:pt x="0" y="8618"/>
                  </a:lnTo>
                  <a:lnTo>
                    <a:pt x="0" y="9317"/>
                  </a:lnTo>
                  <a:lnTo>
                    <a:pt x="20" y="9997"/>
                  </a:lnTo>
                  <a:lnTo>
                    <a:pt x="97" y="11316"/>
                  </a:lnTo>
                  <a:lnTo>
                    <a:pt x="194" y="12403"/>
                  </a:lnTo>
                  <a:lnTo>
                    <a:pt x="291" y="13432"/>
                  </a:lnTo>
                  <a:lnTo>
                    <a:pt x="6735" y="8696"/>
                  </a:lnTo>
                  <a:lnTo>
                    <a:pt x="12830" y="14888"/>
                  </a:lnTo>
                  <a:lnTo>
                    <a:pt x="13257" y="14616"/>
                  </a:lnTo>
                  <a:lnTo>
                    <a:pt x="13762" y="14286"/>
                  </a:lnTo>
                  <a:lnTo>
                    <a:pt x="14402" y="13859"/>
                  </a:lnTo>
                  <a:lnTo>
                    <a:pt x="15159" y="13296"/>
                  </a:lnTo>
                  <a:lnTo>
                    <a:pt x="15994" y="12656"/>
                  </a:lnTo>
                  <a:lnTo>
                    <a:pt x="16867" y="11918"/>
                  </a:lnTo>
                  <a:lnTo>
                    <a:pt x="17333" y="11511"/>
                  </a:lnTo>
                  <a:lnTo>
                    <a:pt x="17780" y="11084"/>
                  </a:lnTo>
                  <a:lnTo>
                    <a:pt x="18246" y="10657"/>
                  </a:lnTo>
                  <a:lnTo>
                    <a:pt x="18692" y="10191"/>
                  </a:lnTo>
                  <a:lnTo>
                    <a:pt x="19119" y="9705"/>
                  </a:lnTo>
                  <a:lnTo>
                    <a:pt x="19546" y="9220"/>
                  </a:lnTo>
                  <a:lnTo>
                    <a:pt x="19954" y="8716"/>
                  </a:lnTo>
                  <a:lnTo>
                    <a:pt x="20342" y="8191"/>
                  </a:lnTo>
                  <a:lnTo>
                    <a:pt x="20711" y="7648"/>
                  </a:lnTo>
                  <a:lnTo>
                    <a:pt x="21041" y="7105"/>
                  </a:lnTo>
                  <a:lnTo>
                    <a:pt x="21332" y="6542"/>
                  </a:lnTo>
                  <a:lnTo>
                    <a:pt x="21603" y="5979"/>
                  </a:lnTo>
                  <a:lnTo>
                    <a:pt x="21836" y="5396"/>
                  </a:lnTo>
                  <a:lnTo>
                    <a:pt x="21914" y="5105"/>
                  </a:lnTo>
                  <a:lnTo>
                    <a:pt x="22011" y="4814"/>
                  </a:lnTo>
                  <a:lnTo>
                    <a:pt x="22069" y="4523"/>
                  </a:lnTo>
                  <a:lnTo>
                    <a:pt x="22127" y="4232"/>
                  </a:lnTo>
                  <a:lnTo>
                    <a:pt x="22186" y="3921"/>
                  </a:lnTo>
                  <a:lnTo>
                    <a:pt x="22225" y="3630"/>
                  </a:lnTo>
                  <a:lnTo>
                    <a:pt x="22225" y="3320"/>
                  </a:lnTo>
                  <a:lnTo>
                    <a:pt x="22244" y="3028"/>
                  </a:lnTo>
                  <a:lnTo>
                    <a:pt x="22225" y="2718"/>
                  </a:lnTo>
                  <a:lnTo>
                    <a:pt x="22205" y="2427"/>
                  </a:lnTo>
                  <a:lnTo>
                    <a:pt x="21642" y="2116"/>
                  </a:lnTo>
                  <a:lnTo>
                    <a:pt x="21021" y="1806"/>
                  </a:lnTo>
                  <a:lnTo>
                    <a:pt x="20245" y="1437"/>
                  </a:lnTo>
                  <a:lnTo>
                    <a:pt x="19391" y="1049"/>
                  </a:lnTo>
                  <a:lnTo>
                    <a:pt x="18498" y="680"/>
                  </a:lnTo>
                  <a:lnTo>
                    <a:pt x="17663" y="350"/>
                  </a:lnTo>
                  <a:lnTo>
                    <a:pt x="17256" y="214"/>
                  </a:lnTo>
                  <a:lnTo>
                    <a:pt x="16887" y="117"/>
                  </a:lnTo>
                  <a:lnTo>
                    <a:pt x="16693" y="59"/>
                  </a:lnTo>
                  <a:lnTo>
                    <a:pt x="16479" y="39"/>
                  </a:lnTo>
                  <a:lnTo>
                    <a:pt x="15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5"/>
            <p:cNvSpPr/>
            <p:nvPr/>
          </p:nvSpPr>
          <p:spPr>
            <a:xfrm>
              <a:off x="12433300" y="3275240"/>
              <a:ext cx="303424" cy="482209"/>
            </a:xfrm>
            <a:custGeom>
              <a:avLst/>
              <a:gdLst/>
              <a:ahLst/>
              <a:cxnLst/>
              <a:rect l="l" t="t" r="r" b="b"/>
              <a:pathLst>
                <a:path w="10541" h="16752" extrusionOk="0">
                  <a:moveTo>
                    <a:pt x="9628" y="1"/>
                  </a:moveTo>
                  <a:lnTo>
                    <a:pt x="1" y="2640"/>
                  </a:lnTo>
                  <a:lnTo>
                    <a:pt x="971" y="8929"/>
                  </a:lnTo>
                  <a:lnTo>
                    <a:pt x="1262" y="10734"/>
                  </a:lnTo>
                  <a:lnTo>
                    <a:pt x="331" y="16751"/>
                  </a:lnTo>
                  <a:lnTo>
                    <a:pt x="331" y="16751"/>
                  </a:lnTo>
                  <a:lnTo>
                    <a:pt x="10424" y="11647"/>
                  </a:lnTo>
                  <a:lnTo>
                    <a:pt x="10482" y="10967"/>
                  </a:lnTo>
                  <a:lnTo>
                    <a:pt x="10521" y="10230"/>
                  </a:lnTo>
                  <a:lnTo>
                    <a:pt x="10540" y="9414"/>
                  </a:lnTo>
                  <a:lnTo>
                    <a:pt x="10521" y="8560"/>
                  </a:lnTo>
                  <a:lnTo>
                    <a:pt x="10482" y="7687"/>
                  </a:lnTo>
                  <a:lnTo>
                    <a:pt x="10424" y="6794"/>
                  </a:lnTo>
                  <a:lnTo>
                    <a:pt x="10346" y="5901"/>
                  </a:lnTo>
                  <a:lnTo>
                    <a:pt x="10268" y="5008"/>
                  </a:lnTo>
                  <a:lnTo>
                    <a:pt x="10171" y="4018"/>
                  </a:lnTo>
                  <a:lnTo>
                    <a:pt x="10055" y="3087"/>
                  </a:lnTo>
                  <a:lnTo>
                    <a:pt x="9861" y="1495"/>
                  </a:lnTo>
                  <a:lnTo>
                    <a:pt x="9686" y="408"/>
                  </a:lnTo>
                  <a:lnTo>
                    <a:pt x="9628" y="1"/>
                  </a:lnTo>
                  <a:close/>
                </a:path>
              </a:pathLst>
            </a:custGeom>
            <a:solidFill>
              <a:srgbClr val="FAB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35"/>
            <p:cNvSpPr/>
            <p:nvPr/>
          </p:nvSpPr>
          <p:spPr>
            <a:xfrm>
              <a:off x="12433300" y="3275240"/>
              <a:ext cx="295595" cy="257598"/>
            </a:xfrm>
            <a:custGeom>
              <a:avLst/>
              <a:gdLst/>
              <a:ahLst/>
              <a:cxnLst/>
              <a:rect l="l" t="t" r="r" b="b"/>
              <a:pathLst>
                <a:path w="10269" h="8949" extrusionOk="0">
                  <a:moveTo>
                    <a:pt x="9628" y="1"/>
                  </a:moveTo>
                  <a:lnTo>
                    <a:pt x="1" y="2640"/>
                  </a:lnTo>
                  <a:lnTo>
                    <a:pt x="971" y="8929"/>
                  </a:lnTo>
                  <a:lnTo>
                    <a:pt x="1379" y="8949"/>
                  </a:lnTo>
                  <a:lnTo>
                    <a:pt x="1767" y="8949"/>
                  </a:lnTo>
                  <a:lnTo>
                    <a:pt x="2175" y="8929"/>
                  </a:lnTo>
                  <a:lnTo>
                    <a:pt x="2563" y="8910"/>
                  </a:lnTo>
                  <a:lnTo>
                    <a:pt x="2951" y="8852"/>
                  </a:lnTo>
                  <a:lnTo>
                    <a:pt x="3359" y="8774"/>
                  </a:lnTo>
                  <a:lnTo>
                    <a:pt x="3747" y="8696"/>
                  </a:lnTo>
                  <a:lnTo>
                    <a:pt x="4116" y="8599"/>
                  </a:lnTo>
                  <a:lnTo>
                    <a:pt x="4504" y="8483"/>
                  </a:lnTo>
                  <a:lnTo>
                    <a:pt x="4892" y="8366"/>
                  </a:lnTo>
                  <a:lnTo>
                    <a:pt x="5261" y="8211"/>
                  </a:lnTo>
                  <a:lnTo>
                    <a:pt x="5630" y="8056"/>
                  </a:lnTo>
                  <a:lnTo>
                    <a:pt x="5998" y="7900"/>
                  </a:lnTo>
                  <a:lnTo>
                    <a:pt x="6367" y="7726"/>
                  </a:lnTo>
                  <a:lnTo>
                    <a:pt x="7066" y="7338"/>
                  </a:lnTo>
                  <a:lnTo>
                    <a:pt x="7493" y="7085"/>
                  </a:lnTo>
                  <a:lnTo>
                    <a:pt x="7900" y="6814"/>
                  </a:lnTo>
                  <a:lnTo>
                    <a:pt x="8308" y="6522"/>
                  </a:lnTo>
                  <a:lnTo>
                    <a:pt x="8716" y="6231"/>
                  </a:lnTo>
                  <a:lnTo>
                    <a:pt x="9492" y="5629"/>
                  </a:lnTo>
                  <a:lnTo>
                    <a:pt x="10268" y="5008"/>
                  </a:lnTo>
                  <a:lnTo>
                    <a:pt x="10171" y="4018"/>
                  </a:lnTo>
                  <a:lnTo>
                    <a:pt x="10055" y="3087"/>
                  </a:lnTo>
                  <a:lnTo>
                    <a:pt x="9861" y="1495"/>
                  </a:lnTo>
                  <a:lnTo>
                    <a:pt x="9686" y="408"/>
                  </a:lnTo>
                  <a:lnTo>
                    <a:pt x="9628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35"/>
            <p:cNvSpPr/>
            <p:nvPr/>
          </p:nvSpPr>
          <p:spPr>
            <a:xfrm>
              <a:off x="12147233" y="2615397"/>
              <a:ext cx="650372" cy="884482"/>
            </a:xfrm>
            <a:custGeom>
              <a:avLst/>
              <a:gdLst/>
              <a:ahLst/>
              <a:cxnLst/>
              <a:rect l="l" t="t" r="r" b="b"/>
              <a:pathLst>
                <a:path w="22594" h="30727" extrusionOk="0">
                  <a:moveTo>
                    <a:pt x="9958" y="0"/>
                  </a:moveTo>
                  <a:lnTo>
                    <a:pt x="9512" y="39"/>
                  </a:lnTo>
                  <a:lnTo>
                    <a:pt x="9065" y="78"/>
                  </a:lnTo>
                  <a:lnTo>
                    <a:pt x="8638" y="136"/>
                  </a:lnTo>
                  <a:lnTo>
                    <a:pt x="8192" y="214"/>
                  </a:lnTo>
                  <a:lnTo>
                    <a:pt x="7765" y="292"/>
                  </a:lnTo>
                  <a:lnTo>
                    <a:pt x="7338" y="408"/>
                  </a:lnTo>
                  <a:lnTo>
                    <a:pt x="6911" y="525"/>
                  </a:lnTo>
                  <a:lnTo>
                    <a:pt x="6484" y="660"/>
                  </a:lnTo>
                  <a:lnTo>
                    <a:pt x="6076" y="816"/>
                  </a:lnTo>
                  <a:lnTo>
                    <a:pt x="5668" y="990"/>
                  </a:lnTo>
                  <a:lnTo>
                    <a:pt x="5261" y="1204"/>
                  </a:lnTo>
                  <a:lnTo>
                    <a:pt x="4853" y="1417"/>
                  </a:lnTo>
                  <a:lnTo>
                    <a:pt x="4465" y="1650"/>
                  </a:lnTo>
                  <a:lnTo>
                    <a:pt x="4077" y="1903"/>
                  </a:lnTo>
                  <a:lnTo>
                    <a:pt x="3708" y="2194"/>
                  </a:lnTo>
                  <a:lnTo>
                    <a:pt x="3339" y="2504"/>
                  </a:lnTo>
                  <a:lnTo>
                    <a:pt x="2970" y="2834"/>
                  </a:lnTo>
                  <a:lnTo>
                    <a:pt x="2621" y="3184"/>
                  </a:lnTo>
                  <a:lnTo>
                    <a:pt x="2291" y="3552"/>
                  </a:lnTo>
                  <a:lnTo>
                    <a:pt x="1961" y="3960"/>
                  </a:lnTo>
                  <a:lnTo>
                    <a:pt x="1651" y="4387"/>
                  </a:lnTo>
                  <a:lnTo>
                    <a:pt x="1340" y="4834"/>
                  </a:lnTo>
                  <a:lnTo>
                    <a:pt x="1049" y="5319"/>
                  </a:lnTo>
                  <a:lnTo>
                    <a:pt x="758" y="5823"/>
                  </a:lnTo>
                  <a:lnTo>
                    <a:pt x="505" y="6367"/>
                  </a:lnTo>
                  <a:lnTo>
                    <a:pt x="253" y="6930"/>
                  </a:lnTo>
                  <a:lnTo>
                    <a:pt x="1" y="7512"/>
                  </a:lnTo>
                  <a:lnTo>
                    <a:pt x="583" y="14092"/>
                  </a:lnTo>
                  <a:lnTo>
                    <a:pt x="1068" y="19449"/>
                  </a:lnTo>
                  <a:lnTo>
                    <a:pt x="1457" y="23622"/>
                  </a:lnTo>
                  <a:lnTo>
                    <a:pt x="1534" y="24088"/>
                  </a:lnTo>
                  <a:lnTo>
                    <a:pt x="1748" y="24962"/>
                  </a:lnTo>
                  <a:lnTo>
                    <a:pt x="1884" y="25486"/>
                  </a:lnTo>
                  <a:lnTo>
                    <a:pt x="2039" y="26068"/>
                  </a:lnTo>
                  <a:lnTo>
                    <a:pt x="2233" y="26670"/>
                  </a:lnTo>
                  <a:lnTo>
                    <a:pt x="2427" y="27291"/>
                  </a:lnTo>
                  <a:lnTo>
                    <a:pt x="2660" y="27893"/>
                  </a:lnTo>
                  <a:lnTo>
                    <a:pt x="2912" y="28494"/>
                  </a:lnTo>
                  <a:lnTo>
                    <a:pt x="3165" y="29057"/>
                  </a:lnTo>
                  <a:lnTo>
                    <a:pt x="3456" y="29562"/>
                  </a:lnTo>
                  <a:lnTo>
                    <a:pt x="3592" y="29775"/>
                  </a:lnTo>
                  <a:lnTo>
                    <a:pt x="3747" y="29989"/>
                  </a:lnTo>
                  <a:lnTo>
                    <a:pt x="3883" y="30183"/>
                  </a:lnTo>
                  <a:lnTo>
                    <a:pt x="4038" y="30338"/>
                  </a:lnTo>
                  <a:lnTo>
                    <a:pt x="4193" y="30474"/>
                  </a:lnTo>
                  <a:lnTo>
                    <a:pt x="4349" y="30591"/>
                  </a:lnTo>
                  <a:lnTo>
                    <a:pt x="4523" y="30668"/>
                  </a:lnTo>
                  <a:lnTo>
                    <a:pt x="4679" y="30707"/>
                  </a:lnTo>
                  <a:lnTo>
                    <a:pt x="4873" y="30726"/>
                  </a:lnTo>
                  <a:lnTo>
                    <a:pt x="5125" y="30707"/>
                  </a:lnTo>
                  <a:lnTo>
                    <a:pt x="5416" y="30668"/>
                  </a:lnTo>
                  <a:lnTo>
                    <a:pt x="5766" y="30610"/>
                  </a:lnTo>
                  <a:lnTo>
                    <a:pt x="6581" y="30435"/>
                  </a:lnTo>
                  <a:lnTo>
                    <a:pt x="7532" y="30183"/>
                  </a:lnTo>
                  <a:lnTo>
                    <a:pt x="8619" y="29872"/>
                  </a:lnTo>
                  <a:lnTo>
                    <a:pt x="9764" y="29504"/>
                  </a:lnTo>
                  <a:lnTo>
                    <a:pt x="10967" y="29096"/>
                  </a:lnTo>
                  <a:lnTo>
                    <a:pt x="12210" y="28669"/>
                  </a:lnTo>
                  <a:lnTo>
                    <a:pt x="13432" y="28223"/>
                  </a:lnTo>
                  <a:lnTo>
                    <a:pt x="14636" y="27776"/>
                  </a:lnTo>
                  <a:lnTo>
                    <a:pt x="15762" y="27349"/>
                  </a:lnTo>
                  <a:lnTo>
                    <a:pt x="16790" y="26922"/>
                  </a:lnTo>
                  <a:lnTo>
                    <a:pt x="17683" y="26553"/>
                  </a:lnTo>
                  <a:lnTo>
                    <a:pt x="18440" y="26223"/>
                  </a:lnTo>
                  <a:lnTo>
                    <a:pt x="19003" y="25971"/>
                  </a:lnTo>
                  <a:lnTo>
                    <a:pt x="19372" y="25757"/>
                  </a:lnTo>
                  <a:lnTo>
                    <a:pt x="19818" y="25447"/>
                  </a:lnTo>
                  <a:lnTo>
                    <a:pt x="20226" y="25136"/>
                  </a:lnTo>
                  <a:lnTo>
                    <a:pt x="20634" y="24787"/>
                  </a:lnTo>
                  <a:lnTo>
                    <a:pt x="20983" y="24457"/>
                  </a:lnTo>
                  <a:lnTo>
                    <a:pt x="21235" y="24166"/>
                  </a:lnTo>
                  <a:lnTo>
                    <a:pt x="21429" y="23914"/>
                  </a:lnTo>
                  <a:lnTo>
                    <a:pt x="21585" y="23700"/>
                  </a:lnTo>
                  <a:lnTo>
                    <a:pt x="21662" y="23545"/>
                  </a:lnTo>
                  <a:lnTo>
                    <a:pt x="21740" y="23409"/>
                  </a:lnTo>
                  <a:lnTo>
                    <a:pt x="21818" y="22613"/>
                  </a:lnTo>
                  <a:lnTo>
                    <a:pt x="21992" y="20478"/>
                  </a:lnTo>
                  <a:lnTo>
                    <a:pt x="22225" y="17431"/>
                  </a:lnTo>
                  <a:lnTo>
                    <a:pt x="22342" y="15703"/>
                  </a:lnTo>
                  <a:lnTo>
                    <a:pt x="22439" y="13917"/>
                  </a:lnTo>
                  <a:lnTo>
                    <a:pt x="22536" y="12093"/>
                  </a:lnTo>
                  <a:lnTo>
                    <a:pt x="22574" y="10327"/>
                  </a:lnTo>
                  <a:lnTo>
                    <a:pt x="22594" y="8638"/>
                  </a:lnTo>
                  <a:lnTo>
                    <a:pt x="22594" y="7842"/>
                  </a:lnTo>
                  <a:lnTo>
                    <a:pt x="22574" y="7085"/>
                  </a:lnTo>
                  <a:lnTo>
                    <a:pt x="22536" y="6386"/>
                  </a:lnTo>
                  <a:lnTo>
                    <a:pt x="22497" y="5726"/>
                  </a:lnTo>
                  <a:lnTo>
                    <a:pt x="22439" y="5144"/>
                  </a:lnTo>
                  <a:lnTo>
                    <a:pt x="22361" y="4639"/>
                  </a:lnTo>
                  <a:lnTo>
                    <a:pt x="22264" y="4193"/>
                  </a:lnTo>
                  <a:lnTo>
                    <a:pt x="22147" y="3824"/>
                  </a:lnTo>
                  <a:lnTo>
                    <a:pt x="22089" y="3688"/>
                  </a:lnTo>
                  <a:lnTo>
                    <a:pt x="22031" y="3552"/>
                  </a:lnTo>
                  <a:lnTo>
                    <a:pt x="21953" y="3455"/>
                  </a:lnTo>
                  <a:lnTo>
                    <a:pt x="21876" y="3378"/>
                  </a:lnTo>
                  <a:lnTo>
                    <a:pt x="21682" y="3222"/>
                  </a:lnTo>
                  <a:lnTo>
                    <a:pt x="21410" y="3048"/>
                  </a:lnTo>
                  <a:lnTo>
                    <a:pt x="21061" y="2854"/>
                  </a:lnTo>
                  <a:lnTo>
                    <a:pt x="20653" y="2621"/>
                  </a:lnTo>
                  <a:lnTo>
                    <a:pt x="20168" y="2388"/>
                  </a:lnTo>
                  <a:lnTo>
                    <a:pt x="19644" y="2136"/>
                  </a:lnTo>
                  <a:lnTo>
                    <a:pt x="19061" y="1883"/>
                  </a:lnTo>
                  <a:lnTo>
                    <a:pt x="18421" y="1611"/>
                  </a:lnTo>
                  <a:lnTo>
                    <a:pt x="17741" y="1359"/>
                  </a:lnTo>
                  <a:lnTo>
                    <a:pt x="17043" y="1107"/>
                  </a:lnTo>
                  <a:lnTo>
                    <a:pt x="16286" y="874"/>
                  </a:lnTo>
                  <a:lnTo>
                    <a:pt x="15509" y="660"/>
                  </a:lnTo>
                  <a:lnTo>
                    <a:pt x="14694" y="466"/>
                  </a:lnTo>
                  <a:lnTo>
                    <a:pt x="13859" y="292"/>
                  </a:lnTo>
                  <a:lnTo>
                    <a:pt x="13005" y="156"/>
                  </a:lnTo>
                  <a:lnTo>
                    <a:pt x="12151" y="59"/>
                  </a:lnTo>
                  <a:lnTo>
                    <a:pt x="11259" y="0"/>
                  </a:lnTo>
                  <a:close/>
                </a:path>
              </a:pathLst>
            </a:custGeom>
            <a:solidFill>
              <a:srgbClr val="FAB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35"/>
            <p:cNvSpPr/>
            <p:nvPr/>
          </p:nvSpPr>
          <p:spPr>
            <a:xfrm>
              <a:off x="12197521" y="2853969"/>
              <a:ext cx="100604" cy="83822"/>
            </a:xfrm>
            <a:custGeom>
              <a:avLst/>
              <a:gdLst/>
              <a:ahLst/>
              <a:cxnLst/>
              <a:rect l="l" t="t" r="r" b="b"/>
              <a:pathLst>
                <a:path w="3495" h="2912" extrusionOk="0">
                  <a:moveTo>
                    <a:pt x="1942" y="0"/>
                  </a:moveTo>
                  <a:lnTo>
                    <a:pt x="1806" y="20"/>
                  </a:lnTo>
                  <a:lnTo>
                    <a:pt x="1689" y="59"/>
                  </a:lnTo>
                  <a:lnTo>
                    <a:pt x="1573" y="117"/>
                  </a:lnTo>
                  <a:lnTo>
                    <a:pt x="1456" y="175"/>
                  </a:lnTo>
                  <a:lnTo>
                    <a:pt x="1340" y="272"/>
                  </a:lnTo>
                  <a:lnTo>
                    <a:pt x="1126" y="466"/>
                  </a:lnTo>
                  <a:lnTo>
                    <a:pt x="932" y="719"/>
                  </a:lnTo>
                  <a:lnTo>
                    <a:pt x="758" y="990"/>
                  </a:lnTo>
                  <a:lnTo>
                    <a:pt x="602" y="1282"/>
                  </a:lnTo>
                  <a:lnTo>
                    <a:pt x="467" y="1573"/>
                  </a:lnTo>
                  <a:lnTo>
                    <a:pt x="331" y="1864"/>
                  </a:lnTo>
                  <a:lnTo>
                    <a:pt x="156" y="2388"/>
                  </a:lnTo>
                  <a:lnTo>
                    <a:pt x="39" y="2776"/>
                  </a:lnTo>
                  <a:lnTo>
                    <a:pt x="1" y="2912"/>
                  </a:lnTo>
                  <a:lnTo>
                    <a:pt x="3436" y="952"/>
                  </a:lnTo>
                  <a:lnTo>
                    <a:pt x="3456" y="932"/>
                  </a:lnTo>
                  <a:lnTo>
                    <a:pt x="3475" y="893"/>
                  </a:lnTo>
                  <a:lnTo>
                    <a:pt x="3494" y="816"/>
                  </a:lnTo>
                  <a:lnTo>
                    <a:pt x="3475" y="757"/>
                  </a:lnTo>
                  <a:lnTo>
                    <a:pt x="3456" y="719"/>
                  </a:lnTo>
                  <a:lnTo>
                    <a:pt x="3417" y="660"/>
                  </a:lnTo>
                  <a:lnTo>
                    <a:pt x="3359" y="583"/>
                  </a:lnTo>
                  <a:lnTo>
                    <a:pt x="3281" y="525"/>
                  </a:lnTo>
                  <a:lnTo>
                    <a:pt x="3164" y="428"/>
                  </a:lnTo>
                  <a:lnTo>
                    <a:pt x="3009" y="350"/>
                  </a:lnTo>
                  <a:lnTo>
                    <a:pt x="2835" y="253"/>
                  </a:lnTo>
                  <a:lnTo>
                    <a:pt x="2349" y="59"/>
                  </a:lnTo>
                  <a:lnTo>
                    <a:pt x="2213" y="20"/>
                  </a:lnTo>
                  <a:lnTo>
                    <a:pt x="20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5"/>
            <p:cNvSpPr/>
            <p:nvPr/>
          </p:nvSpPr>
          <p:spPr>
            <a:xfrm>
              <a:off x="12483041" y="2803681"/>
              <a:ext cx="178813" cy="75446"/>
            </a:xfrm>
            <a:custGeom>
              <a:avLst/>
              <a:gdLst/>
              <a:ahLst/>
              <a:cxnLst/>
              <a:rect l="l" t="t" r="r" b="b"/>
              <a:pathLst>
                <a:path w="6212" h="2621" extrusionOk="0">
                  <a:moveTo>
                    <a:pt x="1223" y="1"/>
                  </a:moveTo>
                  <a:lnTo>
                    <a:pt x="1029" y="39"/>
                  </a:lnTo>
                  <a:lnTo>
                    <a:pt x="854" y="98"/>
                  </a:lnTo>
                  <a:lnTo>
                    <a:pt x="679" y="195"/>
                  </a:lnTo>
                  <a:lnTo>
                    <a:pt x="524" y="311"/>
                  </a:lnTo>
                  <a:lnTo>
                    <a:pt x="388" y="447"/>
                  </a:lnTo>
                  <a:lnTo>
                    <a:pt x="252" y="641"/>
                  </a:lnTo>
                  <a:lnTo>
                    <a:pt x="155" y="816"/>
                  </a:lnTo>
                  <a:lnTo>
                    <a:pt x="78" y="991"/>
                  </a:lnTo>
                  <a:lnTo>
                    <a:pt x="39" y="1146"/>
                  </a:lnTo>
                  <a:lnTo>
                    <a:pt x="20" y="1282"/>
                  </a:lnTo>
                  <a:lnTo>
                    <a:pt x="0" y="1418"/>
                  </a:lnTo>
                  <a:lnTo>
                    <a:pt x="20" y="1534"/>
                  </a:lnTo>
                  <a:lnTo>
                    <a:pt x="39" y="1631"/>
                  </a:lnTo>
                  <a:lnTo>
                    <a:pt x="117" y="1806"/>
                  </a:lnTo>
                  <a:lnTo>
                    <a:pt x="214" y="1942"/>
                  </a:lnTo>
                  <a:lnTo>
                    <a:pt x="272" y="2019"/>
                  </a:lnTo>
                  <a:lnTo>
                    <a:pt x="311" y="2039"/>
                  </a:lnTo>
                  <a:lnTo>
                    <a:pt x="6211" y="2621"/>
                  </a:lnTo>
                  <a:lnTo>
                    <a:pt x="6017" y="2466"/>
                  </a:lnTo>
                  <a:lnTo>
                    <a:pt x="5493" y="2039"/>
                  </a:lnTo>
                  <a:lnTo>
                    <a:pt x="5124" y="1767"/>
                  </a:lnTo>
                  <a:lnTo>
                    <a:pt x="4736" y="1476"/>
                  </a:lnTo>
                  <a:lnTo>
                    <a:pt x="4290" y="1165"/>
                  </a:lnTo>
                  <a:lnTo>
                    <a:pt x="3804" y="874"/>
                  </a:lnTo>
                  <a:lnTo>
                    <a:pt x="3319" y="602"/>
                  </a:lnTo>
                  <a:lnTo>
                    <a:pt x="2834" y="350"/>
                  </a:lnTo>
                  <a:lnTo>
                    <a:pt x="2582" y="253"/>
                  </a:lnTo>
                  <a:lnTo>
                    <a:pt x="2349" y="175"/>
                  </a:lnTo>
                  <a:lnTo>
                    <a:pt x="2116" y="98"/>
                  </a:lnTo>
                  <a:lnTo>
                    <a:pt x="1883" y="39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35"/>
            <p:cNvSpPr/>
            <p:nvPr/>
          </p:nvSpPr>
          <p:spPr>
            <a:xfrm>
              <a:off x="12173439" y="3121882"/>
              <a:ext cx="115112" cy="69286"/>
            </a:xfrm>
            <a:custGeom>
              <a:avLst/>
              <a:gdLst/>
              <a:ahLst/>
              <a:cxnLst/>
              <a:rect l="l" t="t" r="r" b="b"/>
              <a:pathLst>
                <a:path w="3999" h="2407" extrusionOk="0">
                  <a:moveTo>
                    <a:pt x="854" y="0"/>
                  </a:moveTo>
                  <a:lnTo>
                    <a:pt x="699" y="19"/>
                  </a:lnTo>
                  <a:lnTo>
                    <a:pt x="563" y="39"/>
                  </a:lnTo>
                  <a:lnTo>
                    <a:pt x="427" y="58"/>
                  </a:lnTo>
                  <a:lnTo>
                    <a:pt x="330" y="97"/>
                  </a:lnTo>
                  <a:lnTo>
                    <a:pt x="214" y="155"/>
                  </a:lnTo>
                  <a:lnTo>
                    <a:pt x="136" y="214"/>
                  </a:lnTo>
                  <a:lnTo>
                    <a:pt x="78" y="291"/>
                  </a:lnTo>
                  <a:lnTo>
                    <a:pt x="20" y="369"/>
                  </a:lnTo>
                  <a:lnTo>
                    <a:pt x="0" y="466"/>
                  </a:lnTo>
                  <a:lnTo>
                    <a:pt x="0" y="563"/>
                  </a:lnTo>
                  <a:lnTo>
                    <a:pt x="0" y="660"/>
                  </a:lnTo>
                  <a:lnTo>
                    <a:pt x="39" y="776"/>
                  </a:lnTo>
                  <a:lnTo>
                    <a:pt x="97" y="874"/>
                  </a:lnTo>
                  <a:lnTo>
                    <a:pt x="156" y="990"/>
                  </a:lnTo>
                  <a:lnTo>
                    <a:pt x="253" y="1106"/>
                  </a:lnTo>
                  <a:lnTo>
                    <a:pt x="350" y="1223"/>
                  </a:lnTo>
                  <a:lnTo>
                    <a:pt x="583" y="1456"/>
                  </a:lnTo>
                  <a:lnTo>
                    <a:pt x="893" y="1669"/>
                  </a:lnTo>
                  <a:lnTo>
                    <a:pt x="1242" y="1883"/>
                  </a:lnTo>
                  <a:lnTo>
                    <a:pt x="1631" y="2058"/>
                  </a:lnTo>
                  <a:lnTo>
                    <a:pt x="2038" y="2213"/>
                  </a:lnTo>
                  <a:lnTo>
                    <a:pt x="2426" y="2329"/>
                  </a:lnTo>
                  <a:lnTo>
                    <a:pt x="2795" y="2387"/>
                  </a:lnTo>
                  <a:lnTo>
                    <a:pt x="3125" y="2407"/>
                  </a:lnTo>
                  <a:lnTo>
                    <a:pt x="3281" y="2387"/>
                  </a:lnTo>
                  <a:lnTo>
                    <a:pt x="3416" y="2387"/>
                  </a:lnTo>
                  <a:lnTo>
                    <a:pt x="3552" y="2349"/>
                  </a:lnTo>
                  <a:lnTo>
                    <a:pt x="3669" y="2310"/>
                  </a:lnTo>
                  <a:lnTo>
                    <a:pt x="3766" y="2252"/>
                  </a:lnTo>
                  <a:lnTo>
                    <a:pt x="3843" y="2193"/>
                  </a:lnTo>
                  <a:lnTo>
                    <a:pt x="3921" y="2116"/>
                  </a:lnTo>
                  <a:lnTo>
                    <a:pt x="3960" y="2038"/>
                  </a:lnTo>
                  <a:lnTo>
                    <a:pt x="3999" y="1941"/>
                  </a:lnTo>
                  <a:lnTo>
                    <a:pt x="3999" y="1844"/>
                  </a:lnTo>
                  <a:lnTo>
                    <a:pt x="3979" y="1747"/>
                  </a:lnTo>
                  <a:lnTo>
                    <a:pt x="3960" y="1631"/>
                  </a:lnTo>
                  <a:lnTo>
                    <a:pt x="3902" y="1533"/>
                  </a:lnTo>
                  <a:lnTo>
                    <a:pt x="3824" y="1417"/>
                  </a:lnTo>
                  <a:lnTo>
                    <a:pt x="3746" y="1301"/>
                  </a:lnTo>
                  <a:lnTo>
                    <a:pt x="3649" y="1184"/>
                  </a:lnTo>
                  <a:lnTo>
                    <a:pt x="3397" y="951"/>
                  </a:lnTo>
                  <a:lnTo>
                    <a:pt x="3086" y="738"/>
                  </a:lnTo>
                  <a:lnTo>
                    <a:pt x="2756" y="524"/>
                  </a:lnTo>
                  <a:lnTo>
                    <a:pt x="2349" y="349"/>
                  </a:lnTo>
                  <a:lnTo>
                    <a:pt x="1961" y="194"/>
                  </a:lnTo>
                  <a:lnTo>
                    <a:pt x="1572" y="97"/>
                  </a:lnTo>
                  <a:lnTo>
                    <a:pt x="1204" y="19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rgbClr val="FF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5"/>
            <p:cNvSpPr/>
            <p:nvPr/>
          </p:nvSpPr>
          <p:spPr>
            <a:xfrm>
              <a:off x="12517669" y="3098125"/>
              <a:ext cx="176021" cy="84945"/>
            </a:xfrm>
            <a:custGeom>
              <a:avLst/>
              <a:gdLst/>
              <a:ahLst/>
              <a:cxnLst/>
              <a:rect l="l" t="t" r="r" b="b"/>
              <a:pathLst>
                <a:path w="6115" h="2951" extrusionOk="0">
                  <a:moveTo>
                    <a:pt x="3688" y="1"/>
                  </a:moveTo>
                  <a:lnTo>
                    <a:pt x="3397" y="39"/>
                  </a:lnTo>
                  <a:lnTo>
                    <a:pt x="3087" y="78"/>
                  </a:lnTo>
                  <a:lnTo>
                    <a:pt x="2776" y="137"/>
                  </a:lnTo>
                  <a:lnTo>
                    <a:pt x="2466" y="214"/>
                  </a:lnTo>
                  <a:lnTo>
                    <a:pt x="2155" y="311"/>
                  </a:lnTo>
                  <a:lnTo>
                    <a:pt x="1883" y="389"/>
                  </a:lnTo>
                  <a:lnTo>
                    <a:pt x="1612" y="505"/>
                  </a:lnTo>
                  <a:lnTo>
                    <a:pt x="1359" y="622"/>
                  </a:lnTo>
                  <a:lnTo>
                    <a:pt x="1107" y="738"/>
                  </a:lnTo>
                  <a:lnTo>
                    <a:pt x="893" y="855"/>
                  </a:lnTo>
                  <a:lnTo>
                    <a:pt x="699" y="991"/>
                  </a:lnTo>
                  <a:lnTo>
                    <a:pt x="525" y="1126"/>
                  </a:lnTo>
                  <a:lnTo>
                    <a:pt x="369" y="1282"/>
                  </a:lnTo>
                  <a:lnTo>
                    <a:pt x="233" y="1418"/>
                  </a:lnTo>
                  <a:lnTo>
                    <a:pt x="136" y="1553"/>
                  </a:lnTo>
                  <a:lnTo>
                    <a:pt x="59" y="1709"/>
                  </a:lnTo>
                  <a:lnTo>
                    <a:pt x="1" y="1845"/>
                  </a:lnTo>
                  <a:lnTo>
                    <a:pt x="1" y="1980"/>
                  </a:lnTo>
                  <a:lnTo>
                    <a:pt x="1" y="2136"/>
                  </a:lnTo>
                  <a:lnTo>
                    <a:pt x="59" y="2252"/>
                  </a:lnTo>
                  <a:lnTo>
                    <a:pt x="117" y="2388"/>
                  </a:lnTo>
                  <a:lnTo>
                    <a:pt x="233" y="2505"/>
                  </a:lnTo>
                  <a:lnTo>
                    <a:pt x="350" y="2602"/>
                  </a:lnTo>
                  <a:lnTo>
                    <a:pt x="505" y="2679"/>
                  </a:lnTo>
                  <a:lnTo>
                    <a:pt x="680" y="2757"/>
                  </a:lnTo>
                  <a:lnTo>
                    <a:pt x="874" y="2835"/>
                  </a:lnTo>
                  <a:lnTo>
                    <a:pt x="1107" y="2873"/>
                  </a:lnTo>
                  <a:lnTo>
                    <a:pt x="1340" y="2912"/>
                  </a:lnTo>
                  <a:lnTo>
                    <a:pt x="1592" y="2951"/>
                  </a:lnTo>
                  <a:lnTo>
                    <a:pt x="2427" y="2951"/>
                  </a:lnTo>
                  <a:lnTo>
                    <a:pt x="2718" y="2912"/>
                  </a:lnTo>
                  <a:lnTo>
                    <a:pt x="3028" y="2873"/>
                  </a:lnTo>
                  <a:lnTo>
                    <a:pt x="3339" y="2815"/>
                  </a:lnTo>
                  <a:lnTo>
                    <a:pt x="3650" y="2737"/>
                  </a:lnTo>
                  <a:lnTo>
                    <a:pt x="3960" y="2640"/>
                  </a:lnTo>
                  <a:lnTo>
                    <a:pt x="4232" y="2543"/>
                  </a:lnTo>
                  <a:lnTo>
                    <a:pt x="4504" y="2446"/>
                  </a:lnTo>
                  <a:lnTo>
                    <a:pt x="4756" y="2330"/>
                  </a:lnTo>
                  <a:lnTo>
                    <a:pt x="4989" y="2213"/>
                  </a:lnTo>
                  <a:lnTo>
                    <a:pt x="5222" y="2097"/>
                  </a:lnTo>
                  <a:lnTo>
                    <a:pt x="5416" y="1961"/>
                  </a:lnTo>
                  <a:lnTo>
                    <a:pt x="5591" y="1825"/>
                  </a:lnTo>
                  <a:lnTo>
                    <a:pt x="5746" y="1670"/>
                  </a:lnTo>
                  <a:lnTo>
                    <a:pt x="5882" y="1534"/>
                  </a:lnTo>
                  <a:lnTo>
                    <a:pt x="5979" y="1398"/>
                  </a:lnTo>
                  <a:lnTo>
                    <a:pt x="6056" y="1243"/>
                  </a:lnTo>
                  <a:lnTo>
                    <a:pt x="6095" y="1107"/>
                  </a:lnTo>
                  <a:lnTo>
                    <a:pt x="6115" y="952"/>
                  </a:lnTo>
                  <a:lnTo>
                    <a:pt x="6115" y="816"/>
                  </a:lnTo>
                  <a:lnTo>
                    <a:pt x="6056" y="680"/>
                  </a:lnTo>
                  <a:lnTo>
                    <a:pt x="5979" y="564"/>
                  </a:lnTo>
                  <a:lnTo>
                    <a:pt x="5882" y="447"/>
                  </a:lnTo>
                  <a:lnTo>
                    <a:pt x="5765" y="350"/>
                  </a:lnTo>
                  <a:lnTo>
                    <a:pt x="5610" y="272"/>
                  </a:lnTo>
                  <a:lnTo>
                    <a:pt x="5435" y="195"/>
                  </a:lnTo>
                  <a:lnTo>
                    <a:pt x="5222" y="117"/>
                  </a:lnTo>
                  <a:lnTo>
                    <a:pt x="5008" y="78"/>
                  </a:lnTo>
                  <a:lnTo>
                    <a:pt x="4775" y="39"/>
                  </a:lnTo>
                  <a:lnTo>
                    <a:pt x="4523" y="1"/>
                  </a:lnTo>
                  <a:close/>
                </a:path>
              </a:pathLst>
            </a:custGeom>
            <a:solidFill>
              <a:srgbClr val="FF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5"/>
            <p:cNvSpPr/>
            <p:nvPr/>
          </p:nvSpPr>
          <p:spPr>
            <a:xfrm>
              <a:off x="12307595" y="2989173"/>
              <a:ext cx="101151" cy="211226"/>
            </a:xfrm>
            <a:custGeom>
              <a:avLst/>
              <a:gdLst/>
              <a:ahLst/>
              <a:cxnLst/>
              <a:rect l="l" t="t" r="r" b="b"/>
              <a:pathLst>
                <a:path w="3514" h="7338" extrusionOk="0">
                  <a:moveTo>
                    <a:pt x="1980" y="1"/>
                  </a:moveTo>
                  <a:lnTo>
                    <a:pt x="1941" y="389"/>
                  </a:lnTo>
                  <a:lnTo>
                    <a:pt x="1864" y="777"/>
                  </a:lnTo>
                  <a:lnTo>
                    <a:pt x="1708" y="1592"/>
                  </a:lnTo>
                  <a:lnTo>
                    <a:pt x="1495" y="2388"/>
                  </a:lnTo>
                  <a:lnTo>
                    <a:pt x="1243" y="3203"/>
                  </a:lnTo>
                  <a:lnTo>
                    <a:pt x="952" y="3999"/>
                  </a:lnTo>
                  <a:lnTo>
                    <a:pt x="660" y="4776"/>
                  </a:lnTo>
                  <a:lnTo>
                    <a:pt x="330" y="5533"/>
                  </a:lnTo>
                  <a:lnTo>
                    <a:pt x="0" y="6251"/>
                  </a:lnTo>
                  <a:lnTo>
                    <a:pt x="136" y="6464"/>
                  </a:lnTo>
                  <a:lnTo>
                    <a:pt x="311" y="6678"/>
                  </a:lnTo>
                  <a:lnTo>
                    <a:pt x="486" y="6852"/>
                  </a:lnTo>
                  <a:lnTo>
                    <a:pt x="699" y="7008"/>
                  </a:lnTo>
                  <a:lnTo>
                    <a:pt x="932" y="7144"/>
                  </a:lnTo>
                  <a:lnTo>
                    <a:pt x="1184" y="7241"/>
                  </a:lnTo>
                  <a:lnTo>
                    <a:pt x="1437" y="7299"/>
                  </a:lnTo>
                  <a:lnTo>
                    <a:pt x="1708" y="7338"/>
                  </a:lnTo>
                  <a:lnTo>
                    <a:pt x="1961" y="7338"/>
                  </a:lnTo>
                  <a:lnTo>
                    <a:pt x="2233" y="7299"/>
                  </a:lnTo>
                  <a:lnTo>
                    <a:pt x="2465" y="7241"/>
                  </a:lnTo>
                  <a:lnTo>
                    <a:pt x="2718" y="7144"/>
                  </a:lnTo>
                  <a:lnTo>
                    <a:pt x="2951" y="7027"/>
                  </a:lnTo>
                  <a:lnTo>
                    <a:pt x="3145" y="6872"/>
                  </a:lnTo>
                  <a:lnTo>
                    <a:pt x="3339" y="6697"/>
                  </a:lnTo>
                  <a:lnTo>
                    <a:pt x="3514" y="6484"/>
                  </a:lnTo>
                  <a:lnTo>
                    <a:pt x="3339" y="6561"/>
                  </a:lnTo>
                  <a:lnTo>
                    <a:pt x="3164" y="6620"/>
                  </a:lnTo>
                  <a:lnTo>
                    <a:pt x="2815" y="6697"/>
                  </a:lnTo>
                  <a:lnTo>
                    <a:pt x="2465" y="6755"/>
                  </a:lnTo>
                  <a:lnTo>
                    <a:pt x="2116" y="6736"/>
                  </a:lnTo>
                  <a:lnTo>
                    <a:pt x="1747" y="6697"/>
                  </a:lnTo>
                  <a:lnTo>
                    <a:pt x="1398" y="6620"/>
                  </a:lnTo>
                  <a:lnTo>
                    <a:pt x="1068" y="6484"/>
                  </a:lnTo>
                  <a:lnTo>
                    <a:pt x="738" y="6309"/>
                  </a:lnTo>
                  <a:lnTo>
                    <a:pt x="952" y="5960"/>
                  </a:lnTo>
                  <a:lnTo>
                    <a:pt x="1146" y="5610"/>
                  </a:lnTo>
                  <a:lnTo>
                    <a:pt x="1340" y="5241"/>
                  </a:lnTo>
                  <a:lnTo>
                    <a:pt x="1495" y="4853"/>
                  </a:lnTo>
                  <a:lnTo>
                    <a:pt x="1631" y="4465"/>
                  </a:lnTo>
                  <a:lnTo>
                    <a:pt x="1767" y="4077"/>
                  </a:lnTo>
                  <a:lnTo>
                    <a:pt x="1883" y="3669"/>
                  </a:lnTo>
                  <a:lnTo>
                    <a:pt x="1961" y="3281"/>
                  </a:lnTo>
                  <a:lnTo>
                    <a:pt x="2038" y="2873"/>
                  </a:lnTo>
                  <a:lnTo>
                    <a:pt x="2077" y="2466"/>
                  </a:lnTo>
                  <a:lnTo>
                    <a:pt x="2116" y="2039"/>
                  </a:lnTo>
                  <a:lnTo>
                    <a:pt x="2136" y="1631"/>
                  </a:lnTo>
                  <a:lnTo>
                    <a:pt x="2136" y="1224"/>
                  </a:lnTo>
                  <a:lnTo>
                    <a:pt x="2097" y="816"/>
                  </a:lnTo>
                  <a:lnTo>
                    <a:pt x="2058" y="408"/>
                  </a:lnTo>
                  <a:lnTo>
                    <a:pt x="1980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5"/>
            <p:cNvSpPr/>
            <p:nvPr/>
          </p:nvSpPr>
          <p:spPr>
            <a:xfrm>
              <a:off x="12314302" y="3223283"/>
              <a:ext cx="222941" cy="123517"/>
            </a:xfrm>
            <a:custGeom>
              <a:avLst/>
              <a:gdLst/>
              <a:ahLst/>
              <a:cxnLst/>
              <a:rect l="l" t="t" r="r" b="b"/>
              <a:pathLst>
                <a:path w="7745" h="4291" extrusionOk="0">
                  <a:moveTo>
                    <a:pt x="7725" y="0"/>
                  </a:moveTo>
                  <a:lnTo>
                    <a:pt x="0" y="874"/>
                  </a:lnTo>
                  <a:lnTo>
                    <a:pt x="20" y="1029"/>
                  </a:lnTo>
                  <a:lnTo>
                    <a:pt x="78" y="1204"/>
                  </a:lnTo>
                  <a:lnTo>
                    <a:pt x="156" y="1437"/>
                  </a:lnTo>
                  <a:lnTo>
                    <a:pt x="253" y="1709"/>
                  </a:lnTo>
                  <a:lnTo>
                    <a:pt x="389" y="2019"/>
                  </a:lnTo>
                  <a:lnTo>
                    <a:pt x="563" y="2330"/>
                  </a:lnTo>
                  <a:lnTo>
                    <a:pt x="777" y="2660"/>
                  </a:lnTo>
                  <a:lnTo>
                    <a:pt x="1029" y="2990"/>
                  </a:lnTo>
                  <a:lnTo>
                    <a:pt x="1184" y="3145"/>
                  </a:lnTo>
                  <a:lnTo>
                    <a:pt x="1340" y="3300"/>
                  </a:lnTo>
                  <a:lnTo>
                    <a:pt x="1514" y="3455"/>
                  </a:lnTo>
                  <a:lnTo>
                    <a:pt x="1708" y="3591"/>
                  </a:lnTo>
                  <a:lnTo>
                    <a:pt x="1903" y="3727"/>
                  </a:lnTo>
                  <a:lnTo>
                    <a:pt x="2116" y="3844"/>
                  </a:lnTo>
                  <a:lnTo>
                    <a:pt x="2349" y="3960"/>
                  </a:lnTo>
                  <a:lnTo>
                    <a:pt x="2582" y="4057"/>
                  </a:lnTo>
                  <a:lnTo>
                    <a:pt x="2854" y="4135"/>
                  </a:lnTo>
                  <a:lnTo>
                    <a:pt x="3125" y="4212"/>
                  </a:lnTo>
                  <a:lnTo>
                    <a:pt x="3416" y="4251"/>
                  </a:lnTo>
                  <a:lnTo>
                    <a:pt x="3727" y="4290"/>
                  </a:lnTo>
                  <a:lnTo>
                    <a:pt x="4387" y="4290"/>
                  </a:lnTo>
                  <a:lnTo>
                    <a:pt x="4736" y="4251"/>
                  </a:lnTo>
                  <a:lnTo>
                    <a:pt x="5047" y="4193"/>
                  </a:lnTo>
                  <a:lnTo>
                    <a:pt x="5338" y="4135"/>
                  </a:lnTo>
                  <a:lnTo>
                    <a:pt x="5610" y="4038"/>
                  </a:lnTo>
                  <a:lnTo>
                    <a:pt x="5862" y="3921"/>
                  </a:lnTo>
                  <a:lnTo>
                    <a:pt x="6095" y="3805"/>
                  </a:lnTo>
                  <a:lnTo>
                    <a:pt x="6309" y="3669"/>
                  </a:lnTo>
                  <a:lnTo>
                    <a:pt x="6503" y="3514"/>
                  </a:lnTo>
                  <a:lnTo>
                    <a:pt x="6677" y="3358"/>
                  </a:lnTo>
                  <a:lnTo>
                    <a:pt x="6833" y="3184"/>
                  </a:lnTo>
                  <a:lnTo>
                    <a:pt x="6968" y="3009"/>
                  </a:lnTo>
                  <a:lnTo>
                    <a:pt x="7104" y="2834"/>
                  </a:lnTo>
                  <a:lnTo>
                    <a:pt x="7201" y="2640"/>
                  </a:lnTo>
                  <a:lnTo>
                    <a:pt x="7298" y="2446"/>
                  </a:lnTo>
                  <a:lnTo>
                    <a:pt x="7396" y="2252"/>
                  </a:lnTo>
                  <a:lnTo>
                    <a:pt x="7473" y="2058"/>
                  </a:lnTo>
                  <a:lnTo>
                    <a:pt x="7590" y="1670"/>
                  </a:lnTo>
                  <a:lnTo>
                    <a:pt x="7667" y="1301"/>
                  </a:lnTo>
                  <a:lnTo>
                    <a:pt x="7706" y="952"/>
                  </a:lnTo>
                  <a:lnTo>
                    <a:pt x="7725" y="641"/>
                  </a:lnTo>
                  <a:lnTo>
                    <a:pt x="7745" y="389"/>
                  </a:lnTo>
                  <a:lnTo>
                    <a:pt x="7725" y="175"/>
                  </a:lnTo>
                  <a:lnTo>
                    <a:pt x="77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5"/>
            <p:cNvSpPr/>
            <p:nvPr/>
          </p:nvSpPr>
          <p:spPr>
            <a:xfrm>
              <a:off x="12482465" y="2984711"/>
              <a:ext cx="148647" cy="47524"/>
            </a:xfrm>
            <a:custGeom>
              <a:avLst/>
              <a:gdLst/>
              <a:ahLst/>
              <a:cxnLst/>
              <a:rect l="l" t="t" r="r" b="b"/>
              <a:pathLst>
                <a:path w="5164" h="1651" extrusionOk="0">
                  <a:moveTo>
                    <a:pt x="2815" y="0"/>
                  </a:moveTo>
                  <a:lnTo>
                    <a:pt x="2582" y="39"/>
                  </a:lnTo>
                  <a:lnTo>
                    <a:pt x="2349" y="78"/>
                  </a:lnTo>
                  <a:lnTo>
                    <a:pt x="2136" y="117"/>
                  </a:lnTo>
                  <a:lnTo>
                    <a:pt x="1922" y="175"/>
                  </a:lnTo>
                  <a:lnTo>
                    <a:pt x="1728" y="253"/>
                  </a:lnTo>
                  <a:lnTo>
                    <a:pt x="1554" y="330"/>
                  </a:lnTo>
                  <a:lnTo>
                    <a:pt x="1204" y="486"/>
                  </a:lnTo>
                  <a:lnTo>
                    <a:pt x="913" y="680"/>
                  </a:lnTo>
                  <a:lnTo>
                    <a:pt x="661" y="874"/>
                  </a:lnTo>
                  <a:lnTo>
                    <a:pt x="467" y="1068"/>
                  </a:lnTo>
                  <a:lnTo>
                    <a:pt x="292" y="1243"/>
                  </a:lnTo>
                  <a:lnTo>
                    <a:pt x="156" y="1398"/>
                  </a:lnTo>
                  <a:lnTo>
                    <a:pt x="78" y="1534"/>
                  </a:lnTo>
                  <a:lnTo>
                    <a:pt x="1" y="1650"/>
                  </a:lnTo>
                  <a:lnTo>
                    <a:pt x="1" y="1650"/>
                  </a:lnTo>
                  <a:lnTo>
                    <a:pt x="467" y="1437"/>
                  </a:lnTo>
                  <a:lnTo>
                    <a:pt x="913" y="1243"/>
                  </a:lnTo>
                  <a:lnTo>
                    <a:pt x="1379" y="1087"/>
                  </a:lnTo>
                  <a:lnTo>
                    <a:pt x="1825" y="952"/>
                  </a:lnTo>
                  <a:lnTo>
                    <a:pt x="2272" y="835"/>
                  </a:lnTo>
                  <a:lnTo>
                    <a:pt x="2699" y="738"/>
                  </a:lnTo>
                  <a:lnTo>
                    <a:pt x="3106" y="641"/>
                  </a:lnTo>
                  <a:lnTo>
                    <a:pt x="3494" y="583"/>
                  </a:lnTo>
                  <a:lnTo>
                    <a:pt x="4174" y="486"/>
                  </a:lnTo>
                  <a:lnTo>
                    <a:pt x="4698" y="447"/>
                  </a:lnTo>
                  <a:lnTo>
                    <a:pt x="5164" y="427"/>
                  </a:lnTo>
                  <a:lnTo>
                    <a:pt x="4834" y="292"/>
                  </a:lnTo>
                  <a:lnTo>
                    <a:pt x="4504" y="195"/>
                  </a:lnTo>
                  <a:lnTo>
                    <a:pt x="4193" y="117"/>
                  </a:lnTo>
                  <a:lnTo>
                    <a:pt x="3883" y="59"/>
                  </a:lnTo>
                  <a:lnTo>
                    <a:pt x="3611" y="20"/>
                  </a:lnTo>
                  <a:lnTo>
                    <a:pt x="3320" y="0"/>
                  </a:lnTo>
                  <a:close/>
                </a:path>
              </a:pathLst>
            </a:custGeom>
            <a:solidFill>
              <a:srgbClr val="1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5"/>
            <p:cNvSpPr/>
            <p:nvPr/>
          </p:nvSpPr>
          <p:spPr>
            <a:xfrm>
              <a:off x="12193606" y="3020462"/>
              <a:ext cx="116810" cy="38572"/>
            </a:xfrm>
            <a:custGeom>
              <a:avLst/>
              <a:gdLst/>
              <a:ahLst/>
              <a:cxnLst/>
              <a:rect l="l" t="t" r="r" b="b"/>
              <a:pathLst>
                <a:path w="4058" h="1340" extrusionOk="0">
                  <a:moveTo>
                    <a:pt x="1515" y="1"/>
                  </a:moveTo>
                  <a:lnTo>
                    <a:pt x="1321" y="20"/>
                  </a:lnTo>
                  <a:lnTo>
                    <a:pt x="1107" y="78"/>
                  </a:lnTo>
                  <a:lnTo>
                    <a:pt x="913" y="137"/>
                  </a:lnTo>
                  <a:lnTo>
                    <a:pt x="700" y="214"/>
                  </a:lnTo>
                  <a:lnTo>
                    <a:pt x="467" y="311"/>
                  </a:lnTo>
                  <a:lnTo>
                    <a:pt x="234" y="428"/>
                  </a:lnTo>
                  <a:lnTo>
                    <a:pt x="1" y="564"/>
                  </a:lnTo>
                  <a:lnTo>
                    <a:pt x="758" y="564"/>
                  </a:lnTo>
                  <a:lnTo>
                    <a:pt x="1282" y="602"/>
                  </a:lnTo>
                  <a:lnTo>
                    <a:pt x="1903" y="680"/>
                  </a:lnTo>
                  <a:lnTo>
                    <a:pt x="2233" y="738"/>
                  </a:lnTo>
                  <a:lnTo>
                    <a:pt x="2582" y="816"/>
                  </a:lnTo>
                  <a:lnTo>
                    <a:pt x="2951" y="913"/>
                  </a:lnTo>
                  <a:lnTo>
                    <a:pt x="3320" y="1029"/>
                  </a:lnTo>
                  <a:lnTo>
                    <a:pt x="3689" y="1165"/>
                  </a:lnTo>
                  <a:lnTo>
                    <a:pt x="4057" y="1340"/>
                  </a:lnTo>
                  <a:lnTo>
                    <a:pt x="4057" y="1340"/>
                  </a:lnTo>
                  <a:lnTo>
                    <a:pt x="3980" y="1243"/>
                  </a:lnTo>
                  <a:lnTo>
                    <a:pt x="3786" y="991"/>
                  </a:lnTo>
                  <a:lnTo>
                    <a:pt x="3630" y="835"/>
                  </a:lnTo>
                  <a:lnTo>
                    <a:pt x="3436" y="661"/>
                  </a:lnTo>
                  <a:lnTo>
                    <a:pt x="3223" y="486"/>
                  </a:lnTo>
                  <a:lnTo>
                    <a:pt x="2971" y="331"/>
                  </a:lnTo>
                  <a:lnTo>
                    <a:pt x="2699" y="195"/>
                  </a:lnTo>
                  <a:lnTo>
                    <a:pt x="2388" y="98"/>
                  </a:lnTo>
                  <a:lnTo>
                    <a:pt x="2233" y="39"/>
                  </a:lnTo>
                  <a:lnTo>
                    <a:pt x="2058" y="20"/>
                  </a:lnTo>
                  <a:lnTo>
                    <a:pt x="1884" y="1"/>
                  </a:lnTo>
                  <a:close/>
                </a:path>
              </a:pathLst>
            </a:custGeom>
            <a:solidFill>
              <a:srgbClr val="1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5"/>
            <p:cNvSpPr/>
            <p:nvPr/>
          </p:nvSpPr>
          <p:spPr>
            <a:xfrm>
              <a:off x="12723829" y="3012086"/>
              <a:ext cx="179936" cy="288888"/>
            </a:xfrm>
            <a:custGeom>
              <a:avLst/>
              <a:gdLst/>
              <a:ahLst/>
              <a:cxnLst/>
              <a:rect l="l" t="t" r="r" b="b"/>
              <a:pathLst>
                <a:path w="6251" h="10036" extrusionOk="0">
                  <a:moveTo>
                    <a:pt x="4213" y="1"/>
                  </a:moveTo>
                  <a:lnTo>
                    <a:pt x="4019" y="20"/>
                  </a:lnTo>
                  <a:lnTo>
                    <a:pt x="3825" y="59"/>
                  </a:lnTo>
                  <a:lnTo>
                    <a:pt x="3650" y="117"/>
                  </a:lnTo>
                  <a:lnTo>
                    <a:pt x="3495" y="195"/>
                  </a:lnTo>
                  <a:lnTo>
                    <a:pt x="3320" y="292"/>
                  </a:lnTo>
                  <a:lnTo>
                    <a:pt x="3184" y="389"/>
                  </a:lnTo>
                  <a:lnTo>
                    <a:pt x="3029" y="505"/>
                  </a:lnTo>
                  <a:lnTo>
                    <a:pt x="2912" y="641"/>
                  </a:lnTo>
                  <a:lnTo>
                    <a:pt x="2679" y="893"/>
                  </a:lnTo>
                  <a:lnTo>
                    <a:pt x="2485" y="1146"/>
                  </a:lnTo>
                  <a:lnTo>
                    <a:pt x="2252" y="1495"/>
                  </a:lnTo>
                  <a:lnTo>
                    <a:pt x="2194" y="1631"/>
                  </a:lnTo>
                  <a:lnTo>
                    <a:pt x="1" y="10035"/>
                  </a:lnTo>
                  <a:lnTo>
                    <a:pt x="1" y="10035"/>
                  </a:lnTo>
                  <a:lnTo>
                    <a:pt x="428" y="9997"/>
                  </a:lnTo>
                  <a:lnTo>
                    <a:pt x="855" y="9938"/>
                  </a:lnTo>
                  <a:lnTo>
                    <a:pt x="1262" y="9861"/>
                  </a:lnTo>
                  <a:lnTo>
                    <a:pt x="1651" y="9744"/>
                  </a:lnTo>
                  <a:lnTo>
                    <a:pt x="2039" y="9628"/>
                  </a:lnTo>
                  <a:lnTo>
                    <a:pt x="2408" y="9473"/>
                  </a:lnTo>
                  <a:lnTo>
                    <a:pt x="2738" y="9317"/>
                  </a:lnTo>
                  <a:lnTo>
                    <a:pt x="3068" y="9143"/>
                  </a:lnTo>
                  <a:lnTo>
                    <a:pt x="3398" y="8968"/>
                  </a:lnTo>
                  <a:lnTo>
                    <a:pt x="3689" y="8754"/>
                  </a:lnTo>
                  <a:lnTo>
                    <a:pt x="3980" y="8560"/>
                  </a:lnTo>
                  <a:lnTo>
                    <a:pt x="4232" y="8347"/>
                  </a:lnTo>
                  <a:lnTo>
                    <a:pt x="4484" y="8133"/>
                  </a:lnTo>
                  <a:lnTo>
                    <a:pt x="4717" y="7920"/>
                  </a:lnTo>
                  <a:lnTo>
                    <a:pt x="4912" y="7687"/>
                  </a:lnTo>
                  <a:lnTo>
                    <a:pt x="5106" y="7473"/>
                  </a:lnTo>
                  <a:lnTo>
                    <a:pt x="5397" y="7105"/>
                  </a:lnTo>
                  <a:lnTo>
                    <a:pt x="5630" y="6755"/>
                  </a:lnTo>
                  <a:lnTo>
                    <a:pt x="5766" y="6503"/>
                  </a:lnTo>
                  <a:lnTo>
                    <a:pt x="5882" y="6192"/>
                  </a:lnTo>
                  <a:lnTo>
                    <a:pt x="5998" y="5804"/>
                  </a:lnTo>
                  <a:lnTo>
                    <a:pt x="6096" y="5396"/>
                  </a:lnTo>
                  <a:lnTo>
                    <a:pt x="6154" y="4950"/>
                  </a:lnTo>
                  <a:lnTo>
                    <a:pt x="6212" y="4465"/>
                  </a:lnTo>
                  <a:lnTo>
                    <a:pt x="6251" y="3980"/>
                  </a:lnTo>
                  <a:lnTo>
                    <a:pt x="6251" y="3475"/>
                  </a:lnTo>
                  <a:lnTo>
                    <a:pt x="6231" y="2970"/>
                  </a:lnTo>
                  <a:lnTo>
                    <a:pt x="6173" y="2485"/>
                  </a:lnTo>
                  <a:lnTo>
                    <a:pt x="6076" y="2019"/>
                  </a:lnTo>
                  <a:lnTo>
                    <a:pt x="5960" y="1573"/>
                  </a:lnTo>
                  <a:lnTo>
                    <a:pt x="5882" y="1359"/>
                  </a:lnTo>
                  <a:lnTo>
                    <a:pt x="5785" y="1165"/>
                  </a:lnTo>
                  <a:lnTo>
                    <a:pt x="5688" y="990"/>
                  </a:lnTo>
                  <a:lnTo>
                    <a:pt x="5591" y="816"/>
                  </a:lnTo>
                  <a:lnTo>
                    <a:pt x="5474" y="660"/>
                  </a:lnTo>
                  <a:lnTo>
                    <a:pt x="5339" y="505"/>
                  </a:lnTo>
                  <a:lnTo>
                    <a:pt x="5203" y="389"/>
                  </a:lnTo>
                  <a:lnTo>
                    <a:pt x="5047" y="272"/>
                  </a:lnTo>
                  <a:lnTo>
                    <a:pt x="4834" y="156"/>
                  </a:lnTo>
                  <a:lnTo>
                    <a:pt x="4620" y="78"/>
                  </a:lnTo>
                  <a:lnTo>
                    <a:pt x="4407" y="20"/>
                  </a:lnTo>
                  <a:lnTo>
                    <a:pt x="4213" y="1"/>
                  </a:lnTo>
                  <a:close/>
                </a:path>
              </a:pathLst>
            </a:custGeom>
            <a:solidFill>
              <a:srgbClr val="FFB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5"/>
            <p:cNvSpPr/>
            <p:nvPr/>
          </p:nvSpPr>
          <p:spPr>
            <a:xfrm>
              <a:off x="12723829" y="3023254"/>
              <a:ext cx="171013" cy="277719"/>
            </a:xfrm>
            <a:custGeom>
              <a:avLst/>
              <a:gdLst/>
              <a:ahLst/>
              <a:cxnLst/>
              <a:rect l="l" t="t" r="r" b="b"/>
              <a:pathLst>
                <a:path w="5941" h="9648" extrusionOk="0">
                  <a:moveTo>
                    <a:pt x="3883" y="1"/>
                  </a:moveTo>
                  <a:lnTo>
                    <a:pt x="3727" y="20"/>
                  </a:lnTo>
                  <a:lnTo>
                    <a:pt x="3592" y="40"/>
                  </a:lnTo>
                  <a:lnTo>
                    <a:pt x="3436" y="78"/>
                  </a:lnTo>
                  <a:lnTo>
                    <a:pt x="3300" y="137"/>
                  </a:lnTo>
                  <a:lnTo>
                    <a:pt x="3165" y="195"/>
                  </a:lnTo>
                  <a:lnTo>
                    <a:pt x="2912" y="370"/>
                  </a:lnTo>
                  <a:lnTo>
                    <a:pt x="2679" y="544"/>
                  </a:lnTo>
                  <a:lnTo>
                    <a:pt x="2485" y="758"/>
                  </a:lnTo>
                  <a:lnTo>
                    <a:pt x="2252" y="1107"/>
                  </a:lnTo>
                  <a:lnTo>
                    <a:pt x="2194" y="1243"/>
                  </a:lnTo>
                  <a:lnTo>
                    <a:pt x="1" y="9647"/>
                  </a:lnTo>
                  <a:lnTo>
                    <a:pt x="1" y="9647"/>
                  </a:lnTo>
                  <a:lnTo>
                    <a:pt x="428" y="9609"/>
                  </a:lnTo>
                  <a:lnTo>
                    <a:pt x="855" y="9550"/>
                  </a:lnTo>
                  <a:lnTo>
                    <a:pt x="1262" y="9473"/>
                  </a:lnTo>
                  <a:lnTo>
                    <a:pt x="1651" y="9356"/>
                  </a:lnTo>
                  <a:lnTo>
                    <a:pt x="2039" y="9240"/>
                  </a:lnTo>
                  <a:lnTo>
                    <a:pt x="2408" y="9085"/>
                  </a:lnTo>
                  <a:lnTo>
                    <a:pt x="2738" y="8929"/>
                  </a:lnTo>
                  <a:lnTo>
                    <a:pt x="3068" y="8755"/>
                  </a:lnTo>
                  <a:lnTo>
                    <a:pt x="3398" y="8580"/>
                  </a:lnTo>
                  <a:lnTo>
                    <a:pt x="3689" y="8366"/>
                  </a:lnTo>
                  <a:lnTo>
                    <a:pt x="3980" y="8172"/>
                  </a:lnTo>
                  <a:lnTo>
                    <a:pt x="4232" y="7959"/>
                  </a:lnTo>
                  <a:lnTo>
                    <a:pt x="4484" y="7745"/>
                  </a:lnTo>
                  <a:lnTo>
                    <a:pt x="4717" y="7532"/>
                  </a:lnTo>
                  <a:lnTo>
                    <a:pt x="4912" y="7299"/>
                  </a:lnTo>
                  <a:lnTo>
                    <a:pt x="5106" y="7085"/>
                  </a:lnTo>
                  <a:lnTo>
                    <a:pt x="5339" y="6755"/>
                  </a:lnTo>
                  <a:lnTo>
                    <a:pt x="5455" y="6503"/>
                  </a:lnTo>
                  <a:lnTo>
                    <a:pt x="5591" y="6173"/>
                  </a:lnTo>
                  <a:lnTo>
                    <a:pt x="5688" y="5804"/>
                  </a:lnTo>
                  <a:lnTo>
                    <a:pt x="5785" y="5397"/>
                  </a:lnTo>
                  <a:lnTo>
                    <a:pt x="5863" y="4950"/>
                  </a:lnTo>
                  <a:lnTo>
                    <a:pt x="5901" y="4465"/>
                  </a:lnTo>
                  <a:lnTo>
                    <a:pt x="5940" y="3960"/>
                  </a:lnTo>
                  <a:lnTo>
                    <a:pt x="5940" y="3475"/>
                  </a:lnTo>
                  <a:lnTo>
                    <a:pt x="5921" y="2970"/>
                  </a:lnTo>
                  <a:lnTo>
                    <a:pt x="5863" y="2485"/>
                  </a:lnTo>
                  <a:lnTo>
                    <a:pt x="5766" y="2019"/>
                  </a:lnTo>
                  <a:lnTo>
                    <a:pt x="5649" y="1573"/>
                  </a:lnTo>
                  <a:lnTo>
                    <a:pt x="5571" y="1359"/>
                  </a:lnTo>
                  <a:lnTo>
                    <a:pt x="5494" y="1165"/>
                  </a:lnTo>
                  <a:lnTo>
                    <a:pt x="5397" y="991"/>
                  </a:lnTo>
                  <a:lnTo>
                    <a:pt x="5280" y="816"/>
                  </a:lnTo>
                  <a:lnTo>
                    <a:pt x="5164" y="661"/>
                  </a:lnTo>
                  <a:lnTo>
                    <a:pt x="5028" y="505"/>
                  </a:lnTo>
                  <a:lnTo>
                    <a:pt x="4892" y="389"/>
                  </a:lnTo>
                  <a:lnTo>
                    <a:pt x="4737" y="272"/>
                  </a:lnTo>
                  <a:lnTo>
                    <a:pt x="4562" y="175"/>
                  </a:lnTo>
                  <a:lnTo>
                    <a:pt x="4387" y="98"/>
                  </a:lnTo>
                  <a:lnTo>
                    <a:pt x="4213" y="59"/>
                  </a:lnTo>
                  <a:lnTo>
                    <a:pt x="4057" y="20"/>
                  </a:lnTo>
                  <a:lnTo>
                    <a:pt x="3883" y="1"/>
                  </a:lnTo>
                  <a:close/>
                </a:path>
              </a:pathLst>
            </a:custGeom>
            <a:solidFill>
              <a:srgbClr val="FAB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5"/>
            <p:cNvSpPr/>
            <p:nvPr/>
          </p:nvSpPr>
          <p:spPr>
            <a:xfrm>
              <a:off x="12779154" y="3094786"/>
              <a:ext cx="102274" cy="149769"/>
            </a:xfrm>
            <a:custGeom>
              <a:avLst/>
              <a:gdLst/>
              <a:ahLst/>
              <a:cxnLst/>
              <a:rect l="l" t="t" r="r" b="b"/>
              <a:pathLst>
                <a:path w="3553" h="5203" extrusionOk="0">
                  <a:moveTo>
                    <a:pt x="2640" y="0"/>
                  </a:moveTo>
                  <a:lnTo>
                    <a:pt x="2524" y="20"/>
                  </a:lnTo>
                  <a:lnTo>
                    <a:pt x="2388" y="58"/>
                  </a:lnTo>
                  <a:lnTo>
                    <a:pt x="2135" y="175"/>
                  </a:lnTo>
                  <a:lnTo>
                    <a:pt x="1883" y="330"/>
                  </a:lnTo>
                  <a:lnTo>
                    <a:pt x="1611" y="524"/>
                  </a:lnTo>
                  <a:lnTo>
                    <a:pt x="1378" y="757"/>
                  </a:lnTo>
                  <a:lnTo>
                    <a:pt x="1146" y="990"/>
                  </a:lnTo>
                  <a:lnTo>
                    <a:pt x="932" y="1242"/>
                  </a:lnTo>
                  <a:lnTo>
                    <a:pt x="777" y="1495"/>
                  </a:lnTo>
                  <a:lnTo>
                    <a:pt x="641" y="1747"/>
                  </a:lnTo>
                  <a:lnTo>
                    <a:pt x="544" y="1980"/>
                  </a:lnTo>
                  <a:lnTo>
                    <a:pt x="524" y="2096"/>
                  </a:lnTo>
                  <a:lnTo>
                    <a:pt x="524" y="2194"/>
                  </a:lnTo>
                  <a:lnTo>
                    <a:pt x="524" y="2388"/>
                  </a:lnTo>
                  <a:lnTo>
                    <a:pt x="524" y="2582"/>
                  </a:lnTo>
                  <a:lnTo>
                    <a:pt x="563" y="2989"/>
                  </a:lnTo>
                  <a:lnTo>
                    <a:pt x="583" y="3280"/>
                  </a:lnTo>
                  <a:lnTo>
                    <a:pt x="563" y="3552"/>
                  </a:lnTo>
                  <a:lnTo>
                    <a:pt x="524" y="3843"/>
                  </a:lnTo>
                  <a:lnTo>
                    <a:pt x="466" y="4135"/>
                  </a:lnTo>
                  <a:lnTo>
                    <a:pt x="389" y="4406"/>
                  </a:lnTo>
                  <a:lnTo>
                    <a:pt x="292" y="4678"/>
                  </a:lnTo>
                  <a:lnTo>
                    <a:pt x="156" y="4930"/>
                  </a:lnTo>
                  <a:lnTo>
                    <a:pt x="0" y="5202"/>
                  </a:lnTo>
                  <a:lnTo>
                    <a:pt x="524" y="4833"/>
                  </a:lnTo>
                  <a:lnTo>
                    <a:pt x="1049" y="4464"/>
                  </a:lnTo>
                  <a:lnTo>
                    <a:pt x="1553" y="4076"/>
                  </a:lnTo>
                  <a:lnTo>
                    <a:pt x="2019" y="3669"/>
                  </a:lnTo>
                  <a:lnTo>
                    <a:pt x="2252" y="3475"/>
                  </a:lnTo>
                  <a:lnTo>
                    <a:pt x="2465" y="3261"/>
                  </a:lnTo>
                  <a:lnTo>
                    <a:pt x="2660" y="3028"/>
                  </a:lnTo>
                  <a:lnTo>
                    <a:pt x="2834" y="2795"/>
                  </a:lnTo>
                  <a:lnTo>
                    <a:pt x="3009" y="2562"/>
                  </a:lnTo>
                  <a:lnTo>
                    <a:pt x="3164" y="2329"/>
                  </a:lnTo>
                  <a:lnTo>
                    <a:pt x="3300" y="2077"/>
                  </a:lnTo>
                  <a:lnTo>
                    <a:pt x="3397" y="1825"/>
                  </a:lnTo>
                  <a:lnTo>
                    <a:pt x="3494" y="1572"/>
                  </a:lnTo>
                  <a:lnTo>
                    <a:pt x="3533" y="1320"/>
                  </a:lnTo>
                  <a:lnTo>
                    <a:pt x="3552" y="1048"/>
                  </a:lnTo>
                  <a:lnTo>
                    <a:pt x="3552" y="932"/>
                  </a:lnTo>
                  <a:lnTo>
                    <a:pt x="3533" y="796"/>
                  </a:lnTo>
                  <a:lnTo>
                    <a:pt x="3475" y="621"/>
                  </a:lnTo>
                  <a:lnTo>
                    <a:pt x="3417" y="466"/>
                  </a:lnTo>
                  <a:lnTo>
                    <a:pt x="3358" y="330"/>
                  </a:lnTo>
                  <a:lnTo>
                    <a:pt x="3281" y="233"/>
                  </a:lnTo>
                  <a:lnTo>
                    <a:pt x="3184" y="136"/>
                  </a:lnTo>
                  <a:lnTo>
                    <a:pt x="3087" y="78"/>
                  </a:lnTo>
                  <a:lnTo>
                    <a:pt x="2990" y="39"/>
                  </a:lnTo>
                  <a:lnTo>
                    <a:pt x="2873" y="0"/>
                  </a:lnTo>
                  <a:close/>
                  <a:moveTo>
                    <a:pt x="0" y="5202"/>
                  </a:moveTo>
                  <a:lnTo>
                    <a:pt x="0" y="5202"/>
                  </a:lnTo>
                  <a:lnTo>
                    <a:pt x="0" y="5202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5"/>
            <p:cNvSpPr/>
            <p:nvPr/>
          </p:nvSpPr>
          <p:spPr>
            <a:xfrm>
              <a:off x="12759033" y="3094210"/>
              <a:ext cx="112320" cy="160938"/>
            </a:xfrm>
            <a:custGeom>
              <a:avLst/>
              <a:gdLst/>
              <a:ahLst/>
              <a:cxnLst/>
              <a:rect l="l" t="t" r="r" b="b"/>
              <a:pathLst>
                <a:path w="3902" h="5591" extrusionOk="0">
                  <a:moveTo>
                    <a:pt x="3184" y="1"/>
                  </a:moveTo>
                  <a:lnTo>
                    <a:pt x="3048" y="20"/>
                  </a:lnTo>
                  <a:lnTo>
                    <a:pt x="2893" y="78"/>
                  </a:lnTo>
                  <a:lnTo>
                    <a:pt x="2737" y="137"/>
                  </a:lnTo>
                  <a:lnTo>
                    <a:pt x="2466" y="292"/>
                  </a:lnTo>
                  <a:lnTo>
                    <a:pt x="2194" y="486"/>
                  </a:lnTo>
                  <a:lnTo>
                    <a:pt x="1922" y="719"/>
                  </a:lnTo>
                  <a:lnTo>
                    <a:pt x="1650" y="952"/>
                  </a:lnTo>
                  <a:lnTo>
                    <a:pt x="1398" y="1243"/>
                  </a:lnTo>
                  <a:lnTo>
                    <a:pt x="1146" y="1534"/>
                  </a:lnTo>
                  <a:lnTo>
                    <a:pt x="1029" y="1689"/>
                  </a:lnTo>
                  <a:lnTo>
                    <a:pt x="971" y="1786"/>
                  </a:lnTo>
                  <a:lnTo>
                    <a:pt x="893" y="1903"/>
                  </a:lnTo>
                  <a:lnTo>
                    <a:pt x="855" y="1981"/>
                  </a:lnTo>
                  <a:lnTo>
                    <a:pt x="893" y="2078"/>
                  </a:lnTo>
                  <a:lnTo>
                    <a:pt x="952" y="2194"/>
                  </a:lnTo>
                  <a:lnTo>
                    <a:pt x="1029" y="2349"/>
                  </a:lnTo>
                  <a:lnTo>
                    <a:pt x="1107" y="2524"/>
                  </a:lnTo>
                  <a:lnTo>
                    <a:pt x="1146" y="2699"/>
                  </a:lnTo>
                  <a:lnTo>
                    <a:pt x="1185" y="2873"/>
                  </a:lnTo>
                  <a:lnTo>
                    <a:pt x="1204" y="3029"/>
                  </a:lnTo>
                  <a:lnTo>
                    <a:pt x="1223" y="3378"/>
                  </a:lnTo>
                  <a:lnTo>
                    <a:pt x="1204" y="3689"/>
                  </a:lnTo>
                  <a:lnTo>
                    <a:pt x="1126" y="3980"/>
                  </a:lnTo>
                  <a:lnTo>
                    <a:pt x="1029" y="4271"/>
                  </a:lnTo>
                  <a:lnTo>
                    <a:pt x="932" y="4523"/>
                  </a:lnTo>
                  <a:lnTo>
                    <a:pt x="796" y="4756"/>
                  </a:lnTo>
                  <a:lnTo>
                    <a:pt x="661" y="4950"/>
                  </a:lnTo>
                  <a:lnTo>
                    <a:pt x="505" y="5125"/>
                  </a:lnTo>
                  <a:lnTo>
                    <a:pt x="369" y="5261"/>
                  </a:lnTo>
                  <a:lnTo>
                    <a:pt x="253" y="5377"/>
                  </a:lnTo>
                  <a:lnTo>
                    <a:pt x="59" y="5533"/>
                  </a:lnTo>
                  <a:lnTo>
                    <a:pt x="1" y="5591"/>
                  </a:lnTo>
                  <a:lnTo>
                    <a:pt x="78" y="5552"/>
                  </a:lnTo>
                  <a:lnTo>
                    <a:pt x="311" y="5436"/>
                  </a:lnTo>
                  <a:lnTo>
                    <a:pt x="447" y="5339"/>
                  </a:lnTo>
                  <a:lnTo>
                    <a:pt x="622" y="5203"/>
                  </a:lnTo>
                  <a:lnTo>
                    <a:pt x="816" y="5047"/>
                  </a:lnTo>
                  <a:lnTo>
                    <a:pt x="991" y="4853"/>
                  </a:lnTo>
                  <a:lnTo>
                    <a:pt x="1185" y="4620"/>
                  </a:lnTo>
                  <a:lnTo>
                    <a:pt x="1340" y="4368"/>
                  </a:lnTo>
                  <a:lnTo>
                    <a:pt x="1495" y="4077"/>
                  </a:lnTo>
                  <a:lnTo>
                    <a:pt x="1592" y="3747"/>
                  </a:lnTo>
                  <a:lnTo>
                    <a:pt x="1631" y="3572"/>
                  </a:lnTo>
                  <a:lnTo>
                    <a:pt x="1670" y="3398"/>
                  </a:lnTo>
                  <a:lnTo>
                    <a:pt x="1670" y="3203"/>
                  </a:lnTo>
                  <a:lnTo>
                    <a:pt x="1670" y="3029"/>
                  </a:lnTo>
                  <a:lnTo>
                    <a:pt x="1650" y="2835"/>
                  </a:lnTo>
                  <a:lnTo>
                    <a:pt x="1612" y="2641"/>
                  </a:lnTo>
                  <a:lnTo>
                    <a:pt x="1573" y="2446"/>
                  </a:lnTo>
                  <a:lnTo>
                    <a:pt x="1495" y="2252"/>
                  </a:lnTo>
                  <a:lnTo>
                    <a:pt x="1398" y="2058"/>
                  </a:lnTo>
                  <a:lnTo>
                    <a:pt x="1379" y="2000"/>
                  </a:lnTo>
                  <a:lnTo>
                    <a:pt x="1398" y="1961"/>
                  </a:lnTo>
                  <a:lnTo>
                    <a:pt x="1456" y="1884"/>
                  </a:lnTo>
                  <a:lnTo>
                    <a:pt x="1553" y="1728"/>
                  </a:lnTo>
                  <a:lnTo>
                    <a:pt x="1767" y="1418"/>
                  </a:lnTo>
                  <a:lnTo>
                    <a:pt x="1980" y="1146"/>
                  </a:lnTo>
                  <a:lnTo>
                    <a:pt x="2213" y="894"/>
                  </a:lnTo>
                  <a:lnTo>
                    <a:pt x="2446" y="661"/>
                  </a:lnTo>
                  <a:lnTo>
                    <a:pt x="2660" y="467"/>
                  </a:lnTo>
                  <a:lnTo>
                    <a:pt x="2893" y="292"/>
                  </a:lnTo>
                  <a:lnTo>
                    <a:pt x="3009" y="214"/>
                  </a:lnTo>
                  <a:lnTo>
                    <a:pt x="3106" y="175"/>
                  </a:lnTo>
                  <a:lnTo>
                    <a:pt x="3223" y="137"/>
                  </a:lnTo>
                  <a:lnTo>
                    <a:pt x="3339" y="117"/>
                  </a:lnTo>
                  <a:lnTo>
                    <a:pt x="3436" y="117"/>
                  </a:lnTo>
                  <a:lnTo>
                    <a:pt x="3553" y="137"/>
                  </a:lnTo>
                  <a:lnTo>
                    <a:pt x="3630" y="156"/>
                  </a:lnTo>
                  <a:lnTo>
                    <a:pt x="3708" y="195"/>
                  </a:lnTo>
                  <a:lnTo>
                    <a:pt x="3824" y="273"/>
                  </a:lnTo>
                  <a:lnTo>
                    <a:pt x="3863" y="350"/>
                  </a:lnTo>
                  <a:lnTo>
                    <a:pt x="3883" y="428"/>
                  </a:lnTo>
                  <a:lnTo>
                    <a:pt x="3902" y="408"/>
                  </a:lnTo>
                  <a:lnTo>
                    <a:pt x="3883" y="350"/>
                  </a:lnTo>
                  <a:lnTo>
                    <a:pt x="3863" y="253"/>
                  </a:lnTo>
                  <a:lnTo>
                    <a:pt x="3824" y="195"/>
                  </a:lnTo>
                  <a:lnTo>
                    <a:pt x="3766" y="137"/>
                  </a:lnTo>
                  <a:lnTo>
                    <a:pt x="3689" y="98"/>
                  </a:lnTo>
                  <a:lnTo>
                    <a:pt x="3591" y="40"/>
                  </a:lnTo>
                  <a:lnTo>
                    <a:pt x="3475" y="20"/>
                  </a:lnTo>
                  <a:lnTo>
                    <a:pt x="3339" y="1"/>
                  </a:ln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5"/>
            <p:cNvSpPr/>
            <p:nvPr/>
          </p:nvSpPr>
          <p:spPr>
            <a:xfrm>
              <a:off x="12101436" y="2409785"/>
              <a:ext cx="896773" cy="758777"/>
            </a:xfrm>
            <a:custGeom>
              <a:avLst/>
              <a:gdLst/>
              <a:ahLst/>
              <a:cxnLst/>
              <a:rect l="l" t="t" r="r" b="b"/>
              <a:pathLst>
                <a:path w="31154" h="26360" extrusionOk="0">
                  <a:moveTo>
                    <a:pt x="13626" y="1"/>
                  </a:moveTo>
                  <a:lnTo>
                    <a:pt x="14053" y="563"/>
                  </a:lnTo>
                  <a:lnTo>
                    <a:pt x="14480" y="1146"/>
                  </a:lnTo>
                  <a:lnTo>
                    <a:pt x="14888" y="1747"/>
                  </a:lnTo>
                  <a:lnTo>
                    <a:pt x="15256" y="2349"/>
                  </a:lnTo>
                  <a:lnTo>
                    <a:pt x="15256" y="2349"/>
                  </a:lnTo>
                  <a:lnTo>
                    <a:pt x="14791" y="2058"/>
                  </a:lnTo>
                  <a:lnTo>
                    <a:pt x="14344" y="1806"/>
                  </a:lnTo>
                  <a:lnTo>
                    <a:pt x="13859" y="1573"/>
                  </a:lnTo>
                  <a:lnTo>
                    <a:pt x="13374" y="1359"/>
                  </a:lnTo>
                  <a:lnTo>
                    <a:pt x="12869" y="1165"/>
                  </a:lnTo>
                  <a:lnTo>
                    <a:pt x="12345" y="1010"/>
                  </a:lnTo>
                  <a:lnTo>
                    <a:pt x="11821" y="893"/>
                  </a:lnTo>
                  <a:lnTo>
                    <a:pt x="11297" y="796"/>
                  </a:lnTo>
                  <a:lnTo>
                    <a:pt x="10773" y="719"/>
                  </a:lnTo>
                  <a:lnTo>
                    <a:pt x="10249" y="680"/>
                  </a:lnTo>
                  <a:lnTo>
                    <a:pt x="9705" y="680"/>
                  </a:lnTo>
                  <a:lnTo>
                    <a:pt x="9162" y="699"/>
                  </a:lnTo>
                  <a:lnTo>
                    <a:pt x="8638" y="738"/>
                  </a:lnTo>
                  <a:lnTo>
                    <a:pt x="8114" y="816"/>
                  </a:lnTo>
                  <a:lnTo>
                    <a:pt x="7589" y="932"/>
                  </a:lnTo>
                  <a:lnTo>
                    <a:pt x="7065" y="1068"/>
                  </a:lnTo>
                  <a:lnTo>
                    <a:pt x="6541" y="1243"/>
                  </a:lnTo>
                  <a:lnTo>
                    <a:pt x="6056" y="1417"/>
                  </a:lnTo>
                  <a:lnTo>
                    <a:pt x="5590" y="1592"/>
                  </a:lnTo>
                  <a:lnTo>
                    <a:pt x="5144" y="1786"/>
                  </a:lnTo>
                  <a:lnTo>
                    <a:pt x="4717" y="2000"/>
                  </a:lnTo>
                  <a:lnTo>
                    <a:pt x="4329" y="2194"/>
                  </a:lnTo>
                  <a:lnTo>
                    <a:pt x="3960" y="2407"/>
                  </a:lnTo>
                  <a:lnTo>
                    <a:pt x="3610" y="2621"/>
                  </a:lnTo>
                  <a:lnTo>
                    <a:pt x="3280" y="2854"/>
                  </a:lnTo>
                  <a:lnTo>
                    <a:pt x="2970" y="3067"/>
                  </a:lnTo>
                  <a:lnTo>
                    <a:pt x="2679" y="3300"/>
                  </a:lnTo>
                  <a:lnTo>
                    <a:pt x="2407" y="3514"/>
                  </a:lnTo>
                  <a:lnTo>
                    <a:pt x="2155" y="3747"/>
                  </a:lnTo>
                  <a:lnTo>
                    <a:pt x="1922" y="3980"/>
                  </a:lnTo>
                  <a:lnTo>
                    <a:pt x="1514" y="4426"/>
                  </a:lnTo>
                  <a:lnTo>
                    <a:pt x="1165" y="4853"/>
                  </a:lnTo>
                  <a:lnTo>
                    <a:pt x="874" y="5280"/>
                  </a:lnTo>
                  <a:lnTo>
                    <a:pt x="660" y="5668"/>
                  </a:lnTo>
                  <a:lnTo>
                    <a:pt x="466" y="6018"/>
                  </a:lnTo>
                  <a:lnTo>
                    <a:pt x="330" y="6348"/>
                  </a:lnTo>
                  <a:lnTo>
                    <a:pt x="233" y="6619"/>
                  </a:lnTo>
                  <a:lnTo>
                    <a:pt x="175" y="6833"/>
                  </a:lnTo>
                  <a:lnTo>
                    <a:pt x="136" y="7008"/>
                  </a:lnTo>
                  <a:lnTo>
                    <a:pt x="466" y="7008"/>
                  </a:lnTo>
                  <a:lnTo>
                    <a:pt x="796" y="7046"/>
                  </a:lnTo>
                  <a:lnTo>
                    <a:pt x="1145" y="7085"/>
                  </a:lnTo>
                  <a:lnTo>
                    <a:pt x="1495" y="7163"/>
                  </a:lnTo>
                  <a:lnTo>
                    <a:pt x="2193" y="7318"/>
                  </a:lnTo>
                  <a:lnTo>
                    <a:pt x="2834" y="7454"/>
                  </a:lnTo>
                  <a:lnTo>
                    <a:pt x="2640" y="7609"/>
                  </a:lnTo>
                  <a:lnTo>
                    <a:pt x="2562" y="7668"/>
                  </a:lnTo>
                  <a:lnTo>
                    <a:pt x="2407" y="7803"/>
                  </a:lnTo>
                  <a:lnTo>
                    <a:pt x="2310" y="7881"/>
                  </a:lnTo>
                  <a:lnTo>
                    <a:pt x="2213" y="7978"/>
                  </a:lnTo>
                  <a:lnTo>
                    <a:pt x="2077" y="8114"/>
                  </a:lnTo>
                  <a:lnTo>
                    <a:pt x="1999" y="8192"/>
                  </a:lnTo>
                  <a:lnTo>
                    <a:pt x="1864" y="8327"/>
                  </a:lnTo>
                  <a:lnTo>
                    <a:pt x="1766" y="8424"/>
                  </a:lnTo>
                  <a:lnTo>
                    <a:pt x="1689" y="8522"/>
                  </a:lnTo>
                  <a:lnTo>
                    <a:pt x="1572" y="8657"/>
                  </a:lnTo>
                  <a:lnTo>
                    <a:pt x="1495" y="8774"/>
                  </a:lnTo>
                  <a:lnTo>
                    <a:pt x="1378" y="8890"/>
                  </a:lnTo>
                  <a:lnTo>
                    <a:pt x="1339" y="8968"/>
                  </a:lnTo>
                  <a:lnTo>
                    <a:pt x="1204" y="9162"/>
                  </a:lnTo>
                  <a:lnTo>
                    <a:pt x="1165" y="9220"/>
                  </a:lnTo>
                  <a:lnTo>
                    <a:pt x="1009" y="9453"/>
                  </a:lnTo>
                  <a:lnTo>
                    <a:pt x="738" y="9958"/>
                  </a:lnTo>
                  <a:lnTo>
                    <a:pt x="505" y="10463"/>
                  </a:lnTo>
                  <a:lnTo>
                    <a:pt x="388" y="10734"/>
                  </a:lnTo>
                  <a:lnTo>
                    <a:pt x="311" y="11006"/>
                  </a:lnTo>
                  <a:lnTo>
                    <a:pt x="233" y="11278"/>
                  </a:lnTo>
                  <a:lnTo>
                    <a:pt x="155" y="11550"/>
                  </a:lnTo>
                  <a:lnTo>
                    <a:pt x="97" y="11899"/>
                  </a:lnTo>
                  <a:lnTo>
                    <a:pt x="39" y="12248"/>
                  </a:lnTo>
                  <a:lnTo>
                    <a:pt x="0" y="12695"/>
                  </a:lnTo>
                  <a:lnTo>
                    <a:pt x="0" y="13141"/>
                  </a:lnTo>
                  <a:lnTo>
                    <a:pt x="20" y="13588"/>
                  </a:lnTo>
                  <a:lnTo>
                    <a:pt x="58" y="14034"/>
                  </a:lnTo>
                  <a:lnTo>
                    <a:pt x="136" y="14461"/>
                  </a:lnTo>
                  <a:lnTo>
                    <a:pt x="252" y="14907"/>
                  </a:lnTo>
                  <a:lnTo>
                    <a:pt x="388" y="15334"/>
                  </a:lnTo>
                  <a:lnTo>
                    <a:pt x="544" y="15742"/>
                  </a:lnTo>
                  <a:lnTo>
                    <a:pt x="757" y="16227"/>
                  </a:lnTo>
                  <a:lnTo>
                    <a:pt x="1029" y="16693"/>
                  </a:lnTo>
                  <a:lnTo>
                    <a:pt x="1320" y="17140"/>
                  </a:lnTo>
                  <a:lnTo>
                    <a:pt x="1631" y="17547"/>
                  </a:lnTo>
                  <a:lnTo>
                    <a:pt x="2096" y="17217"/>
                  </a:lnTo>
                  <a:lnTo>
                    <a:pt x="2543" y="16868"/>
                  </a:lnTo>
                  <a:lnTo>
                    <a:pt x="2970" y="16499"/>
                  </a:lnTo>
                  <a:lnTo>
                    <a:pt x="3377" y="16091"/>
                  </a:lnTo>
                  <a:lnTo>
                    <a:pt x="3766" y="15664"/>
                  </a:lnTo>
                  <a:lnTo>
                    <a:pt x="4134" y="15218"/>
                  </a:lnTo>
                  <a:lnTo>
                    <a:pt x="4484" y="14772"/>
                  </a:lnTo>
                  <a:lnTo>
                    <a:pt x="4833" y="14286"/>
                  </a:lnTo>
                  <a:lnTo>
                    <a:pt x="5163" y="13801"/>
                  </a:lnTo>
                  <a:lnTo>
                    <a:pt x="5474" y="13316"/>
                  </a:lnTo>
                  <a:lnTo>
                    <a:pt x="5784" y="12811"/>
                  </a:lnTo>
                  <a:lnTo>
                    <a:pt x="6075" y="12306"/>
                  </a:lnTo>
                  <a:lnTo>
                    <a:pt x="6638" y="11278"/>
                  </a:lnTo>
                  <a:lnTo>
                    <a:pt x="7182" y="10268"/>
                  </a:lnTo>
                  <a:lnTo>
                    <a:pt x="7182" y="10657"/>
                  </a:lnTo>
                  <a:lnTo>
                    <a:pt x="7182" y="11045"/>
                  </a:lnTo>
                  <a:lnTo>
                    <a:pt x="7162" y="11433"/>
                  </a:lnTo>
                  <a:lnTo>
                    <a:pt x="7124" y="11821"/>
                  </a:lnTo>
                  <a:lnTo>
                    <a:pt x="7085" y="12209"/>
                  </a:lnTo>
                  <a:lnTo>
                    <a:pt x="7007" y="12598"/>
                  </a:lnTo>
                  <a:lnTo>
                    <a:pt x="6929" y="12986"/>
                  </a:lnTo>
                  <a:lnTo>
                    <a:pt x="6832" y="13355"/>
                  </a:lnTo>
                  <a:lnTo>
                    <a:pt x="7201" y="13432"/>
                  </a:lnTo>
                  <a:lnTo>
                    <a:pt x="7551" y="13452"/>
                  </a:lnTo>
                  <a:lnTo>
                    <a:pt x="7919" y="13452"/>
                  </a:lnTo>
                  <a:lnTo>
                    <a:pt x="8288" y="13413"/>
                  </a:lnTo>
                  <a:lnTo>
                    <a:pt x="8657" y="13335"/>
                  </a:lnTo>
                  <a:lnTo>
                    <a:pt x="9006" y="13238"/>
                  </a:lnTo>
                  <a:lnTo>
                    <a:pt x="9336" y="13102"/>
                  </a:lnTo>
                  <a:lnTo>
                    <a:pt x="9686" y="12928"/>
                  </a:lnTo>
                  <a:lnTo>
                    <a:pt x="9996" y="12753"/>
                  </a:lnTo>
                  <a:lnTo>
                    <a:pt x="10287" y="12539"/>
                  </a:lnTo>
                  <a:lnTo>
                    <a:pt x="10579" y="12306"/>
                  </a:lnTo>
                  <a:lnTo>
                    <a:pt x="10831" y="12035"/>
                  </a:lnTo>
                  <a:lnTo>
                    <a:pt x="11064" y="11763"/>
                  </a:lnTo>
                  <a:lnTo>
                    <a:pt x="11277" y="11472"/>
                  </a:lnTo>
                  <a:lnTo>
                    <a:pt x="11452" y="11142"/>
                  </a:lnTo>
                  <a:lnTo>
                    <a:pt x="11607" y="10812"/>
                  </a:lnTo>
                  <a:lnTo>
                    <a:pt x="11607" y="11433"/>
                  </a:lnTo>
                  <a:lnTo>
                    <a:pt x="11588" y="12093"/>
                  </a:lnTo>
                  <a:lnTo>
                    <a:pt x="11530" y="12734"/>
                  </a:lnTo>
                  <a:lnTo>
                    <a:pt x="11471" y="13044"/>
                  </a:lnTo>
                  <a:lnTo>
                    <a:pt x="11413" y="13355"/>
                  </a:lnTo>
                  <a:lnTo>
                    <a:pt x="11413" y="13355"/>
                  </a:lnTo>
                  <a:lnTo>
                    <a:pt x="11782" y="13335"/>
                  </a:lnTo>
                  <a:lnTo>
                    <a:pt x="12131" y="13277"/>
                  </a:lnTo>
                  <a:lnTo>
                    <a:pt x="12481" y="13219"/>
                  </a:lnTo>
                  <a:lnTo>
                    <a:pt x="12830" y="13122"/>
                  </a:lnTo>
                  <a:lnTo>
                    <a:pt x="13160" y="13005"/>
                  </a:lnTo>
                  <a:lnTo>
                    <a:pt x="13490" y="12850"/>
                  </a:lnTo>
                  <a:lnTo>
                    <a:pt x="13801" y="12695"/>
                  </a:lnTo>
                  <a:lnTo>
                    <a:pt x="14111" y="12501"/>
                  </a:lnTo>
                  <a:lnTo>
                    <a:pt x="14402" y="12306"/>
                  </a:lnTo>
                  <a:lnTo>
                    <a:pt x="14674" y="12074"/>
                  </a:lnTo>
                  <a:lnTo>
                    <a:pt x="14946" y="11841"/>
                  </a:lnTo>
                  <a:lnTo>
                    <a:pt x="15179" y="11569"/>
                  </a:lnTo>
                  <a:lnTo>
                    <a:pt x="15412" y="11297"/>
                  </a:lnTo>
                  <a:lnTo>
                    <a:pt x="15625" y="11006"/>
                  </a:lnTo>
                  <a:lnTo>
                    <a:pt x="15800" y="10695"/>
                  </a:lnTo>
                  <a:lnTo>
                    <a:pt x="15955" y="10385"/>
                  </a:lnTo>
                  <a:lnTo>
                    <a:pt x="16052" y="10695"/>
                  </a:lnTo>
                  <a:lnTo>
                    <a:pt x="16149" y="11025"/>
                  </a:lnTo>
                  <a:lnTo>
                    <a:pt x="16266" y="11336"/>
                  </a:lnTo>
                  <a:lnTo>
                    <a:pt x="16421" y="11666"/>
                  </a:lnTo>
                  <a:lnTo>
                    <a:pt x="16557" y="11957"/>
                  </a:lnTo>
                  <a:lnTo>
                    <a:pt x="16731" y="12268"/>
                  </a:lnTo>
                  <a:lnTo>
                    <a:pt x="16906" y="12559"/>
                  </a:lnTo>
                  <a:lnTo>
                    <a:pt x="17120" y="12831"/>
                  </a:lnTo>
                  <a:lnTo>
                    <a:pt x="17314" y="13102"/>
                  </a:lnTo>
                  <a:lnTo>
                    <a:pt x="17547" y="13355"/>
                  </a:lnTo>
                  <a:lnTo>
                    <a:pt x="17799" y="13588"/>
                  </a:lnTo>
                  <a:lnTo>
                    <a:pt x="18051" y="13801"/>
                  </a:lnTo>
                  <a:lnTo>
                    <a:pt x="18304" y="13995"/>
                  </a:lnTo>
                  <a:lnTo>
                    <a:pt x="18595" y="14170"/>
                  </a:lnTo>
                  <a:lnTo>
                    <a:pt x="18886" y="14306"/>
                  </a:lnTo>
                  <a:lnTo>
                    <a:pt x="19197" y="14442"/>
                  </a:lnTo>
                  <a:lnTo>
                    <a:pt x="19177" y="14150"/>
                  </a:lnTo>
                  <a:lnTo>
                    <a:pt x="19158" y="13840"/>
                  </a:lnTo>
                  <a:lnTo>
                    <a:pt x="19158" y="13549"/>
                  </a:lnTo>
                  <a:lnTo>
                    <a:pt x="19197" y="13258"/>
                  </a:lnTo>
                  <a:lnTo>
                    <a:pt x="19235" y="12966"/>
                  </a:lnTo>
                  <a:lnTo>
                    <a:pt x="19294" y="12675"/>
                  </a:lnTo>
                  <a:lnTo>
                    <a:pt x="19371" y="12384"/>
                  </a:lnTo>
                  <a:lnTo>
                    <a:pt x="19468" y="12093"/>
                  </a:lnTo>
                  <a:lnTo>
                    <a:pt x="19565" y="12442"/>
                  </a:lnTo>
                  <a:lnTo>
                    <a:pt x="19682" y="12792"/>
                  </a:lnTo>
                  <a:lnTo>
                    <a:pt x="19818" y="13122"/>
                  </a:lnTo>
                  <a:lnTo>
                    <a:pt x="19973" y="13452"/>
                  </a:lnTo>
                  <a:lnTo>
                    <a:pt x="20148" y="13782"/>
                  </a:lnTo>
                  <a:lnTo>
                    <a:pt x="20322" y="14092"/>
                  </a:lnTo>
                  <a:lnTo>
                    <a:pt x="20536" y="14403"/>
                  </a:lnTo>
                  <a:lnTo>
                    <a:pt x="20749" y="14694"/>
                  </a:lnTo>
                  <a:lnTo>
                    <a:pt x="20982" y="14985"/>
                  </a:lnTo>
                  <a:lnTo>
                    <a:pt x="21215" y="15257"/>
                  </a:lnTo>
                  <a:lnTo>
                    <a:pt x="21487" y="15509"/>
                  </a:lnTo>
                  <a:lnTo>
                    <a:pt x="21759" y="15742"/>
                  </a:lnTo>
                  <a:lnTo>
                    <a:pt x="22030" y="15975"/>
                  </a:lnTo>
                  <a:lnTo>
                    <a:pt x="22322" y="16169"/>
                  </a:lnTo>
                  <a:lnTo>
                    <a:pt x="22632" y="16363"/>
                  </a:lnTo>
                  <a:lnTo>
                    <a:pt x="22943" y="16518"/>
                  </a:lnTo>
                  <a:lnTo>
                    <a:pt x="22826" y="17159"/>
                  </a:lnTo>
                  <a:lnTo>
                    <a:pt x="22710" y="17780"/>
                  </a:lnTo>
                  <a:lnTo>
                    <a:pt x="22438" y="18984"/>
                  </a:lnTo>
                  <a:lnTo>
                    <a:pt x="22322" y="19585"/>
                  </a:lnTo>
                  <a:lnTo>
                    <a:pt x="22225" y="20206"/>
                  </a:lnTo>
                  <a:lnTo>
                    <a:pt x="22186" y="20827"/>
                  </a:lnTo>
                  <a:lnTo>
                    <a:pt x="22166" y="21138"/>
                  </a:lnTo>
                  <a:lnTo>
                    <a:pt x="22166" y="21449"/>
                  </a:lnTo>
                  <a:lnTo>
                    <a:pt x="22205" y="22109"/>
                  </a:lnTo>
                  <a:lnTo>
                    <a:pt x="22283" y="22749"/>
                  </a:lnTo>
                  <a:lnTo>
                    <a:pt x="22399" y="23390"/>
                  </a:lnTo>
                  <a:lnTo>
                    <a:pt x="22554" y="24030"/>
                  </a:lnTo>
                  <a:lnTo>
                    <a:pt x="22652" y="24341"/>
                  </a:lnTo>
                  <a:lnTo>
                    <a:pt x="22749" y="24651"/>
                  </a:lnTo>
                  <a:lnTo>
                    <a:pt x="22884" y="24942"/>
                  </a:lnTo>
                  <a:lnTo>
                    <a:pt x="23001" y="25234"/>
                  </a:lnTo>
                  <a:lnTo>
                    <a:pt x="23156" y="25525"/>
                  </a:lnTo>
                  <a:lnTo>
                    <a:pt x="23311" y="25816"/>
                  </a:lnTo>
                  <a:lnTo>
                    <a:pt x="23467" y="26088"/>
                  </a:lnTo>
                  <a:lnTo>
                    <a:pt x="23661" y="26359"/>
                  </a:lnTo>
                  <a:lnTo>
                    <a:pt x="23564" y="25505"/>
                  </a:lnTo>
                  <a:lnTo>
                    <a:pt x="23544" y="25078"/>
                  </a:lnTo>
                  <a:lnTo>
                    <a:pt x="23525" y="24651"/>
                  </a:lnTo>
                  <a:lnTo>
                    <a:pt x="23525" y="24244"/>
                  </a:lnTo>
                  <a:lnTo>
                    <a:pt x="23564" y="23817"/>
                  </a:lnTo>
                  <a:lnTo>
                    <a:pt x="23622" y="23409"/>
                  </a:lnTo>
                  <a:lnTo>
                    <a:pt x="23738" y="23001"/>
                  </a:lnTo>
                  <a:lnTo>
                    <a:pt x="23797" y="22788"/>
                  </a:lnTo>
                  <a:lnTo>
                    <a:pt x="23874" y="22613"/>
                  </a:lnTo>
                  <a:lnTo>
                    <a:pt x="23952" y="22419"/>
                  </a:lnTo>
                  <a:lnTo>
                    <a:pt x="24049" y="22244"/>
                  </a:lnTo>
                  <a:lnTo>
                    <a:pt x="24165" y="22089"/>
                  </a:lnTo>
                  <a:lnTo>
                    <a:pt x="24282" y="21934"/>
                  </a:lnTo>
                  <a:lnTo>
                    <a:pt x="24398" y="21798"/>
                  </a:lnTo>
                  <a:lnTo>
                    <a:pt x="24534" y="21662"/>
                  </a:lnTo>
                  <a:lnTo>
                    <a:pt x="24690" y="21546"/>
                  </a:lnTo>
                  <a:lnTo>
                    <a:pt x="24825" y="21449"/>
                  </a:lnTo>
                  <a:lnTo>
                    <a:pt x="25000" y="21352"/>
                  </a:lnTo>
                  <a:lnTo>
                    <a:pt x="25175" y="21293"/>
                  </a:lnTo>
                  <a:lnTo>
                    <a:pt x="25349" y="21216"/>
                  </a:lnTo>
                  <a:lnTo>
                    <a:pt x="25544" y="21177"/>
                  </a:lnTo>
                  <a:lnTo>
                    <a:pt x="25738" y="21138"/>
                  </a:lnTo>
                  <a:lnTo>
                    <a:pt x="25932" y="21119"/>
                  </a:lnTo>
                  <a:lnTo>
                    <a:pt x="26048" y="21138"/>
                  </a:lnTo>
                  <a:lnTo>
                    <a:pt x="26165" y="21157"/>
                  </a:lnTo>
                  <a:lnTo>
                    <a:pt x="26281" y="21177"/>
                  </a:lnTo>
                  <a:lnTo>
                    <a:pt x="26378" y="21216"/>
                  </a:lnTo>
                  <a:lnTo>
                    <a:pt x="26495" y="21274"/>
                  </a:lnTo>
                  <a:lnTo>
                    <a:pt x="26592" y="21352"/>
                  </a:lnTo>
                  <a:lnTo>
                    <a:pt x="26766" y="21507"/>
                  </a:lnTo>
                  <a:lnTo>
                    <a:pt x="26941" y="21720"/>
                  </a:lnTo>
                  <a:lnTo>
                    <a:pt x="27116" y="21953"/>
                  </a:lnTo>
                  <a:lnTo>
                    <a:pt x="27252" y="22206"/>
                  </a:lnTo>
                  <a:lnTo>
                    <a:pt x="27388" y="22497"/>
                  </a:lnTo>
                  <a:lnTo>
                    <a:pt x="27504" y="22788"/>
                  </a:lnTo>
                  <a:lnTo>
                    <a:pt x="27620" y="23098"/>
                  </a:lnTo>
                  <a:lnTo>
                    <a:pt x="27698" y="23409"/>
                  </a:lnTo>
                  <a:lnTo>
                    <a:pt x="27776" y="23720"/>
                  </a:lnTo>
                  <a:lnTo>
                    <a:pt x="27815" y="24030"/>
                  </a:lnTo>
                  <a:lnTo>
                    <a:pt x="27853" y="24321"/>
                  </a:lnTo>
                  <a:lnTo>
                    <a:pt x="27873" y="24593"/>
                  </a:lnTo>
                  <a:lnTo>
                    <a:pt x="27873" y="24826"/>
                  </a:lnTo>
                  <a:lnTo>
                    <a:pt x="28009" y="24574"/>
                  </a:lnTo>
                  <a:lnTo>
                    <a:pt x="28145" y="24302"/>
                  </a:lnTo>
                  <a:lnTo>
                    <a:pt x="28397" y="23739"/>
                  </a:lnTo>
                  <a:lnTo>
                    <a:pt x="28610" y="23157"/>
                  </a:lnTo>
                  <a:lnTo>
                    <a:pt x="28785" y="22555"/>
                  </a:lnTo>
                  <a:lnTo>
                    <a:pt x="28921" y="21953"/>
                  </a:lnTo>
                  <a:lnTo>
                    <a:pt x="29018" y="21313"/>
                  </a:lnTo>
                  <a:lnTo>
                    <a:pt x="29115" y="20672"/>
                  </a:lnTo>
                  <a:lnTo>
                    <a:pt x="29154" y="20032"/>
                  </a:lnTo>
                  <a:lnTo>
                    <a:pt x="29173" y="19488"/>
                  </a:lnTo>
                  <a:lnTo>
                    <a:pt x="29173" y="18945"/>
                  </a:lnTo>
                  <a:lnTo>
                    <a:pt x="29173" y="18421"/>
                  </a:lnTo>
                  <a:lnTo>
                    <a:pt x="29134" y="17877"/>
                  </a:lnTo>
                  <a:lnTo>
                    <a:pt x="29076" y="17353"/>
                  </a:lnTo>
                  <a:lnTo>
                    <a:pt x="29018" y="16829"/>
                  </a:lnTo>
                  <a:lnTo>
                    <a:pt x="28940" y="16324"/>
                  </a:lnTo>
                  <a:lnTo>
                    <a:pt x="28863" y="15839"/>
                  </a:lnTo>
                  <a:lnTo>
                    <a:pt x="29406" y="16014"/>
                  </a:lnTo>
                  <a:lnTo>
                    <a:pt x="29930" y="16247"/>
                  </a:lnTo>
                  <a:lnTo>
                    <a:pt x="30202" y="16363"/>
                  </a:lnTo>
                  <a:lnTo>
                    <a:pt x="30454" y="16499"/>
                  </a:lnTo>
                  <a:lnTo>
                    <a:pt x="30707" y="16654"/>
                  </a:lnTo>
                  <a:lnTo>
                    <a:pt x="30940" y="16810"/>
                  </a:lnTo>
                  <a:lnTo>
                    <a:pt x="31056" y="16053"/>
                  </a:lnTo>
                  <a:lnTo>
                    <a:pt x="31095" y="15684"/>
                  </a:lnTo>
                  <a:lnTo>
                    <a:pt x="31134" y="15296"/>
                  </a:lnTo>
                  <a:lnTo>
                    <a:pt x="31134" y="14907"/>
                  </a:lnTo>
                  <a:lnTo>
                    <a:pt x="31153" y="14539"/>
                  </a:lnTo>
                  <a:lnTo>
                    <a:pt x="31134" y="14150"/>
                  </a:lnTo>
                  <a:lnTo>
                    <a:pt x="31114" y="13762"/>
                  </a:lnTo>
                  <a:lnTo>
                    <a:pt x="31075" y="13393"/>
                  </a:lnTo>
                  <a:lnTo>
                    <a:pt x="31017" y="13005"/>
                  </a:lnTo>
                  <a:lnTo>
                    <a:pt x="30959" y="12636"/>
                  </a:lnTo>
                  <a:lnTo>
                    <a:pt x="30862" y="12268"/>
                  </a:lnTo>
                  <a:lnTo>
                    <a:pt x="30765" y="11899"/>
                  </a:lnTo>
                  <a:lnTo>
                    <a:pt x="30668" y="11550"/>
                  </a:lnTo>
                  <a:lnTo>
                    <a:pt x="30532" y="11181"/>
                  </a:lnTo>
                  <a:lnTo>
                    <a:pt x="30377" y="10831"/>
                  </a:lnTo>
                  <a:lnTo>
                    <a:pt x="30221" y="10482"/>
                  </a:lnTo>
                  <a:lnTo>
                    <a:pt x="30027" y="10133"/>
                  </a:lnTo>
                  <a:lnTo>
                    <a:pt x="29814" y="9803"/>
                  </a:lnTo>
                  <a:lnTo>
                    <a:pt x="29581" y="9453"/>
                  </a:lnTo>
                  <a:lnTo>
                    <a:pt x="29329" y="9123"/>
                  </a:lnTo>
                  <a:lnTo>
                    <a:pt x="29076" y="8813"/>
                  </a:lnTo>
                  <a:lnTo>
                    <a:pt x="28785" y="8502"/>
                  </a:lnTo>
                  <a:lnTo>
                    <a:pt x="28494" y="8211"/>
                  </a:lnTo>
                  <a:lnTo>
                    <a:pt x="28183" y="7939"/>
                  </a:lnTo>
                  <a:lnTo>
                    <a:pt x="27853" y="7668"/>
                  </a:lnTo>
                  <a:lnTo>
                    <a:pt x="27523" y="7435"/>
                  </a:lnTo>
                  <a:lnTo>
                    <a:pt x="27174" y="7221"/>
                  </a:lnTo>
                  <a:lnTo>
                    <a:pt x="26825" y="7027"/>
                  </a:lnTo>
                  <a:lnTo>
                    <a:pt x="26475" y="6852"/>
                  </a:lnTo>
                  <a:lnTo>
                    <a:pt x="26106" y="6716"/>
                  </a:lnTo>
                  <a:lnTo>
                    <a:pt x="25738" y="6619"/>
                  </a:lnTo>
                  <a:lnTo>
                    <a:pt x="25621" y="6270"/>
                  </a:lnTo>
                  <a:lnTo>
                    <a:pt x="25466" y="5940"/>
                  </a:lnTo>
                  <a:lnTo>
                    <a:pt x="25311" y="5610"/>
                  </a:lnTo>
                  <a:lnTo>
                    <a:pt x="25155" y="5299"/>
                  </a:lnTo>
                  <a:lnTo>
                    <a:pt x="24961" y="4989"/>
                  </a:lnTo>
                  <a:lnTo>
                    <a:pt x="24748" y="4678"/>
                  </a:lnTo>
                  <a:lnTo>
                    <a:pt x="24534" y="4368"/>
                  </a:lnTo>
                  <a:lnTo>
                    <a:pt x="24301" y="4077"/>
                  </a:lnTo>
                  <a:lnTo>
                    <a:pt x="24049" y="3805"/>
                  </a:lnTo>
                  <a:lnTo>
                    <a:pt x="23777" y="3533"/>
                  </a:lnTo>
                  <a:lnTo>
                    <a:pt x="23506" y="3261"/>
                  </a:lnTo>
                  <a:lnTo>
                    <a:pt x="23195" y="3009"/>
                  </a:lnTo>
                  <a:lnTo>
                    <a:pt x="22884" y="2757"/>
                  </a:lnTo>
                  <a:lnTo>
                    <a:pt x="22554" y="2504"/>
                  </a:lnTo>
                  <a:lnTo>
                    <a:pt x="22205" y="2272"/>
                  </a:lnTo>
                  <a:lnTo>
                    <a:pt x="21836" y="2058"/>
                  </a:lnTo>
                  <a:lnTo>
                    <a:pt x="21448" y="1845"/>
                  </a:lnTo>
                  <a:lnTo>
                    <a:pt x="21060" y="1631"/>
                  </a:lnTo>
                  <a:lnTo>
                    <a:pt x="20633" y="1456"/>
                  </a:lnTo>
                  <a:lnTo>
                    <a:pt x="20206" y="1262"/>
                  </a:lnTo>
                  <a:lnTo>
                    <a:pt x="19740" y="1088"/>
                  </a:lnTo>
                  <a:lnTo>
                    <a:pt x="19274" y="932"/>
                  </a:lnTo>
                  <a:lnTo>
                    <a:pt x="18789" y="777"/>
                  </a:lnTo>
                  <a:lnTo>
                    <a:pt x="18284" y="641"/>
                  </a:lnTo>
                  <a:lnTo>
                    <a:pt x="17780" y="525"/>
                  </a:lnTo>
                  <a:lnTo>
                    <a:pt x="17236" y="408"/>
                  </a:lnTo>
                  <a:lnTo>
                    <a:pt x="16673" y="311"/>
                  </a:lnTo>
                  <a:lnTo>
                    <a:pt x="16110" y="214"/>
                  </a:lnTo>
                  <a:lnTo>
                    <a:pt x="15509" y="136"/>
                  </a:lnTo>
                  <a:lnTo>
                    <a:pt x="14907" y="78"/>
                  </a:lnTo>
                  <a:lnTo>
                    <a:pt x="14266" y="20"/>
                  </a:lnTo>
                  <a:lnTo>
                    <a:pt x="136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5"/>
            <p:cNvSpPr/>
            <p:nvPr/>
          </p:nvSpPr>
          <p:spPr>
            <a:xfrm>
              <a:off x="12300341" y="4794953"/>
              <a:ext cx="96661" cy="736440"/>
            </a:xfrm>
            <a:custGeom>
              <a:avLst/>
              <a:gdLst/>
              <a:ahLst/>
              <a:cxnLst/>
              <a:rect l="l" t="t" r="r" b="b"/>
              <a:pathLst>
                <a:path w="3358" h="25584" extrusionOk="0">
                  <a:moveTo>
                    <a:pt x="2950" y="1"/>
                  </a:moveTo>
                  <a:lnTo>
                    <a:pt x="2873" y="20"/>
                  </a:lnTo>
                  <a:lnTo>
                    <a:pt x="2815" y="40"/>
                  </a:lnTo>
                  <a:lnTo>
                    <a:pt x="2756" y="78"/>
                  </a:lnTo>
                  <a:lnTo>
                    <a:pt x="2717" y="137"/>
                  </a:lnTo>
                  <a:lnTo>
                    <a:pt x="2679" y="195"/>
                  </a:lnTo>
                  <a:lnTo>
                    <a:pt x="2640" y="272"/>
                  </a:lnTo>
                  <a:lnTo>
                    <a:pt x="2038" y="2835"/>
                  </a:lnTo>
                  <a:lnTo>
                    <a:pt x="1747" y="4116"/>
                  </a:lnTo>
                  <a:lnTo>
                    <a:pt x="1456" y="5416"/>
                  </a:lnTo>
                  <a:lnTo>
                    <a:pt x="1204" y="6697"/>
                  </a:lnTo>
                  <a:lnTo>
                    <a:pt x="951" y="7998"/>
                  </a:lnTo>
                  <a:lnTo>
                    <a:pt x="718" y="9298"/>
                  </a:lnTo>
                  <a:lnTo>
                    <a:pt x="524" y="10579"/>
                  </a:lnTo>
                  <a:lnTo>
                    <a:pt x="349" y="11899"/>
                  </a:lnTo>
                  <a:lnTo>
                    <a:pt x="194" y="13199"/>
                  </a:lnTo>
                  <a:lnTo>
                    <a:pt x="97" y="14500"/>
                  </a:lnTo>
                  <a:lnTo>
                    <a:pt x="19" y="15820"/>
                  </a:lnTo>
                  <a:lnTo>
                    <a:pt x="0" y="17120"/>
                  </a:lnTo>
                  <a:lnTo>
                    <a:pt x="0" y="17780"/>
                  </a:lnTo>
                  <a:lnTo>
                    <a:pt x="0" y="18440"/>
                  </a:lnTo>
                  <a:lnTo>
                    <a:pt x="39" y="19100"/>
                  </a:lnTo>
                  <a:lnTo>
                    <a:pt x="78" y="19760"/>
                  </a:lnTo>
                  <a:lnTo>
                    <a:pt x="117" y="20420"/>
                  </a:lnTo>
                  <a:lnTo>
                    <a:pt x="194" y="21080"/>
                  </a:lnTo>
                  <a:lnTo>
                    <a:pt x="311" y="22186"/>
                  </a:lnTo>
                  <a:lnTo>
                    <a:pt x="388" y="22749"/>
                  </a:lnTo>
                  <a:lnTo>
                    <a:pt x="485" y="23312"/>
                  </a:lnTo>
                  <a:lnTo>
                    <a:pt x="602" y="23856"/>
                  </a:lnTo>
                  <a:lnTo>
                    <a:pt x="757" y="24399"/>
                  </a:lnTo>
                  <a:lnTo>
                    <a:pt x="854" y="24671"/>
                  </a:lnTo>
                  <a:lnTo>
                    <a:pt x="951" y="24923"/>
                  </a:lnTo>
                  <a:lnTo>
                    <a:pt x="1068" y="25175"/>
                  </a:lnTo>
                  <a:lnTo>
                    <a:pt x="1204" y="25408"/>
                  </a:lnTo>
                  <a:lnTo>
                    <a:pt x="1262" y="25486"/>
                  </a:lnTo>
                  <a:lnTo>
                    <a:pt x="1301" y="25525"/>
                  </a:lnTo>
                  <a:lnTo>
                    <a:pt x="1359" y="25564"/>
                  </a:lnTo>
                  <a:lnTo>
                    <a:pt x="1436" y="25583"/>
                  </a:lnTo>
                  <a:lnTo>
                    <a:pt x="1495" y="25583"/>
                  </a:lnTo>
                  <a:lnTo>
                    <a:pt x="1553" y="25564"/>
                  </a:lnTo>
                  <a:lnTo>
                    <a:pt x="1669" y="25525"/>
                  </a:lnTo>
                  <a:lnTo>
                    <a:pt x="1786" y="25428"/>
                  </a:lnTo>
                  <a:lnTo>
                    <a:pt x="1805" y="25370"/>
                  </a:lnTo>
                  <a:lnTo>
                    <a:pt x="1844" y="25292"/>
                  </a:lnTo>
                  <a:lnTo>
                    <a:pt x="1844" y="25234"/>
                  </a:lnTo>
                  <a:lnTo>
                    <a:pt x="1844" y="25156"/>
                  </a:lnTo>
                  <a:lnTo>
                    <a:pt x="1844" y="25078"/>
                  </a:lnTo>
                  <a:lnTo>
                    <a:pt x="1805" y="25020"/>
                  </a:lnTo>
                  <a:lnTo>
                    <a:pt x="1689" y="24807"/>
                  </a:lnTo>
                  <a:lnTo>
                    <a:pt x="1592" y="24574"/>
                  </a:lnTo>
                  <a:lnTo>
                    <a:pt x="1495" y="24360"/>
                  </a:lnTo>
                  <a:lnTo>
                    <a:pt x="1417" y="24127"/>
                  </a:lnTo>
                  <a:lnTo>
                    <a:pt x="1281" y="23661"/>
                  </a:lnTo>
                  <a:lnTo>
                    <a:pt x="1184" y="23157"/>
                  </a:lnTo>
                  <a:lnTo>
                    <a:pt x="1106" y="22672"/>
                  </a:lnTo>
                  <a:lnTo>
                    <a:pt x="1029" y="22186"/>
                  </a:lnTo>
                  <a:lnTo>
                    <a:pt x="932" y="21216"/>
                  </a:lnTo>
                  <a:lnTo>
                    <a:pt x="815" y="19993"/>
                  </a:lnTo>
                  <a:lnTo>
                    <a:pt x="738" y="18751"/>
                  </a:lnTo>
                  <a:lnTo>
                    <a:pt x="699" y="17528"/>
                  </a:lnTo>
                  <a:lnTo>
                    <a:pt x="699" y="16286"/>
                  </a:lnTo>
                  <a:lnTo>
                    <a:pt x="757" y="14985"/>
                  </a:lnTo>
                  <a:lnTo>
                    <a:pt x="854" y="13704"/>
                  </a:lnTo>
                  <a:lnTo>
                    <a:pt x="990" y="12404"/>
                  </a:lnTo>
                  <a:lnTo>
                    <a:pt x="1165" y="11103"/>
                  </a:lnTo>
                  <a:lnTo>
                    <a:pt x="1359" y="9822"/>
                  </a:lnTo>
                  <a:lnTo>
                    <a:pt x="1572" y="8541"/>
                  </a:lnTo>
                  <a:lnTo>
                    <a:pt x="1825" y="7260"/>
                  </a:lnTo>
                  <a:lnTo>
                    <a:pt x="2077" y="5979"/>
                  </a:lnTo>
                  <a:lnTo>
                    <a:pt x="2388" y="4581"/>
                  </a:lnTo>
                  <a:lnTo>
                    <a:pt x="2698" y="3203"/>
                  </a:lnTo>
                  <a:lnTo>
                    <a:pt x="3358" y="428"/>
                  </a:lnTo>
                  <a:lnTo>
                    <a:pt x="3358" y="350"/>
                  </a:lnTo>
                  <a:lnTo>
                    <a:pt x="3358" y="272"/>
                  </a:lnTo>
                  <a:lnTo>
                    <a:pt x="3339" y="214"/>
                  </a:lnTo>
                  <a:lnTo>
                    <a:pt x="3300" y="156"/>
                  </a:lnTo>
                  <a:lnTo>
                    <a:pt x="3261" y="98"/>
                  </a:lnTo>
                  <a:lnTo>
                    <a:pt x="3203" y="59"/>
                  </a:lnTo>
                  <a:lnTo>
                    <a:pt x="3086" y="20"/>
                  </a:lnTo>
                  <a:lnTo>
                    <a:pt x="29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5"/>
            <p:cNvSpPr/>
            <p:nvPr/>
          </p:nvSpPr>
          <p:spPr>
            <a:xfrm>
              <a:off x="12357883" y="4703329"/>
              <a:ext cx="100604" cy="135808"/>
            </a:xfrm>
            <a:custGeom>
              <a:avLst/>
              <a:gdLst/>
              <a:ahLst/>
              <a:cxnLst/>
              <a:rect l="l" t="t" r="r" b="b"/>
              <a:pathLst>
                <a:path w="3495" h="4718" extrusionOk="0">
                  <a:moveTo>
                    <a:pt x="486" y="0"/>
                  </a:moveTo>
                  <a:lnTo>
                    <a:pt x="194" y="39"/>
                  </a:lnTo>
                  <a:lnTo>
                    <a:pt x="78" y="1883"/>
                  </a:lnTo>
                  <a:lnTo>
                    <a:pt x="20" y="3184"/>
                  </a:lnTo>
                  <a:lnTo>
                    <a:pt x="0" y="3669"/>
                  </a:lnTo>
                  <a:lnTo>
                    <a:pt x="0" y="3824"/>
                  </a:lnTo>
                  <a:lnTo>
                    <a:pt x="20" y="3902"/>
                  </a:lnTo>
                  <a:lnTo>
                    <a:pt x="78" y="4018"/>
                  </a:lnTo>
                  <a:lnTo>
                    <a:pt x="175" y="4154"/>
                  </a:lnTo>
                  <a:lnTo>
                    <a:pt x="427" y="4407"/>
                  </a:lnTo>
                  <a:lnTo>
                    <a:pt x="660" y="4620"/>
                  </a:lnTo>
                  <a:lnTo>
                    <a:pt x="757" y="4717"/>
                  </a:lnTo>
                  <a:lnTo>
                    <a:pt x="854" y="4717"/>
                  </a:lnTo>
                  <a:lnTo>
                    <a:pt x="1087" y="4678"/>
                  </a:lnTo>
                  <a:lnTo>
                    <a:pt x="1243" y="4659"/>
                  </a:lnTo>
                  <a:lnTo>
                    <a:pt x="1398" y="4620"/>
                  </a:lnTo>
                  <a:lnTo>
                    <a:pt x="1553" y="4542"/>
                  </a:lnTo>
                  <a:lnTo>
                    <a:pt x="1708" y="4465"/>
                  </a:lnTo>
                  <a:lnTo>
                    <a:pt x="1805" y="4387"/>
                  </a:lnTo>
                  <a:lnTo>
                    <a:pt x="1902" y="4232"/>
                  </a:lnTo>
                  <a:lnTo>
                    <a:pt x="2038" y="4038"/>
                  </a:lnTo>
                  <a:lnTo>
                    <a:pt x="2174" y="3785"/>
                  </a:lnTo>
                  <a:lnTo>
                    <a:pt x="2465" y="3184"/>
                  </a:lnTo>
                  <a:lnTo>
                    <a:pt x="2757" y="2524"/>
                  </a:lnTo>
                  <a:lnTo>
                    <a:pt x="3261" y="1320"/>
                  </a:lnTo>
                  <a:lnTo>
                    <a:pt x="3494" y="777"/>
                  </a:lnTo>
                  <a:lnTo>
                    <a:pt x="3184" y="602"/>
                  </a:lnTo>
                  <a:lnTo>
                    <a:pt x="2892" y="447"/>
                  </a:lnTo>
                  <a:lnTo>
                    <a:pt x="2601" y="311"/>
                  </a:lnTo>
                  <a:lnTo>
                    <a:pt x="2310" y="214"/>
                  </a:lnTo>
                  <a:lnTo>
                    <a:pt x="2019" y="136"/>
                  </a:lnTo>
                  <a:lnTo>
                    <a:pt x="1747" y="78"/>
                  </a:lnTo>
                  <a:lnTo>
                    <a:pt x="1495" y="39"/>
                  </a:lnTo>
                  <a:lnTo>
                    <a:pt x="1243" y="20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5"/>
            <p:cNvSpPr/>
            <p:nvPr/>
          </p:nvSpPr>
          <p:spPr>
            <a:xfrm>
              <a:off x="12569080" y="3688134"/>
              <a:ext cx="1148183" cy="2039918"/>
            </a:xfrm>
            <a:custGeom>
              <a:avLst/>
              <a:gdLst/>
              <a:ahLst/>
              <a:cxnLst/>
              <a:rect l="l" t="t" r="r" b="b"/>
              <a:pathLst>
                <a:path w="39888" h="70867" extrusionOk="0">
                  <a:moveTo>
                    <a:pt x="21390" y="1"/>
                  </a:moveTo>
                  <a:lnTo>
                    <a:pt x="21099" y="661"/>
                  </a:lnTo>
                  <a:lnTo>
                    <a:pt x="20827" y="1340"/>
                  </a:lnTo>
                  <a:lnTo>
                    <a:pt x="20594" y="2019"/>
                  </a:lnTo>
                  <a:lnTo>
                    <a:pt x="20381" y="2718"/>
                  </a:lnTo>
                  <a:lnTo>
                    <a:pt x="20206" y="3436"/>
                  </a:lnTo>
                  <a:lnTo>
                    <a:pt x="20031" y="4154"/>
                  </a:lnTo>
                  <a:lnTo>
                    <a:pt x="19895" y="4872"/>
                  </a:lnTo>
                  <a:lnTo>
                    <a:pt x="19760" y="5610"/>
                  </a:lnTo>
                  <a:lnTo>
                    <a:pt x="19662" y="6348"/>
                  </a:lnTo>
                  <a:lnTo>
                    <a:pt x="19565" y="7085"/>
                  </a:lnTo>
                  <a:lnTo>
                    <a:pt x="19507" y="7823"/>
                  </a:lnTo>
                  <a:lnTo>
                    <a:pt x="19449" y="8560"/>
                  </a:lnTo>
                  <a:lnTo>
                    <a:pt x="19430" y="9298"/>
                  </a:lnTo>
                  <a:lnTo>
                    <a:pt x="19410" y="10036"/>
                  </a:lnTo>
                  <a:lnTo>
                    <a:pt x="19410" y="10773"/>
                  </a:lnTo>
                  <a:lnTo>
                    <a:pt x="19410" y="11511"/>
                  </a:lnTo>
                  <a:lnTo>
                    <a:pt x="19430" y="12229"/>
                  </a:lnTo>
                  <a:lnTo>
                    <a:pt x="19468" y="12947"/>
                  </a:lnTo>
                  <a:lnTo>
                    <a:pt x="19565" y="14345"/>
                  </a:lnTo>
                  <a:lnTo>
                    <a:pt x="19701" y="15703"/>
                  </a:lnTo>
                  <a:lnTo>
                    <a:pt x="19857" y="17023"/>
                  </a:lnTo>
                  <a:lnTo>
                    <a:pt x="20051" y="18246"/>
                  </a:lnTo>
                  <a:lnTo>
                    <a:pt x="20245" y="19411"/>
                  </a:lnTo>
                  <a:lnTo>
                    <a:pt x="20458" y="20498"/>
                  </a:lnTo>
                  <a:lnTo>
                    <a:pt x="20652" y="21468"/>
                  </a:lnTo>
                  <a:lnTo>
                    <a:pt x="20982" y="22846"/>
                  </a:lnTo>
                  <a:lnTo>
                    <a:pt x="21235" y="23894"/>
                  </a:lnTo>
                  <a:lnTo>
                    <a:pt x="21409" y="24496"/>
                  </a:lnTo>
                  <a:lnTo>
                    <a:pt x="21487" y="24709"/>
                  </a:lnTo>
                  <a:lnTo>
                    <a:pt x="21565" y="26398"/>
                  </a:lnTo>
                  <a:lnTo>
                    <a:pt x="21681" y="28902"/>
                  </a:lnTo>
                  <a:lnTo>
                    <a:pt x="21798" y="31464"/>
                  </a:lnTo>
                  <a:lnTo>
                    <a:pt x="21933" y="33968"/>
                  </a:lnTo>
                  <a:lnTo>
                    <a:pt x="22690" y="49768"/>
                  </a:lnTo>
                  <a:lnTo>
                    <a:pt x="2349" y="48098"/>
                  </a:lnTo>
                  <a:lnTo>
                    <a:pt x="0" y="64461"/>
                  </a:lnTo>
                  <a:lnTo>
                    <a:pt x="1359" y="64927"/>
                  </a:lnTo>
                  <a:lnTo>
                    <a:pt x="2931" y="65470"/>
                  </a:lnTo>
                  <a:lnTo>
                    <a:pt x="4989" y="66130"/>
                  </a:lnTo>
                  <a:lnTo>
                    <a:pt x="7434" y="66868"/>
                  </a:lnTo>
                  <a:lnTo>
                    <a:pt x="8793" y="67276"/>
                  </a:lnTo>
                  <a:lnTo>
                    <a:pt x="10229" y="67664"/>
                  </a:lnTo>
                  <a:lnTo>
                    <a:pt x="11704" y="68071"/>
                  </a:lnTo>
                  <a:lnTo>
                    <a:pt x="13238" y="68460"/>
                  </a:lnTo>
                  <a:lnTo>
                    <a:pt x="14810" y="68848"/>
                  </a:lnTo>
                  <a:lnTo>
                    <a:pt x="16421" y="69217"/>
                  </a:lnTo>
                  <a:lnTo>
                    <a:pt x="18032" y="69566"/>
                  </a:lnTo>
                  <a:lnTo>
                    <a:pt x="19662" y="69876"/>
                  </a:lnTo>
                  <a:lnTo>
                    <a:pt x="21293" y="70168"/>
                  </a:lnTo>
                  <a:lnTo>
                    <a:pt x="22923" y="70401"/>
                  </a:lnTo>
                  <a:lnTo>
                    <a:pt x="24515" y="70595"/>
                  </a:lnTo>
                  <a:lnTo>
                    <a:pt x="25291" y="70672"/>
                  </a:lnTo>
                  <a:lnTo>
                    <a:pt x="26087" y="70750"/>
                  </a:lnTo>
                  <a:lnTo>
                    <a:pt x="26844" y="70789"/>
                  </a:lnTo>
                  <a:lnTo>
                    <a:pt x="27601" y="70828"/>
                  </a:lnTo>
                  <a:lnTo>
                    <a:pt x="28339" y="70866"/>
                  </a:lnTo>
                  <a:lnTo>
                    <a:pt x="29076" y="70866"/>
                  </a:lnTo>
                  <a:lnTo>
                    <a:pt x="29775" y="70847"/>
                  </a:lnTo>
                  <a:lnTo>
                    <a:pt x="30474" y="70828"/>
                  </a:lnTo>
                  <a:lnTo>
                    <a:pt x="31153" y="70769"/>
                  </a:lnTo>
                  <a:lnTo>
                    <a:pt x="31813" y="70711"/>
                  </a:lnTo>
                  <a:lnTo>
                    <a:pt x="32434" y="70633"/>
                  </a:lnTo>
                  <a:lnTo>
                    <a:pt x="33055" y="70517"/>
                  </a:lnTo>
                  <a:lnTo>
                    <a:pt x="33638" y="70401"/>
                  </a:lnTo>
                  <a:lnTo>
                    <a:pt x="34201" y="70245"/>
                  </a:lnTo>
                  <a:lnTo>
                    <a:pt x="34744" y="70071"/>
                  </a:lnTo>
                  <a:lnTo>
                    <a:pt x="35268" y="69876"/>
                  </a:lnTo>
                  <a:lnTo>
                    <a:pt x="35734" y="69663"/>
                  </a:lnTo>
                  <a:lnTo>
                    <a:pt x="36200" y="69411"/>
                  </a:lnTo>
                  <a:lnTo>
                    <a:pt x="36627" y="69139"/>
                  </a:lnTo>
                  <a:lnTo>
                    <a:pt x="37015" y="68848"/>
                  </a:lnTo>
                  <a:lnTo>
                    <a:pt x="37364" y="68537"/>
                  </a:lnTo>
                  <a:lnTo>
                    <a:pt x="37694" y="68188"/>
                  </a:lnTo>
                  <a:lnTo>
                    <a:pt x="37850" y="67974"/>
                  </a:lnTo>
                  <a:lnTo>
                    <a:pt x="38024" y="67722"/>
                  </a:lnTo>
                  <a:lnTo>
                    <a:pt x="38180" y="67470"/>
                  </a:lnTo>
                  <a:lnTo>
                    <a:pt x="38315" y="67198"/>
                  </a:lnTo>
                  <a:lnTo>
                    <a:pt x="38471" y="66907"/>
                  </a:lnTo>
                  <a:lnTo>
                    <a:pt x="38587" y="66596"/>
                  </a:lnTo>
                  <a:lnTo>
                    <a:pt x="38723" y="66266"/>
                  </a:lnTo>
                  <a:lnTo>
                    <a:pt x="38839" y="65936"/>
                  </a:lnTo>
                  <a:lnTo>
                    <a:pt x="39053" y="65199"/>
                  </a:lnTo>
                  <a:lnTo>
                    <a:pt x="39247" y="64383"/>
                  </a:lnTo>
                  <a:lnTo>
                    <a:pt x="39402" y="63529"/>
                  </a:lnTo>
                  <a:lnTo>
                    <a:pt x="39558" y="62617"/>
                  </a:lnTo>
                  <a:lnTo>
                    <a:pt x="39674" y="61647"/>
                  </a:lnTo>
                  <a:lnTo>
                    <a:pt x="39752" y="60618"/>
                  </a:lnTo>
                  <a:lnTo>
                    <a:pt x="39829" y="59550"/>
                  </a:lnTo>
                  <a:lnTo>
                    <a:pt x="39868" y="58425"/>
                  </a:lnTo>
                  <a:lnTo>
                    <a:pt x="39888" y="57279"/>
                  </a:lnTo>
                  <a:lnTo>
                    <a:pt x="39888" y="56076"/>
                  </a:lnTo>
                  <a:lnTo>
                    <a:pt x="39868" y="54834"/>
                  </a:lnTo>
                  <a:lnTo>
                    <a:pt x="39849" y="53553"/>
                  </a:lnTo>
                  <a:lnTo>
                    <a:pt x="39791" y="52252"/>
                  </a:lnTo>
                  <a:lnTo>
                    <a:pt x="39713" y="50913"/>
                  </a:lnTo>
                  <a:lnTo>
                    <a:pt x="39635" y="49554"/>
                  </a:lnTo>
                  <a:lnTo>
                    <a:pt x="39519" y="48176"/>
                  </a:lnTo>
                  <a:lnTo>
                    <a:pt x="39402" y="46779"/>
                  </a:lnTo>
                  <a:lnTo>
                    <a:pt x="39266" y="45362"/>
                  </a:lnTo>
                  <a:lnTo>
                    <a:pt x="38956" y="42470"/>
                  </a:lnTo>
                  <a:lnTo>
                    <a:pt x="38607" y="39558"/>
                  </a:lnTo>
                  <a:lnTo>
                    <a:pt x="38218" y="36627"/>
                  </a:lnTo>
                  <a:lnTo>
                    <a:pt x="37772" y="33716"/>
                  </a:lnTo>
                  <a:lnTo>
                    <a:pt x="37326" y="30824"/>
                  </a:lnTo>
                  <a:lnTo>
                    <a:pt x="36898" y="28359"/>
                  </a:lnTo>
                  <a:lnTo>
                    <a:pt x="36452" y="25893"/>
                  </a:lnTo>
                  <a:lnTo>
                    <a:pt x="35986" y="23448"/>
                  </a:lnTo>
                  <a:lnTo>
                    <a:pt x="35482" y="20983"/>
                  </a:lnTo>
                  <a:lnTo>
                    <a:pt x="35229" y="19741"/>
                  </a:lnTo>
                  <a:lnTo>
                    <a:pt x="34977" y="18537"/>
                  </a:lnTo>
                  <a:lnTo>
                    <a:pt x="34511" y="16499"/>
                  </a:lnTo>
                  <a:lnTo>
                    <a:pt x="34084" y="14616"/>
                  </a:lnTo>
                  <a:lnTo>
                    <a:pt x="33638" y="12889"/>
                  </a:lnTo>
                  <a:lnTo>
                    <a:pt x="33230" y="11355"/>
                  </a:lnTo>
                  <a:lnTo>
                    <a:pt x="32842" y="10016"/>
                  </a:lnTo>
                  <a:lnTo>
                    <a:pt x="32492" y="8890"/>
                  </a:lnTo>
                  <a:lnTo>
                    <a:pt x="32318" y="8425"/>
                  </a:lnTo>
                  <a:lnTo>
                    <a:pt x="32162" y="7997"/>
                  </a:lnTo>
                  <a:lnTo>
                    <a:pt x="32027" y="7648"/>
                  </a:lnTo>
                  <a:lnTo>
                    <a:pt x="31891" y="7376"/>
                  </a:lnTo>
                  <a:lnTo>
                    <a:pt x="31580" y="6813"/>
                  </a:lnTo>
                  <a:lnTo>
                    <a:pt x="31231" y="6289"/>
                  </a:lnTo>
                  <a:lnTo>
                    <a:pt x="30881" y="5804"/>
                  </a:lnTo>
                  <a:lnTo>
                    <a:pt x="30513" y="5319"/>
                  </a:lnTo>
                  <a:lnTo>
                    <a:pt x="30124" y="4872"/>
                  </a:lnTo>
                  <a:lnTo>
                    <a:pt x="29736" y="4465"/>
                  </a:lnTo>
                  <a:lnTo>
                    <a:pt x="29309" y="4057"/>
                  </a:lnTo>
                  <a:lnTo>
                    <a:pt x="28902" y="3688"/>
                  </a:lnTo>
                  <a:lnTo>
                    <a:pt x="28475" y="3320"/>
                  </a:lnTo>
                  <a:lnTo>
                    <a:pt x="28028" y="2990"/>
                  </a:lnTo>
                  <a:lnTo>
                    <a:pt x="27601" y="2679"/>
                  </a:lnTo>
                  <a:lnTo>
                    <a:pt x="27155" y="2388"/>
                  </a:lnTo>
                  <a:lnTo>
                    <a:pt x="26728" y="2116"/>
                  </a:lnTo>
                  <a:lnTo>
                    <a:pt x="26281" y="1864"/>
                  </a:lnTo>
                  <a:lnTo>
                    <a:pt x="25854" y="1650"/>
                  </a:lnTo>
                  <a:lnTo>
                    <a:pt x="25427" y="1437"/>
                  </a:lnTo>
                  <a:lnTo>
                    <a:pt x="24631" y="1049"/>
                  </a:lnTo>
                  <a:lnTo>
                    <a:pt x="23855" y="738"/>
                  </a:lnTo>
                  <a:lnTo>
                    <a:pt x="23176" y="486"/>
                  </a:lnTo>
                  <a:lnTo>
                    <a:pt x="22574" y="292"/>
                  </a:lnTo>
                  <a:lnTo>
                    <a:pt x="22069" y="156"/>
                  </a:lnTo>
                  <a:lnTo>
                    <a:pt x="21701" y="59"/>
                  </a:lnTo>
                  <a:lnTo>
                    <a:pt x="213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5"/>
            <p:cNvSpPr/>
            <p:nvPr/>
          </p:nvSpPr>
          <p:spPr>
            <a:xfrm>
              <a:off x="12085230" y="4909489"/>
              <a:ext cx="549250" cy="557626"/>
            </a:xfrm>
            <a:custGeom>
              <a:avLst/>
              <a:gdLst/>
              <a:ahLst/>
              <a:cxnLst/>
              <a:rect l="l" t="t" r="r" b="b"/>
              <a:pathLst>
                <a:path w="19081" h="19372" extrusionOk="0">
                  <a:moveTo>
                    <a:pt x="2174" y="1"/>
                  </a:moveTo>
                  <a:lnTo>
                    <a:pt x="1708" y="20"/>
                  </a:lnTo>
                  <a:lnTo>
                    <a:pt x="1495" y="40"/>
                  </a:lnTo>
                  <a:lnTo>
                    <a:pt x="1301" y="78"/>
                  </a:lnTo>
                  <a:lnTo>
                    <a:pt x="1126" y="117"/>
                  </a:lnTo>
                  <a:lnTo>
                    <a:pt x="971" y="195"/>
                  </a:lnTo>
                  <a:lnTo>
                    <a:pt x="854" y="253"/>
                  </a:lnTo>
                  <a:lnTo>
                    <a:pt x="738" y="350"/>
                  </a:lnTo>
                  <a:lnTo>
                    <a:pt x="660" y="447"/>
                  </a:lnTo>
                  <a:lnTo>
                    <a:pt x="602" y="544"/>
                  </a:lnTo>
                  <a:lnTo>
                    <a:pt x="583" y="602"/>
                  </a:lnTo>
                  <a:lnTo>
                    <a:pt x="583" y="680"/>
                  </a:lnTo>
                  <a:lnTo>
                    <a:pt x="583" y="738"/>
                  </a:lnTo>
                  <a:lnTo>
                    <a:pt x="621" y="797"/>
                  </a:lnTo>
                  <a:lnTo>
                    <a:pt x="699" y="932"/>
                  </a:lnTo>
                  <a:lnTo>
                    <a:pt x="835" y="1068"/>
                  </a:lnTo>
                  <a:lnTo>
                    <a:pt x="990" y="1204"/>
                  </a:lnTo>
                  <a:lnTo>
                    <a:pt x="1204" y="1359"/>
                  </a:lnTo>
                  <a:lnTo>
                    <a:pt x="1456" y="1495"/>
                  </a:lnTo>
                  <a:lnTo>
                    <a:pt x="1728" y="1651"/>
                  </a:lnTo>
                  <a:lnTo>
                    <a:pt x="2368" y="1961"/>
                  </a:lnTo>
                  <a:lnTo>
                    <a:pt x="3106" y="2252"/>
                  </a:lnTo>
                  <a:lnTo>
                    <a:pt x="3882" y="2543"/>
                  </a:lnTo>
                  <a:lnTo>
                    <a:pt x="4717" y="2835"/>
                  </a:lnTo>
                  <a:lnTo>
                    <a:pt x="5532" y="3106"/>
                  </a:lnTo>
                  <a:lnTo>
                    <a:pt x="6347" y="3359"/>
                  </a:lnTo>
                  <a:lnTo>
                    <a:pt x="7784" y="3786"/>
                  </a:lnTo>
                  <a:lnTo>
                    <a:pt x="8793" y="4077"/>
                  </a:lnTo>
                  <a:lnTo>
                    <a:pt x="9181" y="4174"/>
                  </a:lnTo>
                  <a:lnTo>
                    <a:pt x="9472" y="6755"/>
                  </a:lnTo>
                  <a:lnTo>
                    <a:pt x="5590" y="6134"/>
                  </a:lnTo>
                  <a:lnTo>
                    <a:pt x="175" y="8036"/>
                  </a:lnTo>
                  <a:lnTo>
                    <a:pt x="117" y="8755"/>
                  </a:lnTo>
                  <a:lnTo>
                    <a:pt x="78" y="9531"/>
                  </a:lnTo>
                  <a:lnTo>
                    <a:pt x="20" y="10502"/>
                  </a:lnTo>
                  <a:lnTo>
                    <a:pt x="20" y="10696"/>
                  </a:lnTo>
                  <a:lnTo>
                    <a:pt x="20" y="10870"/>
                  </a:lnTo>
                  <a:lnTo>
                    <a:pt x="20" y="10909"/>
                  </a:lnTo>
                  <a:lnTo>
                    <a:pt x="20" y="11026"/>
                  </a:lnTo>
                  <a:lnTo>
                    <a:pt x="0" y="11491"/>
                  </a:lnTo>
                  <a:lnTo>
                    <a:pt x="0" y="11996"/>
                  </a:lnTo>
                  <a:lnTo>
                    <a:pt x="20" y="12501"/>
                  </a:lnTo>
                  <a:lnTo>
                    <a:pt x="39" y="12986"/>
                  </a:lnTo>
                  <a:lnTo>
                    <a:pt x="78" y="13471"/>
                  </a:lnTo>
                  <a:lnTo>
                    <a:pt x="78" y="13685"/>
                  </a:lnTo>
                  <a:lnTo>
                    <a:pt x="156" y="14209"/>
                  </a:lnTo>
                  <a:lnTo>
                    <a:pt x="272" y="14675"/>
                  </a:lnTo>
                  <a:lnTo>
                    <a:pt x="330" y="14888"/>
                  </a:lnTo>
                  <a:lnTo>
                    <a:pt x="408" y="15082"/>
                  </a:lnTo>
                  <a:lnTo>
                    <a:pt x="505" y="15238"/>
                  </a:lnTo>
                  <a:lnTo>
                    <a:pt x="602" y="15373"/>
                  </a:lnTo>
                  <a:lnTo>
                    <a:pt x="5027" y="14830"/>
                  </a:lnTo>
                  <a:lnTo>
                    <a:pt x="5746" y="15509"/>
                  </a:lnTo>
                  <a:lnTo>
                    <a:pt x="6483" y="16208"/>
                  </a:lnTo>
                  <a:lnTo>
                    <a:pt x="7357" y="17004"/>
                  </a:lnTo>
                  <a:lnTo>
                    <a:pt x="8288" y="17819"/>
                  </a:lnTo>
                  <a:lnTo>
                    <a:pt x="9142" y="18557"/>
                  </a:lnTo>
                  <a:lnTo>
                    <a:pt x="9531" y="18848"/>
                  </a:lnTo>
                  <a:lnTo>
                    <a:pt x="9880" y="19100"/>
                  </a:lnTo>
                  <a:lnTo>
                    <a:pt x="10152" y="19275"/>
                  </a:lnTo>
                  <a:lnTo>
                    <a:pt x="10268" y="19333"/>
                  </a:lnTo>
                  <a:lnTo>
                    <a:pt x="10365" y="19353"/>
                  </a:lnTo>
                  <a:lnTo>
                    <a:pt x="10443" y="19372"/>
                  </a:lnTo>
                  <a:lnTo>
                    <a:pt x="10559" y="19372"/>
                  </a:lnTo>
                  <a:lnTo>
                    <a:pt x="10831" y="19333"/>
                  </a:lnTo>
                  <a:lnTo>
                    <a:pt x="11219" y="19255"/>
                  </a:lnTo>
                  <a:lnTo>
                    <a:pt x="11666" y="19139"/>
                  </a:lnTo>
                  <a:lnTo>
                    <a:pt x="12772" y="18790"/>
                  </a:lnTo>
                  <a:lnTo>
                    <a:pt x="14014" y="18382"/>
                  </a:lnTo>
                  <a:lnTo>
                    <a:pt x="15858" y="17703"/>
                  </a:lnTo>
                  <a:lnTo>
                    <a:pt x="15916" y="17683"/>
                  </a:lnTo>
                  <a:lnTo>
                    <a:pt x="16557" y="17450"/>
                  </a:lnTo>
                  <a:lnTo>
                    <a:pt x="19080" y="10191"/>
                  </a:lnTo>
                  <a:lnTo>
                    <a:pt x="18925" y="10075"/>
                  </a:lnTo>
                  <a:lnTo>
                    <a:pt x="18595" y="9822"/>
                  </a:lnTo>
                  <a:lnTo>
                    <a:pt x="17624" y="9143"/>
                  </a:lnTo>
                  <a:lnTo>
                    <a:pt x="16635" y="8444"/>
                  </a:lnTo>
                  <a:lnTo>
                    <a:pt x="16305" y="8192"/>
                  </a:lnTo>
                  <a:lnTo>
                    <a:pt x="16149" y="8075"/>
                  </a:lnTo>
                  <a:lnTo>
                    <a:pt x="15645" y="7357"/>
                  </a:lnTo>
                  <a:lnTo>
                    <a:pt x="15062" y="6561"/>
                  </a:lnTo>
                  <a:lnTo>
                    <a:pt x="14208" y="5494"/>
                  </a:lnTo>
                  <a:lnTo>
                    <a:pt x="13801" y="4989"/>
                  </a:lnTo>
                  <a:lnTo>
                    <a:pt x="13374" y="4484"/>
                  </a:lnTo>
                  <a:lnTo>
                    <a:pt x="12927" y="3999"/>
                  </a:lnTo>
                  <a:lnTo>
                    <a:pt x="12481" y="3533"/>
                  </a:lnTo>
                  <a:lnTo>
                    <a:pt x="12034" y="3106"/>
                  </a:lnTo>
                  <a:lnTo>
                    <a:pt x="11569" y="2679"/>
                  </a:lnTo>
                  <a:lnTo>
                    <a:pt x="11122" y="2311"/>
                  </a:lnTo>
                  <a:lnTo>
                    <a:pt x="10656" y="1981"/>
                  </a:lnTo>
                  <a:lnTo>
                    <a:pt x="10288" y="1728"/>
                  </a:lnTo>
                  <a:lnTo>
                    <a:pt x="9919" y="1534"/>
                  </a:lnTo>
                  <a:lnTo>
                    <a:pt x="9550" y="1379"/>
                  </a:lnTo>
                  <a:lnTo>
                    <a:pt x="9375" y="1301"/>
                  </a:lnTo>
                  <a:lnTo>
                    <a:pt x="9201" y="1262"/>
                  </a:lnTo>
                  <a:lnTo>
                    <a:pt x="7939" y="952"/>
                  </a:lnTo>
                  <a:lnTo>
                    <a:pt x="6580" y="641"/>
                  </a:lnTo>
                  <a:lnTo>
                    <a:pt x="5202" y="350"/>
                  </a:lnTo>
                  <a:lnTo>
                    <a:pt x="4523" y="234"/>
                  </a:lnTo>
                  <a:lnTo>
                    <a:pt x="3882" y="137"/>
                  </a:lnTo>
                  <a:lnTo>
                    <a:pt x="3261" y="59"/>
                  </a:lnTo>
                  <a:lnTo>
                    <a:pt x="2698" y="20"/>
                  </a:lnTo>
                  <a:lnTo>
                    <a:pt x="2174" y="1"/>
                  </a:lnTo>
                  <a:close/>
                </a:path>
              </a:pathLst>
            </a:custGeom>
            <a:solidFill>
              <a:srgbClr val="F5B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5"/>
            <p:cNvSpPr/>
            <p:nvPr/>
          </p:nvSpPr>
          <p:spPr>
            <a:xfrm>
              <a:off x="12085230" y="5180472"/>
              <a:ext cx="178267" cy="46402"/>
            </a:xfrm>
            <a:custGeom>
              <a:avLst/>
              <a:gdLst/>
              <a:ahLst/>
              <a:cxnLst/>
              <a:rect l="l" t="t" r="r" b="b"/>
              <a:pathLst>
                <a:path w="6193" h="1612" extrusionOk="0">
                  <a:moveTo>
                    <a:pt x="3475" y="1"/>
                  </a:moveTo>
                  <a:lnTo>
                    <a:pt x="3106" y="20"/>
                  </a:lnTo>
                  <a:lnTo>
                    <a:pt x="2718" y="59"/>
                  </a:lnTo>
                  <a:lnTo>
                    <a:pt x="2329" y="136"/>
                  </a:lnTo>
                  <a:lnTo>
                    <a:pt x="1961" y="214"/>
                  </a:lnTo>
                  <a:lnTo>
                    <a:pt x="1631" y="311"/>
                  </a:lnTo>
                  <a:lnTo>
                    <a:pt x="1320" y="428"/>
                  </a:lnTo>
                  <a:lnTo>
                    <a:pt x="1010" y="563"/>
                  </a:lnTo>
                  <a:lnTo>
                    <a:pt x="738" y="680"/>
                  </a:lnTo>
                  <a:lnTo>
                    <a:pt x="486" y="816"/>
                  </a:lnTo>
                  <a:lnTo>
                    <a:pt x="20" y="1088"/>
                  </a:lnTo>
                  <a:lnTo>
                    <a:pt x="0" y="1612"/>
                  </a:lnTo>
                  <a:lnTo>
                    <a:pt x="117" y="1592"/>
                  </a:lnTo>
                  <a:lnTo>
                    <a:pt x="1243" y="1301"/>
                  </a:lnTo>
                  <a:lnTo>
                    <a:pt x="2601" y="1010"/>
                  </a:lnTo>
                  <a:lnTo>
                    <a:pt x="3300" y="874"/>
                  </a:lnTo>
                  <a:lnTo>
                    <a:pt x="3940" y="758"/>
                  </a:lnTo>
                  <a:lnTo>
                    <a:pt x="4542" y="699"/>
                  </a:lnTo>
                  <a:lnTo>
                    <a:pt x="5086" y="661"/>
                  </a:lnTo>
                  <a:lnTo>
                    <a:pt x="5532" y="661"/>
                  </a:lnTo>
                  <a:lnTo>
                    <a:pt x="5881" y="680"/>
                  </a:lnTo>
                  <a:lnTo>
                    <a:pt x="6192" y="699"/>
                  </a:lnTo>
                  <a:lnTo>
                    <a:pt x="5920" y="544"/>
                  </a:lnTo>
                  <a:lnTo>
                    <a:pt x="5571" y="389"/>
                  </a:lnTo>
                  <a:lnTo>
                    <a:pt x="5105" y="214"/>
                  </a:lnTo>
                  <a:lnTo>
                    <a:pt x="4833" y="156"/>
                  </a:lnTo>
                  <a:lnTo>
                    <a:pt x="4523" y="78"/>
                  </a:lnTo>
                  <a:lnTo>
                    <a:pt x="4193" y="39"/>
                  </a:lnTo>
                  <a:lnTo>
                    <a:pt x="3843" y="20"/>
                  </a:lnTo>
                  <a:lnTo>
                    <a:pt x="3475" y="1"/>
                  </a:ln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5"/>
            <p:cNvSpPr/>
            <p:nvPr/>
          </p:nvSpPr>
          <p:spPr>
            <a:xfrm>
              <a:off x="12087446" y="5252550"/>
              <a:ext cx="195019" cy="50863"/>
            </a:xfrm>
            <a:custGeom>
              <a:avLst/>
              <a:gdLst/>
              <a:ahLst/>
              <a:cxnLst/>
              <a:rect l="l" t="t" r="r" b="b"/>
              <a:pathLst>
                <a:path w="6775" h="1767" extrusionOk="0">
                  <a:moveTo>
                    <a:pt x="4058" y="0"/>
                  </a:moveTo>
                  <a:lnTo>
                    <a:pt x="3689" y="20"/>
                  </a:lnTo>
                  <a:lnTo>
                    <a:pt x="3301" y="59"/>
                  </a:lnTo>
                  <a:lnTo>
                    <a:pt x="2912" y="117"/>
                  </a:lnTo>
                  <a:lnTo>
                    <a:pt x="2524" y="214"/>
                  </a:lnTo>
                  <a:lnTo>
                    <a:pt x="2175" y="330"/>
                  </a:lnTo>
                  <a:lnTo>
                    <a:pt x="1825" y="447"/>
                  </a:lnTo>
                  <a:lnTo>
                    <a:pt x="1515" y="583"/>
                  </a:lnTo>
                  <a:lnTo>
                    <a:pt x="1224" y="738"/>
                  </a:lnTo>
                  <a:lnTo>
                    <a:pt x="952" y="874"/>
                  </a:lnTo>
                  <a:lnTo>
                    <a:pt x="700" y="1029"/>
                  </a:lnTo>
                  <a:lnTo>
                    <a:pt x="486" y="1165"/>
                  </a:lnTo>
                  <a:lnTo>
                    <a:pt x="214" y="1359"/>
                  </a:lnTo>
                  <a:lnTo>
                    <a:pt x="1" y="1534"/>
                  </a:lnTo>
                  <a:lnTo>
                    <a:pt x="1" y="1767"/>
                  </a:lnTo>
                  <a:lnTo>
                    <a:pt x="719" y="1573"/>
                  </a:lnTo>
                  <a:lnTo>
                    <a:pt x="1825" y="1301"/>
                  </a:lnTo>
                  <a:lnTo>
                    <a:pt x="3184" y="990"/>
                  </a:lnTo>
                  <a:lnTo>
                    <a:pt x="3883" y="855"/>
                  </a:lnTo>
                  <a:lnTo>
                    <a:pt x="4543" y="757"/>
                  </a:lnTo>
                  <a:lnTo>
                    <a:pt x="5145" y="699"/>
                  </a:lnTo>
                  <a:lnTo>
                    <a:pt x="5669" y="660"/>
                  </a:lnTo>
                  <a:lnTo>
                    <a:pt x="6134" y="641"/>
                  </a:lnTo>
                  <a:lnTo>
                    <a:pt x="6464" y="680"/>
                  </a:lnTo>
                  <a:lnTo>
                    <a:pt x="6775" y="680"/>
                  </a:lnTo>
                  <a:lnTo>
                    <a:pt x="6503" y="544"/>
                  </a:lnTo>
                  <a:lnTo>
                    <a:pt x="6154" y="369"/>
                  </a:lnTo>
                  <a:lnTo>
                    <a:pt x="5688" y="214"/>
                  </a:lnTo>
                  <a:lnTo>
                    <a:pt x="5416" y="136"/>
                  </a:lnTo>
                  <a:lnTo>
                    <a:pt x="5106" y="78"/>
                  </a:lnTo>
                  <a:lnTo>
                    <a:pt x="4776" y="39"/>
                  </a:lnTo>
                  <a:lnTo>
                    <a:pt x="4426" y="0"/>
                  </a:ln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5"/>
            <p:cNvSpPr/>
            <p:nvPr/>
          </p:nvSpPr>
          <p:spPr>
            <a:xfrm>
              <a:off x="12522131" y="3993199"/>
              <a:ext cx="754862" cy="1716402"/>
            </a:xfrm>
            <a:custGeom>
              <a:avLst/>
              <a:gdLst/>
              <a:ahLst/>
              <a:cxnLst/>
              <a:rect l="l" t="t" r="r" b="b"/>
              <a:pathLst>
                <a:path w="26224" h="59628" extrusionOk="0">
                  <a:moveTo>
                    <a:pt x="25156" y="0"/>
                  </a:moveTo>
                  <a:lnTo>
                    <a:pt x="24457" y="1301"/>
                  </a:lnTo>
                  <a:lnTo>
                    <a:pt x="23739" y="2679"/>
                  </a:lnTo>
                  <a:lnTo>
                    <a:pt x="22885" y="4387"/>
                  </a:lnTo>
                  <a:lnTo>
                    <a:pt x="22439" y="5299"/>
                  </a:lnTo>
                  <a:lnTo>
                    <a:pt x="22012" y="6231"/>
                  </a:lnTo>
                  <a:lnTo>
                    <a:pt x="21585" y="7182"/>
                  </a:lnTo>
                  <a:lnTo>
                    <a:pt x="21196" y="8114"/>
                  </a:lnTo>
                  <a:lnTo>
                    <a:pt x="20828" y="9007"/>
                  </a:lnTo>
                  <a:lnTo>
                    <a:pt x="20517" y="9841"/>
                  </a:lnTo>
                  <a:lnTo>
                    <a:pt x="20284" y="10618"/>
                  </a:lnTo>
                  <a:lnTo>
                    <a:pt x="20187" y="10967"/>
                  </a:lnTo>
                  <a:lnTo>
                    <a:pt x="20109" y="11316"/>
                  </a:lnTo>
                  <a:lnTo>
                    <a:pt x="20071" y="11685"/>
                  </a:lnTo>
                  <a:lnTo>
                    <a:pt x="20051" y="12209"/>
                  </a:lnTo>
                  <a:lnTo>
                    <a:pt x="20051" y="12830"/>
                  </a:lnTo>
                  <a:lnTo>
                    <a:pt x="20071" y="13568"/>
                  </a:lnTo>
                  <a:lnTo>
                    <a:pt x="20129" y="14422"/>
                  </a:lnTo>
                  <a:lnTo>
                    <a:pt x="20207" y="15354"/>
                  </a:lnTo>
                  <a:lnTo>
                    <a:pt x="20401" y="17450"/>
                  </a:lnTo>
                  <a:lnTo>
                    <a:pt x="20653" y="19799"/>
                  </a:lnTo>
                  <a:lnTo>
                    <a:pt x="20964" y="22322"/>
                  </a:lnTo>
                  <a:lnTo>
                    <a:pt x="21293" y="24962"/>
                  </a:lnTo>
                  <a:lnTo>
                    <a:pt x="21662" y="27621"/>
                  </a:lnTo>
                  <a:lnTo>
                    <a:pt x="22380" y="32764"/>
                  </a:lnTo>
                  <a:lnTo>
                    <a:pt x="23040" y="37171"/>
                  </a:lnTo>
                  <a:lnTo>
                    <a:pt x="23700" y="41382"/>
                  </a:lnTo>
                  <a:lnTo>
                    <a:pt x="3708" y="39403"/>
                  </a:lnTo>
                  <a:lnTo>
                    <a:pt x="1" y="51495"/>
                  </a:lnTo>
                  <a:lnTo>
                    <a:pt x="23370" y="59628"/>
                  </a:lnTo>
                  <a:lnTo>
                    <a:pt x="2078" y="50757"/>
                  </a:lnTo>
                  <a:lnTo>
                    <a:pt x="5125" y="41480"/>
                  </a:lnTo>
                  <a:lnTo>
                    <a:pt x="26224" y="44430"/>
                  </a:lnTo>
                  <a:lnTo>
                    <a:pt x="25583" y="39655"/>
                  </a:lnTo>
                  <a:lnTo>
                    <a:pt x="24147" y="29038"/>
                  </a:lnTo>
                  <a:lnTo>
                    <a:pt x="22710" y="18052"/>
                  </a:lnTo>
                  <a:lnTo>
                    <a:pt x="22206" y="14150"/>
                  </a:lnTo>
                  <a:lnTo>
                    <a:pt x="22050" y="12889"/>
                  </a:lnTo>
                  <a:lnTo>
                    <a:pt x="21992" y="12209"/>
                  </a:lnTo>
                  <a:lnTo>
                    <a:pt x="21973" y="12015"/>
                  </a:lnTo>
                  <a:lnTo>
                    <a:pt x="21992" y="11763"/>
                  </a:lnTo>
                  <a:lnTo>
                    <a:pt x="22089" y="11142"/>
                  </a:lnTo>
                  <a:lnTo>
                    <a:pt x="22225" y="10365"/>
                  </a:lnTo>
                  <a:lnTo>
                    <a:pt x="22419" y="9492"/>
                  </a:lnTo>
                  <a:lnTo>
                    <a:pt x="22652" y="8521"/>
                  </a:lnTo>
                  <a:lnTo>
                    <a:pt x="22924" y="7512"/>
                  </a:lnTo>
                  <a:lnTo>
                    <a:pt x="23526" y="5377"/>
                  </a:lnTo>
                  <a:lnTo>
                    <a:pt x="24108" y="3358"/>
                  </a:lnTo>
                  <a:lnTo>
                    <a:pt x="24632" y="1650"/>
                  </a:lnTo>
                  <a:lnTo>
                    <a:pt x="25156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5"/>
            <p:cNvSpPr/>
            <p:nvPr/>
          </p:nvSpPr>
          <p:spPr>
            <a:xfrm>
              <a:off x="10780053" y="2535490"/>
              <a:ext cx="929732" cy="1210790"/>
            </a:xfrm>
            <a:custGeom>
              <a:avLst/>
              <a:gdLst/>
              <a:ahLst/>
              <a:cxnLst/>
              <a:rect l="l" t="t" r="r" b="b"/>
              <a:pathLst>
                <a:path w="32299" h="42063" extrusionOk="0">
                  <a:moveTo>
                    <a:pt x="18227" y="1"/>
                  </a:moveTo>
                  <a:lnTo>
                    <a:pt x="17644" y="40"/>
                  </a:lnTo>
                  <a:lnTo>
                    <a:pt x="17062" y="98"/>
                  </a:lnTo>
                  <a:lnTo>
                    <a:pt x="16480" y="195"/>
                  </a:lnTo>
                  <a:lnTo>
                    <a:pt x="15917" y="292"/>
                  </a:lnTo>
                  <a:lnTo>
                    <a:pt x="15354" y="428"/>
                  </a:lnTo>
                  <a:lnTo>
                    <a:pt x="14791" y="603"/>
                  </a:lnTo>
                  <a:lnTo>
                    <a:pt x="14228" y="777"/>
                  </a:lnTo>
                  <a:lnTo>
                    <a:pt x="13685" y="991"/>
                  </a:lnTo>
                  <a:lnTo>
                    <a:pt x="13161" y="1243"/>
                  </a:lnTo>
                  <a:lnTo>
                    <a:pt x="12113" y="1748"/>
                  </a:lnTo>
                  <a:lnTo>
                    <a:pt x="11588" y="2039"/>
                  </a:lnTo>
                  <a:lnTo>
                    <a:pt x="11064" y="2330"/>
                  </a:lnTo>
                  <a:lnTo>
                    <a:pt x="10560" y="2660"/>
                  </a:lnTo>
                  <a:lnTo>
                    <a:pt x="10094" y="3009"/>
                  </a:lnTo>
                  <a:lnTo>
                    <a:pt x="9861" y="3184"/>
                  </a:lnTo>
                  <a:lnTo>
                    <a:pt x="9647" y="3378"/>
                  </a:lnTo>
                  <a:lnTo>
                    <a:pt x="9434" y="3572"/>
                  </a:lnTo>
                  <a:lnTo>
                    <a:pt x="9240" y="3786"/>
                  </a:lnTo>
                  <a:lnTo>
                    <a:pt x="8599" y="3786"/>
                  </a:lnTo>
                  <a:lnTo>
                    <a:pt x="8269" y="3805"/>
                  </a:lnTo>
                  <a:lnTo>
                    <a:pt x="7939" y="3844"/>
                  </a:lnTo>
                  <a:lnTo>
                    <a:pt x="7629" y="3883"/>
                  </a:lnTo>
                  <a:lnTo>
                    <a:pt x="7299" y="3941"/>
                  </a:lnTo>
                  <a:lnTo>
                    <a:pt x="6988" y="3999"/>
                  </a:lnTo>
                  <a:lnTo>
                    <a:pt x="6678" y="4077"/>
                  </a:lnTo>
                  <a:lnTo>
                    <a:pt x="6057" y="4271"/>
                  </a:lnTo>
                  <a:lnTo>
                    <a:pt x="5455" y="4504"/>
                  </a:lnTo>
                  <a:lnTo>
                    <a:pt x="4873" y="4776"/>
                  </a:lnTo>
                  <a:lnTo>
                    <a:pt x="4329" y="5086"/>
                  </a:lnTo>
                  <a:lnTo>
                    <a:pt x="3786" y="5455"/>
                  </a:lnTo>
                  <a:lnTo>
                    <a:pt x="3533" y="5630"/>
                  </a:lnTo>
                  <a:lnTo>
                    <a:pt x="3281" y="5843"/>
                  </a:lnTo>
                  <a:lnTo>
                    <a:pt x="3048" y="6057"/>
                  </a:lnTo>
                  <a:lnTo>
                    <a:pt x="2815" y="6270"/>
                  </a:lnTo>
                  <a:lnTo>
                    <a:pt x="2582" y="6503"/>
                  </a:lnTo>
                  <a:lnTo>
                    <a:pt x="2369" y="6736"/>
                  </a:lnTo>
                  <a:lnTo>
                    <a:pt x="2155" y="6969"/>
                  </a:lnTo>
                  <a:lnTo>
                    <a:pt x="1961" y="7221"/>
                  </a:lnTo>
                  <a:lnTo>
                    <a:pt x="1767" y="7493"/>
                  </a:lnTo>
                  <a:lnTo>
                    <a:pt x="1592" y="7765"/>
                  </a:lnTo>
                  <a:lnTo>
                    <a:pt x="1418" y="8037"/>
                  </a:lnTo>
                  <a:lnTo>
                    <a:pt x="1262" y="8308"/>
                  </a:lnTo>
                  <a:lnTo>
                    <a:pt x="1107" y="8599"/>
                  </a:lnTo>
                  <a:lnTo>
                    <a:pt x="971" y="8910"/>
                  </a:lnTo>
                  <a:lnTo>
                    <a:pt x="738" y="9512"/>
                  </a:lnTo>
                  <a:lnTo>
                    <a:pt x="525" y="10133"/>
                  </a:lnTo>
                  <a:lnTo>
                    <a:pt x="350" y="10773"/>
                  </a:lnTo>
                  <a:lnTo>
                    <a:pt x="214" y="11414"/>
                  </a:lnTo>
                  <a:lnTo>
                    <a:pt x="117" y="12054"/>
                  </a:lnTo>
                  <a:lnTo>
                    <a:pt x="40" y="12714"/>
                  </a:lnTo>
                  <a:lnTo>
                    <a:pt x="1" y="13355"/>
                  </a:lnTo>
                  <a:lnTo>
                    <a:pt x="1" y="14015"/>
                  </a:lnTo>
                  <a:lnTo>
                    <a:pt x="20" y="14675"/>
                  </a:lnTo>
                  <a:lnTo>
                    <a:pt x="59" y="15335"/>
                  </a:lnTo>
                  <a:lnTo>
                    <a:pt x="137" y="15995"/>
                  </a:lnTo>
                  <a:lnTo>
                    <a:pt x="234" y="16655"/>
                  </a:lnTo>
                  <a:lnTo>
                    <a:pt x="370" y="17315"/>
                  </a:lnTo>
                  <a:lnTo>
                    <a:pt x="505" y="17955"/>
                  </a:lnTo>
                  <a:lnTo>
                    <a:pt x="680" y="18596"/>
                  </a:lnTo>
                  <a:lnTo>
                    <a:pt x="855" y="19217"/>
                  </a:lnTo>
                  <a:lnTo>
                    <a:pt x="1088" y="19935"/>
                  </a:lnTo>
                  <a:lnTo>
                    <a:pt x="1340" y="20634"/>
                  </a:lnTo>
                  <a:lnTo>
                    <a:pt x="1612" y="21371"/>
                  </a:lnTo>
                  <a:lnTo>
                    <a:pt x="1903" y="22089"/>
                  </a:lnTo>
                  <a:lnTo>
                    <a:pt x="2213" y="22827"/>
                  </a:lnTo>
                  <a:lnTo>
                    <a:pt x="2524" y="23565"/>
                  </a:lnTo>
                  <a:lnTo>
                    <a:pt x="3203" y="25040"/>
                  </a:lnTo>
                  <a:lnTo>
                    <a:pt x="3786" y="26204"/>
                  </a:lnTo>
                  <a:lnTo>
                    <a:pt x="4387" y="27349"/>
                  </a:lnTo>
                  <a:lnTo>
                    <a:pt x="4989" y="28456"/>
                  </a:lnTo>
                  <a:lnTo>
                    <a:pt x="5591" y="29485"/>
                  </a:lnTo>
                  <a:lnTo>
                    <a:pt x="5319" y="29465"/>
                  </a:lnTo>
                  <a:lnTo>
                    <a:pt x="5067" y="29465"/>
                  </a:lnTo>
                  <a:lnTo>
                    <a:pt x="4795" y="29485"/>
                  </a:lnTo>
                  <a:lnTo>
                    <a:pt x="4523" y="29523"/>
                  </a:lnTo>
                  <a:lnTo>
                    <a:pt x="4271" y="29562"/>
                  </a:lnTo>
                  <a:lnTo>
                    <a:pt x="3999" y="29640"/>
                  </a:lnTo>
                  <a:lnTo>
                    <a:pt x="3747" y="29717"/>
                  </a:lnTo>
                  <a:lnTo>
                    <a:pt x="3495" y="29815"/>
                  </a:lnTo>
                  <a:lnTo>
                    <a:pt x="3242" y="29912"/>
                  </a:lnTo>
                  <a:lnTo>
                    <a:pt x="3009" y="30028"/>
                  </a:lnTo>
                  <a:lnTo>
                    <a:pt x="2776" y="30164"/>
                  </a:lnTo>
                  <a:lnTo>
                    <a:pt x="2543" y="30300"/>
                  </a:lnTo>
                  <a:lnTo>
                    <a:pt x="2330" y="30455"/>
                  </a:lnTo>
                  <a:lnTo>
                    <a:pt x="2116" y="30630"/>
                  </a:lnTo>
                  <a:lnTo>
                    <a:pt x="1903" y="30804"/>
                  </a:lnTo>
                  <a:lnTo>
                    <a:pt x="1709" y="30999"/>
                  </a:lnTo>
                  <a:lnTo>
                    <a:pt x="1534" y="31193"/>
                  </a:lnTo>
                  <a:lnTo>
                    <a:pt x="1359" y="31387"/>
                  </a:lnTo>
                  <a:lnTo>
                    <a:pt x="1185" y="31600"/>
                  </a:lnTo>
                  <a:lnTo>
                    <a:pt x="1049" y="31833"/>
                  </a:lnTo>
                  <a:lnTo>
                    <a:pt x="913" y="32066"/>
                  </a:lnTo>
                  <a:lnTo>
                    <a:pt x="777" y="32299"/>
                  </a:lnTo>
                  <a:lnTo>
                    <a:pt x="680" y="32551"/>
                  </a:lnTo>
                  <a:lnTo>
                    <a:pt x="583" y="32804"/>
                  </a:lnTo>
                  <a:lnTo>
                    <a:pt x="505" y="33056"/>
                  </a:lnTo>
                  <a:lnTo>
                    <a:pt x="428" y="33308"/>
                  </a:lnTo>
                  <a:lnTo>
                    <a:pt x="370" y="33580"/>
                  </a:lnTo>
                  <a:lnTo>
                    <a:pt x="331" y="33852"/>
                  </a:lnTo>
                  <a:lnTo>
                    <a:pt x="311" y="34104"/>
                  </a:lnTo>
                  <a:lnTo>
                    <a:pt x="292" y="34376"/>
                  </a:lnTo>
                  <a:lnTo>
                    <a:pt x="292" y="34648"/>
                  </a:lnTo>
                  <a:lnTo>
                    <a:pt x="311" y="34919"/>
                  </a:lnTo>
                  <a:lnTo>
                    <a:pt x="370" y="35249"/>
                  </a:lnTo>
                  <a:lnTo>
                    <a:pt x="428" y="35560"/>
                  </a:lnTo>
                  <a:lnTo>
                    <a:pt x="525" y="35890"/>
                  </a:lnTo>
                  <a:lnTo>
                    <a:pt x="622" y="36200"/>
                  </a:lnTo>
                  <a:lnTo>
                    <a:pt x="758" y="36511"/>
                  </a:lnTo>
                  <a:lnTo>
                    <a:pt x="894" y="36802"/>
                  </a:lnTo>
                  <a:lnTo>
                    <a:pt x="1049" y="37093"/>
                  </a:lnTo>
                  <a:lnTo>
                    <a:pt x="1224" y="37384"/>
                  </a:lnTo>
                  <a:lnTo>
                    <a:pt x="1418" y="37656"/>
                  </a:lnTo>
                  <a:lnTo>
                    <a:pt x="1612" y="37928"/>
                  </a:lnTo>
                  <a:lnTo>
                    <a:pt x="1825" y="38180"/>
                  </a:lnTo>
                  <a:lnTo>
                    <a:pt x="2039" y="38433"/>
                  </a:lnTo>
                  <a:lnTo>
                    <a:pt x="2272" y="38685"/>
                  </a:lnTo>
                  <a:lnTo>
                    <a:pt x="2505" y="38918"/>
                  </a:lnTo>
                  <a:lnTo>
                    <a:pt x="3009" y="39364"/>
                  </a:lnTo>
                  <a:lnTo>
                    <a:pt x="3495" y="39733"/>
                  </a:lnTo>
                  <a:lnTo>
                    <a:pt x="3980" y="40082"/>
                  </a:lnTo>
                  <a:lnTo>
                    <a:pt x="4504" y="40412"/>
                  </a:lnTo>
                  <a:lnTo>
                    <a:pt x="5028" y="40704"/>
                  </a:lnTo>
                  <a:lnTo>
                    <a:pt x="5571" y="40975"/>
                  </a:lnTo>
                  <a:lnTo>
                    <a:pt x="6134" y="41208"/>
                  </a:lnTo>
                  <a:lnTo>
                    <a:pt x="6697" y="41422"/>
                  </a:lnTo>
                  <a:lnTo>
                    <a:pt x="7279" y="41596"/>
                  </a:lnTo>
                  <a:lnTo>
                    <a:pt x="7862" y="41752"/>
                  </a:lnTo>
                  <a:lnTo>
                    <a:pt x="8463" y="41868"/>
                  </a:lnTo>
                  <a:lnTo>
                    <a:pt x="9065" y="41965"/>
                  </a:lnTo>
                  <a:lnTo>
                    <a:pt x="9667" y="42023"/>
                  </a:lnTo>
                  <a:lnTo>
                    <a:pt x="10269" y="42062"/>
                  </a:lnTo>
                  <a:lnTo>
                    <a:pt x="10870" y="42043"/>
                  </a:lnTo>
                  <a:lnTo>
                    <a:pt x="11472" y="42023"/>
                  </a:lnTo>
                  <a:lnTo>
                    <a:pt x="12074" y="41946"/>
                  </a:lnTo>
                  <a:lnTo>
                    <a:pt x="12501" y="41888"/>
                  </a:lnTo>
                  <a:lnTo>
                    <a:pt x="12928" y="41790"/>
                  </a:lnTo>
                  <a:lnTo>
                    <a:pt x="13355" y="41693"/>
                  </a:lnTo>
                  <a:lnTo>
                    <a:pt x="13762" y="41558"/>
                  </a:lnTo>
                  <a:lnTo>
                    <a:pt x="14170" y="41383"/>
                  </a:lnTo>
                  <a:lnTo>
                    <a:pt x="14539" y="41189"/>
                  </a:lnTo>
                  <a:lnTo>
                    <a:pt x="14908" y="40956"/>
                  </a:lnTo>
                  <a:lnTo>
                    <a:pt x="15257" y="40684"/>
                  </a:lnTo>
                  <a:lnTo>
                    <a:pt x="15509" y="40451"/>
                  </a:lnTo>
                  <a:lnTo>
                    <a:pt x="15742" y="40179"/>
                  </a:lnTo>
                  <a:lnTo>
                    <a:pt x="15956" y="39888"/>
                  </a:lnTo>
                  <a:lnTo>
                    <a:pt x="16130" y="39597"/>
                  </a:lnTo>
                  <a:lnTo>
                    <a:pt x="16305" y="39287"/>
                  </a:lnTo>
                  <a:lnTo>
                    <a:pt x="16460" y="38957"/>
                  </a:lnTo>
                  <a:lnTo>
                    <a:pt x="16577" y="38627"/>
                  </a:lnTo>
                  <a:lnTo>
                    <a:pt x="16693" y="38297"/>
                  </a:lnTo>
                  <a:lnTo>
                    <a:pt x="16771" y="37967"/>
                  </a:lnTo>
                  <a:lnTo>
                    <a:pt x="16849" y="37637"/>
                  </a:lnTo>
                  <a:lnTo>
                    <a:pt x="16887" y="37307"/>
                  </a:lnTo>
                  <a:lnTo>
                    <a:pt x="16926" y="36977"/>
                  </a:lnTo>
                  <a:lnTo>
                    <a:pt x="16946" y="36647"/>
                  </a:lnTo>
                  <a:lnTo>
                    <a:pt x="16946" y="36297"/>
                  </a:lnTo>
                  <a:lnTo>
                    <a:pt x="16926" y="35967"/>
                  </a:lnTo>
                  <a:lnTo>
                    <a:pt x="16907" y="35638"/>
                  </a:lnTo>
                  <a:lnTo>
                    <a:pt x="16849" y="35308"/>
                  </a:lnTo>
                  <a:lnTo>
                    <a:pt x="16790" y="34978"/>
                  </a:lnTo>
                  <a:lnTo>
                    <a:pt x="16713" y="34648"/>
                  </a:lnTo>
                  <a:lnTo>
                    <a:pt x="16616" y="34337"/>
                  </a:lnTo>
                  <a:lnTo>
                    <a:pt x="16499" y="34007"/>
                  </a:lnTo>
                  <a:lnTo>
                    <a:pt x="16363" y="33697"/>
                  </a:lnTo>
                  <a:lnTo>
                    <a:pt x="16227" y="33405"/>
                  </a:lnTo>
                  <a:lnTo>
                    <a:pt x="16072" y="33114"/>
                  </a:lnTo>
                  <a:lnTo>
                    <a:pt x="15897" y="32823"/>
                  </a:lnTo>
                  <a:lnTo>
                    <a:pt x="15703" y="32551"/>
                  </a:lnTo>
                  <a:lnTo>
                    <a:pt x="15509" y="32280"/>
                  </a:lnTo>
                  <a:lnTo>
                    <a:pt x="15276" y="32027"/>
                  </a:lnTo>
                  <a:lnTo>
                    <a:pt x="15043" y="31775"/>
                  </a:lnTo>
                  <a:lnTo>
                    <a:pt x="14810" y="31542"/>
                  </a:lnTo>
                  <a:lnTo>
                    <a:pt x="14558" y="31328"/>
                  </a:lnTo>
                  <a:lnTo>
                    <a:pt x="14286" y="31134"/>
                  </a:lnTo>
                  <a:lnTo>
                    <a:pt x="14015" y="30940"/>
                  </a:lnTo>
                  <a:lnTo>
                    <a:pt x="13724" y="30746"/>
                  </a:lnTo>
                  <a:lnTo>
                    <a:pt x="13432" y="30591"/>
                  </a:lnTo>
                  <a:lnTo>
                    <a:pt x="13122" y="30436"/>
                  </a:lnTo>
                  <a:lnTo>
                    <a:pt x="12811" y="30300"/>
                  </a:lnTo>
                  <a:lnTo>
                    <a:pt x="12501" y="30183"/>
                  </a:lnTo>
                  <a:lnTo>
                    <a:pt x="12190" y="30067"/>
                  </a:lnTo>
                  <a:lnTo>
                    <a:pt x="11860" y="29970"/>
                  </a:lnTo>
                  <a:lnTo>
                    <a:pt x="12074" y="29116"/>
                  </a:lnTo>
                  <a:lnTo>
                    <a:pt x="12307" y="28281"/>
                  </a:lnTo>
                  <a:lnTo>
                    <a:pt x="12559" y="27427"/>
                  </a:lnTo>
                  <a:lnTo>
                    <a:pt x="12831" y="26612"/>
                  </a:lnTo>
                  <a:lnTo>
                    <a:pt x="13122" y="25797"/>
                  </a:lnTo>
                  <a:lnTo>
                    <a:pt x="13452" y="24981"/>
                  </a:lnTo>
                  <a:lnTo>
                    <a:pt x="13801" y="24186"/>
                  </a:lnTo>
                  <a:lnTo>
                    <a:pt x="14170" y="23409"/>
                  </a:lnTo>
                  <a:lnTo>
                    <a:pt x="14558" y="22652"/>
                  </a:lnTo>
                  <a:lnTo>
                    <a:pt x="14966" y="21876"/>
                  </a:lnTo>
                  <a:lnTo>
                    <a:pt x="15412" y="21138"/>
                  </a:lnTo>
                  <a:lnTo>
                    <a:pt x="15878" y="20401"/>
                  </a:lnTo>
                  <a:lnTo>
                    <a:pt x="16363" y="19683"/>
                  </a:lnTo>
                  <a:lnTo>
                    <a:pt x="16868" y="18984"/>
                  </a:lnTo>
                  <a:lnTo>
                    <a:pt x="17411" y="18285"/>
                  </a:lnTo>
                  <a:lnTo>
                    <a:pt x="17974" y="17606"/>
                  </a:lnTo>
                  <a:lnTo>
                    <a:pt x="28553" y="22788"/>
                  </a:lnTo>
                  <a:lnTo>
                    <a:pt x="28941" y="22381"/>
                  </a:lnTo>
                  <a:lnTo>
                    <a:pt x="29310" y="21953"/>
                  </a:lnTo>
                  <a:lnTo>
                    <a:pt x="29659" y="21507"/>
                  </a:lnTo>
                  <a:lnTo>
                    <a:pt x="29989" y="21041"/>
                  </a:lnTo>
                  <a:lnTo>
                    <a:pt x="30300" y="20575"/>
                  </a:lnTo>
                  <a:lnTo>
                    <a:pt x="30571" y="20090"/>
                  </a:lnTo>
                  <a:lnTo>
                    <a:pt x="30843" y="19585"/>
                  </a:lnTo>
                  <a:lnTo>
                    <a:pt x="31076" y="19081"/>
                  </a:lnTo>
                  <a:lnTo>
                    <a:pt x="31309" y="18557"/>
                  </a:lnTo>
                  <a:lnTo>
                    <a:pt x="31503" y="18033"/>
                  </a:lnTo>
                  <a:lnTo>
                    <a:pt x="31678" y="17489"/>
                  </a:lnTo>
                  <a:lnTo>
                    <a:pt x="31833" y="16946"/>
                  </a:lnTo>
                  <a:lnTo>
                    <a:pt x="31969" y="16402"/>
                  </a:lnTo>
                  <a:lnTo>
                    <a:pt x="32066" y="15839"/>
                  </a:lnTo>
                  <a:lnTo>
                    <a:pt x="32163" y="15296"/>
                  </a:lnTo>
                  <a:lnTo>
                    <a:pt x="32241" y="14733"/>
                  </a:lnTo>
                  <a:lnTo>
                    <a:pt x="32279" y="14131"/>
                  </a:lnTo>
                  <a:lnTo>
                    <a:pt x="32299" y="13510"/>
                  </a:lnTo>
                  <a:lnTo>
                    <a:pt x="32299" y="12908"/>
                  </a:lnTo>
                  <a:lnTo>
                    <a:pt x="32279" y="12307"/>
                  </a:lnTo>
                  <a:lnTo>
                    <a:pt x="32221" y="11705"/>
                  </a:lnTo>
                  <a:lnTo>
                    <a:pt x="32144" y="11103"/>
                  </a:lnTo>
                  <a:lnTo>
                    <a:pt x="32046" y="10502"/>
                  </a:lnTo>
                  <a:lnTo>
                    <a:pt x="31911" y="9900"/>
                  </a:lnTo>
                  <a:lnTo>
                    <a:pt x="31755" y="9318"/>
                  </a:lnTo>
                  <a:lnTo>
                    <a:pt x="31581" y="8755"/>
                  </a:lnTo>
                  <a:lnTo>
                    <a:pt x="31367" y="8172"/>
                  </a:lnTo>
                  <a:lnTo>
                    <a:pt x="31134" y="7629"/>
                  </a:lnTo>
                  <a:lnTo>
                    <a:pt x="30882" y="7085"/>
                  </a:lnTo>
                  <a:lnTo>
                    <a:pt x="30591" y="6542"/>
                  </a:lnTo>
                  <a:lnTo>
                    <a:pt x="30280" y="6037"/>
                  </a:lnTo>
                  <a:lnTo>
                    <a:pt x="29931" y="5533"/>
                  </a:lnTo>
                  <a:lnTo>
                    <a:pt x="29581" y="5067"/>
                  </a:lnTo>
                  <a:lnTo>
                    <a:pt x="29213" y="4601"/>
                  </a:lnTo>
                  <a:lnTo>
                    <a:pt x="28805" y="4174"/>
                  </a:lnTo>
                  <a:lnTo>
                    <a:pt x="28397" y="3766"/>
                  </a:lnTo>
                  <a:lnTo>
                    <a:pt x="27970" y="3378"/>
                  </a:lnTo>
                  <a:lnTo>
                    <a:pt x="27505" y="3009"/>
                  </a:lnTo>
                  <a:lnTo>
                    <a:pt x="27039" y="2660"/>
                  </a:lnTo>
                  <a:lnTo>
                    <a:pt x="26573" y="2330"/>
                  </a:lnTo>
                  <a:lnTo>
                    <a:pt x="26068" y="2019"/>
                  </a:lnTo>
                  <a:lnTo>
                    <a:pt x="25564" y="1728"/>
                  </a:lnTo>
                  <a:lnTo>
                    <a:pt x="25040" y="1457"/>
                  </a:lnTo>
                  <a:lnTo>
                    <a:pt x="24515" y="1204"/>
                  </a:lnTo>
                  <a:lnTo>
                    <a:pt x="23972" y="991"/>
                  </a:lnTo>
                  <a:lnTo>
                    <a:pt x="23409" y="777"/>
                  </a:lnTo>
                  <a:lnTo>
                    <a:pt x="22866" y="603"/>
                  </a:lnTo>
                  <a:lnTo>
                    <a:pt x="22303" y="447"/>
                  </a:lnTo>
                  <a:lnTo>
                    <a:pt x="21720" y="311"/>
                  </a:lnTo>
                  <a:lnTo>
                    <a:pt x="21138" y="195"/>
                  </a:lnTo>
                  <a:lnTo>
                    <a:pt x="20575" y="117"/>
                  </a:lnTo>
                  <a:lnTo>
                    <a:pt x="19974" y="59"/>
                  </a:lnTo>
                  <a:lnTo>
                    <a:pt x="19391" y="20"/>
                  </a:lnTo>
                  <a:lnTo>
                    <a:pt x="188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5"/>
            <p:cNvSpPr/>
            <p:nvPr/>
          </p:nvSpPr>
          <p:spPr>
            <a:xfrm>
              <a:off x="11148244" y="3414934"/>
              <a:ext cx="305094" cy="301179"/>
            </a:xfrm>
            <a:custGeom>
              <a:avLst/>
              <a:gdLst/>
              <a:ahLst/>
              <a:cxnLst/>
              <a:rect l="l" t="t" r="r" b="b"/>
              <a:pathLst>
                <a:path w="10599" h="10463" extrusionOk="0">
                  <a:moveTo>
                    <a:pt x="486" y="0"/>
                  </a:moveTo>
                  <a:lnTo>
                    <a:pt x="583" y="1281"/>
                  </a:lnTo>
                  <a:lnTo>
                    <a:pt x="641" y="2620"/>
                  </a:lnTo>
                  <a:lnTo>
                    <a:pt x="700" y="4193"/>
                  </a:lnTo>
                  <a:lnTo>
                    <a:pt x="700" y="4697"/>
                  </a:lnTo>
                  <a:lnTo>
                    <a:pt x="661" y="5280"/>
                  </a:lnTo>
                  <a:lnTo>
                    <a:pt x="603" y="5920"/>
                  </a:lnTo>
                  <a:lnTo>
                    <a:pt x="506" y="6580"/>
                  </a:lnTo>
                  <a:lnTo>
                    <a:pt x="408" y="7279"/>
                  </a:lnTo>
                  <a:lnTo>
                    <a:pt x="273" y="7958"/>
                  </a:lnTo>
                  <a:lnTo>
                    <a:pt x="137" y="8638"/>
                  </a:lnTo>
                  <a:lnTo>
                    <a:pt x="1" y="9278"/>
                  </a:lnTo>
                  <a:lnTo>
                    <a:pt x="370" y="9433"/>
                  </a:lnTo>
                  <a:lnTo>
                    <a:pt x="777" y="9608"/>
                  </a:lnTo>
                  <a:lnTo>
                    <a:pt x="1224" y="9783"/>
                  </a:lnTo>
                  <a:lnTo>
                    <a:pt x="1728" y="9938"/>
                  </a:lnTo>
                  <a:lnTo>
                    <a:pt x="2272" y="10093"/>
                  </a:lnTo>
                  <a:lnTo>
                    <a:pt x="2854" y="10210"/>
                  </a:lnTo>
                  <a:lnTo>
                    <a:pt x="3475" y="10326"/>
                  </a:lnTo>
                  <a:lnTo>
                    <a:pt x="4135" y="10404"/>
                  </a:lnTo>
                  <a:lnTo>
                    <a:pt x="4815" y="10443"/>
                  </a:lnTo>
                  <a:lnTo>
                    <a:pt x="5552" y="10462"/>
                  </a:lnTo>
                  <a:lnTo>
                    <a:pt x="6309" y="10423"/>
                  </a:lnTo>
                  <a:lnTo>
                    <a:pt x="6717" y="10384"/>
                  </a:lnTo>
                  <a:lnTo>
                    <a:pt x="7105" y="10346"/>
                  </a:lnTo>
                  <a:lnTo>
                    <a:pt x="7532" y="10268"/>
                  </a:lnTo>
                  <a:lnTo>
                    <a:pt x="7940" y="10210"/>
                  </a:lnTo>
                  <a:lnTo>
                    <a:pt x="8367" y="10113"/>
                  </a:lnTo>
                  <a:lnTo>
                    <a:pt x="8794" y="10016"/>
                  </a:lnTo>
                  <a:lnTo>
                    <a:pt x="9240" y="9880"/>
                  </a:lnTo>
                  <a:lnTo>
                    <a:pt x="9686" y="9744"/>
                  </a:lnTo>
                  <a:lnTo>
                    <a:pt x="10133" y="9589"/>
                  </a:lnTo>
                  <a:lnTo>
                    <a:pt x="10599" y="9414"/>
                  </a:lnTo>
                  <a:lnTo>
                    <a:pt x="10405" y="9239"/>
                  </a:lnTo>
                  <a:lnTo>
                    <a:pt x="10075" y="8909"/>
                  </a:lnTo>
                  <a:lnTo>
                    <a:pt x="9667" y="8443"/>
                  </a:lnTo>
                  <a:lnTo>
                    <a:pt x="9221" y="7919"/>
                  </a:lnTo>
                  <a:lnTo>
                    <a:pt x="8794" y="7376"/>
                  </a:lnTo>
                  <a:lnTo>
                    <a:pt x="8580" y="7104"/>
                  </a:lnTo>
                  <a:lnTo>
                    <a:pt x="8405" y="6832"/>
                  </a:lnTo>
                  <a:lnTo>
                    <a:pt x="8250" y="6580"/>
                  </a:lnTo>
                  <a:lnTo>
                    <a:pt x="8134" y="6328"/>
                  </a:lnTo>
                  <a:lnTo>
                    <a:pt x="8037" y="6114"/>
                  </a:lnTo>
                  <a:lnTo>
                    <a:pt x="7998" y="5940"/>
                  </a:lnTo>
                  <a:lnTo>
                    <a:pt x="7920" y="5124"/>
                  </a:lnTo>
                  <a:lnTo>
                    <a:pt x="7862" y="4270"/>
                  </a:lnTo>
                  <a:lnTo>
                    <a:pt x="7823" y="3416"/>
                  </a:lnTo>
                  <a:lnTo>
                    <a:pt x="7823" y="2620"/>
                  </a:lnTo>
                  <a:lnTo>
                    <a:pt x="7842" y="1359"/>
                  </a:lnTo>
                  <a:lnTo>
                    <a:pt x="7842" y="854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FAB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5"/>
            <p:cNvSpPr/>
            <p:nvPr/>
          </p:nvSpPr>
          <p:spPr>
            <a:xfrm>
              <a:off x="11162234" y="3415481"/>
              <a:ext cx="216234" cy="184398"/>
            </a:xfrm>
            <a:custGeom>
              <a:avLst/>
              <a:gdLst/>
              <a:ahLst/>
              <a:cxnLst/>
              <a:rect l="l" t="t" r="r" b="b"/>
              <a:pathLst>
                <a:path w="7512" h="6406" extrusionOk="0">
                  <a:moveTo>
                    <a:pt x="0" y="1"/>
                  </a:moveTo>
                  <a:lnTo>
                    <a:pt x="97" y="1262"/>
                  </a:lnTo>
                  <a:lnTo>
                    <a:pt x="155" y="2601"/>
                  </a:lnTo>
                  <a:lnTo>
                    <a:pt x="214" y="4154"/>
                  </a:lnTo>
                  <a:lnTo>
                    <a:pt x="1922" y="4911"/>
                  </a:lnTo>
                  <a:lnTo>
                    <a:pt x="2756" y="5280"/>
                  </a:lnTo>
                  <a:lnTo>
                    <a:pt x="3572" y="5610"/>
                  </a:lnTo>
                  <a:lnTo>
                    <a:pt x="4329" y="5901"/>
                  </a:lnTo>
                  <a:lnTo>
                    <a:pt x="4969" y="6134"/>
                  </a:lnTo>
                  <a:lnTo>
                    <a:pt x="5513" y="6309"/>
                  </a:lnTo>
                  <a:lnTo>
                    <a:pt x="5726" y="6367"/>
                  </a:lnTo>
                  <a:lnTo>
                    <a:pt x="5901" y="6386"/>
                  </a:lnTo>
                  <a:lnTo>
                    <a:pt x="6134" y="6406"/>
                  </a:lnTo>
                  <a:lnTo>
                    <a:pt x="6367" y="6386"/>
                  </a:lnTo>
                  <a:lnTo>
                    <a:pt x="6599" y="6348"/>
                  </a:lnTo>
                  <a:lnTo>
                    <a:pt x="6794" y="6289"/>
                  </a:lnTo>
                  <a:lnTo>
                    <a:pt x="6988" y="6212"/>
                  </a:lnTo>
                  <a:lnTo>
                    <a:pt x="7182" y="6134"/>
                  </a:lnTo>
                  <a:lnTo>
                    <a:pt x="7356" y="6018"/>
                  </a:lnTo>
                  <a:lnTo>
                    <a:pt x="7512" y="5921"/>
                  </a:lnTo>
                  <a:lnTo>
                    <a:pt x="7415" y="5105"/>
                  </a:lnTo>
                  <a:lnTo>
                    <a:pt x="7376" y="4251"/>
                  </a:lnTo>
                  <a:lnTo>
                    <a:pt x="7356" y="3397"/>
                  </a:lnTo>
                  <a:lnTo>
                    <a:pt x="7337" y="2601"/>
                  </a:lnTo>
                  <a:lnTo>
                    <a:pt x="7356" y="1340"/>
                  </a:lnTo>
                  <a:lnTo>
                    <a:pt x="7356" y="8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5"/>
            <p:cNvSpPr/>
            <p:nvPr/>
          </p:nvSpPr>
          <p:spPr>
            <a:xfrm>
              <a:off x="10992372" y="2670147"/>
              <a:ext cx="644788" cy="885029"/>
            </a:xfrm>
            <a:custGeom>
              <a:avLst/>
              <a:gdLst/>
              <a:ahLst/>
              <a:cxnLst/>
              <a:rect l="l" t="t" r="r" b="b"/>
              <a:pathLst>
                <a:path w="22400" h="30746" extrusionOk="0">
                  <a:moveTo>
                    <a:pt x="11763" y="1"/>
                  </a:moveTo>
                  <a:lnTo>
                    <a:pt x="11239" y="20"/>
                  </a:lnTo>
                  <a:lnTo>
                    <a:pt x="10734" y="59"/>
                  </a:lnTo>
                  <a:lnTo>
                    <a:pt x="10210" y="117"/>
                  </a:lnTo>
                  <a:lnTo>
                    <a:pt x="9705" y="195"/>
                  </a:lnTo>
                  <a:lnTo>
                    <a:pt x="9181" y="311"/>
                  </a:lnTo>
                  <a:lnTo>
                    <a:pt x="8677" y="428"/>
                  </a:lnTo>
                  <a:lnTo>
                    <a:pt x="8172" y="583"/>
                  </a:lnTo>
                  <a:lnTo>
                    <a:pt x="7687" y="738"/>
                  </a:lnTo>
                  <a:lnTo>
                    <a:pt x="7182" y="932"/>
                  </a:lnTo>
                  <a:lnTo>
                    <a:pt x="6697" y="1126"/>
                  </a:lnTo>
                  <a:lnTo>
                    <a:pt x="6231" y="1359"/>
                  </a:lnTo>
                  <a:lnTo>
                    <a:pt x="5765" y="1612"/>
                  </a:lnTo>
                  <a:lnTo>
                    <a:pt x="5299" y="1883"/>
                  </a:lnTo>
                  <a:lnTo>
                    <a:pt x="4853" y="2175"/>
                  </a:lnTo>
                  <a:lnTo>
                    <a:pt x="4407" y="2485"/>
                  </a:lnTo>
                  <a:lnTo>
                    <a:pt x="3980" y="2796"/>
                  </a:lnTo>
                  <a:lnTo>
                    <a:pt x="3572" y="3145"/>
                  </a:lnTo>
                  <a:lnTo>
                    <a:pt x="3164" y="3514"/>
                  </a:lnTo>
                  <a:lnTo>
                    <a:pt x="2640" y="4018"/>
                  </a:lnTo>
                  <a:lnTo>
                    <a:pt x="2155" y="4523"/>
                  </a:lnTo>
                  <a:lnTo>
                    <a:pt x="1709" y="5008"/>
                  </a:lnTo>
                  <a:lnTo>
                    <a:pt x="1301" y="5474"/>
                  </a:lnTo>
                  <a:lnTo>
                    <a:pt x="952" y="5940"/>
                  </a:lnTo>
                  <a:lnTo>
                    <a:pt x="641" y="6367"/>
                  </a:lnTo>
                  <a:lnTo>
                    <a:pt x="408" y="6775"/>
                  </a:lnTo>
                  <a:lnTo>
                    <a:pt x="311" y="6969"/>
                  </a:lnTo>
                  <a:lnTo>
                    <a:pt x="233" y="7143"/>
                  </a:lnTo>
                  <a:lnTo>
                    <a:pt x="156" y="7454"/>
                  </a:lnTo>
                  <a:lnTo>
                    <a:pt x="98" y="7784"/>
                  </a:lnTo>
                  <a:lnTo>
                    <a:pt x="39" y="8172"/>
                  </a:lnTo>
                  <a:lnTo>
                    <a:pt x="0" y="8599"/>
                  </a:lnTo>
                  <a:lnTo>
                    <a:pt x="0" y="9065"/>
                  </a:lnTo>
                  <a:lnTo>
                    <a:pt x="0" y="9570"/>
                  </a:lnTo>
                  <a:lnTo>
                    <a:pt x="0" y="10094"/>
                  </a:lnTo>
                  <a:lnTo>
                    <a:pt x="39" y="10657"/>
                  </a:lnTo>
                  <a:lnTo>
                    <a:pt x="136" y="11860"/>
                  </a:lnTo>
                  <a:lnTo>
                    <a:pt x="272" y="13122"/>
                  </a:lnTo>
                  <a:lnTo>
                    <a:pt x="447" y="14422"/>
                  </a:lnTo>
                  <a:lnTo>
                    <a:pt x="660" y="15762"/>
                  </a:lnTo>
                  <a:lnTo>
                    <a:pt x="913" y="17081"/>
                  </a:lnTo>
                  <a:lnTo>
                    <a:pt x="1165" y="18382"/>
                  </a:lnTo>
                  <a:lnTo>
                    <a:pt x="1456" y="19605"/>
                  </a:lnTo>
                  <a:lnTo>
                    <a:pt x="1747" y="20750"/>
                  </a:lnTo>
                  <a:lnTo>
                    <a:pt x="2039" y="21798"/>
                  </a:lnTo>
                  <a:lnTo>
                    <a:pt x="2310" y="22691"/>
                  </a:lnTo>
                  <a:lnTo>
                    <a:pt x="2466" y="23079"/>
                  </a:lnTo>
                  <a:lnTo>
                    <a:pt x="2601" y="23428"/>
                  </a:lnTo>
                  <a:lnTo>
                    <a:pt x="2737" y="23720"/>
                  </a:lnTo>
                  <a:lnTo>
                    <a:pt x="2854" y="23972"/>
                  </a:lnTo>
                  <a:lnTo>
                    <a:pt x="3009" y="24185"/>
                  </a:lnTo>
                  <a:lnTo>
                    <a:pt x="3164" y="24418"/>
                  </a:lnTo>
                  <a:lnTo>
                    <a:pt x="3358" y="24651"/>
                  </a:lnTo>
                  <a:lnTo>
                    <a:pt x="3591" y="24884"/>
                  </a:lnTo>
                  <a:lnTo>
                    <a:pt x="3824" y="25117"/>
                  </a:lnTo>
                  <a:lnTo>
                    <a:pt x="4096" y="25369"/>
                  </a:lnTo>
                  <a:lnTo>
                    <a:pt x="4678" y="25855"/>
                  </a:lnTo>
                  <a:lnTo>
                    <a:pt x="5319" y="26340"/>
                  </a:lnTo>
                  <a:lnTo>
                    <a:pt x="5998" y="26845"/>
                  </a:lnTo>
                  <a:lnTo>
                    <a:pt x="6716" y="27310"/>
                  </a:lnTo>
                  <a:lnTo>
                    <a:pt x="7434" y="27776"/>
                  </a:lnTo>
                  <a:lnTo>
                    <a:pt x="8172" y="28223"/>
                  </a:lnTo>
                  <a:lnTo>
                    <a:pt x="8890" y="28650"/>
                  </a:lnTo>
                  <a:lnTo>
                    <a:pt x="9570" y="29038"/>
                  </a:lnTo>
                  <a:lnTo>
                    <a:pt x="10230" y="29368"/>
                  </a:lnTo>
                  <a:lnTo>
                    <a:pt x="11316" y="29931"/>
                  </a:lnTo>
                  <a:lnTo>
                    <a:pt x="11743" y="30125"/>
                  </a:lnTo>
                  <a:lnTo>
                    <a:pt x="12054" y="30261"/>
                  </a:lnTo>
                  <a:lnTo>
                    <a:pt x="12345" y="30377"/>
                  </a:lnTo>
                  <a:lnTo>
                    <a:pt x="12695" y="30494"/>
                  </a:lnTo>
                  <a:lnTo>
                    <a:pt x="13083" y="30591"/>
                  </a:lnTo>
                  <a:lnTo>
                    <a:pt x="13529" y="30668"/>
                  </a:lnTo>
                  <a:lnTo>
                    <a:pt x="13995" y="30727"/>
                  </a:lnTo>
                  <a:lnTo>
                    <a:pt x="14247" y="30746"/>
                  </a:lnTo>
                  <a:lnTo>
                    <a:pt x="14791" y="30746"/>
                  </a:lnTo>
                  <a:lnTo>
                    <a:pt x="15063" y="30727"/>
                  </a:lnTo>
                  <a:lnTo>
                    <a:pt x="15334" y="30688"/>
                  </a:lnTo>
                  <a:lnTo>
                    <a:pt x="15625" y="30630"/>
                  </a:lnTo>
                  <a:lnTo>
                    <a:pt x="15917" y="30552"/>
                  </a:lnTo>
                  <a:lnTo>
                    <a:pt x="16208" y="30455"/>
                  </a:lnTo>
                  <a:lnTo>
                    <a:pt x="16518" y="30338"/>
                  </a:lnTo>
                  <a:lnTo>
                    <a:pt x="16809" y="30203"/>
                  </a:lnTo>
                  <a:lnTo>
                    <a:pt x="17120" y="30047"/>
                  </a:lnTo>
                  <a:lnTo>
                    <a:pt x="17431" y="29853"/>
                  </a:lnTo>
                  <a:lnTo>
                    <a:pt x="17741" y="29640"/>
                  </a:lnTo>
                  <a:lnTo>
                    <a:pt x="18052" y="29407"/>
                  </a:lnTo>
                  <a:lnTo>
                    <a:pt x="18362" y="29135"/>
                  </a:lnTo>
                  <a:lnTo>
                    <a:pt x="18673" y="28844"/>
                  </a:lnTo>
                  <a:lnTo>
                    <a:pt x="18983" y="28514"/>
                  </a:lnTo>
                  <a:lnTo>
                    <a:pt x="19275" y="28145"/>
                  </a:lnTo>
                  <a:lnTo>
                    <a:pt x="19585" y="27737"/>
                  </a:lnTo>
                  <a:lnTo>
                    <a:pt x="19876" y="27310"/>
                  </a:lnTo>
                  <a:lnTo>
                    <a:pt x="20187" y="26825"/>
                  </a:lnTo>
                  <a:lnTo>
                    <a:pt x="20478" y="26321"/>
                  </a:lnTo>
                  <a:lnTo>
                    <a:pt x="20750" y="25777"/>
                  </a:lnTo>
                  <a:lnTo>
                    <a:pt x="21002" y="25175"/>
                  </a:lnTo>
                  <a:lnTo>
                    <a:pt x="21235" y="24554"/>
                  </a:lnTo>
                  <a:lnTo>
                    <a:pt x="21448" y="23894"/>
                  </a:lnTo>
                  <a:lnTo>
                    <a:pt x="21623" y="23215"/>
                  </a:lnTo>
                  <a:lnTo>
                    <a:pt x="21778" y="22516"/>
                  </a:lnTo>
                  <a:lnTo>
                    <a:pt x="21934" y="21779"/>
                  </a:lnTo>
                  <a:lnTo>
                    <a:pt x="22050" y="21022"/>
                  </a:lnTo>
                  <a:lnTo>
                    <a:pt x="22147" y="20265"/>
                  </a:lnTo>
                  <a:lnTo>
                    <a:pt x="22244" y="19488"/>
                  </a:lnTo>
                  <a:lnTo>
                    <a:pt x="22302" y="18692"/>
                  </a:lnTo>
                  <a:lnTo>
                    <a:pt x="22341" y="17897"/>
                  </a:lnTo>
                  <a:lnTo>
                    <a:pt x="22380" y="17081"/>
                  </a:lnTo>
                  <a:lnTo>
                    <a:pt x="22400" y="16266"/>
                  </a:lnTo>
                  <a:lnTo>
                    <a:pt x="22400" y="15470"/>
                  </a:lnTo>
                  <a:lnTo>
                    <a:pt x="22400" y="14655"/>
                  </a:lnTo>
                  <a:lnTo>
                    <a:pt x="22380" y="13859"/>
                  </a:lnTo>
                  <a:lnTo>
                    <a:pt x="22341" y="13083"/>
                  </a:lnTo>
                  <a:lnTo>
                    <a:pt x="22283" y="12307"/>
                  </a:lnTo>
                  <a:lnTo>
                    <a:pt x="22225" y="11530"/>
                  </a:lnTo>
                  <a:lnTo>
                    <a:pt x="22089" y="10074"/>
                  </a:lnTo>
                  <a:lnTo>
                    <a:pt x="21914" y="8696"/>
                  </a:lnTo>
                  <a:lnTo>
                    <a:pt x="21701" y="7454"/>
                  </a:lnTo>
                  <a:lnTo>
                    <a:pt x="21584" y="6872"/>
                  </a:lnTo>
                  <a:lnTo>
                    <a:pt x="21468" y="6348"/>
                  </a:lnTo>
                  <a:lnTo>
                    <a:pt x="21351" y="5843"/>
                  </a:lnTo>
                  <a:lnTo>
                    <a:pt x="21235" y="5397"/>
                  </a:lnTo>
                  <a:lnTo>
                    <a:pt x="21099" y="4989"/>
                  </a:lnTo>
                  <a:lnTo>
                    <a:pt x="20983" y="4640"/>
                  </a:lnTo>
                  <a:lnTo>
                    <a:pt x="20827" y="4310"/>
                  </a:lnTo>
                  <a:lnTo>
                    <a:pt x="20633" y="3999"/>
                  </a:lnTo>
                  <a:lnTo>
                    <a:pt x="20400" y="3669"/>
                  </a:lnTo>
                  <a:lnTo>
                    <a:pt x="20129" y="3359"/>
                  </a:lnTo>
                  <a:lnTo>
                    <a:pt x="19799" y="3048"/>
                  </a:lnTo>
                  <a:lnTo>
                    <a:pt x="19469" y="2737"/>
                  </a:lnTo>
                  <a:lnTo>
                    <a:pt x="19100" y="2446"/>
                  </a:lnTo>
                  <a:lnTo>
                    <a:pt x="18692" y="2155"/>
                  </a:lnTo>
                  <a:lnTo>
                    <a:pt x="18246" y="1845"/>
                  </a:lnTo>
                  <a:lnTo>
                    <a:pt x="17780" y="1553"/>
                  </a:lnTo>
                  <a:lnTo>
                    <a:pt x="17314" y="1301"/>
                  </a:lnTo>
                  <a:lnTo>
                    <a:pt x="16829" y="1068"/>
                  </a:lnTo>
                  <a:lnTo>
                    <a:pt x="16344" y="855"/>
                  </a:lnTo>
                  <a:lnTo>
                    <a:pt x="15858" y="680"/>
                  </a:lnTo>
                  <a:lnTo>
                    <a:pt x="15354" y="505"/>
                  </a:lnTo>
                  <a:lnTo>
                    <a:pt x="14849" y="369"/>
                  </a:lnTo>
                  <a:lnTo>
                    <a:pt x="14344" y="253"/>
                  </a:lnTo>
                  <a:lnTo>
                    <a:pt x="13840" y="156"/>
                  </a:lnTo>
                  <a:lnTo>
                    <a:pt x="13316" y="98"/>
                  </a:lnTo>
                  <a:lnTo>
                    <a:pt x="12792" y="39"/>
                  </a:lnTo>
                  <a:lnTo>
                    <a:pt x="12287" y="20"/>
                  </a:lnTo>
                  <a:lnTo>
                    <a:pt x="11763" y="1"/>
                  </a:lnTo>
                  <a:close/>
                </a:path>
              </a:pathLst>
            </a:custGeom>
            <a:solidFill>
              <a:srgbClr val="FAB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5"/>
            <p:cNvSpPr/>
            <p:nvPr/>
          </p:nvSpPr>
          <p:spPr>
            <a:xfrm>
              <a:off x="11430972" y="3085286"/>
              <a:ext cx="58117" cy="205066"/>
            </a:xfrm>
            <a:custGeom>
              <a:avLst/>
              <a:gdLst/>
              <a:ahLst/>
              <a:cxnLst/>
              <a:rect l="l" t="t" r="r" b="b"/>
              <a:pathLst>
                <a:path w="2019" h="7124" extrusionOk="0">
                  <a:moveTo>
                    <a:pt x="1456" y="0"/>
                  </a:moveTo>
                  <a:lnTo>
                    <a:pt x="1281" y="97"/>
                  </a:lnTo>
                  <a:lnTo>
                    <a:pt x="1126" y="233"/>
                  </a:lnTo>
                  <a:lnTo>
                    <a:pt x="990" y="388"/>
                  </a:lnTo>
                  <a:lnTo>
                    <a:pt x="854" y="544"/>
                  </a:lnTo>
                  <a:lnTo>
                    <a:pt x="738" y="718"/>
                  </a:lnTo>
                  <a:lnTo>
                    <a:pt x="621" y="893"/>
                  </a:lnTo>
                  <a:lnTo>
                    <a:pt x="524" y="1068"/>
                  </a:lnTo>
                  <a:lnTo>
                    <a:pt x="447" y="1262"/>
                  </a:lnTo>
                  <a:lnTo>
                    <a:pt x="311" y="1631"/>
                  </a:lnTo>
                  <a:lnTo>
                    <a:pt x="214" y="1999"/>
                  </a:lnTo>
                  <a:lnTo>
                    <a:pt x="175" y="2388"/>
                  </a:lnTo>
                  <a:lnTo>
                    <a:pt x="156" y="2601"/>
                  </a:lnTo>
                  <a:lnTo>
                    <a:pt x="175" y="2795"/>
                  </a:lnTo>
                  <a:lnTo>
                    <a:pt x="194" y="3222"/>
                  </a:lnTo>
                  <a:lnTo>
                    <a:pt x="233" y="3630"/>
                  </a:lnTo>
                  <a:lnTo>
                    <a:pt x="311" y="4018"/>
                  </a:lnTo>
                  <a:lnTo>
                    <a:pt x="350" y="4212"/>
                  </a:lnTo>
                  <a:lnTo>
                    <a:pt x="408" y="4387"/>
                  </a:lnTo>
                  <a:lnTo>
                    <a:pt x="466" y="4562"/>
                  </a:lnTo>
                  <a:lnTo>
                    <a:pt x="544" y="4717"/>
                  </a:lnTo>
                  <a:lnTo>
                    <a:pt x="641" y="4892"/>
                  </a:lnTo>
                  <a:lnTo>
                    <a:pt x="757" y="5027"/>
                  </a:lnTo>
                  <a:lnTo>
                    <a:pt x="874" y="5183"/>
                  </a:lnTo>
                  <a:lnTo>
                    <a:pt x="1029" y="5299"/>
                  </a:lnTo>
                  <a:lnTo>
                    <a:pt x="1184" y="5435"/>
                  </a:lnTo>
                  <a:lnTo>
                    <a:pt x="1378" y="5551"/>
                  </a:lnTo>
                  <a:lnTo>
                    <a:pt x="1243" y="5726"/>
                  </a:lnTo>
                  <a:lnTo>
                    <a:pt x="1107" y="5920"/>
                  </a:lnTo>
                  <a:lnTo>
                    <a:pt x="796" y="6250"/>
                  </a:lnTo>
                  <a:lnTo>
                    <a:pt x="544" y="6522"/>
                  </a:lnTo>
                  <a:lnTo>
                    <a:pt x="272" y="6774"/>
                  </a:lnTo>
                  <a:lnTo>
                    <a:pt x="156" y="6930"/>
                  </a:lnTo>
                  <a:lnTo>
                    <a:pt x="117" y="6968"/>
                  </a:lnTo>
                  <a:lnTo>
                    <a:pt x="0" y="7085"/>
                  </a:lnTo>
                  <a:lnTo>
                    <a:pt x="117" y="7104"/>
                  </a:lnTo>
                  <a:lnTo>
                    <a:pt x="214" y="7124"/>
                  </a:lnTo>
                  <a:lnTo>
                    <a:pt x="311" y="7104"/>
                  </a:lnTo>
                  <a:lnTo>
                    <a:pt x="388" y="7085"/>
                  </a:lnTo>
                  <a:lnTo>
                    <a:pt x="563" y="7007"/>
                  </a:lnTo>
                  <a:lnTo>
                    <a:pt x="718" y="6910"/>
                  </a:lnTo>
                  <a:lnTo>
                    <a:pt x="854" y="6794"/>
                  </a:lnTo>
                  <a:lnTo>
                    <a:pt x="1126" y="6561"/>
                  </a:lnTo>
                  <a:lnTo>
                    <a:pt x="1359" y="6308"/>
                  </a:lnTo>
                  <a:lnTo>
                    <a:pt x="1708" y="5823"/>
                  </a:lnTo>
                  <a:lnTo>
                    <a:pt x="2019" y="5377"/>
                  </a:lnTo>
                  <a:lnTo>
                    <a:pt x="1844" y="5280"/>
                  </a:lnTo>
                  <a:lnTo>
                    <a:pt x="1670" y="5163"/>
                  </a:lnTo>
                  <a:lnTo>
                    <a:pt x="1514" y="5027"/>
                  </a:lnTo>
                  <a:lnTo>
                    <a:pt x="1378" y="4892"/>
                  </a:lnTo>
                  <a:lnTo>
                    <a:pt x="1243" y="4736"/>
                  </a:lnTo>
                  <a:lnTo>
                    <a:pt x="1107" y="4562"/>
                  </a:lnTo>
                  <a:lnTo>
                    <a:pt x="1010" y="4406"/>
                  </a:lnTo>
                  <a:lnTo>
                    <a:pt x="913" y="4232"/>
                  </a:lnTo>
                  <a:lnTo>
                    <a:pt x="757" y="3902"/>
                  </a:lnTo>
                  <a:lnTo>
                    <a:pt x="660" y="3572"/>
                  </a:lnTo>
                  <a:lnTo>
                    <a:pt x="583" y="3242"/>
                  </a:lnTo>
                  <a:lnTo>
                    <a:pt x="544" y="2892"/>
                  </a:lnTo>
                  <a:lnTo>
                    <a:pt x="544" y="2543"/>
                  </a:lnTo>
                  <a:lnTo>
                    <a:pt x="563" y="2194"/>
                  </a:lnTo>
                  <a:lnTo>
                    <a:pt x="621" y="1844"/>
                  </a:lnTo>
                  <a:lnTo>
                    <a:pt x="699" y="1495"/>
                  </a:lnTo>
                  <a:lnTo>
                    <a:pt x="815" y="1165"/>
                  </a:lnTo>
                  <a:lnTo>
                    <a:pt x="951" y="835"/>
                  </a:lnTo>
                  <a:lnTo>
                    <a:pt x="1126" y="544"/>
                  </a:lnTo>
                  <a:lnTo>
                    <a:pt x="1320" y="233"/>
                  </a:lnTo>
                  <a:lnTo>
                    <a:pt x="1378" y="117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5"/>
            <p:cNvSpPr/>
            <p:nvPr/>
          </p:nvSpPr>
          <p:spPr>
            <a:xfrm>
              <a:off x="11260564" y="3316575"/>
              <a:ext cx="224639" cy="65976"/>
            </a:xfrm>
            <a:custGeom>
              <a:avLst/>
              <a:gdLst/>
              <a:ahLst/>
              <a:cxnLst/>
              <a:rect l="l" t="t" r="r" b="b"/>
              <a:pathLst>
                <a:path w="7804" h="2292" extrusionOk="0">
                  <a:moveTo>
                    <a:pt x="0" y="1"/>
                  </a:moveTo>
                  <a:lnTo>
                    <a:pt x="388" y="409"/>
                  </a:lnTo>
                  <a:lnTo>
                    <a:pt x="777" y="777"/>
                  </a:lnTo>
                  <a:lnTo>
                    <a:pt x="1184" y="1127"/>
                  </a:lnTo>
                  <a:lnTo>
                    <a:pt x="1611" y="1437"/>
                  </a:lnTo>
                  <a:lnTo>
                    <a:pt x="1825" y="1593"/>
                  </a:lnTo>
                  <a:lnTo>
                    <a:pt x="2038" y="1709"/>
                  </a:lnTo>
                  <a:lnTo>
                    <a:pt x="2271" y="1845"/>
                  </a:lnTo>
                  <a:lnTo>
                    <a:pt x="2524" y="1942"/>
                  </a:lnTo>
                  <a:lnTo>
                    <a:pt x="2756" y="2039"/>
                  </a:lnTo>
                  <a:lnTo>
                    <a:pt x="3028" y="2117"/>
                  </a:lnTo>
                  <a:lnTo>
                    <a:pt x="3281" y="2175"/>
                  </a:lnTo>
                  <a:lnTo>
                    <a:pt x="3572" y="2233"/>
                  </a:lnTo>
                  <a:lnTo>
                    <a:pt x="3843" y="2272"/>
                  </a:lnTo>
                  <a:lnTo>
                    <a:pt x="4115" y="2291"/>
                  </a:lnTo>
                  <a:lnTo>
                    <a:pt x="4678" y="2291"/>
                  </a:lnTo>
                  <a:lnTo>
                    <a:pt x="4950" y="2272"/>
                  </a:lnTo>
                  <a:lnTo>
                    <a:pt x="5222" y="2233"/>
                  </a:lnTo>
                  <a:lnTo>
                    <a:pt x="5493" y="2194"/>
                  </a:lnTo>
                  <a:lnTo>
                    <a:pt x="5765" y="2136"/>
                  </a:lnTo>
                  <a:lnTo>
                    <a:pt x="6289" y="1981"/>
                  </a:lnTo>
                  <a:lnTo>
                    <a:pt x="6794" y="1787"/>
                  </a:lnTo>
                  <a:lnTo>
                    <a:pt x="7318" y="1554"/>
                  </a:lnTo>
                  <a:lnTo>
                    <a:pt x="7803" y="1282"/>
                  </a:lnTo>
                  <a:lnTo>
                    <a:pt x="7318" y="1398"/>
                  </a:lnTo>
                  <a:lnTo>
                    <a:pt x="6813" y="1496"/>
                  </a:lnTo>
                  <a:lnTo>
                    <a:pt x="6308" y="1573"/>
                  </a:lnTo>
                  <a:lnTo>
                    <a:pt x="5804" y="1612"/>
                  </a:lnTo>
                  <a:lnTo>
                    <a:pt x="5299" y="1612"/>
                  </a:lnTo>
                  <a:lnTo>
                    <a:pt x="4775" y="1593"/>
                  </a:lnTo>
                  <a:lnTo>
                    <a:pt x="4270" y="1554"/>
                  </a:lnTo>
                  <a:lnTo>
                    <a:pt x="3766" y="1476"/>
                  </a:lnTo>
                  <a:lnTo>
                    <a:pt x="3261" y="1379"/>
                  </a:lnTo>
                  <a:lnTo>
                    <a:pt x="2776" y="1263"/>
                  </a:lnTo>
                  <a:lnTo>
                    <a:pt x="2271" y="1127"/>
                  </a:lnTo>
                  <a:lnTo>
                    <a:pt x="1805" y="952"/>
                  </a:lnTo>
                  <a:lnTo>
                    <a:pt x="1340" y="739"/>
                  </a:lnTo>
                  <a:lnTo>
                    <a:pt x="874" y="525"/>
                  </a:lnTo>
                  <a:lnTo>
                    <a:pt x="427" y="2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5"/>
            <p:cNvSpPr/>
            <p:nvPr/>
          </p:nvSpPr>
          <p:spPr>
            <a:xfrm>
              <a:off x="11320897" y="3398152"/>
              <a:ext cx="95567" cy="34686"/>
            </a:xfrm>
            <a:custGeom>
              <a:avLst/>
              <a:gdLst/>
              <a:ahLst/>
              <a:cxnLst/>
              <a:rect l="l" t="t" r="r" b="b"/>
              <a:pathLst>
                <a:path w="3320" h="1205" extrusionOk="0">
                  <a:moveTo>
                    <a:pt x="1" y="1"/>
                  </a:moveTo>
                  <a:lnTo>
                    <a:pt x="156" y="195"/>
                  </a:lnTo>
                  <a:lnTo>
                    <a:pt x="311" y="408"/>
                  </a:lnTo>
                  <a:lnTo>
                    <a:pt x="505" y="603"/>
                  </a:lnTo>
                  <a:lnTo>
                    <a:pt x="699" y="777"/>
                  </a:lnTo>
                  <a:lnTo>
                    <a:pt x="913" y="932"/>
                  </a:lnTo>
                  <a:lnTo>
                    <a:pt x="1146" y="1068"/>
                  </a:lnTo>
                  <a:lnTo>
                    <a:pt x="1379" y="1146"/>
                  </a:lnTo>
                  <a:lnTo>
                    <a:pt x="1514" y="1185"/>
                  </a:lnTo>
                  <a:lnTo>
                    <a:pt x="1631" y="1204"/>
                  </a:lnTo>
                  <a:lnTo>
                    <a:pt x="1864" y="1204"/>
                  </a:lnTo>
                  <a:lnTo>
                    <a:pt x="2097" y="1185"/>
                  </a:lnTo>
                  <a:lnTo>
                    <a:pt x="2330" y="1127"/>
                  </a:lnTo>
                  <a:lnTo>
                    <a:pt x="2543" y="1049"/>
                  </a:lnTo>
                  <a:lnTo>
                    <a:pt x="2757" y="952"/>
                  </a:lnTo>
                  <a:lnTo>
                    <a:pt x="2951" y="835"/>
                  </a:lnTo>
                  <a:lnTo>
                    <a:pt x="3145" y="680"/>
                  </a:lnTo>
                  <a:lnTo>
                    <a:pt x="3320" y="505"/>
                  </a:lnTo>
                  <a:lnTo>
                    <a:pt x="3106" y="583"/>
                  </a:lnTo>
                  <a:lnTo>
                    <a:pt x="2912" y="622"/>
                  </a:lnTo>
                  <a:lnTo>
                    <a:pt x="2679" y="661"/>
                  </a:lnTo>
                  <a:lnTo>
                    <a:pt x="2466" y="700"/>
                  </a:lnTo>
                  <a:lnTo>
                    <a:pt x="2039" y="700"/>
                  </a:lnTo>
                  <a:lnTo>
                    <a:pt x="1825" y="680"/>
                  </a:lnTo>
                  <a:lnTo>
                    <a:pt x="1592" y="661"/>
                  </a:lnTo>
                  <a:lnTo>
                    <a:pt x="1379" y="622"/>
                  </a:lnTo>
                  <a:lnTo>
                    <a:pt x="1165" y="564"/>
                  </a:lnTo>
                  <a:lnTo>
                    <a:pt x="971" y="505"/>
                  </a:lnTo>
                  <a:lnTo>
                    <a:pt x="758" y="428"/>
                  </a:lnTo>
                  <a:lnTo>
                    <a:pt x="563" y="331"/>
                  </a:lnTo>
                  <a:lnTo>
                    <a:pt x="369" y="234"/>
                  </a:lnTo>
                  <a:lnTo>
                    <a:pt x="175" y="1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5"/>
            <p:cNvSpPr/>
            <p:nvPr/>
          </p:nvSpPr>
          <p:spPr>
            <a:xfrm>
              <a:off x="10945453" y="3157365"/>
              <a:ext cx="140241" cy="230224"/>
            </a:xfrm>
            <a:custGeom>
              <a:avLst/>
              <a:gdLst/>
              <a:ahLst/>
              <a:cxnLst/>
              <a:rect l="l" t="t" r="r" b="b"/>
              <a:pathLst>
                <a:path w="4872" h="7998" extrusionOk="0">
                  <a:moveTo>
                    <a:pt x="2252" y="0"/>
                  </a:moveTo>
                  <a:lnTo>
                    <a:pt x="2116" y="20"/>
                  </a:lnTo>
                  <a:lnTo>
                    <a:pt x="1980" y="58"/>
                  </a:lnTo>
                  <a:lnTo>
                    <a:pt x="1844" y="117"/>
                  </a:lnTo>
                  <a:lnTo>
                    <a:pt x="1708" y="194"/>
                  </a:lnTo>
                  <a:lnTo>
                    <a:pt x="1572" y="272"/>
                  </a:lnTo>
                  <a:lnTo>
                    <a:pt x="1436" y="388"/>
                  </a:lnTo>
                  <a:lnTo>
                    <a:pt x="1184" y="660"/>
                  </a:lnTo>
                  <a:lnTo>
                    <a:pt x="971" y="932"/>
                  </a:lnTo>
                  <a:lnTo>
                    <a:pt x="757" y="1223"/>
                  </a:lnTo>
                  <a:lnTo>
                    <a:pt x="563" y="1553"/>
                  </a:lnTo>
                  <a:lnTo>
                    <a:pt x="408" y="1883"/>
                  </a:lnTo>
                  <a:lnTo>
                    <a:pt x="272" y="2213"/>
                  </a:lnTo>
                  <a:lnTo>
                    <a:pt x="155" y="2562"/>
                  </a:lnTo>
                  <a:lnTo>
                    <a:pt x="78" y="2912"/>
                  </a:lnTo>
                  <a:lnTo>
                    <a:pt x="39" y="3261"/>
                  </a:lnTo>
                  <a:lnTo>
                    <a:pt x="0" y="3610"/>
                  </a:lnTo>
                  <a:lnTo>
                    <a:pt x="19" y="3960"/>
                  </a:lnTo>
                  <a:lnTo>
                    <a:pt x="58" y="4290"/>
                  </a:lnTo>
                  <a:lnTo>
                    <a:pt x="136" y="4620"/>
                  </a:lnTo>
                  <a:lnTo>
                    <a:pt x="252" y="4930"/>
                  </a:lnTo>
                  <a:lnTo>
                    <a:pt x="388" y="5221"/>
                  </a:lnTo>
                  <a:lnTo>
                    <a:pt x="582" y="5513"/>
                  </a:lnTo>
                  <a:lnTo>
                    <a:pt x="971" y="5998"/>
                  </a:lnTo>
                  <a:lnTo>
                    <a:pt x="1184" y="6250"/>
                  </a:lnTo>
                  <a:lnTo>
                    <a:pt x="1398" y="6483"/>
                  </a:lnTo>
                  <a:lnTo>
                    <a:pt x="1630" y="6716"/>
                  </a:lnTo>
                  <a:lnTo>
                    <a:pt x="1863" y="6949"/>
                  </a:lnTo>
                  <a:lnTo>
                    <a:pt x="2116" y="7162"/>
                  </a:lnTo>
                  <a:lnTo>
                    <a:pt x="2387" y="7356"/>
                  </a:lnTo>
                  <a:lnTo>
                    <a:pt x="2659" y="7512"/>
                  </a:lnTo>
                  <a:lnTo>
                    <a:pt x="2931" y="7667"/>
                  </a:lnTo>
                  <a:lnTo>
                    <a:pt x="3222" y="7803"/>
                  </a:lnTo>
                  <a:lnTo>
                    <a:pt x="3533" y="7900"/>
                  </a:lnTo>
                  <a:lnTo>
                    <a:pt x="3843" y="7958"/>
                  </a:lnTo>
                  <a:lnTo>
                    <a:pt x="4173" y="7997"/>
                  </a:lnTo>
                  <a:lnTo>
                    <a:pt x="4523" y="7997"/>
                  </a:lnTo>
                  <a:lnTo>
                    <a:pt x="4872" y="7958"/>
                  </a:lnTo>
                  <a:lnTo>
                    <a:pt x="4775" y="1786"/>
                  </a:lnTo>
                  <a:lnTo>
                    <a:pt x="4697" y="1728"/>
                  </a:lnTo>
                  <a:lnTo>
                    <a:pt x="4600" y="1631"/>
                  </a:lnTo>
                  <a:lnTo>
                    <a:pt x="4309" y="1301"/>
                  </a:lnTo>
                  <a:lnTo>
                    <a:pt x="3940" y="912"/>
                  </a:lnTo>
                  <a:lnTo>
                    <a:pt x="3727" y="718"/>
                  </a:lnTo>
                  <a:lnTo>
                    <a:pt x="3513" y="524"/>
                  </a:lnTo>
                  <a:lnTo>
                    <a:pt x="3280" y="349"/>
                  </a:lnTo>
                  <a:lnTo>
                    <a:pt x="3028" y="194"/>
                  </a:lnTo>
                  <a:lnTo>
                    <a:pt x="2776" y="78"/>
                  </a:lnTo>
                  <a:lnTo>
                    <a:pt x="2640" y="39"/>
                  </a:lnTo>
                  <a:lnTo>
                    <a:pt x="2504" y="20"/>
                  </a:lnTo>
                  <a:lnTo>
                    <a:pt x="2368" y="0"/>
                  </a:lnTo>
                  <a:close/>
                </a:path>
              </a:pathLst>
            </a:custGeom>
            <a:solidFill>
              <a:srgbClr val="FAB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5"/>
            <p:cNvSpPr/>
            <p:nvPr/>
          </p:nvSpPr>
          <p:spPr>
            <a:xfrm>
              <a:off x="10981751" y="3202039"/>
              <a:ext cx="76569" cy="148100"/>
            </a:xfrm>
            <a:custGeom>
              <a:avLst/>
              <a:gdLst/>
              <a:ahLst/>
              <a:cxnLst/>
              <a:rect l="l" t="t" r="r" b="b"/>
              <a:pathLst>
                <a:path w="2660" h="5145" extrusionOk="0">
                  <a:moveTo>
                    <a:pt x="622" y="1"/>
                  </a:moveTo>
                  <a:lnTo>
                    <a:pt x="525" y="40"/>
                  </a:lnTo>
                  <a:lnTo>
                    <a:pt x="428" y="98"/>
                  </a:lnTo>
                  <a:lnTo>
                    <a:pt x="350" y="156"/>
                  </a:lnTo>
                  <a:lnTo>
                    <a:pt x="272" y="253"/>
                  </a:lnTo>
                  <a:lnTo>
                    <a:pt x="195" y="370"/>
                  </a:lnTo>
                  <a:lnTo>
                    <a:pt x="117" y="506"/>
                  </a:lnTo>
                  <a:lnTo>
                    <a:pt x="59" y="661"/>
                  </a:lnTo>
                  <a:lnTo>
                    <a:pt x="1" y="894"/>
                  </a:lnTo>
                  <a:lnTo>
                    <a:pt x="1" y="1146"/>
                  </a:lnTo>
                  <a:lnTo>
                    <a:pt x="20" y="1379"/>
                  </a:lnTo>
                  <a:lnTo>
                    <a:pt x="59" y="1631"/>
                  </a:lnTo>
                  <a:lnTo>
                    <a:pt x="117" y="1884"/>
                  </a:lnTo>
                  <a:lnTo>
                    <a:pt x="214" y="2136"/>
                  </a:lnTo>
                  <a:lnTo>
                    <a:pt x="311" y="2369"/>
                  </a:lnTo>
                  <a:lnTo>
                    <a:pt x="447" y="2602"/>
                  </a:lnTo>
                  <a:lnTo>
                    <a:pt x="583" y="2835"/>
                  </a:lnTo>
                  <a:lnTo>
                    <a:pt x="719" y="3068"/>
                  </a:lnTo>
                  <a:lnTo>
                    <a:pt x="1049" y="3514"/>
                  </a:lnTo>
                  <a:lnTo>
                    <a:pt x="1437" y="3941"/>
                  </a:lnTo>
                  <a:lnTo>
                    <a:pt x="1825" y="4349"/>
                  </a:lnTo>
                  <a:lnTo>
                    <a:pt x="2233" y="4756"/>
                  </a:lnTo>
                  <a:lnTo>
                    <a:pt x="2660" y="5145"/>
                  </a:lnTo>
                  <a:lnTo>
                    <a:pt x="2563" y="4892"/>
                  </a:lnTo>
                  <a:lnTo>
                    <a:pt x="2466" y="4620"/>
                  </a:lnTo>
                  <a:lnTo>
                    <a:pt x="2408" y="4368"/>
                  </a:lnTo>
                  <a:lnTo>
                    <a:pt x="2369" y="4096"/>
                  </a:lnTo>
                  <a:lnTo>
                    <a:pt x="2349" y="3825"/>
                  </a:lnTo>
                  <a:lnTo>
                    <a:pt x="2349" y="3553"/>
                  </a:lnTo>
                  <a:lnTo>
                    <a:pt x="2369" y="3281"/>
                  </a:lnTo>
                  <a:lnTo>
                    <a:pt x="2408" y="3029"/>
                  </a:lnTo>
                  <a:lnTo>
                    <a:pt x="2485" y="2660"/>
                  </a:lnTo>
                  <a:lnTo>
                    <a:pt x="2524" y="2466"/>
                  </a:lnTo>
                  <a:lnTo>
                    <a:pt x="2543" y="2291"/>
                  </a:lnTo>
                  <a:lnTo>
                    <a:pt x="2543" y="2078"/>
                  </a:lnTo>
                  <a:lnTo>
                    <a:pt x="2485" y="1864"/>
                  </a:lnTo>
                  <a:lnTo>
                    <a:pt x="2408" y="1612"/>
                  </a:lnTo>
                  <a:lnTo>
                    <a:pt x="2272" y="1360"/>
                  </a:lnTo>
                  <a:lnTo>
                    <a:pt x="2136" y="1107"/>
                  </a:lnTo>
                  <a:lnTo>
                    <a:pt x="1961" y="855"/>
                  </a:lnTo>
                  <a:lnTo>
                    <a:pt x="1767" y="622"/>
                  </a:lnTo>
                  <a:lnTo>
                    <a:pt x="1553" y="409"/>
                  </a:lnTo>
                  <a:lnTo>
                    <a:pt x="1359" y="234"/>
                  </a:lnTo>
                  <a:lnTo>
                    <a:pt x="1126" y="98"/>
                  </a:lnTo>
                  <a:lnTo>
                    <a:pt x="1029" y="59"/>
                  </a:lnTo>
                  <a:lnTo>
                    <a:pt x="913" y="20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5"/>
            <p:cNvSpPr/>
            <p:nvPr/>
          </p:nvSpPr>
          <p:spPr>
            <a:xfrm>
              <a:off x="10993495" y="3201492"/>
              <a:ext cx="81606" cy="160938"/>
            </a:xfrm>
            <a:custGeom>
              <a:avLst/>
              <a:gdLst/>
              <a:ahLst/>
              <a:cxnLst/>
              <a:rect l="l" t="t" r="r" b="b"/>
              <a:pathLst>
                <a:path w="2835" h="5591" extrusionOk="0">
                  <a:moveTo>
                    <a:pt x="524" y="0"/>
                  </a:moveTo>
                  <a:lnTo>
                    <a:pt x="408" y="20"/>
                  </a:lnTo>
                  <a:lnTo>
                    <a:pt x="311" y="39"/>
                  </a:lnTo>
                  <a:lnTo>
                    <a:pt x="214" y="59"/>
                  </a:lnTo>
                  <a:lnTo>
                    <a:pt x="136" y="98"/>
                  </a:lnTo>
                  <a:lnTo>
                    <a:pt x="78" y="156"/>
                  </a:lnTo>
                  <a:lnTo>
                    <a:pt x="39" y="195"/>
                  </a:lnTo>
                  <a:lnTo>
                    <a:pt x="0" y="272"/>
                  </a:lnTo>
                  <a:lnTo>
                    <a:pt x="0" y="350"/>
                  </a:lnTo>
                  <a:lnTo>
                    <a:pt x="20" y="292"/>
                  </a:lnTo>
                  <a:lnTo>
                    <a:pt x="78" y="214"/>
                  </a:lnTo>
                  <a:lnTo>
                    <a:pt x="175" y="156"/>
                  </a:lnTo>
                  <a:lnTo>
                    <a:pt x="253" y="136"/>
                  </a:lnTo>
                  <a:lnTo>
                    <a:pt x="330" y="117"/>
                  </a:lnTo>
                  <a:lnTo>
                    <a:pt x="505" y="117"/>
                  </a:lnTo>
                  <a:lnTo>
                    <a:pt x="602" y="156"/>
                  </a:lnTo>
                  <a:lnTo>
                    <a:pt x="699" y="195"/>
                  </a:lnTo>
                  <a:lnTo>
                    <a:pt x="796" y="253"/>
                  </a:lnTo>
                  <a:lnTo>
                    <a:pt x="893" y="330"/>
                  </a:lnTo>
                  <a:lnTo>
                    <a:pt x="1048" y="525"/>
                  </a:lnTo>
                  <a:lnTo>
                    <a:pt x="1223" y="738"/>
                  </a:lnTo>
                  <a:lnTo>
                    <a:pt x="1417" y="971"/>
                  </a:lnTo>
                  <a:lnTo>
                    <a:pt x="1573" y="1243"/>
                  </a:lnTo>
                  <a:lnTo>
                    <a:pt x="1747" y="1514"/>
                  </a:lnTo>
                  <a:lnTo>
                    <a:pt x="1902" y="1806"/>
                  </a:lnTo>
                  <a:lnTo>
                    <a:pt x="1961" y="1961"/>
                  </a:lnTo>
                  <a:lnTo>
                    <a:pt x="2000" y="2039"/>
                  </a:lnTo>
                  <a:lnTo>
                    <a:pt x="2019" y="2097"/>
                  </a:lnTo>
                  <a:lnTo>
                    <a:pt x="2000" y="2136"/>
                  </a:lnTo>
                  <a:lnTo>
                    <a:pt x="1883" y="2310"/>
                  </a:lnTo>
                  <a:lnTo>
                    <a:pt x="1805" y="2485"/>
                  </a:lnTo>
                  <a:lnTo>
                    <a:pt x="1728" y="2660"/>
                  </a:lnTo>
                  <a:lnTo>
                    <a:pt x="1689" y="2834"/>
                  </a:lnTo>
                  <a:lnTo>
                    <a:pt x="1650" y="3009"/>
                  </a:lnTo>
                  <a:lnTo>
                    <a:pt x="1631" y="3184"/>
                  </a:lnTo>
                  <a:lnTo>
                    <a:pt x="1611" y="3358"/>
                  </a:lnTo>
                  <a:lnTo>
                    <a:pt x="1631" y="3688"/>
                  </a:lnTo>
                  <a:lnTo>
                    <a:pt x="1689" y="4018"/>
                  </a:lnTo>
                  <a:lnTo>
                    <a:pt x="1786" y="4290"/>
                  </a:lnTo>
                  <a:lnTo>
                    <a:pt x="1902" y="4562"/>
                  </a:lnTo>
                  <a:lnTo>
                    <a:pt x="2038" y="4795"/>
                  </a:lnTo>
                  <a:lnTo>
                    <a:pt x="2174" y="4989"/>
                  </a:lnTo>
                  <a:lnTo>
                    <a:pt x="2310" y="5164"/>
                  </a:lnTo>
                  <a:lnTo>
                    <a:pt x="2446" y="5299"/>
                  </a:lnTo>
                  <a:lnTo>
                    <a:pt x="2582" y="5396"/>
                  </a:lnTo>
                  <a:lnTo>
                    <a:pt x="2757" y="5552"/>
                  </a:lnTo>
                  <a:lnTo>
                    <a:pt x="2834" y="5591"/>
                  </a:lnTo>
                  <a:lnTo>
                    <a:pt x="2834" y="5591"/>
                  </a:lnTo>
                  <a:lnTo>
                    <a:pt x="2776" y="5532"/>
                  </a:lnTo>
                  <a:lnTo>
                    <a:pt x="2621" y="5377"/>
                  </a:lnTo>
                  <a:lnTo>
                    <a:pt x="2427" y="5105"/>
                  </a:lnTo>
                  <a:lnTo>
                    <a:pt x="2330" y="4931"/>
                  </a:lnTo>
                  <a:lnTo>
                    <a:pt x="2232" y="4717"/>
                  </a:lnTo>
                  <a:lnTo>
                    <a:pt x="2135" y="4484"/>
                  </a:lnTo>
                  <a:lnTo>
                    <a:pt x="2058" y="4251"/>
                  </a:lnTo>
                  <a:lnTo>
                    <a:pt x="2019" y="3980"/>
                  </a:lnTo>
                  <a:lnTo>
                    <a:pt x="1980" y="3688"/>
                  </a:lnTo>
                  <a:lnTo>
                    <a:pt x="2000" y="3378"/>
                  </a:lnTo>
                  <a:lnTo>
                    <a:pt x="2058" y="3087"/>
                  </a:lnTo>
                  <a:lnTo>
                    <a:pt x="2135" y="2776"/>
                  </a:lnTo>
                  <a:lnTo>
                    <a:pt x="2194" y="2621"/>
                  </a:lnTo>
                  <a:lnTo>
                    <a:pt x="2271" y="2466"/>
                  </a:lnTo>
                  <a:lnTo>
                    <a:pt x="2368" y="2310"/>
                  </a:lnTo>
                  <a:lnTo>
                    <a:pt x="2427" y="2213"/>
                  </a:lnTo>
                  <a:lnTo>
                    <a:pt x="2485" y="2136"/>
                  </a:lnTo>
                  <a:lnTo>
                    <a:pt x="2446" y="2058"/>
                  </a:lnTo>
                  <a:lnTo>
                    <a:pt x="2388" y="1941"/>
                  </a:lnTo>
                  <a:lnTo>
                    <a:pt x="2349" y="1844"/>
                  </a:lnTo>
                  <a:lnTo>
                    <a:pt x="2271" y="1689"/>
                  </a:lnTo>
                  <a:lnTo>
                    <a:pt x="2097" y="1379"/>
                  </a:lnTo>
                  <a:lnTo>
                    <a:pt x="1883" y="1087"/>
                  </a:lnTo>
                  <a:lnTo>
                    <a:pt x="1689" y="835"/>
                  </a:lnTo>
                  <a:lnTo>
                    <a:pt x="1475" y="602"/>
                  </a:lnTo>
                  <a:lnTo>
                    <a:pt x="1243" y="389"/>
                  </a:lnTo>
                  <a:lnTo>
                    <a:pt x="1029" y="214"/>
                  </a:lnTo>
                  <a:lnTo>
                    <a:pt x="913" y="136"/>
                  </a:lnTo>
                  <a:lnTo>
                    <a:pt x="777" y="78"/>
                  </a:lnTo>
                  <a:lnTo>
                    <a:pt x="660" y="20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5"/>
            <p:cNvSpPr/>
            <p:nvPr/>
          </p:nvSpPr>
          <p:spPr>
            <a:xfrm>
              <a:off x="11487392" y="2968541"/>
              <a:ext cx="116234" cy="43610"/>
            </a:xfrm>
            <a:custGeom>
              <a:avLst/>
              <a:gdLst/>
              <a:ahLst/>
              <a:cxnLst/>
              <a:rect l="l" t="t" r="r" b="b"/>
              <a:pathLst>
                <a:path w="4038" h="1515" extrusionOk="0">
                  <a:moveTo>
                    <a:pt x="1262" y="0"/>
                  </a:moveTo>
                  <a:lnTo>
                    <a:pt x="1068" y="19"/>
                  </a:lnTo>
                  <a:lnTo>
                    <a:pt x="893" y="58"/>
                  </a:lnTo>
                  <a:lnTo>
                    <a:pt x="718" y="97"/>
                  </a:lnTo>
                  <a:lnTo>
                    <a:pt x="563" y="175"/>
                  </a:lnTo>
                  <a:lnTo>
                    <a:pt x="427" y="252"/>
                  </a:lnTo>
                  <a:lnTo>
                    <a:pt x="311" y="330"/>
                  </a:lnTo>
                  <a:lnTo>
                    <a:pt x="214" y="427"/>
                  </a:lnTo>
                  <a:lnTo>
                    <a:pt x="136" y="524"/>
                  </a:lnTo>
                  <a:lnTo>
                    <a:pt x="78" y="641"/>
                  </a:lnTo>
                  <a:lnTo>
                    <a:pt x="20" y="738"/>
                  </a:lnTo>
                  <a:lnTo>
                    <a:pt x="0" y="854"/>
                  </a:lnTo>
                  <a:lnTo>
                    <a:pt x="0" y="951"/>
                  </a:lnTo>
                  <a:lnTo>
                    <a:pt x="0" y="1029"/>
                  </a:lnTo>
                  <a:lnTo>
                    <a:pt x="39" y="1106"/>
                  </a:lnTo>
                  <a:lnTo>
                    <a:pt x="78" y="1184"/>
                  </a:lnTo>
                  <a:lnTo>
                    <a:pt x="155" y="1242"/>
                  </a:lnTo>
                  <a:lnTo>
                    <a:pt x="253" y="1281"/>
                  </a:lnTo>
                  <a:lnTo>
                    <a:pt x="427" y="1320"/>
                  </a:lnTo>
                  <a:lnTo>
                    <a:pt x="932" y="1378"/>
                  </a:lnTo>
                  <a:lnTo>
                    <a:pt x="1553" y="1436"/>
                  </a:lnTo>
                  <a:lnTo>
                    <a:pt x="2252" y="1475"/>
                  </a:lnTo>
                  <a:lnTo>
                    <a:pt x="3494" y="1514"/>
                  </a:lnTo>
                  <a:lnTo>
                    <a:pt x="4037" y="1514"/>
                  </a:lnTo>
                  <a:lnTo>
                    <a:pt x="3766" y="1281"/>
                  </a:lnTo>
                  <a:lnTo>
                    <a:pt x="3455" y="1048"/>
                  </a:lnTo>
                  <a:lnTo>
                    <a:pt x="3067" y="757"/>
                  </a:lnTo>
                  <a:lnTo>
                    <a:pt x="2640" y="485"/>
                  </a:lnTo>
                  <a:lnTo>
                    <a:pt x="2407" y="349"/>
                  </a:lnTo>
                  <a:lnTo>
                    <a:pt x="2174" y="233"/>
                  </a:lnTo>
                  <a:lnTo>
                    <a:pt x="1941" y="136"/>
                  </a:lnTo>
                  <a:lnTo>
                    <a:pt x="1708" y="78"/>
                  </a:lnTo>
                  <a:lnTo>
                    <a:pt x="1475" y="19"/>
                  </a:lnTo>
                  <a:lnTo>
                    <a:pt x="12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5"/>
            <p:cNvSpPr/>
            <p:nvPr/>
          </p:nvSpPr>
          <p:spPr>
            <a:xfrm>
              <a:off x="11167242" y="2954544"/>
              <a:ext cx="184427" cy="63730"/>
            </a:xfrm>
            <a:custGeom>
              <a:avLst/>
              <a:gdLst/>
              <a:ahLst/>
              <a:cxnLst/>
              <a:rect l="l" t="t" r="r" b="b"/>
              <a:pathLst>
                <a:path w="6407" h="2214" extrusionOk="0">
                  <a:moveTo>
                    <a:pt x="4814" y="0"/>
                  </a:moveTo>
                  <a:lnTo>
                    <a:pt x="4504" y="20"/>
                  </a:lnTo>
                  <a:lnTo>
                    <a:pt x="4174" y="78"/>
                  </a:lnTo>
                  <a:lnTo>
                    <a:pt x="3805" y="175"/>
                  </a:lnTo>
                  <a:lnTo>
                    <a:pt x="3436" y="291"/>
                  </a:lnTo>
                  <a:lnTo>
                    <a:pt x="3068" y="447"/>
                  </a:lnTo>
                  <a:lnTo>
                    <a:pt x="2699" y="602"/>
                  </a:lnTo>
                  <a:lnTo>
                    <a:pt x="2311" y="796"/>
                  </a:lnTo>
                  <a:lnTo>
                    <a:pt x="1612" y="1184"/>
                  </a:lnTo>
                  <a:lnTo>
                    <a:pt x="971" y="1572"/>
                  </a:lnTo>
                  <a:lnTo>
                    <a:pt x="467" y="1902"/>
                  </a:lnTo>
                  <a:lnTo>
                    <a:pt x="1" y="2213"/>
                  </a:lnTo>
                  <a:lnTo>
                    <a:pt x="874" y="2116"/>
                  </a:lnTo>
                  <a:lnTo>
                    <a:pt x="2815" y="1864"/>
                  </a:lnTo>
                  <a:lnTo>
                    <a:pt x="3883" y="1708"/>
                  </a:lnTo>
                  <a:lnTo>
                    <a:pt x="4873" y="1553"/>
                  </a:lnTo>
                  <a:lnTo>
                    <a:pt x="5668" y="1398"/>
                  </a:lnTo>
                  <a:lnTo>
                    <a:pt x="5940" y="1320"/>
                  </a:lnTo>
                  <a:lnTo>
                    <a:pt x="6115" y="1262"/>
                  </a:lnTo>
                  <a:lnTo>
                    <a:pt x="6231" y="1184"/>
                  </a:lnTo>
                  <a:lnTo>
                    <a:pt x="6328" y="1107"/>
                  </a:lnTo>
                  <a:lnTo>
                    <a:pt x="6367" y="1010"/>
                  </a:lnTo>
                  <a:lnTo>
                    <a:pt x="6406" y="893"/>
                  </a:lnTo>
                  <a:lnTo>
                    <a:pt x="6406" y="777"/>
                  </a:lnTo>
                  <a:lnTo>
                    <a:pt x="6367" y="680"/>
                  </a:lnTo>
                  <a:lnTo>
                    <a:pt x="6309" y="563"/>
                  </a:lnTo>
                  <a:lnTo>
                    <a:pt x="6231" y="447"/>
                  </a:lnTo>
                  <a:lnTo>
                    <a:pt x="6115" y="350"/>
                  </a:lnTo>
                  <a:lnTo>
                    <a:pt x="5960" y="253"/>
                  </a:lnTo>
                  <a:lnTo>
                    <a:pt x="5785" y="175"/>
                  </a:lnTo>
                  <a:lnTo>
                    <a:pt x="5591" y="97"/>
                  </a:lnTo>
                  <a:lnTo>
                    <a:pt x="5358" y="39"/>
                  </a:lnTo>
                  <a:lnTo>
                    <a:pt x="5106" y="20"/>
                  </a:lnTo>
                  <a:lnTo>
                    <a:pt x="48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5"/>
            <p:cNvSpPr/>
            <p:nvPr/>
          </p:nvSpPr>
          <p:spPr>
            <a:xfrm>
              <a:off x="11120869" y="3199823"/>
              <a:ext cx="143638" cy="63155"/>
            </a:xfrm>
            <a:custGeom>
              <a:avLst/>
              <a:gdLst/>
              <a:ahLst/>
              <a:cxnLst/>
              <a:rect l="l" t="t" r="r" b="b"/>
              <a:pathLst>
                <a:path w="4990" h="2194" extrusionOk="0">
                  <a:moveTo>
                    <a:pt x="1282" y="0"/>
                  </a:moveTo>
                  <a:lnTo>
                    <a:pt x="894" y="39"/>
                  </a:lnTo>
                  <a:lnTo>
                    <a:pt x="719" y="58"/>
                  </a:lnTo>
                  <a:lnTo>
                    <a:pt x="564" y="97"/>
                  </a:lnTo>
                  <a:lnTo>
                    <a:pt x="408" y="156"/>
                  </a:lnTo>
                  <a:lnTo>
                    <a:pt x="292" y="214"/>
                  </a:lnTo>
                  <a:lnTo>
                    <a:pt x="195" y="272"/>
                  </a:lnTo>
                  <a:lnTo>
                    <a:pt x="117" y="350"/>
                  </a:lnTo>
                  <a:lnTo>
                    <a:pt x="59" y="447"/>
                  </a:lnTo>
                  <a:lnTo>
                    <a:pt x="20" y="524"/>
                  </a:lnTo>
                  <a:lnTo>
                    <a:pt x="1" y="641"/>
                  </a:lnTo>
                  <a:lnTo>
                    <a:pt x="20" y="738"/>
                  </a:lnTo>
                  <a:lnTo>
                    <a:pt x="59" y="835"/>
                  </a:lnTo>
                  <a:lnTo>
                    <a:pt x="137" y="951"/>
                  </a:lnTo>
                  <a:lnTo>
                    <a:pt x="214" y="1048"/>
                  </a:lnTo>
                  <a:lnTo>
                    <a:pt x="331" y="1165"/>
                  </a:lnTo>
                  <a:lnTo>
                    <a:pt x="447" y="1262"/>
                  </a:lnTo>
                  <a:lnTo>
                    <a:pt x="602" y="1359"/>
                  </a:lnTo>
                  <a:lnTo>
                    <a:pt x="932" y="1553"/>
                  </a:lnTo>
                  <a:lnTo>
                    <a:pt x="1340" y="1747"/>
                  </a:lnTo>
                  <a:lnTo>
                    <a:pt x="1786" y="1902"/>
                  </a:lnTo>
                  <a:lnTo>
                    <a:pt x="2291" y="2038"/>
                  </a:lnTo>
                  <a:lnTo>
                    <a:pt x="2796" y="2135"/>
                  </a:lnTo>
                  <a:lnTo>
                    <a:pt x="3281" y="2174"/>
                  </a:lnTo>
                  <a:lnTo>
                    <a:pt x="3708" y="2194"/>
                  </a:lnTo>
                  <a:lnTo>
                    <a:pt x="4116" y="2155"/>
                  </a:lnTo>
                  <a:lnTo>
                    <a:pt x="4290" y="2116"/>
                  </a:lnTo>
                  <a:lnTo>
                    <a:pt x="4446" y="2077"/>
                  </a:lnTo>
                  <a:lnTo>
                    <a:pt x="4582" y="2038"/>
                  </a:lnTo>
                  <a:lnTo>
                    <a:pt x="4717" y="1980"/>
                  </a:lnTo>
                  <a:lnTo>
                    <a:pt x="4814" y="1902"/>
                  </a:lnTo>
                  <a:lnTo>
                    <a:pt x="4892" y="1825"/>
                  </a:lnTo>
                  <a:lnTo>
                    <a:pt x="4950" y="1747"/>
                  </a:lnTo>
                  <a:lnTo>
                    <a:pt x="4989" y="1650"/>
                  </a:lnTo>
                  <a:lnTo>
                    <a:pt x="4989" y="1553"/>
                  </a:lnTo>
                  <a:lnTo>
                    <a:pt x="4989" y="1456"/>
                  </a:lnTo>
                  <a:lnTo>
                    <a:pt x="4931" y="1340"/>
                  </a:lnTo>
                  <a:lnTo>
                    <a:pt x="4873" y="1243"/>
                  </a:lnTo>
                  <a:lnTo>
                    <a:pt x="4795" y="1126"/>
                  </a:lnTo>
                  <a:lnTo>
                    <a:pt x="4679" y="1029"/>
                  </a:lnTo>
                  <a:lnTo>
                    <a:pt x="4562" y="932"/>
                  </a:lnTo>
                  <a:lnTo>
                    <a:pt x="4407" y="815"/>
                  </a:lnTo>
                  <a:lnTo>
                    <a:pt x="4077" y="621"/>
                  </a:lnTo>
                  <a:lnTo>
                    <a:pt x="3669" y="447"/>
                  </a:lnTo>
                  <a:lnTo>
                    <a:pt x="3203" y="291"/>
                  </a:lnTo>
                  <a:lnTo>
                    <a:pt x="2718" y="156"/>
                  </a:lnTo>
                  <a:lnTo>
                    <a:pt x="2213" y="58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rgbClr val="FF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5"/>
            <p:cNvSpPr/>
            <p:nvPr/>
          </p:nvSpPr>
          <p:spPr>
            <a:xfrm>
              <a:off x="11179534" y="3281947"/>
              <a:ext cx="79936" cy="88860"/>
            </a:xfrm>
            <a:custGeom>
              <a:avLst/>
              <a:gdLst/>
              <a:ahLst/>
              <a:cxnLst/>
              <a:rect l="l" t="t" r="r" b="b"/>
              <a:pathLst>
                <a:path w="2777" h="3087" extrusionOk="0">
                  <a:moveTo>
                    <a:pt x="2776" y="1"/>
                  </a:moveTo>
                  <a:lnTo>
                    <a:pt x="2524" y="117"/>
                  </a:lnTo>
                  <a:lnTo>
                    <a:pt x="2291" y="233"/>
                  </a:lnTo>
                  <a:lnTo>
                    <a:pt x="2058" y="369"/>
                  </a:lnTo>
                  <a:lnTo>
                    <a:pt x="1825" y="505"/>
                  </a:lnTo>
                  <a:lnTo>
                    <a:pt x="1612" y="660"/>
                  </a:lnTo>
                  <a:lnTo>
                    <a:pt x="1418" y="835"/>
                  </a:lnTo>
                  <a:lnTo>
                    <a:pt x="1224" y="1029"/>
                  </a:lnTo>
                  <a:lnTo>
                    <a:pt x="1030" y="1223"/>
                  </a:lnTo>
                  <a:lnTo>
                    <a:pt x="855" y="1417"/>
                  </a:lnTo>
                  <a:lnTo>
                    <a:pt x="700" y="1631"/>
                  </a:lnTo>
                  <a:lnTo>
                    <a:pt x="544" y="1864"/>
                  </a:lnTo>
                  <a:lnTo>
                    <a:pt x="408" y="2097"/>
                  </a:lnTo>
                  <a:lnTo>
                    <a:pt x="292" y="2330"/>
                  </a:lnTo>
                  <a:lnTo>
                    <a:pt x="175" y="2563"/>
                  </a:lnTo>
                  <a:lnTo>
                    <a:pt x="78" y="2815"/>
                  </a:lnTo>
                  <a:lnTo>
                    <a:pt x="1" y="3087"/>
                  </a:lnTo>
                  <a:lnTo>
                    <a:pt x="292" y="2640"/>
                  </a:lnTo>
                  <a:lnTo>
                    <a:pt x="603" y="2213"/>
                  </a:lnTo>
                  <a:lnTo>
                    <a:pt x="913" y="1806"/>
                  </a:lnTo>
                  <a:lnTo>
                    <a:pt x="1243" y="1417"/>
                  </a:lnTo>
                  <a:lnTo>
                    <a:pt x="1612" y="1049"/>
                  </a:lnTo>
                  <a:lnTo>
                    <a:pt x="1981" y="680"/>
                  </a:lnTo>
                  <a:lnTo>
                    <a:pt x="2369" y="330"/>
                  </a:lnTo>
                  <a:lnTo>
                    <a:pt x="2776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5"/>
            <p:cNvSpPr/>
            <p:nvPr/>
          </p:nvSpPr>
          <p:spPr>
            <a:xfrm>
              <a:off x="11505266" y="3281947"/>
              <a:ext cx="80483" cy="88860"/>
            </a:xfrm>
            <a:custGeom>
              <a:avLst/>
              <a:gdLst/>
              <a:ahLst/>
              <a:cxnLst/>
              <a:rect l="l" t="t" r="r" b="b"/>
              <a:pathLst>
                <a:path w="2796" h="3087" extrusionOk="0">
                  <a:moveTo>
                    <a:pt x="1" y="1"/>
                  </a:moveTo>
                  <a:lnTo>
                    <a:pt x="428" y="330"/>
                  </a:lnTo>
                  <a:lnTo>
                    <a:pt x="816" y="680"/>
                  </a:lnTo>
                  <a:lnTo>
                    <a:pt x="1185" y="1049"/>
                  </a:lnTo>
                  <a:lnTo>
                    <a:pt x="1534" y="1417"/>
                  </a:lnTo>
                  <a:lnTo>
                    <a:pt x="1864" y="1806"/>
                  </a:lnTo>
                  <a:lnTo>
                    <a:pt x="2194" y="2213"/>
                  </a:lnTo>
                  <a:lnTo>
                    <a:pt x="2505" y="2640"/>
                  </a:lnTo>
                  <a:lnTo>
                    <a:pt x="2796" y="3087"/>
                  </a:lnTo>
                  <a:lnTo>
                    <a:pt x="2718" y="2815"/>
                  </a:lnTo>
                  <a:lnTo>
                    <a:pt x="2621" y="2563"/>
                  </a:lnTo>
                  <a:lnTo>
                    <a:pt x="2505" y="2330"/>
                  </a:lnTo>
                  <a:lnTo>
                    <a:pt x="2388" y="2097"/>
                  </a:lnTo>
                  <a:lnTo>
                    <a:pt x="2252" y="1864"/>
                  </a:lnTo>
                  <a:lnTo>
                    <a:pt x="2097" y="1631"/>
                  </a:lnTo>
                  <a:lnTo>
                    <a:pt x="1942" y="1417"/>
                  </a:lnTo>
                  <a:lnTo>
                    <a:pt x="1767" y="1223"/>
                  </a:lnTo>
                  <a:lnTo>
                    <a:pt x="1573" y="1029"/>
                  </a:lnTo>
                  <a:lnTo>
                    <a:pt x="1379" y="835"/>
                  </a:lnTo>
                  <a:lnTo>
                    <a:pt x="1165" y="660"/>
                  </a:lnTo>
                  <a:lnTo>
                    <a:pt x="952" y="505"/>
                  </a:lnTo>
                  <a:lnTo>
                    <a:pt x="738" y="369"/>
                  </a:lnTo>
                  <a:lnTo>
                    <a:pt x="505" y="233"/>
                  </a:lnTo>
                  <a:lnTo>
                    <a:pt x="253" y="1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5"/>
            <p:cNvSpPr/>
            <p:nvPr/>
          </p:nvSpPr>
          <p:spPr>
            <a:xfrm>
              <a:off x="11503588" y="3204273"/>
              <a:ext cx="119602" cy="58722"/>
            </a:xfrm>
            <a:custGeom>
              <a:avLst/>
              <a:gdLst/>
              <a:ahLst/>
              <a:cxnLst/>
              <a:rect l="l" t="t" r="r" b="b"/>
              <a:pathLst>
                <a:path w="4155" h="2040" extrusionOk="0">
                  <a:moveTo>
                    <a:pt x="3358" y="1"/>
                  </a:moveTo>
                  <a:lnTo>
                    <a:pt x="3029" y="40"/>
                  </a:lnTo>
                  <a:lnTo>
                    <a:pt x="2660" y="98"/>
                  </a:lnTo>
                  <a:lnTo>
                    <a:pt x="2252" y="195"/>
                  </a:lnTo>
                  <a:lnTo>
                    <a:pt x="1825" y="331"/>
                  </a:lnTo>
                  <a:lnTo>
                    <a:pt x="1418" y="506"/>
                  </a:lnTo>
                  <a:lnTo>
                    <a:pt x="1049" y="680"/>
                  </a:lnTo>
                  <a:lnTo>
                    <a:pt x="719" y="874"/>
                  </a:lnTo>
                  <a:lnTo>
                    <a:pt x="447" y="1069"/>
                  </a:lnTo>
                  <a:lnTo>
                    <a:pt x="233" y="1263"/>
                  </a:lnTo>
                  <a:lnTo>
                    <a:pt x="136" y="1360"/>
                  </a:lnTo>
                  <a:lnTo>
                    <a:pt x="78" y="1457"/>
                  </a:lnTo>
                  <a:lnTo>
                    <a:pt x="39" y="1534"/>
                  </a:lnTo>
                  <a:lnTo>
                    <a:pt x="1" y="1631"/>
                  </a:lnTo>
                  <a:lnTo>
                    <a:pt x="1" y="1709"/>
                  </a:lnTo>
                  <a:lnTo>
                    <a:pt x="20" y="1787"/>
                  </a:lnTo>
                  <a:lnTo>
                    <a:pt x="39" y="1845"/>
                  </a:lnTo>
                  <a:lnTo>
                    <a:pt x="98" y="1903"/>
                  </a:lnTo>
                  <a:lnTo>
                    <a:pt x="175" y="1942"/>
                  </a:lnTo>
                  <a:lnTo>
                    <a:pt x="272" y="1981"/>
                  </a:lnTo>
                  <a:lnTo>
                    <a:pt x="389" y="2020"/>
                  </a:lnTo>
                  <a:lnTo>
                    <a:pt x="505" y="2039"/>
                  </a:lnTo>
                  <a:lnTo>
                    <a:pt x="796" y="2039"/>
                  </a:lnTo>
                  <a:lnTo>
                    <a:pt x="1126" y="2020"/>
                  </a:lnTo>
                  <a:lnTo>
                    <a:pt x="1515" y="1942"/>
                  </a:lnTo>
                  <a:lnTo>
                    <a:pt x="1903" y="1845"/>
                  </a:lnTo>
                  <a:lnTo>
                    <a:pt x="2330" y="1709"/>
                  </a:lnTo>
                  <a:lnTo>
                    <a:pt x="2737" y="1534"/>
                  </a:lnTo>
                  <a:lnTo>
                    <a:pt x="3106" y="1360"/>
                  </a:lnTo>
                  <a:lnTo>
                    <a:pt x="3436" y="1166"/>
                  </a:lnTo>
                  <a:lnTo>
                    <a:pt x="3727" y="971"/>
                  </a:lnTo>
                  <a:lnTo>
                    <a:pt x="3941" y="777"/>
                  </a:lnTo>
                  <a:lnTo>
                    <a:pt x="4018" y="680"/>
                  </a:lnTo>
                  <a:lnTo>
                    <a:pt x="4077" y="603"/>
                  </a:lnTo>
                  <a:lnTo>
                    <a:pt x="4135" y="506"/>
                  </a:lnTo>
                  <a:lnTo>
                    <a:pt x="4154" y="428"/>
                  </a:lnTo>
                  <a:lnTo>
                    <a:pt x="4154" y="350"/>
                  </a:lnTo>
                  <a:lnTo>
                    <a:pt x="4154" y="273"/>
                  </a:lnTo>
                  <a:lnTo>
                    <a:pt x="4115" y="195"/>
                  </a:lnTo>
                  <a:lnTo>
                    <a:pt x="4057" y="137"/>
                  </a:lnTo>
                  <a:lnTo>
                    <a:pt x="3980" y="98"/>
                  </a:lnTo>
                  <a:lnTo>
                    <a:pt x="3883" y="59"/>
                  </a:lnTo>
                  <a:lnTo>
                    <a:pt x="3786" y="40"/>
                  </a:lnTo>
                  <a:lnTo>
                    <a:pt x="3650" y="20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rgbClr val="FF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5"/>
            <p:cNvSpPr/>
            <p:nvPr/>
          </p:nvSpPr>
          <p:spPr>
            <a:xfrm>
              <a:off x="11192947" y="3105378"/>
              <a:ext cx="176021" cy="45855"/>
            </a:xfrm>
            <a:custGeom>
              <a:avLst/>
              <a:gdLst/>
              <a:ahLst/>
              <a:cxnLst/>
              <a:rect l="l" t="t" r="r" b="b"/>
              <a:pathLst>
                <a:path w="6115" h="1593" extrusionOk="0">
                  <a:moveTo>
                    <a:pt x="2757" y="1"/>
                  </a:moveTo>
                  <a:lnTo>
                    <a:pt x="2466" y="20"/>
                  </a:lnTo>
                  <a:lnTo>
                    <a:pt x="2155" y="79"/>
                  </a:lnTo>
                  <a:lnTo>
                    <a:pt x="1825" y="137"/>
                  </a:lnTo>
                  <a:lnTo>
                    <a:pt x="1495" y="234"/>
                  </a:lnTo>
                  <a:lnTo>
                    <a:pt x="1146" y="350"/>
                  </a:lnTo>
                  <a:lnTo>
                    <a:pt x="777" y="506"/>
                  </a:lnTo>
                  <a:lnTo>
                    <a:pt x="389" y="680"/>
                  </a:lnTo>
                  <a:lnTo>
                    <a:pt x="1" y="894"/>
                  </a:lnTo>
                  <a:lnTo>
                    <a:pt x="137" y="855"/>
                  </a:lnTo>
                  <a:lnTo>
                    <a:pt x="525" y="816"/>
                  </a:lnTo>
                  <a:lnTo>
                    <a:pt x="1126" y="758"/>
                  </a:lnTo>
                  <a:lnTo>
                    <a:pt x="1495" y="739"/>
                  </a:lnTo>
                  <a:lnTo>
                    <a:pt x="1903" y="739"/>
                  </a:lnTo>
                  <a:lnTo>
                    <a:pt x="2349" y="758"/>
                  </a:lnTo>
                  <a:lnTo>
                    <a:pt x="2834" y="777"/>
                  </a:lnTo>
                  <a:lnTo>
                    <a:pt x="3339" y="836"/>
                  </a:lnTo>
                  <a:lnTo>
                    <a:pt x="3863" y="933"/>
                  </a:lnTo>
                  <a:lnTo>
                    <a:pt x="4407" y="1030"/>
                  </a:lnTo>
                  <a:lnTo>
                    <a:pt x="4970" y="1185"/>
                  </a:lnTo>
                  <a:lnTo>
                    <a:pt x="5532" y="1379"/>
                  </a:lnTo>
                  <a:lnTo>
                    <a:pt x="6115" y="1593"/>
                  </a:lnTo>
                  <a:lnTo>
                    <a:pt x="6018" y="1476"/>
                  </a:lnTo>
                  <a:lnTo>
                    <a:pt x="5901" y="1340"/>
                  </a:lnTo>
                  <a:lnTo>
                    <a:pt x="5746" y="1166"/>
                  </a:lnTo>
                  <a:lnTo>
                    <a:pt x="5552" y="952"/>
                  </a:lnTo>
                  <a:lnTo>
                    <a:pt x="5300" y="758"/>
                  </a:lnTo>
                  <a:lnTo>
                    <a:pt x="5008" y="544"/>
                  </a:lnTo>
                  <a:lnTo>
                    <a:pt x="4659" y="350"/>
                  </a:lnTo>
                  <a:lnTo>
                    <a:pt x="4465" y="273"/>
                  </a:lnTo>
                  <a:lnTo>
                    <a:pt x="4251" y="195"/>
                  </a:lnTo>
                  <a:lnTo>
                    <a:pt x="4038" y="137"/>
                  </a:lnTo>
                  <a:lnTo>
                    <a:pt x="3805" y="79"/>
                  </a:lnTo>
                  <a:lnTo>
                    <a:pt x="3572" y="40"/>
                  </a:lnTo>
                  <a:lnTo>
                    <a:pt x="3320" y="1"/>
                  </a:lnTo>
                  <a:close/>
                </a:path>
              </a:pathLst>
            </a:custGeom>
            <a:solidFill>
              <a:srgbClr val="1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5"/>
            <p:cNvSpPr/>
            <p:nvPr/>
          </p:nvSpPr>
          <p:spPr>
            <a:xfrm>
              <a:off x="11454432" y="3123830"/>
              <a:ext cx="176021" cy="46402"/>
            </a:xfrm>
            <a:custGeom>
              <a:avLst/>
              <a:gdLst/>
              <a:ahLst/>
              <a:cxnLst/>
              <a:rect l="l" t="t" r="r" b="b"/>
              <a:pathLst>
                <a:path w="6115" h="1612" extrusionOk="0">
                  <a:moveTo>
                    <a:pt x="3048" y="1"/>
                  </a:moveTo>
                  <a:lnTo>
                    <a:pt x="2757" y="20"/>
                  </a:lnTo>
                  <a:lnTo>
                    <a:pt x="2466" y="39"/>
                  </a:lnTo>
                  <a:lnTo>
                    <a:pt x="2155" y="98"/>
                  </a:lnTo>
                  <a:lnTo>
                    <a:pt x="1825" y="156"/>
                  </a:lnTo>
                  <a:lnTo>
                    <a:pt x="1495" y="253"/>
                  </a:lnTo>
                  <a:lnTo>
                    <a:pt x="1146" y="369"/>
                  </a:lnTo>
                  <a:lnTo>
                    <a:pt x="777" y="525"/>
                  </a:lnTo>
                  <a:lnTo>
                    <a:pt x="389" y="699"/>
                  </a:lnTo>
                  <a:lnTo>
                    <a:pt x="0" y="913"/>
                  </a:lnTo>
                  <a:lnTo>
                    <a:pt x="0" y="913"/>
                  </a:lnTo>
                  <a:lnTo>
                    <a:pt x="136" y="874"/>
                  </a:lnTo>
                  <a:lnTo>
                    <a:pt x="525" y="835"/>
                  </a:lnTo>
                  <a:lnTo>
                    <a:pt x="1126" y="777"/>
                  </a:lnTo>
                  <a:lnTo>
                    <a:pt x="1495" y="757"/>
                  </a:lnTo>
                  <a:lnTo>
                    <a:pt x="1922" y="757"/>
                  </a:lnTo>
                  <a:lnTo>
                    <a:pt x="2368" y="777"/>
                  </a:lnTo>
                  <a:lnTo>
                    <a:pt x="2834" y="796"/>
                  </a:lnTo>
                  <a:lnTo>
                    <a:pt x="3339" y="855"/>
                  </a:lnTo>
                  <a:lnTo>
                    <a:pt x="3863" y="932"/>
                  </a:lnTo>
                  <a:lnTo>
                    <a:pt x="4407" y="1049"/>
                  </a:lnTo>
                  <a:lnTo>
                    <a:pt x="4969" y="1204"/>
                  </a:lnTo>
                  <a:lnTo>
                    <a:pt x="5532" y="1379"/>
                  </a:lnTo>
                  <a:lnTo>
                    <a:pt x="6115" y="1612"/>
                  </a:lnTo>
                  <a:lnTo>
                    <a:pt x="6018" y="1495"/>
                  </a:lnTo>
                  <a:lnTo>
                    <a:pt x="5921" y="1340"/>
                  </a:lnTo>
                  <a:lnTo>
                    <a:pt x="5765" y="1165"/>
                  </a:lnTo>
                  <a:lnTo>
                    <a:pt x="5552" y="971"/>
                  </a:lnTo>
                  <a:lnTo>
                    <a:pt x="5299" y="777"/>
                  </a:lnTo>
                  <a:lnTo>
                    <a:pt x="5008" y="563"/>
                  </a:lnTo>
                  <a:lnTo>
                    <a:pt x="4659" y="369"/>
                  </a:lnTo>
                  <a:lnTo>
                    <a:pt x="4465" y="292"/>
                  </a:lnTo>
                  <a:lnTo>
                    <a:pt x="4271" y="214"/>
                  </a:lnTo>
                  <a:lnTo>
                    <a:pt x="4038" y="136"/>
                  </a:lnTo>
                  <a:lnTo>
                    <a:pt x="3824" y="98"/>
                  </a:lnTo>
                  <a:lnTo>
                    <a:pt x="3572" y="39"/>
                  </a:lnTo>
                  <a:lnTo>
                    <a:pt x="3320" y="20"/>
                  </a:lnTo>
                  <a:lnTo>
                    <a:pt x="3048" y="1"/>
                  </a:lnTo>
                  <a:close/>
                </a:path>
              </a:pathLst>
            </a:custGeom>
            <a:solidFill>
              <a:srgbClr val="1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5"/>
            <p:cNvSpPr/>
            <p:nvPr/>
          </p:nvSpPr>
          <p:spPr>
            <a:xfrm>
              <a:off x="10780053" y="2535490"/>
              <a:ext cx="930308" cy="720781"/>
            </a:xfrm>
            <a:custGeom>
              <a:avLst/>
              <a:gdLst/>
              <a:ahLst/>
              <a:cxnLst/>
              <a:rect l="l" t="t" r="r" b="b"/>
              <a:pathLst>
                <a:path w="32319" h="25040" extrusionOk="0">
                  <a:moveTo>
                    <a:pt x="18227" y="1"/>
                  </a:moveTo>
                  <a:lnTo>
                    <a:pt x="17644" y="40"/>
                  </a:lnTo>
                  <a:lnTo>
                    <a:pt x="17062" y="98"/>
                  </a:lnTo>
                  <a:lnTo>
                    <a:pt x="16480" y="195"/>
                  </a:lnTo>
                  <a:lnTo>
                    <a:pt x="15917" y="292"/>
                  </a:lnTo>
                  <a:lnTo>
                    <a:pt x="15354" y="428"/>
                  </a:lnTo>
                  <a:lnTo>
                    <a:pt x="14791" y="603"/>
                  </a:lnTo>
                  <a:lnTo>
                    <a:pt x="14228" y="777"/>
                  </a:lnTo>
                  <a:lnTo>
                    <a:pt x="13685" y="991"/>
                  </a:lnTo>
                  <a:lnTo>
                    <a:pt x="13161" y="1243"/>
                  </a:lnTo>
                  <a:lnTo>
                    <a:pt x="12113" y="1748"/>
                  </a:lnTo>
                  <a:lnTo>
                    <a:pt x="11588" y="2039"/>
                  </a:lnTo>
                  <a:lnTo>
                    <a:pt x="11064" y="2330"/>
                  </a:lnTo>
                  <a:lnTo>
                    <a:pt x="10560" y="2660"/>
                  </a:lnTo>
                  <a:lnTo>
                    <a:pt x="10094" y="3009"/>
                  </a:lnTo>
                  <a:lnTo>
                    <a:pt x="9861" y="3184"/>
                  </a:lnTo>
                  <a:lnTo>
                    <a:pt x="9647" y="3378"/>
                  </a:lnTo>
                  <a:lnTo>
                    <a:pt x="9434" y="3572"/>
                  </a:lnTo>
                  <a:lnTo>
                    <a:pt x="9240" y="3786"/>
                  </a:lnTo>
                  <a:lnTo>
                    <a:pt x="8599" y="3786"/>
                  </a:lnTo>
                  <a:lnTo>
                    <a:pt x="8269" y="3805"/>
                  </a:lnTo>
                  <a:lnTo>
                    <a:pt x="7939" y="3844"/>
                  </a:lnTo>
                  <a:lnTo>
                    <a:pt x="7629" y="3883"/>
                  </a:lnTo>
                  <a:lnTo>
                    <a:pt x="7299" y="3941"/>
                  </a:lnTo>
                  <a:lnTo>
                    <a:pt x="6988" y="3999"/>
                  </a:lnTo>
                  <a:lnTo>
                    <a:pt x="6678" y="4077"/>
                  </a:lnTo>
                  <a:lnTo>
                    <a:pt x="6057" y="4271"/>
                  </a:lnTo>
                  <a:lnTo>
                    <a:pt x="5455" y="4504"/>
                  </a:lnTo>
                  <a:lnTo>
                    <a:pt x="4873" y="4776"/>
                  </a:lnTo>
                  <a:lnTo>
                    <a:pt x="4329" y="5086"/>
                  </a:lnTo>
                  <a:lnTo>
                    <a:pt x="3786" y="5455"/>
                  </a:lnTo>
                  <a:lnTo>
                    <a:pt x="3533" y="5630"/>
                  </a:lnTo>
                  <a:lnTo>
                    <a:pt x="3281" y="5843"/>
                  </a:lnTo>
                  <a:lnTo>
                    <a:pt x="3048" y="6057"/>
                  </a:lnTo>
                  <a:lnTo>
                    <a:pt x="2815" y="6270"/>
                  </a:lnTo>
                  <a:lnTo>
                    <a:pt x="2582" y="6503"/>
                  </a:lnTo>
                  <a:lnTo>
                    <a:pt x="2369" y="6736"/>
                  </a:lnTo>
                  <a:lnTo>
                    <a:pt x="2155" y="6969"/>
                  </a:lnTo>
                  <a:lnTo>
                    <a:pt x="1961" y="7221"/>
                  </a:lnTo>
                  <a:lnTo>
                    <a:pt x="1767" y="7493"/>
                  </a:lnTo>
                  <a:lnTo>
                    <a:pt x="1592" y="7765"/>
                  </a:lnTo>
                  <a:lnTo>
                    <a:pt x="1418" y="8037"/>
                  </a:lnTo>
                  <a:lnTo>
                    <a:pt x="1262" y="8308"/>
                  </a:lnTo>
                  <a:lnTo>
                    <a:pt x="1107" y="8599"/>
                  </a:lnTo>
                  <a:lnTo>
                    <a:pt x="971" y="8910"/>
                  </a:lnTo>
                  <a:lnTo>
                    <a:pt x="738" y="9512"/>
                  </a:lnTo>
                  <a:lnTo>
                    <a:pt x="525" y="10133"/>
                  </a:lnTo>
                  <a:lnTo>
                    <a:pt x="350" y="10773"/>
                  </a:lnTo>
                  <a:lnTo>
                    <a:pt x="214" y="11414"/>
                  </a:lnTo>
                  <a:lnTo>
                    <a:pt x="117" y="12054"/>
                  </a:lnTo>
                  <a:lnTo>
                    <a:pt x="40" y="12714"/>
                  </a:lnTo>
                  <a:lnTo>
                    <a:pt x="1" y="13355"/>
                  </a:lnTo>
                  <a:lnTo>
                    <a:pt x="1" y="14015"/>
                  </a:lnTo>
                  <a:lnTo>
                    <a:pt x="20" y="14675"/>
                  </a:lnTo>
                  <a:lnTo>
                    <a:pt x="59" y="15335"/>
                  </a:lnTo>
                  <a:lnTo>
                    <a:pt x="137" y="15995"/>
                  </a:lnTo>
                  <a:lnTo>
                    <a:pt x="234" y="16655"/>
                  </a:lnTo>
                  <a:lnTo>
                    <a:pt x="370" y="17315"/>
                  </a:lnTo>
                  <a:lnTo>
                    <a:pt x="505" y="17955"/>
                  </a:lnTo>
                  <a:lnTo>
                    <a:pt x="680" y="18596"/>
                  </a:lnTo>
                  <a:lnTo>
                    <a:pt x="855" y="19217"/>
                  </a:lnTo>
                  <a:lnTo>
                    <a:pt x="932" y="19450"/>
                  </a:lnTo>
                  <a:lnTo>
                    <a:pt x="1165" y="20129"/>
                  </a:lnTo>
                  <a:lnTo>
                    <a:pt x="1398" y="20808"/>
                  </a:lnTo>
                  <a:lnTo>
                    <a:pt x="1670" y="21507"/>
                  </a:lnTo>
                  <a:lnTo>
                    <a:pt x="1942" y="22206"/>
                  </a:lnTo>
                  <a:lnTo>
                    <a:pt x="2543" y="23623"/>
                  </a:lnTo>
                  <a:lnTo>
                    <a:pt x="3203" y="25040"/>
                  </a:lnTo>
                  <a:lnTo>
                    <a:pt x="3126" y="24283"/>
                  </a:lnTo>
                  <a:lnTo>
                    <a:pt x="3087" y="23526"/>
                  </a:lnTo>
                  <a:lnTo>
                    <a:pt x="3067" y="22769"/>
                  </a:lnTo>
                  <a:lnTo>
                    <a:pt x="3067" y="22012"/>
                  </a:lnTo>
                  <a:lnTo>
                    <a:pt x="3087" y="21255"/>
                  </a:lnTo>
                  <a:lnTo>
                    <a:pt x="3145" y="20498"/>
                  </a:lnTo>
                  <a:lnTo>
                    <a:pt x="3203" y="19741"/>
                  </a:lnTo>
                  <a:lnTo>
                    <a:pt x="3300" y="18984"/>
                  </a:lnTo>
                  <a:lnTo>
                    <a:pt x="3533" y="19663"/>
                  </a:lnTo>
                  <a:lnTo>
                    <a:pt x="3747" y="20304"/>
                  </a:lnTo>
                  <a:lnTo>
                    <a:pt x="3980" y="20944"/>
                  </a:lnTo>
                  <a:lnTo>
                    <a:pt x="4232" y="21585"/>
                  </a:lnTo>
                  <a:lnTo>
                    <a:pt x="4601" y="22419"/>
                  </a:lnTo>
                  <a:lnTo>
                    <a:pt x="4970" y="23254"/>
                  </a:lnTo>
                  <a:lnTo>
                    <a:pt x="5377" y="24050"/>
                  </a:lnTo>
                  <a:lnTo>
                    <a:pt x="5785" y="24826"/>
                  </a:lnTo>
                  <a:lnTo>
                    <a:pt x="5863" y="24535"/>
                  </a:lnTo>
                  <a:lnTo>
                    <a:pt x="5960" y="24205"/>
                  </a:lnTo>
                  <a:lnTo>
                    <a:pt x="6115" y="23836"/>
                  </a:lnTo>
                  <a:lnTo>
                    <a:pt x="6309" y="23429"/>
                  </a:lnTo>
                  <a:lnTo>
                    <a:pt x="6425" y="23235"/>
                  </a:lnTo>
                  <a:lnTo>
                    <a:pt x="6561" y="23021"/>
                  </a:lnTo>
                  <a:lnTo>
                    <a:pt x="6717" y="22846"/>
                  </a:lnTo>
                  <a:lnTo>
                    <a:pt x="6872" y="22672"/>
                  </a:lnTo>
                  <a:lnTo>
                    <a:pt x="7066" y="22516"/>
                  </a:lnTo>
                  <a:lnTo>
                    <a:pt x="7260" y="22381"/>
                  </a:lnTo>
                  <a:lnTo>
                    <a:pt x="7454" y="22283"/>
                  </a:lnTo>
                  <a:lnTo>
                    <a:pt x="7648" y="22225"/>
                  </a:lnTo>
                  <a:lnTo>
                    <a:pt x="7842" y="22186"/>
                  </a:lnTo>
                  <a:lnTo>
                    <a:pt x="8036" y="22167"/>
                  </a:lnTo>
                  <a:lnTo>
                    <a:pt x="8211" y="22186"/>
                  </a:lnTo>
                  <a:lnTo>
                    <a:pt x="8386" y="22206"/>
                  </a:lnTo>
                  <a:lnTo>
                    <a:pt x="8541" y="22264"/>
                  </a:lnTo>
                  <a:lnTo>
                    <a:pt x="8677" y="22322"/>
                  </a:lnTo>
                  <a:lnTo>
                    <a:pt x="8929" y="22439"/>
                  </a:lnTo>
                  <a:lnTo>
                    <a:pt x="9123" y="22575"/>
                  </a:lnTo>
                  <a:lnTo>
                    <a:pt x="9298" y="22710"/>
                  </a:lnTo>
                  <a:lnTo>
                    <a:pt x="9356" y="22536"/>
                  </a:lnTo>
                  <a:lnTo>
                    <a:pt x="9395" y="22303"/>
                  </a:lnTo>
                  <a:lnTo>
                    <a:pt x="9512" y="21701"/>
                  </a:lnTo>
                  <a:lnTo>
                    <a:pt x="9628" y="20944"/>
                  </a:lnTo>
                  <a:lnTo>
                    <a:pt x="9725" y="20090"/>
                  </a:lnTo>
                  <a:lnTo>
                    <a:pt x="9900" y="18266"/>
                  </a:lnTo>
                  <a:lnTo>
                    <a:pt x="10036" y="16635"/>
                  </a:lnTo>
                  <a:lnTo>
                    <a:pt x="10579" y="16538"/>
                  </a:lnTo>
                  <a:lnTo>
                    <a:pt x="11103" y="16402"/>
                  </a:lnTo>
                  <a:lnTo>
                    <a:pt x="11627" y="16247"/>
                  </a:lnTo>
                  <a:lnTo>
                    <a:pt x="12132" y="16092"/>
                  </a:lnTo>
                  <a:lnTo>
                    <a:pt x="12598" y="15898"/>
                  </a:lnTo>
                  <a:lnTo>
                    <a:pt x="13064" y="15703"/>
                  </a:lnTo>
                  <a:lnTo>
                    <a:pt x="13529" y="15490"/>
                  </a:lnTo>
                  <a:lnTo>
                    <a:pt x="13956" y="15276"/>
                  </a:lnTo>
                  <a:lnTo>
                    <a:pt x="14364" y="15024"/>
                  </a:lnTo>
                  <a:lnTo>
                    <a:pt x="14772" y="14791"/>
                  </a:lnTo>
                  <a:lnTo>
                    <a:pt x="15140" y="14539"/>
                  </a:lnTo>
                  <a:lnTo>
                    <a:pt x="15509" y="14287"/>
                  </a:lnTo>
                  <a:lnTo>
                    <a:pt x="15859" y="14015"/>
                  </a:lnTo>
                  <a:lnTo>
                    <a:pt x="16189" y="13762"/>
                  </a:lnTo>
                  <a:lnTo>
                    <a:pt x="16790" y="13238"/>
                  </a:lnTo>
                  <a:lnTo>
                    <a:pt x="17314" y="12714"/>
                  </a:lnTo>
                  <a:lnTo>
                    <a:pt x="17780" y="12229"/>
                  </a:lnTo>
                  <a:lnTo>
                    <a:pt x="18188" y="11783"/>
                  </a:lnTo>
                  <a:lnTo>
                    <a:pt x="18498" y="11375"/>
                  </a:lnTo>
                  <a:lnTo>
                    <a:pt x="18751" y="11045"/>
                  </a:lnTo>
                  <a:lnTo>
                    <a:pt x="18945" y="10793"/>
                  </a:lnTo>
                  <a:lnTo>
                    <a:pt x="19081" y="10560"/>
                  </a:lnTo>
                  <a:lnTo>
                    <a:pt x="19139" y="10793"/>
                  </a:lnTo>
                  <a:lnTo>
                    <a:pt x="19236" y="10987"/>
                  </a:lnTo>
                  <a:lnTo>
                    <a:pt x="19333" y="11181"/>
                  </a:lnTo>
                  <a:lnTo>
                    <a:pt x="19449" y="11375"/>
                  </a:lnTo>
                  <a:lnTo>
                    <a:pt x="19566" y="11550"/>
                  </a:lnTo>
                  <a:lnTo>
                    <a:pt x="19721" y="11724"/>
                  </a:lnTo>
                  <a:lnTo>
                    <a:pt x="19876" y="11880"/>
                  </a:lnTo>
                  <a:lnTo>
                    <a:pt x="20032" y="12035"/>
                  </a:lnTo>
                  <a:lnTo>
                    <a:pt x="20206" y="12171"/>
                  </a:lnTo>
                  <a:lnTo>
                    <a:pt x="20381" y="12307"/>
                  </a:lnTo>
                  <a:lnTo>
                    <a:pt x="20769" y="12540"/>
                  </a:lnTo>
                  <a:lnTo>
                    <a:pt x="21177" y="12753"/>
                  </a:lnTo>
                  <a:lnTo>
                    <a:pt x="21565" y="12928"/>
                  </a:lnTo>
                  <a:lnTo>
                    <a:pt x="21953" y="13083"/>
                  </a:lnTo>
                  <a:lnTo>
                    <a:pt x="22342" y="13200"/>
                  </a:lnTo>
                  <a:lnTo>
                    <a:pt x="22691" y="13297"/>
                  </a:lnTo>
                  <a:lnTo>
                    <a:pt x="23001" y="13374"/>
                  </a:lnTo>
                  <a:lnTo>
                    <a:pt x="23448" y="13471"/>
                  </a:lnTo>
                  <a:lnTo>
                    <a:pt x="23623" y="13510"/>
                  </a:lnTo>
                  <a:lnTo>
                    <a:pt x="22012" y="10385"/>
                  </a:lnTo>
                  <a:lnTo>
                    <a:pt x="22109" y="10560"/>
                  </a:lnTo>
                  <a:lnTo>
                    <a:pt x="22264" y="10735"/>
                  </a:lnTo>
                  <a:lnTo>
                    <a:pt x="22439" y="10929"/>
                  </a:lnTo>
                  <a:lnTo>
                    <a:pt x="22633" y="11123"/>
                  </a:lnTo>
                  <a:lnTo>
                    <a:pt x="23118" y="11550"/>
                  </a:lnTo>
                  <a:lnTo>
                    <a:pt x="23681" y="12016"/>
                  </a:lnTo>
                  <a:lnTo>
                    <a:pt x="24302" y="12501"/>
                  </a:lnTo>
                  <a:lnTo>
                    <a:pt x="24962" y="12986"/>
                  </a:lnTo>
                  <a:lnTo>
                    <a:pt x="25641" y="13471"/>
                  </a:lnTo>
                  <a:lnTo>
                    <a:pt x="26340" y="13957"/>
                  </a:lnTo>
                  <a:lnTo>
                    <a:pt x="27679" y="14849"/>
                  </a:lnTo>
                  <a:lnTo>
                    <a:pt x="28805" y="15568"/>
                  </a:lnTo>
                  <a:lnTo>
                    <a:pt x="29892" y="16247"/>
                  </a:lnTo>
                  <a:lnTo>
                    <a:pt x="30144" y="15703"/>
                  </a:lnTo>
                  <a:lnTo>
                    <a:pt x="30377" y="15141"/>
                  </a:lnTo>
                  <a:lnTo>
                    <a:pt x="30571" y="14558"/>
                  </a:lnTo>
                  <a:lnTo>
                    <a:pt x="30727" y="13957"/>
                  </a:lnTo>
                  <a:lnTo>
                    <a:pt x="31484" y="14364"/>
                  </a:lnTo>
                  <a:lnTo>
                    <a:pt x="32241" y="14733"/>
                  </a:lnTo>
                  <a:lnTo>
                    <a:pt x="32279" y="14228"/>
                  </a:lnTo>
                  <a:lnTo>
                    <a:pt x="32299" y="13724"/>
                  </a:lnTo>
                  <a:lnTo>
                    <a:pt x="32318" y="13219"/>
                  </a:lnTo>
                  <a:lnTo>
                    <a:pt x="32299" y="12734"/>
                  </a:lnTo>
                  <a:lnTo>
                    <a:pt x="32279" y="12229"/>
                  </a:lnTo>
                  <a:lnTo>
                    <a:pt x="32221" y="11724"/>
                  </a:lnTo>
                  <a:lnTo>
                    <a:pt x="32163" y="11220"/>
                  </a:lnTo>
                  <a:lnTo>
                    <a:pt x="32085" y="10735"/>
                  </a:lnTo>
                  <a:lnTo>
                    <a:pt x="31988" y="10249"/>
                  </a:lnTo>
                  <a:lnTo>
                    <a:pt x="31872" y="9764"/>
                  </a:lnTo>
                  <a:lnTo>
                    <a:pt x="31736" y="9279"/>
                  </a:lnTo>
                  <a:lnTo>
                    <a:pt x="31600" y="8794"/>
                  </a:lnTo>
                  <a:lnTo>
                    <a:pt x="31425" y="8328"/>
                  </a:lnTo>
                  <a:lnTo>
                    <a:pt x="31231" y="7862"/>
                  </a:lnTo>
                  <a:lnTo>
                    <a:pt x="31037" y="7415"/>
                  </a:lnTo>
                  <a:lnTo>
                    <a:pt x="30824" y="6969"/>
                  </a:lnTo>
                  <a:lnTo>
                    <a:pt x="30610" y="6600"/>
                  </a:lnTo>
                  <a:lnTo>
                    <a:pt x="30397" y="6231"/>
                  </a:lnTo>
                  <a:lnTo>
                    <a:pt x="30183" y="5882"/>
                  </a:lnTo>
                  <a:lnTo>
                    <a:pt x="29931" y="5533"/>
                  </a:lnTo>
                  <a:lnTo>
                    <a:pt x="29581" y="5067"/>
                  </a:lnTo>
                  <a:lnTo>
                    <a:pt x="29213" y="4601"/>
                  </a:lnTo>
                  <a:lnTo>
                    <a:pt x="28805" y="4174"/>
                  </a:lnTo>
                  <a:lnTo>
                    <a:pt x="28397" y="3766"/>
                  </a:lnTo>
                  <a:lnTo>
                    <a:pt x="27970" y="3378"/>
                  </a:lnTo>
                  <a:lnTo>
                    <a:pt x="27505" y="3009"/>
                  </a:lnTo>
                  <a:lnTo>
                    <a:pt x="27039" y="2660"/>
                  </a:lnTo>
                  <a:lnTo>
                    <a:pt x="26573" y="2330"/>
                  </a:lnTo>
                  <a:lnTo>
                    <a:pt x="26068" y="2019"/>
                  </a:lnTo>
                  <a:lnTo>
                    <a:pt x="25564" y="1728"/>
                  </a:lnTo>
                  <a:lnTo>
                    <a:pt x="25040" y="1457"/>
                  </a:lnTo>
                  <a:lnTo>
                    <a:pt x="24515" y="1204"/>
                  </a:lnTo>
                  <a:lnTo>
                    <a:pt x="23972" y="991"/>
                  </a:lnTo>
                  <a:lnTo>
                    <a:pt x="23409" y="777"/>
                  </a:lnTo>
                  <a:lnTo>
                    <a:pt x="22866" y="603"/>
                  </a:lnTo>
                  <a:lnTo>
                    <a:pt x="22303" y="447"/>
                  </a:lnTo>
                  <a:lnTo>
                    <a:pt x="21720" y="311"/>
                  </a:lnTo>
                  <a:lnTo>
                    <a:pt x="21138" y="195"/>
                  </a:lnTo>
                  <a:lnTo>
                    <a:pt x="20575" y="117"/>
                  </a:lnTo>
                  <a:lnTo>
                    <a:pt x="19974" y="59"/>
                  </a:lnTo>
                  <a:lnTo>
                    <a:pt x="19391" y="20"/>
                  </a:lnTo>
                  <a:lnTo>
                    <a:pt x="188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5"/>
            <p:cNvSpPr/>
            <p:nvPr/>
          </p:nvSpPr>
          <p:spPr>
            <a:xfrm>
              <a:off x="10566064" y="3603218"/>
              <a:ext cx="1618647" cy="2616514"/>
            </a:xfrm>
            <a:custGeom>
              <a:avLst/>
              <a:gdLst/>
              <a:ahLst/>
              <a:cxnLst/>
              <a:rect l="l" t="t" r="r" b="b"/>
              <a:pathLst>
                <a:path w="56232" h="90898" extrusionOk="0">
                  <a:moveTo>
                    <a:pt x="18363" y="0"/>
                  </a:moveTo>
                  <a:lnTo>
                    <a:pt x="17567" y="874"/>
                  </a:lnTo>
                  <a:lnTo>
                    <a:pt x="15509" y="3067"/>
                  </a:lnTo>
                  <a:lnTo>
                    <a:pt x="15509" y="3086"/>
                  </a:lnTo>
                  <a:lnTo>
                    <a:pt x="7920" y="3902"/>
                  </a:lnTo>
                  <a:lnTo>
                    <a:pt x="7745" y="3921"/>
                  </a:lnTo>
                  <a:lnTo>
                    <a:pt x="7318" y="3979"/>
                  </a:lnTo>
                  <a:lnTo>
                    <a:pt x="6639" y="4096"/>
                  </a:lnTo>
                  <a:lnTo>
                    <a:pt x="5804" y="4270"/>
                  </a:lnTo>
                  <a:lnTo>
                    <a:pt x="5319" y="4387"/>
                  </a:lnTo>
                  <a:lnTo>
                    <a:pt x="4814" y="4523"/>
                  </a:lnTo>
                  <a:lnTo>
                    <a:pt x="7066" y="47050"/>
                  </a:lnTo>
                  <a:lnTo>
                    <a:pt x="6173" y="63374"/>
                  </a:lnTo>
                  <a:lnTo>
                    <a:pt x="1" y="84550"/>
                  </a:lnTo>
                  <a:lnTo>
                    <a:pt x="777" y="84822"/>
                  </a:lnTo>
                  <a:lnTo>
                    <a:pt x="1709" y="85132"/>
                  </a:lnTo>
                  <a:lnTo>
                    <a:pt x="2951" y="85540"/>
                  </a:lnTo>
                  <a:lnTo>
                    <a:pt x="4484" y="86025"/>
                  </a:lnTo>
                  <a:lnTo>
                    <a:pt x="6270" y="86569"/>
                  </a:lnTo>
                  <a:lnTo>
                    <a:pt x="8308" y="87132"/>
                  </a:lnTo>
                  <a:lnTo>
                    <a:pt x="10540" y="87733"/>
                  </a:lnTo>
                  <a:lnTo>
                    <a:pt x="11724" y="88024"/>
                  </a:lnTo>
                  <a:lnTo>
                    <a:pt x="12947" y="88316"/>
                  </a:lnTo>
                  <a:lnTo>
                    <a:pt x="14209" y="88607"/>
                  </a:lnTo>
                  <a:lnTo>
                    <a:pt x="15509" y="88898"/>
                  </a:lnTo>
                  <a:lnTo>
                    <a:pt x="16829" y="89170"/>
                  </a:lnTo>
                  <a:lnTo>
                    <a:pt x="18168" y="89441"/>
                  </a:lnTo>
                  <a:lnTo>
                    <a:pt x="19547" y="89674"/>
                  </a:lnTo>
                  <a:lnTo>
                    <a:pt x="20944" y="89907"/>
                  </a:lnTo>
                  <a:lnTo>
                    <a:pt x="22342" y="90121"/>
                  </a:lnTo>
                  <a:lnTo>
                    <a:pt x="23758" y="90315"/>
                  </a:lnTo>
                  <a:lnTo>
                    <a:pt x="25195" y="90490"/>
                  </a:lnTo>
                  <a:lnTo>
                    <a:pt x="26612" y="90625"/>
                  </a:lnTo>
                  <a:lnTo>
                    <a:pt x="28048" y="90742"/>
                  </a:lnTo>
                  <a:lnTo>
                    <a:pt x="29484" y="90839"/>
                  </a:lnTo>
                  <a:lnTo>
                    <a:pt x="30901" y="90878"/>
                  </a:lnTo>
                  <a:lnTo>
                    <a:pt x="32318" y="90897"/>
                  </a:lnTo>
                  <a:lnTo>
                    <a:pt x="32901" y="90897"/>
                  </a:lnTo>
                  <a:lnTo>
                    <a:pt x="33522" y="90858"/>
                  </a:lnTo>
                  <a:lnTo>
                    <a:pt x="34182" y="90819"/>
                  </a:lnTo>
                  <a:lnTo>
                    <a:pt x="34861" y="90742"/>
                  </a:lnTo>
                  <a:lnTo>
                    <a:pt x="35560" y="90645"/>
                  </a:lnTo>
                  <a:lnTo>
                    <a:pt x="36297" y="90548"/>
                  </a:lnTo>
                  <a:lnTo>
                    <a:pt x="37811" y="90295"/>
                  </a:lnTo>
                  <a:lnTo>
                    <a:pt x="39403" y="89985"/>
                  </a:lnTo>
                  <a:lnTo>
                    <a:pt x="41053" y="89635"/>
                  </a:lnTo>
                  <a:lnTo>
                    <a:pt x="42722" y="89247"/>
                  </a:lnTo>
                  <a:lnTo>
                    <a:pt x="44391" y="88840"/>
                  </a:lnTo>
                  <a:lnTo>
                    <a:pt x="46080" y="88413"/>
                  </a:lnTo>
                  <a:lnTo>
                    <a:pt x="47730" y="87986"/>
                  </a:lnTo>
                  <a:lnTo>
                    <a:pt x="50913" y="87112"/>
                  </a:lnTo>
                  <a:lnTo>
                    <a:pt x="53805" y="86316"/>
                  </a:lnTo>
                  <a:lnTo>
                    <a:pt x="56231" y="85656"/>
                  </a:lnTo>
                  <a:lnTo>
                    <a:pt x="48234" y="55066"/>
                  </a:lnTo>
                  <a:lnTo>
                    <a:pt x="48836" y="53087"/>
                  </a:lnTo>
                  <a:lnTo>
                    <a:pt x="49457" y="50951"/>
                  </a:lnTo>
                  <a:lnTo>
                    <a:pt x="50195" y="48350"/>
                  </a:lnTo>
                  <a:lnTo>
                    <a:pt x="50564" y="46972"/>
                  </a:lnTo>
                  <a:lnTo>
                    <a:pt x="50932" y="45536"/>
                  </a:lnTo>
                  <a:lnTo>
                    <a:pt x="51282" y="44119"/>
                  </a:lnTo>
                  <a:lnTo>
                    <a:pt x="51592" y="42741"/>
                  </a:lnTo>
                  <a:lnTo>
                    <a:pt x="51864" y="41402"/>
                  </a:lnTo>
                  <a:lnTo>
                    <a:pt x="52097" y="40159"/>
                  </a:lnTo>
                  <a:lnTo>
                    <a:pt x="52175" y="39577"/>
                  </a:lnTo>
                  <a:lnTo>
                    <a:pt x="52252" y="39034"/>
                  </a:lnTo>
                  <a:lnTo>
                    <a:pt x="52310" y="38529"/>
                  </a:lnTo>
                  <a:lnTo>
                    <a:pt x="52330" y="38044"/>
                  </a:lnTo>
                  <a:lnTo>
                    <a:pt x="52330" y="37811"/>
                  </a:lnTo>
                  <a:lnTo>
                    <a:pt x="52330" y="37520"/>
                  </a:lnTo>
                  <a:lnTo>
                    <a:pt x="52252" y="36860"/>
                  </a:lnTo>
                  <a:lnTo>
                    <a:pt x="52136" y="36083"/>
                  </a:lnTo>
                  <a:lnTo>
                    <a:pt x="51942" y="35171"/>
                  </a:lnTo>
                  <a:lnTo>
                    <a:pt x="51728" y="34162"/>
                  </a:lnTo>
                  <a:lnTo>
                    <a:pt x="51456" y="33075"/>
                  </a:lnTo>
                  <a:lnTo>
                    <a:pt x="51146" y="31871"/>
                  </a:lnTo>
                  <a:lnTo>
                    <a:pt x="50796" y="30610"/>
                  </a:lnTo>
                  <a:lnTo>
                    <a:pt x="50408" y="29270"/>
                  </a:lnTo>
                  <a:lnTo>
                    <a:pt x="50001" y="27873"/>
                  </a:lnTo>
                  <a:lnTo>
                    <a:pt x="49108" y="24961"/>
                  </a:lnTo>
                  <a:lnTo>
                    <a:pt x="48157" y="21953"/>
                  </a:lnTo>
                  <a:lnTo>
                    <a:pt x="47167" y="18906"/>
                  </a:lnTo>
                  <a:lnTo>
                    <a:pt x="46177" y="15936"/>
                  </a:lnTo>
                  <a:lnTo>
                    <a:pt x="45206" y="13083"/>
                  </a:lnTo>
                  <a:lnTo>
                    <a:pt x="43498" y="8114"/>
                  </a:lnTo>
                  <a:lnTo>
                    <a:pt x="42295" y="4678"/>
                  </a:lnTo>
                  <a:lnTo>
                    <a:pt x="41829" y="3378"/>
                  </a:lnTo>
                  <a:lnTo>
                    <a:pt x="33813" y="2601"/>
                  </a:lnTo>
                  <a:lnTo>
                    <a:pt x="33755" y="2427"/>
                  </a:lnTo>
                  <a:lnTo>
                    <a:pt x="33677" y="2232"/>
                  </a:lnTo>
                  <a:lnTo>
                    <a:pt x="33580" y="2038"/>
                  </a:lnTo>
                  <a:lnTo>
                    <a:pt x="33522" y="1922"/>
                  </a:lnTo>
                  <a:lnTo>
                    <a:pt x="33444" y="1825"/>
                  </a:lnTo>
                  <a:lnTo>
                    <a:pt x="33366" y="1728"/>
                  </a:lnTo>
                  <a:lnTo>
                    <a:pt x="33289" y="1670"/>
                  </a:lnTo>
                  <a:lnTo>
                    <a:pt x="33192" y="1631"/>
                  </a:lnTo>
                  <a:lnTo>
                    <a:pt x="32998" y="1592"/>
                  </a:lnTo>
                  <a:lnTo>
                    <a:pt x="32415" y="1534"/>
                  </a:lnTo>
                  <a:lnTo>
                    <a:pt x="31639" y="1456"/>
                  </a:lnTo>
                  <a:lnTo>
                    <a:pt x="30746" y="1398"/>
                  </a:lnTo>
                  <a:lnTo>
                    <a:pt x="29853" y="1359"/>
                  </a:lnTo>
                  <a:lnTo>
                    <a:pt x="29019" y="1340"/>
                  </a:lnTo>
                  <a:lnTo>
                    <a:pt x="28145" y="1340"/>
                  </a:lnTo>
                  <a:lnTo>
                    <a:pt x="27990" y="1359"/>
                  </a:lnTo>
                  <a:lnTo>
                    <a:pt x="27893" y="1398"/>
                  </a:lnTo>
                  <a:lnTo>
                    <a:pt x="27796" y="1437"/>
                  </a:lnTo>
                  <a:lnTo>
                    <a:pt x="27699" y="1514"/>
                  </a:lnTo>
                  <a:lnTo>
                    <a:pt x="27602" y="1611"/>
                  </a:lnTo>
                  <a:lnTo>
                    <a:pt x="27408" y="1825"/>
                  </a:lnTo>
                  <a:lnTo>
                    <a:pt x="27233" y="2097"/>
                  </a:lnTo>
                  <a:lnTo>
                    <a:pt x="27058" y="2349"/>
                  </a:lnTo>
                  <a:lnTo>
                    <a:pt x="26864" y="2718"/>
                  </a:lnTo>
                  <a:lnTo>
                    <a:pt x="26689" y="3028"/>
                  </a:lnTo>
                  <a:lnTo>
                    <a:pt x="26553" y="3319"/>
                  </a:lnTo>
                  <a:lnTo>
                    <a:pt x="25991" y="2388"/>
                  </a:lnTo>
                  <a:lnTo>
                    <a:pt x="25971" y="2349"/>
                  </a:lnTo>
                  <a:lnTo>
                    <a:pt x="25505" y="1534"/>
                  </a:lnTo>
                  <a:lnTo>
                    <a:pt x="25428" y="1437"/>
                  </a:lnTo>
                  <a:lnTo>
                    <a:pt x="25311" y="1359"/>
                  </a:lnTo>
                  <a:lnTo>
                    <a:pt x="25175" y="1262"/>
                  </a:lnTo>
                  <a:lnTo>
                    <a:pt x="25001" y="1165"/>
                  </a:lnTo>
                  <a:lnTo>
                    <a:pt x="24826" y="1087"/>
                  </a:lnTo>
                  <a:lnTo>
                    <a:pt x="24612" y="1010"/>
                  </a:lnTo>
                  <a:lnTo>
                    <a:pt x="24108" y="854"/>
                  </a:lnTo>
                  <a:lnTo>
                    <a:pt x="23564" y="718"/>
                  </a:lnTo>
                  <a:lnTo>
                    <a:pt x="22963" y="583"/>
                  </a:lnTo>
                  <a:lnTo>
                    <a:pt x="22342" y="486"/>
                  </a:lnTo>
                  <a:lnTo>
                    <a:pt x="21701" y="369"/>
                  </a:lnTo>
                  <a:lnTo>
                    <a:pt x="20459" y="214"/>
                  </a:lnTo>
                  <a:lnTo>
                    <a:pt x="19391" y="97"/>
                  </a:lnTo>
                  <a:lnTo>
                    <a:pt x="183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5"/>
            <p:cNvSpPr/>
            <p:nvPr/>
          </p:nvSpPr>
          <p:spPr>
            <a:xfrm>
              <a:off x="11024784" y="3715509"/>
              <a:ext cx="517960" cy="128526"/>
            </a:xfrm>
            <a:custGeom>
              <a:avLst/>
              <a:gdLst/>
              <a:ahLst/>
              <a:cxnLst/>
              <a:rect l="l" t="t" r="r" b="b"/>
              <a:pathLst>
                <a:path w="17994" h="4465" extrusionOk="0">
                  <a:moveTo>
                    <a:pt x="17993" y="1"/>
                  </a:moveTo>
                  <a:lnTo>
                    <a:pt x="17896" y="311"/>
                  </a:lnTo>
                  <a:lnTo>
                    <a:pt x="17799" y="641"/>
                  </a:lnTo>
                  <a:lnTo>
                    <a:pt x="17663" y="1029"/>
                  </a:lnTo>
                  <a:lnTo>
                    <a:pt x="17489" y="1437"/>
                  </a:lnTo>
                  <a:lnTo>
                    <a:pt x="17314" y="1806"/>
                  </a:lnTo>
                  <a:lnTo>
                    <a:pt x="17217" y="1961"/>
                  </a:lnTo>
                  <a:lnTo>
                    <a:pt x="17120" y="2116"/>
                  </a:lnTo>
                  <a:lnTo>
                    <a:pt x="17023" y="2213"/>
                  </a:lnTo>
                  <a:lnTo>
                    <a:pt x="16906" y="2291"/>
                  </a:lnTo>
                  <a:lnTo>
                    <a:pt x="16790" y="2369"/>
                  </a:lnTo>
                  <a:lnTo>
                    <a:pt x="16615" y="2427"/>
                  </a:lnTo>
                  <a:lnTo>
                    <a:pt x="16149" y="2563"/>
                  </a:lnTo>
                  <a:lnTo>
                    <a:pt x="15567" y="2718"/>
                  </a:lnTo>
                  <a:lnTo>
                    <a:pt x="14926" y="2854"/>
                  </a:lnTo>
                  <a:lnTo>
                    <a:pt x="14305" y="2970"/>
                  </a:lnTo>
                  <a:lnTo>
                    <a:pt x="13704" y="3048"/>
                  </a:lnTo>
                  <a:lnTo>
                    <a:pt x="13218" y="3087"/>
                  </a:lnTo>
                  <a:lnTo>
                    <a:pt x="13024" y="3067"/>
                  </a:lnTo>
                  <a:lnTo>
                    <a:pt x="12888" y="3048"/>
                  </a:lnTo>
                  <a:lnTo>
                    <a:pt x="12753" y="3009"/>
                  </a:lnTo>
                  <a:lnTo>
                    <a:pt x="12617" y="2912"/>
                  </a:lnTo>
                  <a:lnTo>
                    <a:pt x="12461" y="2796"/>
                  </a:lnTo>
                  <a:lnTo>
                    <a:pt x="12306" y="2660"/>
                  </a:lnTo>
                  <a:lnTo>
                    <a:pt x="11996" y="2330"/>
                  </a:lnTo>
                  <a:lnTo>
                    <a:pt x="11704" y="1961"/>
                  </a:lnTo>
                  <a:lnTo>
                    <a:pt x="11433" y="1592"/>
                  </a:lnTo>
                  <a:lnTo>
                    <a:pt x="11200" y="1282"/>
                  </a:lnTo>
                  <a:lnTo>
                    <a:pt x="11006" y="991"/>
                  </a:lnTo>
                  <a:lnTo>
                    <a:pt x="9472" y="3126"/>
                  </a:lnTo>
                  <a:lnTo>
                    <a:pt x="8812" y="3223"/>
                  </a:lnTo>
                  <a:lnTo>
                    <a:pt x="7318" y="3417"/>
                  </a:lnTo>
                  <a:lnTo>
                    <a:pt x="6483" y="3514"/>
                  </a:lnTo>
                  <a:lnTo>
                    <a:pt x="5687" y="3572"/>
                  </a:lnTo>
                  <a:lnTo>
                    <a:pt x="4795" y="3572"/>
                  </a:lnTo>
                  <a:lnTo>
                    <a:pt x="4620" y="3533"/>
                  </a:lnTo>
                  <a:lnTo>
                    <a:pt x="4445" y="3456"/>
                  </a:lnTo>
                  <a:lnTo>
                    <a:pt x="4193" y="3320"/>
                  </a:lnTo>
                  <a:lnTo>
                    <a:pt x="3572" y="2912"/>
                  </a:lnTo>
                  <a:lnTo>
                    <a:pt x="2834" y="2369"/>
                  </a:lnTo>
                  <a:lnTo>
                    <a:pt x="2038" y="1767"/>
                  </a:lnTo>
                  <a:lnTo>
                    <a:pt x="621" y="680"/>
                  </a:lnTo>
                  <a:lnTo>
                    <a:pt x="0" y="175"/>
                  </a:lnTo>
                  <a:lnTo>
                    <a:pt x="621" y="796"/>
                  </a:lnTo>
                  <a:lnTo>
                    <a:pt x="2019" y="2175"/>
                  </a:lnTo>
                  <a:lnTo>
                    <a:pt x="2795" y="2912"/>
                  </a:lnTo>
                  <a:lnTo>
                    <a:pt x="3513" y="3592"/>
                  </a:lnTo>
                  <a:lnTo>
                    <a:pt x="4096" y="4096"/>
                  </a:lnTo>
                  <a:lnTo>
                    <a:pt x="4309" y="4271"/>
                  </a:lnTo>
                  <a:lnTo>
                    <a:pt x="4445" y="4368"/>
                  </a:lnTo>
                  <a:lnTo>
                    <a:pt x="4600" y="4407"/>
                  </a:lnTo>
                  <a:lnTo>
                    <a:pt x="4833" y="4446"/>
                  </a:lnTo>
                  <a:lnTo>
                    <a:pt x="5124" y="4446"/>
                  </a:lnTo>
                  <a:lnTo>
                    <a:pt x="5493" y="4465"/>
                  </a:lnTo>
                  <a:lnTo>
                    <a:pt x="6328" y="4426"/>
                  </a:lnTo>
                  <a:lnTo>
                    <a:pt x="7279" y="4387"/>
                  </a:lnTo>
                  <a:lnTo>
                    <a:pt x="8191" y="4310"/>
                  </a:lnTo>
                  <a:lnTo>
                    <a:pt x="9006" y="4213"/>
                  </a:lnTo>
                  <a:lnTo>
                    <a:pt x="9608" y="4116"/>
                  </a:lnTo>
                  <a:lnTo>
                    <a:pt x="9802" y="4057"/>
                  </a:lnTo>
                  <a:lnTo>
                    <a:pt x="9919" y="4019"/>
                  </a:lnTo>
                  <a:lnTo>
                    <a:pt x="9977" y="3960"/>
                  </a:lnTo>
                  <a:lnTo>
                    <a:pt x="10055" y="3863"/>
                  </a:lnTo>
                  <a:lnTo>
                    <a:pt x="10210" y="3611"/>
                  </a:lnTo>
                  <a:lnTo>
                    <a:pt x="10385" y="3281"/>
                  </a:lnTo>
                  <a:lnTo>
                    <a:pt x="10579" y="2932"/>
                  </a:lnTo>
                  <a:lnTo>
                    <a:pt x="10870" y="2291"/>
                  </a:lnTo>
                  <a:lnTo>
                    <a:pt x="11006" y="2000"/>
                  </a:lnTo>
                  <a:lnTo>
                    <a:pt x="11258" y="2291"/>
                  </a:lnTo>
                  <a:lnTo>
                    <a:pt x="11860" y="2951"/>
                  </a:lnTo>
                  <a:lnTo>
                    <a:pt x="12209" y="3300"/>
                  </a:lnTo>
                  <a:lnTo>
                    <a:pt x="12558" y="3630"/>
                  </a:lnTo>
                  <a:lnTo>
                    <a:pt x="12869" y="3883"/>
                  </a:lnTo>
                  <a:lnTo>
                    <a:pt x="12985" y="3960"/>
                  </a:lnTo>
                  <a:lnTo>
                    <a:pt x="13102" y="3999"/>
                  </a:lnTo>
                  <a:lnTo>
                    <a:pt x="13238" y="4019"/>
                  </a:lnTo>
                  <a:lnTo>
                    <a:pt x="13432" y="4019"/>
                  </a:lnTo>
                  <a:lnTo>
                    <a:pt x="13684" y="3980"/>
                  </a:lnTo>
                  <a:lnTo>
                    <a:pt x="13995" y="3941"/>
                  </a:lnTo>
                  <a:lnTo>
                    <a:pt x="14713" y="3805"/>
                  </a:lnTo>
                  <a:lnTo>
                    <a:pt x="15489" y="3611"/>
                  </a:lnTo>
                  <a:lnTo>
                    <a:pt x="16246" y="3397"/>
                  </a:lnTo>
                  <a:lnTo>
                    <a:pt x="16906" y="3184"/>
                  </a:lnTo>
                  <a:lnTo>
                    <a:pt x="17178" y="3087"/>
                  </a:lnTo>
                  <a:lnTo>
                    <a:pt x="17392" y="2990"/>
                  </a:lnTo>
                  <a:lnTo>
                    <a:pt x="17547" y="2893"/>
                  </a:lnTo>
                  <a:lnTo>
                    <a:pt x="17605" y="2854"/>
                  </a:lnTo>
                  <a:lnTo>
                    <a:pt x="17624" y="2815"/>
                  </a:lnTo>
                  <a:lnTo>
                    <a:pt x="17663" y="2718"/>
                  </a:lnTo>
                  <a:lnTo>
                    <a:pt x="17702" y="2582"/>
                  </a:lnTo>
                  <a:lnTo>
                    <a:pt x="17760" y="2213"/>
                  </a:lnTo>
                  <a:lnTo>
                    <a:pt x="17819" y="1748"/>
                  </a:lnTo>
                  <a:lnTo>
                    <a:pt x="17877" y="1262"/>
                  </a:lnTo>
                  <a:lnTo>
                    <a:pt x="17954" y="369"/>
                  </a:lnTo>
                  <a:lnTo>
                    <a:pt x="17993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5"/>
            <p:cNvSpPr/>
            <p:nvPr/>
          </p:nvSpPr>
          <p:spPr>
            <a:xfrm>
              <a:off x="11308606" y="4157447"/>
              <a:ext cx="161485" cy="201180"/>
            </a:xfrm>
            <a:custGeom>
              <a:avLst/>
              <a:gdLst/>
              <a:ahLst/>
              <a:cxnLst/>
              <a:rect l="l" t="t" r="r" b="b"/>
              <a:pathLst>
                <a:path w="5610" h="6989" extrusionOk="0">
                  <a:moveTo>
                    <a:pt x="4698" y="1"/>
                  </a:moveTo>
                  <a:lnTo>
                    <a:pt x="4504" y="40"/>
                  </a:lnTo>
                  <a:lnTo>
                    <a:pt x="4290" y="98"/>
                  </a:lnTo>
                  <a:lnTo>
                    <a:pt x="4096" y="214"/>
                  </a:lnTo>
                  <a:lnTo>
                    <a:pt x="3882" y="350"/>
                  </a:lnTo>
                  <a:lnTo>
                    <a:pt x="3669" y="525"/>
                  </a:lnTo>
                  <a:lnTo>
                    <a:pt x="3455" y="739"/>
                  </a:lnTo>
                  <a:lnTo>
                    <a:pt x="3261" y="971"/>
                  </a:lnTo>
                  <a:lnTo>
                    <a:pt x="3048" y="1224"/>
                  </a:lnTo>
                  <a:lnTo>
                    <a:pt x="2834" y="1496"/>
                  </a:lnTo>
                  <a:lnTo>
                    <a:pt x="2427" y="2078"/>
                  </a:lnTo>
                  <a:lnTo>
                    <a:pt x="2039" y="2718"/>
                  </a:lnTo>
                  <a:lnTo>
                    <a:pt x="1670" y="3378"/>
                  </a:lnTo>
                  <a:lnTo>
                    <a:pt x="1320" y="4058"/>
                  </a:lnTo>
                  <a:lnTo>
                    <a:pt x="990" y="4698"/>
                  </a:lnTo>
                  <a:lnTo>
                    <a:pt x="719" y="5319"/>
                  </a:lnTo>
                  <a:lnTo>
                    <a:pt x="466" y="5863"/>
                  </a:lnTo>
                  <a:lnTo>
                    <a:pt x="117" y="6678"/>
                  </a:lnTo>
                  <a:lnTo>
                    <a:pt x="0" y="6989"/>
                  </a:lnTo>
                  <a:lnTo>
                    <a:pt x="3882" y="6969"/>
                  </a:lnTo>
                  <a:lnTo>
                    <a:pt x="4018" y="6697"/>
                  </a:lnTo>
                  <a:lnTo>
                    <a:pt x="4329" y="5921"/>
                  </a:lnTo>
                  <a:lnTo>
                    <a:pt x="4523" y="5416"/>
                  </a:lnTo>
                  <a:lnTo>
                    <a:pt x="4756" y="4853"/>
                  </a:lnTo>
                  <a:lnTo>
                    <a:pt x="4969" y="4252"/>
                  </a:lnTo>
                  <a:lnTo>
                    <a:pt x="5164" y="3611"/>
                  </a:lnTo>
                  <a:lnTo>
                    <a:pt x="5338" y="2971"/>
                  </a:lnTo>
                  <a:lnTo>
                    <a:pt x="5474" y="2350"/>
                  </a:lnTo>
                  <a:lnTo>
                    <a:pt x="5532" y="2058"/>
                  </a:lnTo>
                  <a:lnTo>
                    <a:pt x="5571" y="1767"/>
                  </a:lnTo>
                  <a:lnTo>
                    <a:pt x="5591" y="1496"/>
                  </a:lnTo>
                  <a:lnTo>
                    <a:pt x="5610" y="1224"/>
                  </a:lnTo>
                  <a:lnTo>
                    <a:pt x="5591" y="991"/>
                  </a:lnTo>
                  <a:lnTo>
                    <a:pt x="5571" y="777"/>
                  </a:lnTo>
                  <a:lnTo>
                    <a:pt x="5513" y="564"/>
                  </a:lnTo>
                  <a:lnTo>
                    <a:pt x="5455" y="409"/>
                  </a:lnTo>
                  <a:lnTo>
                    <a:pt x="5358" y="253"/>
                  </a:lnTo>
                  <a:lnTo>
                    <a:pt x="5222" y="137"/>
                  </a:lnTo>
                  <a:lnTo>
                    <a:pt x="5066" y="59"/>
                  </a:lnTo>
                  <a:lnTo>
                    <a:pt x="4892" y="1"/>
                  </a:lnTo>
                  <a:close/>
                </a:path>
              </a:pathLst>
            </a:custGeom>
            <a:solidFill>
              <a:srgbClr val="F5B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5"/>
            <p:cNvSpPr/>
            <p:nvPr/>
          </p:nvSpPr>
          <p:spPr>
            <a:xfrm>
              <a:off x="11194070" y="4149071"/>
              <a:ext cx="430799" cy="574408"/>
            </a:xfrm>
            <a:custGeom>
              <a:avLst/>
              <a:gdLst/>
              <a:ahLst/>
              <a:cxnLst/>
              <a:rect l="l" t="t" r="r" b="b"/>
              <a:pathLst>
                <a:path w="14966" h="19955" extrusionOk="0">
                  <a:moveTo>
                    <a:pt x="11006" y="1"/>
                  </a:moveTo>
                  <a:lnTo>
                    <a:pt x="10948" y="20"/>
                  </a:lnTo>
                  <a:lnTo>
                    <a:pt x="9589" y="700"/>
                  </a:lnTo>
                  <a:lnTo>
                    <a:pt x="8463" y="1262"/>
                  </a:lnTo>
                  <a:lnTo>
                    <a:pt x="7202" y="1903"/>
                  </a:lnTo>
                  <a:lnTo>
                    <a:pt x="5940" y="2582"/>
                  </a:lnTo>
                  <a:lnTo>
                    <a:pt x="5338" y="2932"/>
                  </a:lnTo>
                  <a:lnTo>
                    <a:pt x="4795" y="3262"/>
                  </a:lnTo>
                  <a:lnTo>
                    <a:pt x="4290" y="3572"/>
                  </a:lnTo>
                  <a:lnTo>
                    <a:pt x="3882" y="3863"/>
                  </a:lnTo>
                  <a:lnTo>
                    <a:pt x="3533" y="4116"/>
                  </a:lnTo>
                  <a:lnTo>
                    <a:pt x="3417" y="4232"/>
                  </a:lnTo>
                  <a:lnTo>
                    <a:pt x="3320" y="4349"/>
                  </a:lnTo>
                  <a:lnTo>
                    <a:pt x="3087" y="4659"/>
                  </a:lnTo>
                  <a:lnTo>
                    <a:pt x="2698" y="5261"/>
                  </a:lnTo>
                  <a:lnTo>
                    <a:pt x="1670" y="6853"/>
                  </a:lnTo>
                  <a:lnTo>
                    <a:pt x="311" y="9026"/>
                  </a:lnTo>
                  <a:lnTo>
                    <a:pt x="233" y="10327"/>
                  </a:lnTo>
                  <a:lnTo>
                    <a:pt x="136" y="12773"/>
                  </a:lnTo>
                  <a:lnTo>
                    <a:pt x="0" y="16286"/>
                  </a:lnTo>
                  <a:lnTo>
                    <a:pt x="4950" y="19954"/>
                  </a:lnTo>
                  <a:lnTo>
                    <a:pt x="5222" y="19857"/>
                  </a:lnTo>
                  <a:lnTo>
                    <a:pt x="5823" y="19663"/>
                  </a:lnTo>
                  <a:lnTo>
                    <a:pt x="6658" y="19353"/>
                  </a:lnTo>
                  <a:lnTo>
                    <a:pt x="7629" y="18984"/>
                  </a:lnTo>
                  <a:lnTo>
                    <a:pt x="8153" y="18751"/>
                  </a:lnTo>
                  <a:lnTo>
                    <a:pt x="8657" y="18518"/>
                  </a:lnTo>
                  <a:lnTo>
                    <a:pt x="9162" y="18285"/>
                  </a:lnTo>
                  <a:lnTo>
                    <a:pt x="9628" y="18033"/>
                  </a:lnTo>
                  <a:lnTo>
                    <a:pt x="10074" y="17761"/>
                  </a:lnTo>
                  <a:lnTo>
                    <a:pt x="10462" y="17489"/>
                  </a:lnTo>
                  <a:lnTo>
                    <a:pt x="10792" y="17217"/>
                  </a:lnTo>
                  <a:lnTo>
                    <a:pt x="10948" y="17082"/>
                  </a:lnTo>
                  <a:lnTo>
                    <a:pt x="11064" y="16946"/>
                  </a:lnTo>
                  <a:lnTo>
                    <a:pt x="11181" y="16771"/>
                  </a:lnTo>
                  <a:lnTo>
                    <a:pt x="11316" y="16519"/>
                  </a:lnTo>
                  <a:lnTo>
                    <a:pt x="11433" y="16189"/>
                  </a:lnTo>
                  <a:lnTo>
                    <a:pt x="11588" y="15820"/>
                  </a:lnTo>
                  <a:lnTo>
                    <a:pt x="11879" y="14927"/>
                  </a:lnTo>
                  <a:lnTo>
                    <a:pt x="12151" y="13995"/>
                  </a:lnTo>
                  <a:lnTo>
                    <a:pt x="12403" y="13064"/>
                  </a:lnTo>
                  <a:lnTo>
                    <a:pt x="12617" y="12287"/>
                  </a:lnTo>
                  <a:lnTo>
                    <a:pt x="12811" y="11530"/>
                  </a:lnTo>
                  <a:lnTo>
                    <a:pt x="14966" y="10424"/>
                  </a:lnTo>
                  <a:lnTo>
                    <a:pt x="14771" y="9939"/>
                  </a:lnTo>
                  <a:lnTo>
                    <a:pt x="14597" y="9473"/>
                  </a:lnTo>
                  <a:lnTo>
                    <a:pt x="14403" y="9026"/>
                  </a:lnTo>
                  <a:lnTo>
                    <a:pt x="14228" y="8619"/>
                  </a:lnTo>
                  <a:lnTo>
                    <a:pt x="14073" y="8289"/>
                  </a:lnTo>
                  <a:lnTo>
                    <a:pt x="13898" y="7978"/>
                  </a:lnTo>
                  <a:lnTo>
                    <a:pt x="13859" y="7881"/>
                  </a:lnTo>
                  <a:lnTo>
                    <a:pt x="13646" y="7474"/>
                  </a:lnTo>
                  <a:lnTo>
                    <a:pt x="13296" y="6911"/>
                  </a:lnTo>
                  <a:lnTo>
                    <a:pt x="12966" y="6406"/>
                  </a:lnTo>
                  <a:lnTo>
                    <a:pt x="12772" y="6173"/>
                  </a:lnTo>
                  <a:lnTo>
                    <a:pt x="12598" y="5940"/>
                  </a:lnTo>
                  <a:lnTo>
                    <a:pt x="12403" y="5688"/>
                  </a:lnTo>
                  <a:lnTo>
                    <a:pt x="12229" y="5474"/>
                  </a:lnTo>
                  <a:lnTo>
                    <a:pt x="11976" y="5203"/>
                  </a:lnTo>
                  <a:lnTo>
                    <a:pt x="11743" y="4950"/>
                  </a:lnTo>
                  <a:lnTo>
                    <a:pt x="11511" y="4717"/>
                  </a:lnTo>
                  <a:lnTo>
                    <a:pt x="11297" y="4523"/>
                  </a:lnTo>
                  <a:lnTo>
                    <a:pt x="10928" y="4232"/>
                  </a:lnTo>
                  <a:lnTo>
                    <a:pt x="10637" y="4019"/>
                  </a:lnTo>
                  <a:lnTo>
                    <a:pt x="5435" y="6969"/>
                  </a:lnTo>
                  <a:lnTo>
                    <a:pt x="5707" y="6425"/>
                  </a:lnTo>
                  <a:lnTo>
                    <a:pt x="5901" y="5979"/>
                  </a:lnTo>
                  <a:lnTo>
                    <a:pt x="5979" y="5785"/>
                  </a:lnTo>
                  <a:lnTo>
                    <a:pt x="6037" y="5610"/>
                  </a:lnTo>
                  <a:lnTo>
                    <a:pt x="6056" y="5571"/>
                  </a:lnTo>
                  <a:lnTo>
                    <a:pt x="6115" y="5533"/>
                  </a:lnTo>
                  <a:lnTo>
                    <a:pt x="6289" y="5397"/>
                  </a:lnTo>
                  <a:lnTo>
                    <a:pt x="6872" y="5009"/>
                  </a:lnTo>
                  <a:lnTo>
                    <a:pt x="7687" y="4485"/>
                  </a:lnTo>
                  <a:lnTo>
                    <a:pt x="8657" y="3883"/>
                  </a:lnTo>
                  <a:lnTo>
                    <a:pt x="9143" y="3553"/>
                  </a:lnTo>
                  <a:lnTo>
                    <a:pt x="9628" y="3223"/>
                  </a:lnTo>
                  <a:lnTo>
                    <a:pt x="10094" y="2873"/>
                  </a:lnTo>
                  <a:lnTo>
                    <a:pt x="10540" y="2544"/>
                  </a:lnTo>
                  <a:lnTo>
                    <a:pt x="10928" y="2194"/>
                  </a:lnTo>
                  <a:lnTo>
                    <a:pt x="11258" y="1864"/>
                  </a:lnTo>
                  <a:lnTo>
                    <a:pt x="11394" y="1709"/>
                  </a:lnTo>
                  <a:lnTo>
                    <a:pt x="11511" y="1554"/>
                  </a:lnTo>
                  <a:lnTo>
                    <a:pt x="11608" y="1398"/>
                  </a:lnTo>
                  <a:lnTo>
                    <a:pt x="11666" y="1243"/>
                  </a:lnTo>
                  <a:lnTo>
                    <a:pt x="11782" y="971"/>
                  </a:lnTo>
                  <a:lnTo>
                    <a:pt x="11841" y="758"/>
                  </a:lnTo>
                  <a:lnTo>
                    <a:pt x="11841" y="564"/>
                  </a:lnTo>
                  <a:lnTo>
                    <a:pt x="11841" y="408"/>
                  </a:lnTo>
                  <a:lnTo>
                    <a:pt x="11802" y="273"/>
                  </a:lnTo>
                  <a:lnTo>
                    <a:pt x="11724" y="175"/>
                  </a:lnTo>
                  <a:lnTo>
                    <a:pt x="11646" y="98"/>
                  </a:lnTo>
                  <a:lnTo>
                    <a:pt x="11549" y="59"/>
                  </a:lnTo>
                  <a:lnTo>
                    <a:pt x="11452" y="20"/>
                  </a:lnTo>
                  <a:lnTo>
                    <a:pt x="11355" y="1"/>
                  </a:ln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5"/>
            <p:cNvSpPr/>
            <p:nvPr/>
          </p:nvSpPr>
          <p:spPr>
            <a:xfrm>
              <a:off x="11541593" y="4449099"/>
              <a:ext cx="83275" cy="115141"/>
            </a:xfrm>
            <a:custGeom>
              <a:avLst/>
              <a:gdLst/>
              <a:ahLst/>
              <a:cxnLst/>
              <a:rect l="l" t="t" r="r" b="b"/>
              <a:pathLst>
                <a:path w="2893" h="4000" extrusionOk="0">
                  <a:moveTo>
                    <a:pt x="2893" y="1"/>
                  </a:moveTo>
                  <a:lnTo>
                    <a:pt x="738" y="1107"/>
                  </a:lnTo>
                  <a:lnTo>
                    <a:pt x="0" y="3844"/>
                  </a:lnTo>
                  <a:lnTo>
                    <a:pt x="175" y="3902"/>
                  </a:lnTo>
                  <a:lnTo>
                    <a:pt x="369" y="3941"/>
                  </a:lnTo>
                  <a:lnTo>
                    <a:pt x="602" y="3980"/>
                  </a:lnTo>
                  <a:lnTo>
                    <a:pt x="874" y="3999"/>
                  </a:lnTo>
                  <a:lnTo>
                    <a:pt x="1146" y="3980"/>
                  </a:lnTo>
                  <a:lnTo>
                    <a:pt x="1301" y="3961"/>
                  </a:lnTo>
                  <a:lnTo>
                    <a:pt x="1437" y="3941"/>
                  </a:lnTo>
                  <a:lnTo>
                    <a:pt x="1553" y="3902"/>
                  </a:lnTo>
                  <a:lnTo>
                    <a:pt x="1689" y="3844"/>
                  </a:lnTo>
                  <a:lnTo>
                    <a:pt x="1747" y="3805"/>
                  </a:lnTo>
                  <a:lnTo>
                    <a:pt x="1806" y="3747"/>
                  </a:lnTo>
                  <a:lnTo>
                    <a:pt x="1922" y="3592"/>
                  </a:lnTo>
                  <a:lnTo>
                    <a:pt x="2038" y="3378"/>
                  </a:lnTo>
                  <a:lnTo>
                    <a:pt x="2136" y="3126"/>
                  </a:lnTo>
                  <a:lnTo>
                    <a:pt x="2252" y="2815"/>
                  </a:lnTo>
                  <a:lnTo>
                    <a:pt x="2349" y="2505"/>
                  </a:lnTo>
                  <a:lnTo>
                    <a:pt x="2524" y="1806"/>
                  </a:lnTo>
                  <a:lnTo>
                    <a:pt x="2679" y="1146"/>
                  </a:lnTo>
                  <a:lnTo>
                    <a:pt x="2776" y="564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rgbClr val="F5B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5"/>
            <p:cNvSpPr/>
            <p:nvPr/>
          </p:nvSpPr>
          <p:spPr>
            <a:xfrm>
              <a:off x="11544385" y="4449099"/>
              <a:ext cx="67069" cy="101180"/>
            </a:xfrm>
            <a:custGeom>
              <a:avLst/>
              <a:gdLst/>
              <a:ahLst/>
              <a:cxnLst/>
              <a:rect l="l" t="t" r="r" b="b"/>
              <a:pathLst>
                <a:path w="2330" h="3515" extrusionOk="0">
                  <a:moveTo>
                    <a:pt x="2330" y="1"/>
                  </a:moveTo>
                  <a:lnTo>
                    <a:pt x="2116" y="79"/>
                  </a:lnTo>
                  <a:lnTo>
                    <a:pt x="1612" y="273"/>
                  </a:lnTo>
                  <a:lnTo>
                    <a:pt x="1282" y="409"/>
                  </a:lnTo>
                  <a:lnTo>
                    <a:pt x="913" y="564"/>
                  </a:lnTo>
                  <a:lnTo>
                    <a:pt x="544" y="758"/>
                  </a:lnTo>
                  <a:lnTo>
                    <a:pt x="175" y="971"/>
                  </a:lnTo>
                  <a:lnTo>
                    <a:pt x="136" y="1030"/>
                  </a:lnTo>
                  <a:lnTo>
                    <a:pt x="117" y="1127"/>
                  </a:lnTo>
                  <a:lnTo>
                    <a:pt x="59" y="1418"/>
                  </a:lnTo>
                  <a:lnTo>
                    <a:pt x="39" y="1825"/>
                  </a:lnTo>
                  <a:lnTo>
                    <a:pt x="20" y="2291"/>
                  </a:lnTo>
                  <a:lnTo>
                    <a:pt x="0" y="3126"/>
                  </a:lnTo>
                  <a:lnTo>
                    <a:pt x="0" y="3514"/>
                  </a:lnTo>
                  <a:lnTo>
                    <a:pt x="525" y="1107"/>
                  </a:lnTo>
                  <a:lnTo>
                    <a:pt x="2330" y="1"/>
                  </a:lnTo>
                  <a:close/>
                </a:path>
              </a:pathLst>
            </a:custGeom>
            <a:solidFill>
              <a:srgbClr val="F5B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5"/>
            <p:cNvSpPr/>
            <p:nvPr/>
          </p:nvSpPr>
          <p:spPr>
            <a:xfrm>
              <a:off x="11461686" y="4306641"/>
              <a:ext cx="95020" cy="70437"/>
            </a:xfrm>
            <a:custGeom>
              <a:avLst/>
              <a:gdLst/>
              <a:ahLst/>
              <a:cxnLst/>
              <a:rect l="l" t="t" r="r" b="b"/>
              <a:pathLst>
                <a:path w="3301" h="2447" extrusionOk="0">
                  <a:moveTo>
                    <a:pt x="2932" y="0"/>
                  </a:moveTo>
                  <a:lnTo>
                    <a:pt x="2679" y="156"/>
                  </a:lnTo>
                  <a:lnTo>
                    <a:pt x="2408" y="330"/>
                  </a:lnTo>
                  <a:lnTo>
                    <a:pt x="1903" y="699"/>
                  </a:lnTo>
                  <a:lnTo>
                    <a:pt x="1437" y="1068"/>
                  </a:lnTo>
                  <a:lnTo>
                    <a:pt x="1010" y="1456"/>
                  </a:lnTo>
                  <a:lnTo>
                    <a:pt x="641" y="1806"/>
                  </a:lnTo>
                  <a:lnTo>
                    <a:pt x="331" y="2097"/>
                  </a:lnTo>
                  <a:lnTo>
                    <a:pt x="1" y="2446"/>
                  </a:lnTo>
                  <a:lnTo>
                    <a:pt x="1" y="2446"/>
                  </a:lnTo>
                  <a:lnTo>
                    <a:pt x="525" y="2038"/>
                  </a:lnTo>
                  <a:lnTo>
                    <a:pt x="1030" y="1670"/>
                  </a:lnTo>
                  <a:lnTo>
                    <a:pt x="1515" y="1359"/>
                  </a:lnTo>
                  <a:lnTo>
                    <a:pt x="1961" y="1087"/>
                  </a:lnTo>
                  <a:lnTo>
                    <a:pt x="2388" y="874"/>
                  </a:lnTo>
                  <a:lnTo>
                    <a:pt x="2738" y="699"/>
                  </a:lnTo>
                  <a:lnTo>
                    <a:pt x="3048" y="563"/>
                  </a:lnTo>
                  <a:lnTo>
                    <a:pt x="3301" y="466"/>
                  </a:lnTo>
                  <a:lnTo>
                    <a:pt x="3106" y="214"/>
                  </a:lnTo>
                  <a:lnTo>
                    <a:pt x="2932" y="0"/>
                  </a:lnTo>
                  <a:close/>
                </a:path>
              </a:pathLst>
            </a:custGeom>
            <a:solidFill>
              <a:srgbClr val="F5B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5"/>
            <p:cNvSpPr/>
            <p:nvPr/>
          </p:nvSpPr>
          <p:spPr>
            <a:xfrm>
              <a:off x="11503597" y="4364183"/>
              <a:ext cx="90529" cy="69315"/>
            </a:xfrm>
            <a:custGeom>
              <a:avLst/>
              <a:gdLst/>
              <a:ahLst/>
              <a:cxnLst/>
              <a:rect l="l" t="t" r="r" b="b"/>
              <a:pathLst>
                <a:path w="3145" h="2408" extrusionOk="0">
                  <a:moveTo>
                    <a:pt x="2893" y="1"/>
                  </a:moveTo>
                  <a:lnTo>
                    <a:pt x="2621" y="156"/>
                  </a:lnTo>
                  <a:lnTo>
                    <a:pt x="2369" y="331"/>
                  </a:lnTo>
                  <a:lnTo>
                    <a:pt x="1883" y="699"/>
                  </a:lnTo>
                  <a:lnTo>
                    <a:pt x="1417" y="1068"/>
                  </a:lnTo>
                  <a:lnTo>
                    <a:pt x="990" y="1437"/>
                  </a:lnTo>
                  <a:lnTo>
                    <a:pt x="641" y="1786"/>
                  </a:lnTo>
                  <a:lnTo>
                    <a:pt x="331" y="2078"/>
                  </a:lnTo>
                  <a:lnTo>
                    <a:pt x="1" y="2407"/>
                  </a:lnTo>
                  <a:lnTo>
                    <a:pt x="486" y="2039"/>
                  </a:lnTo>
                  <a:lnTo>
                    <a:pt x="952" y="1689"/>
                  </a:lnTo>
                  <a:lnTo>
                    <a:pt x="1398" y="1398"/>
                  </a:lnTo>
                  <a:lnTo>
                    <a:pt x="1825" y="1146"/>
                  </a:lnTo>
                  <a:lnTo>
                    <a:pt x="2213" y="932"/>
                  </a:lnTo>
                  <a:lnTo>
                    <a:pt x="2563" y="758"/>
                  </a:lnTo>
                  <a:lnTo>
                    <a:pt x="2893" y="602"/>
                  </a:lnTo>
                  <a:lnTo>
                    <a:pt x="3145" y="505"/>
                  </a:lnTo>
                  <a:lnTo>
                    <a:pt x="3106" y="408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rgbClr val="F5B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5"/>
            <p:cNvSpPr/>
            <p:nvPr/>
          </p:nvSpPr>
          <p:spPr>
            <a:xfrm>
              <a:off x="10364942" y="3733384"/>
              <a:ext cx="870492" cy="1933212"/>
            </a:xfrm>
            <a:custGeom>
              <a:avLst/>
              <a:gdLst/>
              <a:ahLst/>
              <a:cxnLst/>
              <a:rect l="l" t="t" r="r" b="b"/>
              <a:pathLst>
                <a:path w="30241" h="67160" extrusionOk="0">
                  <a:moveTo>
                    <a:pt x="11801" y="1"/>
                  </a:moveTo>
                  <a:lnTo>
                    <a:pt x="11666" y="59"/>
                  </a:lnTo>
                  <a:lnTo>
                    <a:pt x="11336" y="234"/>
                  </a:lnTo>
                  <a:lnTo>
                    <a:pt x="10811" y="525"/>
                  </a:lnTo>
                  <a:lnTo>
                    <a:pt x="10171" y="932"/>
                  </a:lnTo>
                  <a:lnTo>
                    <a:pt x="9802" y="1185"/>
                  </a:lnTo>
                  <a:lnTo>
                    <a:pt x="9414" y="1457"/>
                  </a:lnTo>
                  <a:lnTo>
                    <a:pt x="9026" y="1767"/>
                  </a:lnTo>
                  <a:lnTo>
                    <a:pt x="8618" y="2116"/>
                  </a:lnTo>
                  <a:lnTo>
                    <a:pt x="8211" y="2505"/>
                  </a:lnTo>
                  <a:lnTo>
                    <a:pt x="7803" y="2912"/>
                  </a:lnTo>
                  <a:lnTo>
                    <a:pt x="7415" y="3359"/>
                  </a:lnTo>
                  <a:lnTo>
                    <a:pt x="7027" y="3844"/>
                  </a:lnTo>
                  <a:lnTo>
                    <a:pt x="6930" y="3999"/>
                  </a:lnTo>
                  <a:lnTo>
                    <a:pt x="6832" y="4193"/>
                  </a:lnTo>
                  <a:lnTo>
                    <a:pt x="6716" y="4465"/>
                  </a:lnTo>
                  <a:lnTo>
                    <a:pt x="6619" y="4795"/>
                  </a:lnTo>
                  <a:lnTo>
                    <a:pt x="6386" y="5571"/>
                  </a:lnTo>
                  <a:lnTo>
                    <a:pt x="6153" y="6561"/>
                  </a:lnTo>
                  <a:lnTo>
                    <a:pt x="5901" y="7726"/>
                  </a:lnTo>
                  <a:lnTo>
                    <a:pt x="5629" y="9046"/>
                  </a:lnTo>
                  <a:lnTo>
                    <a:pt x="5357" y="10521"/>
                  </a:lnTo>
                  <a:lnTo>
                    <a:pt x="5086" y="12132"/>
                  </a:lnTo>
                  <a:lnTo>
                    <a:pt x="4794" y="13860"/>
                  </a:lnTo>
                  <a:lnTo>
                    <a:pt x="4503" y="15684"/>
                  </a:lnTo>
                  <a:lnTo>
                    <a:pt x="3921" y="19585"/>
                  </a:lnTo>
                  <a:lnTo>
                    <a:pt x="3339" y="23739"/>
                  </a:lnTo>
                  <a:lnTo>
                    <a:pt x="2756" y="27990"/>
                  </a:lnTo>
                  <a:lnTo>
                    <a:pt x="2213" y="32241"/>
                  </a:lnTo>
                  <a:lnTo>
                    <a:pt x="1689" y="36356"/>
                  </a:lnTo>
                  <a:lnTo>
                    <a:pt x="1223" y="40257"/>
                  </a:lnTo>
                  <a:lnTo>
                    <a:pt x="815" y="43770"/>
                  </a:lnTo>
                  <a:lnTo>
                    <a:pt x="485" y="46818"/>
                  </a:lnTo>
                  <a:lnTo>
                    <a:pt x="214" y="49263"/>
                  </a:lnTo>
                  <a:lnTo>
                    <a:pt x="58" y="50991"/>
                  </a:lnTo>
                  <a:lnTo>
                    <a:pt x="20" y="51554"/>
                  </a:lnTo>
                  <a:lnTo>
                    <a:pt x="0" y="51884"/>
                  </a:lnTo>
                  <a:lnTo>
                    <a:pt x="20" y="52117"/>
                  </a:lnTo>
                  <a:lnTo>
                    <a:pt x="58" y="52408"/>
                  </a:lnTo>
                  <a:lnTo>
                    <a:pt x="136" y="52738"/>
                  </a:lnTo>
                  <a:lnTo>
                    <a:pt x="233" y="53106"/>
                  </a:lnTo>
                  <a:lnTo>
                    <a:pt x="350" y="53514"/>
                  </a:lnTo>
                  <a:lnTo>
                    <a:pt x="505" y="53960"/>
                  </a:lnTo>
                  <a:lnTo>
                    <a:pt x="854" y="54912"/>
                  </a:lnTo>
                  <a:lnTo>
                    <a:pt x="1301" y="55979"/>
                  </a:lnTo>
                  <a:lnTo>
                    <a:pt x="1805" y="57105"/>
                  </a:lnTo>
                  <a:lnTo>
                    <a:pt x="2388" y="58289"/>
                  </a:lnTo>
                  <a:lnTo>
                    <a:pt x="3009" y="59473"/>
                  </a:lnTo>
                  <a:lnTo>
                    <a:pt x="3688" y="60676"/>
                  </a:lnTo>
                  <a:lnTo>
                    <a:pt x="4037" y="61259"/>
                  </a:lnTo>
                  <a:lnTo>
                    <a:pt x="4406" y="61841"/>
                  </a:lnTo>
                  <a:lnTo>
                    <a:pt x="4756" y="62404"/>
                  </a:lnTo>
                  <a:lnTo>
                    <a:pt x="5124" y="62947"/>
                  </a:lnTo>
                  <a:lnTo>
                    <a:pt x="5513" y="63471"/>
                  </a:lnTo>
                  <a:lnTo>
                    <a:pt x="5881" y="63976"/>
                  </a:lnTo>
                  <a:lnTo>
                    <a:pt x="6270" y="64442"/>
                  </a:lnTo>
                  <a:lnTo>
                    <a:pt x="6638" y="64888"/>
                  </a:lnTo>
                  <a:lnTo>
                    <a:pt x="7027" y="65296"/>
                  </a:lnTo>
                  <a:lnTo>
                    <a:pt x="7395" y="65684"/>
                  </a:lnTo>
                  <a:lnTo>
                    <a:pt x="7764" y="66014"/>
                  </a:lnTo>
                  <a:lnTo>
                    <a:pt x="8133" y="66305"/>
                  </a:lnTo>
                  <a:lnTo>
                    <a:pt x="8502" y="66558"/>
                  </a:lnTo>
                  <a:lnTo>
                    <a:pt x="8851" y="66771"/>
                  </a:lnTo>
                  <a:lnTo>
                    <a:pt x="9045" y="66849"/>
                  </a:lnTo>
                  <a:lnTo>
                    <a:pt x="9220" y="66926"/>
                  </a:lnTo>
                  <a:lnTo>
                    <a:pt x="9627" y="67043"/>
                  </a:lnTo>
                  <a:lnTo>
                    <a:pt x="10054" y="67120"/>
                  </a:lnTo>
                  <a:lnTo>
                    <a:pt x="10501" y="67159"/>
                  </a:lnTo>
                  <a:lnTo>
                    <a:pt x="10967" y="67159"/>
                  </a:lnTo>
                  <a:lnTo>
                    <a:pt x="11452" y="67120"/>
                  </a:lnTo>
                  <a:lnTo>
                    <a:pt x="11937" y="67082"/>
                  </a:lnTo>
                  <a:lnTo>
                    <a:pt x="12461" y="66985"/>
                  </a:lnTo>
                  <a:lnTo>
                    <a:pt x="12985" y="66868"/>
                  </a:lnTo>
                  <a:lnTo>
                    <a:pt x="13529" y="66732"/>
                  </a:lnTo>
                  <a:lnTo>
                    <a:pt x="14053" y="66577"/>
                  </a:lnTo>
                  <a:lnTo>
                    <a:pt x="14596" y="66402"/>
                  </a:lnTo>
                  <a:lnTo>
                    <a:pt x="15159" y="66228"/>
                  </a:lnTo>
                  <a:lnTo>
                    <a:pt x="15703" y="66014"/>
                  </a:lnTo>
                  <a:lnTo>
                    <a:pt x="16246" y="65801"/>
                  </a:lnTo>
                  <a:lnTo>
                    <a:pt x="16770" y="65568"/>
                  </a:lnTo>
                  <a:lnTo>
                    <a:pt x="17818" y="65082"/>
                  </a:lnTo>
                  <a:lnTo>
                    <a:pt x="18808" y="64578"/>
                  </a:lnTo>
                  <a:lnTo>
                    <a:pt x="19740" y="64073"/>
                  </a:lnTo>
                  <a:lnTo>
                    <a:pt x="20575" y="63607"/>
                  </a:lnTo>
                  <a:lnTo>
                    <a:pt x="21293" y="63161"/>
                  </a:lnTo>
                  <a:lnTo>
                    <a:pt x="21895" y="62773"/>
                  </a:lnTo>
                  <a:lnTo>
                    <a:pt x="22322" y="62462"/>
                  </a:lnTo>
                  <a:lnTo>
                    <a:pt x="22613" y="62229"/>
                  </a:lnTo>
                  <a:lnTo>
                    <a:pt x="22652" y="62171"/>
                  </a:lnTo>
                  <a:lnTo>
                    <a:pt x="22710" y="62074"/>
                  </a:lnTo>
                  <a:lnTo>
                    <a:pt x="22846" y="61783"/>
                  </a:lnTo>
                  <a:lnTo>
                    <a:pt x="23020" y="61356"/>
                  </a:lnTo>
                  <a:lnTo>
                    <a:pt x="23214" y="60812"/>
                  </a:lnTo>
                  <a:lnTo>
                    <a:pt x="23680" y="59434"/>
                  </a:lnTo>
                  <a:lnTo>
                    <a:pt x="24224" y="57687"/>
                  </a:lnTo>
                  <a:lnTo>
                    <a:pt x="24825" y="55649"/>
                  </a:lnTo>
                  <a:lnTo>
                    <a:pt x="25466" y="53417"/>
                  </a:lnTo>
                  <a:lnTo>
                    <a:pt x="26805" y="48603"/>
                  </a:lnTo>
                  <a:lnTo>
                    <a:pt x="28086" y="43848"/>
                  </a:lnTo>
                  <a:lnTo>
                    <a:pt x="29193" y="39714"/>
                  </a:lnTo>
                  <a:lnTo>
                    <a:pt x="30241" y="35696"/>
                  </a:lnTo>
                  <a:lnTo>
                    <a:pt x="20167" y="30552"/>
                  </a:lnTo>
                  <a:lnTo>
                    <a:pt x="118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5"/>
            <p:cNvSpPr/>
            <p:nvPr/>
          </p:nvSpPr>
          <p:spPr>
            <a:xfrm>
              <a:off x="10785090" y="3844006"/>
              <a:ext cx="645910" cy="1781802"/>
            </a:xfrm>
            <a:custGeom>
              <a:avLst/>
              <a:gdLst/>
              <a:ahLst/>
              <a:cxnLst/>
              <a:rect l="l" t="t" r="r" b="b"/>
              <a:pathLst>
                <a:path w="22439" h="61900" extrusionOk="0">
                  <a:moveTo>
                    <a:pt x="0" y="1"/>
                  </a:moveTo>
                  <a:lnTo>
                    <a:pt x="1087" y="3087"/>
                  </a:lnTo>
                  <a:lnTo>
                    <a:pt x="1883" y="5436"/>
                  </a:lnTo>
                  <a:lnTo>
                    <a:pt x="2194" y="6387"/>
                  </a:lnTo>
                  <a:lnTo>
                    <a:pt x="2388" y="6989"/>
                  </a:lnTo>
                  <a:lnTo>
                    <a:pt x="2407" y="7183"/>
                  </a:lnTo>
                  <a:lnTo>
                    <a:pt x="2407" y="7532"/>
                  </a:lnTo>
                  <a:lnTo>
                    <a:pt x="2368" y="8716"/>
                  </a:lnTo>
                  <a:lnTo>
                    <a:pt x="2291" y="10424"/>
                  </a:lnTo>
                  <a:lnTo>
                    <a:pt x="2155" y="12579"/>
                  </a:lnTo>
                  <a:lnTo>
                    <a:pt x="1786" y="17878"/>
                  </a:lnTo>
                  <a:lnTo>
                    <a:pt x="1340" y="23856"/>
                  </a:lnTo>
                  <a:lnTo>
                    <a:pt x="874" y="29795"/>
                  </a:lnTo>
                  <a:lnTo>
                    <a:pt x="466" y="34939"/>
                  </a:lnTo>
                  <a:lnTo>
                    <a:pt x="59" y="39927"/>
                  </a:lnTo>
                  <a:lnTo>
                    <a:pt x="12986" y="27835"/>
                  </a:lnTo>
                  <a:lnTo>
                    <a:pt x="20439" y="33211"/>
                  </a:lnTo>
                  <a:lnTo>
                    <a:pt x="0" y="61899"/>
                  </a:lnTo>
                  <a:lnTo>
                    <a:pt x="330" y="61647"/>
                  </a:lnTo>
                  <a:lnTo>
                    <a:pt x="660" y="61395"/>
                  </a:lnTo>
                  <a:lnTo>
                    <a:pt x="1029" y="61104"/>
                  </a:lnTo>
                  <a:lnTo>
                    <a:pt x="1379" y="60774"/>
                  </a:lnTo>
                  <a:lnTo>
                    <a:pt x="2136" y="60075"/>
                  </a:lnTo>
                  <a:lnTo>
                    <a:pt x="2931" y="59279"/>
                  </a:lnTo>
                  <a:lnTo>
                    <a:pt x="3747" y="58386"/>
                  </a:lnTo>
                  <a:lnTo>
                    <a:pt x="4601" y="57435"/>
                  </a:lnTo>
                  <a:lnTo>
                    <a:pt x="5493" y="56426"/>
                  </a:lnTo>
                  <a:lnTo>
                    <a:pt x="6386" y="55339"/>
                  </a:lnTo>
                  <a:lnTo>
                    <a:pt x="7299" y="54213"/>
                  </a:lnTo>
                  <a:lnTo>
                    <a:pt x="8230" y="53048"/>
                  </a:lnTo>
                  <a:lnTo>
                    <a:pt x="9162" y="51845"/>
                  </a:lnTo>
                  <a:lnTo>
                    <a:pt x="10094" y="50603"/>
                  </a:lnTo>
                  <a:lnTo>
                    <a:pt x="11025" y="49361"/>
                  </a:lnTo>
                  <a:lnTo>
                    <a:pt x="11957" y="48099"/>
                  </a:lnTo>
                  <a:lnTo>
                    <a:pt x="13781" y="45576"/>
                  </a:lnTo>
                  <a:lnTo>
                    <a:pt x="15509" y="43130"/>
                  </a:lnTo>
                  <a:lnTo>
                    <a:pt x="17139" y="40781"/>
                  </a:lnTo>
                  <a:lnTo>
                    <a:pt x="18615" y="38627"/>
                  </a:lnTo>
                  <a:lnTo>
                    <a:pt x="19896" y="36725"/>
                  </a:lnTo>
                  <a:lnTo>
                    <a:pt x="21759" y="33891"/>
                  </a:lnTo>
                  <a:lnTo>
                    <a:pt x="22438" y="32843"/>
                  </a:lnTo>
                  <a:lnTo>
                    <a:pt x="12617" y="25874"/>
                  </a:lnTo>
                  <a:lnTo>
                    <a:pt x="2291" y="35618"/>
                  </a:lnTo>
                  <a:lnTo>
                    <a:pt x="2291" y="35618"/>
                  </a:lnTo>
                  <a:lnTo>
                    <a:pt x="2640" y="31348"/>
                  </a:lnTo>
                  <a:lnTo>
                    <a:pt x="2990" y="26961"/>
                  </a:lnTo>
                  <a:lnTo>
                    <a:pt x="3378" y="21876"/>
                  </a:lnTo>
                  <a:lnTo>
                    <a:pt x="3747" y="16713"/>
                  </a:lnTo>
                  <a:lnTo>
                    <a:pt x="3902" y="14306"/>
                  </a:lnTo>
                  <a:lnTo>
                    <a:pt x="4038" y="12113"/>
                  </a:lnTo>
                  <a:lnTo>
                    <a:pt x="4135" y="10211"/>
                  </a:lnTo>
                  <a:lnTo>
                    <a:pt x="4193" y="8677"/>
                  </a:lnTo>
                  <a:lnTo>
                    <a:pt x="4193" y="8056"/>
                  </a:lnTo>
                  <a:lnTo>
                    <a:pt x="4193" y="7571"/>
                  </a:lnTo>
                  <a:lnTo>
                    <a:pt x="4174" y="7221"/>
                  </a:lnTo>
                  <a:lnTo>
                    <a:pt x="4154" y="7008"/>
                  </a:lnTo>
                  <a:lnTo>
                    <a:pt x="4038" y="6678"/>
                  </a:lnTo>
                  <a:lnTo>
                    <a:pt x="3863" y="6270"/>
                  </a:lnTo>
                  <a:lnTo>
                    <a:pt x="3630" y="5805"/>
                  </a:lnTo>
                  <a:lnTo>
                    <a:pt x="3339" y="5280"/>
                  </a:lnTo>
                  <a:lnTo>
                    <a:pt x="2660" y="4116"/>
                  </a:lnTo>
                  <a:lnTo>
                    <a:pt x="1922" y="2932"/>
                  </a:lnTo>
                  <a:lnTo>
                    <a:pt x="1204" y="1806"/>
                  </a:lnTo>
                  <a:lnTo>
                    <a:pt x="602" y="8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5"/>
            <p:cNvSpPr/>
            <p:nvPr/>
          </p:nvSpPr>
          <p:spPr>
            <a:xfrm>
              <a:off x="11840498" y="3885917"/>
              <a:ext cx="261513" cy="1302414"/>
            </a:xfrm>
            <a:custGeom>
              <a:avLst/>
              <a:gdLst/>
              <a:ahLst/>
              <a:cxnLst/>
              <a:rect l="l" t="t" r="r" b="b"/>
              <a:pathLst>
                <a:path w="9085" h="45246" extrusionOk="0">
                  <a:moveTo>
                    <a:pt x="1" y="1"/>
                  </a:moveTo>
                  <a:lnTo>
                    <a:pt x="932" y="7376"/>
                  </a:lnTo>
                  <a:lnTo>
                    <a:pt x="1806" y="9919"/>
                  </a:lnTo>
                  <a:lnTo>
                    <a:pt x="2718" y="12617"/>
                  </a:lnTo>
                  <a:lnTo>
                    <a:pt x="3766" y="15820"/>
                  </a:lnTo>
                  <a:lnTo>
                    <a:pt x="4290" y="17508"/>
                  </a:lnTo>
                  <a:lnTo>
                    <a:pt x="4814" y="19197"/>
                  </a:lnTo>
                  <a:lnTo>
                    <a:pt x="5319" y="20866"/>
                  </a:lnTo>
                  <a:lnTo>
                    <a:pt x="5765" y="22458"/>
                  </a:lnTo>
                  <a:lnTo>
                    <a:pt x="6173" y="23933"/>
                  </a:lnTo>
                  <a:lnTo>
                    <a:pt x="6484" y="25272"/>
                  </a:lnTo>
                  <a:lnTo>
                    <a:pt x="6600" y="25855"/>
                  </a:lnTo>
                  <a:lnTo>
                    <a:pt x="6697" y="26398"/>
                  </a:lnTo>
                  <a:lnTo>
                    <a:pt x="6775" y="26864"/>
                  </a:lnTo>
                  <a:lnTo>
                    <a:pt x="6814" y="27272"/>
                  </a:lnTo>
                  <a:lnTo>
                    <a:pt x="6833" y="27679"/>
                  </a:lnTo>
                  <a:lnTo>
                    <a:pt x="6833" y="28145"/>
                  </a:lnTo>
                  <a:lnTo>
                    <a:pt x="6814" y="28650"/>
                  </a:lnTo>
                  <a:lnTo>
                    <a:pt x="6775" y="29213"/>
                  </a:lnTo>
                  <a:lnTo>
                    <a:pt x="6658" y="30436"/>
                  </a:lnTo>
                  <a:lnTo>
                    <a:pt x="6503" y="31794"/>
                  </a:lnTo>
                  <a:lnTo>
                    <a:pt x="6290" y="33231"/>
                  </a:lnTo>
                  <a:lnTo>
                    <a:pt x="6037" y="34745"/>
                  </a:lnTo>
                  <a:lnTo>
                    <a:pt x="5785" y="36259"/>
                  </a:lnTo>
                  <a:lnTo>
                    <a:pt x="5494" y="37773"/>
                  </a:lnTo>
                  <a:lnTo>
                    <a:pt x="4931" y="40626"/>
                  </a:lnTo>
                  <a:lnTo>
                    <a:pt x="4446" y="43013"/>
                  </a:lnTo>
                  <a:lnTo>
                    <a:pt x="3960" y="45245"/>
                  </a:lnTo>
                  <a:lnTo>
                    <a:pt x="4814" y="42741"/>
                  </a:lnTo>
                  <a:lnTo>
                    <a:pt x="5707" y="40121"/>
                  </a:lnTo>
                  <a:lnTo>
                    <a:pt x="6192" y="38627"/>
                  </a:lnTo>
                  <a:lnTo>
                    <a:pt x="6697" y="37054"/>
                  </a:lnTo>
                  <a:lnTo>
                    <a:pt x="7202" y="35443"/>
                  </a:lnTo>
                  <a:lnTo>
                    <a:pt x="7668" y="33871"/>
                  </a:lnTo>
                  <a:lnTo>
                    <a:pt x="8095" y="32357"/>
                  </a:lnTo>
                  <a:lnTo>
                    <a:pt x="8483" y="30940"/>
                  </a:lnTo>
                  <a:lnTo>
                    <a:pt x="8774" y="29659"/>
                  </a:lnTo>
                  <a:lnTo>
                    <a:pt x="8890" y="29096"/>
                  </a:lnTo>
                  <a:lnTo>
                    <a:pt x="8988" y="28572"/>
                  </a:lnTo>
                  <a:lnTo>
                    <a:pt x="9046" y="28126"/>
                  </a:lnTo>
                  <a:lnTo>
                    <a:pt x="9085" y="27738"/>
                  </a:lnTo>
                  <a:lnTo>
                    <a:pt x="9085" y="27408"/>
                  </a:lnTo>
                  <a:lnTo>
                    <a:pt x="9065" y="27155"/>
                  </a:lnTo>
                  <a:lnTo>
                    <a:pt x="8890" y="26554"/>
                  </a:lnTo>
                  <a:lnTo>
                    <a:pt x="8619" y="25641"/>
                  </a:lnTo>
                  <a:lnTo>
                    <a:pt x="8211" y="24457"/>
                  </a:lnTo>
                  <a:lnTo>
                    <a:pt x="7745" y="23079"/>
                  </a:lnTo>
                  <a:lnTo>
                    <a:pt x="6600" y="19818"/>
                  </a:lnTo>
                  <a:lnTo>
                    <a:pt x="5338" y="16305"/>
                  </a:lnTo>
                  <a:lnTo>
                    <a:pt x="3029" y="9958"/>
                  </a:lnTo>
                  <a:lnTo>
                    <a:pt x="2000" y="714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5"/>
            <p:cNvSpPr/>
            <p:nvPr/>
          </p:nvSpPr>
          <p:spPr>
            <a:xfrm>
              <a:off x="11651092" y="3550685"/>
              <a:ext cx="421300" cy="388916"/>
            </a:xfrm>
            <a:custGeom>
              <a:avLst/>
              <a:gdLst/>
              <a:ahLst/>
              <a:cxnLst/>
              <a:rect l="l" t="t" r="r" b="b"/>
              <a:pathLst>
                <a:path w="14636" h="13511" extrusionOk="0">
                  <a:moveTo>
                    <a:pt x="8599" y="1"/>
                  </a:moveTo>
                  <a:lnTo>
                    <a:pt x="7998" y="40"/>
                  </a:lnTo>
                  <a:lnTo>
                    <a:pt x="7377" y="98"/>
                  </a:lnTo>
                  <a:lnTo>
                    <a:pt x="6775" y="175"/>
                  </a:lnTo>
                  <a:lnTo>
                    <a:pt x="6154" y="292"/>
                  </a:lnTo>
                  <a:lnTo>
                    <a:pt x="5552" y="428"/>
                  </a:lnTo>
                  <a:lnTo>
                    <a:pt x="4970" y="564"/>
                  </a:lnTo>
                  <a:lnTo>
                    <a:pt x="4407" y="738"/>
                  </a:lnTo>
                  <a:lnTo>
                    <a:pt x="3863" y="913"/>
                  </a:lnTo>
                  <a:lnTo>
                    <a:pt x="3339" y="1088"/>
                  </a:lnTo>
                  <a:lnTo>
                    <a:pt x="2408" y="1437"/>
                  </a:lnTo>
                  <a:lnTo>
                    <a:pt x="1612" y="1767"/>
                  </a:lnTo>
                  <a:lnTo>
                    <a:pt x="1010" y="2039"/>
                  </a:lnTo>
                  <a:lnTo>
                    <a:pt x="486" y="2291"/>
                  </a:lnTo>
                  <a:lnTo>
                    <a:pt x="331" y="3359"/>
                  </a:lnTo>
                  <a:lnTo>
                    <a:pt x="195" y="4426"/>
                  </a:lnTo>
                  <a:lnTo>
                    <a:pt x="78" y="5668"/>
                  </a:lnTo>
                  <a:lnTo>
                    <a:pt x="40" y="6309"/>
                  </a:lnTo>
                  <a:lnTo>
                    <a:pt x="1" y="6911"/>
                  </a:lnTo>
                  <a:lnTo>
                    <a:pt x="1" y="7474"/>
                  </a:lnTo>
                  <a:lnTo>
                    <a:pt x="20" y="7998"/>
                  </a:lnTo>
                  <a:lnTo>
                    <a:pt x="59" y="8425"/>
                  </a:lnTo>
                  <a:lnTo>
                    <a:pt x="98" y="8599"/>
                  </a:lnTo>
                  <a:lnTo>
                    <a:pt x="137" y="8735"/>
                  </a:lnTo>
                  <a:lnTo>
                    <a:pt x="195" y="8852"/>
                  </a:lnTo>
                  <a:lnTo>
                    <a:pt x="273" y="8949"/>
                  </a:lnTo>
                  <a:lnTo>
                    <a:pt x="350" y="9007"/>
                  </a:lnTo>
                  <a:lnTo>
                    <a:pt x="428" y="9007"/>
                  </a:lnTo>
                  <a:lnTo>
                    <a:pt x="525" y="8988"/>
                  </a:lnTo>
                  <a:lnTo>
                    <a:pt x="641" y="8949"/>
                  </a:lnTo>
                  <a:lnTo>
                    <a:pt x="758" y="8890"/>
                  </a:lnTo>
                  <a:lnTo>
                    <a:pt x="874" y="8793"/>
                  </a:lnTo>
                  <a:lnTo>
                    <a:pt x="1107" y="8580"/>
                  </a:lnTo>
                  <a:lnTo>
                    <a:pt x="1379" y="8289"/>
                  </a:lnTo>
                  <a:lnTo>
                    <a:pt x="1631" y="7959"/>
                  </a:lnTo>
                  <a:lnTo>
                    <a:pt x="1903" y="7590"/>
                  </a:lnTo>
                  <a:lnTo>
                    <a:pt x="2155" y="7221"/>
                  </a:lnTo>
                  <a:lnTo>
                    <a:pt x="2408" y="6852"/>
                  </a:lnTo>
                  <a:lnTo>
                    <a:pt x="2815" y="6173"/>
                  </a:lnTo>
                  <a:lnTo>
                    <a:pt x="3106" y="5688"/>
                  </a:lnTo>
                  <a:lnTo>
                    <a:pt x="3203" y="5513"/>
                  </a:lnTo>
                  <a:lnTo>
                    <a:pt x="3068" y="5785"/>
                  </a:lnTo>
                  <a:lnTo>
                    <a:pt x="3009" y="5921"/>
                  </a:lnTo>
                  <a:lnTo>
                    <a:pt x="2951" y="6095"/>
                  </a:lnTo>
                  <a:lnTo>
                    <a:pt x="2815" y="6503"/>
                  </a:lnTo>
                  <a:lnTo>
                    <a:pt x="2718" y="6988"/>
                  </a:lnTo>
                  <a:lnTo>
                    <a:pt x="2621" y="7532"/>
                  </a:lnTo>
                  <a:lnTo>
                    <a:pt x="2524" y="8133"/>
                  </a:lnTo>
                  <a:lnTo>
                    <a:pt x="2466" y="8755"/>
                  </a:lnTo>
                  <a:lnTo>
                    <a:pt x="2427" y="9415"/>
                  </a:lnTo>
                  <a:lnTo>
                    <a:pt x="2388" y="10055"/>
                  </a:lnTo>
                  <a:lnTo>
                    <a:pt x="2388" y="10696"/>
                  </a:lnTo>
                  <a:lnTo>
                    <a:pt x="2408" y="11297"/>
                  </a:lnTo>
                  <a:lnTo>
                    <a:pt x="2446" y="11880"/>
                  </a:lnTo>
                  <a:lnTo>
                    <a:pt x="2524" y="12384"/>
                  </a:lnTo>
                  <a:lnTo>
                    <a:pt x="2563" y="12598"/>
                  </a:lnTo>
                  <a:lnTo>
                    <a:pt x="2621" y="12811"/>
                  </a:lnTo>
                  <a:lnTo>
                    <a:pt x="2679" y="12986"/>
                  </a:lnTo>
                  <a:lnTo>
                    <a:pt x="2738" y="13161"/>
                  </a:lnTo>
                  <a:lnTo>
                    <a:pt x="2815" y="13277"/>
                  </a:lnTo>
                  <a:lnTo>
                    <a:pt x="2893" y="13394"/>
                  </a:lnTo>
                  <a:lnTo>
                    <a:pt x="2990" y="13471"/>
                  </a:lnTo>
                  <a:lnTo>
                    <a:pt x="3087" y="13510"/>
                  </a:lnTo>
                  <a:lnTo>
                    <a:pt x="3203" y="13510"/>
                  </a:lnTo>
                  <a:lnTo>
                    <a:pt x="3320" y="13491"/>
                  </a:lnTo>
                  <a:lnTo>
                    <a:pt x="3456" y="13413"/>
                  </a:lnTo>
                  <a:lnTo>
                    <a:pt x="3611" y="13316"/>
                  </a:lnTo>
                  <a:lnTo>
                    <a:pt x="3766" y="13180"/>
                  </a:lnTo>
                  <a:lnTo>
                    <a:pt x="3922" y="13025"/>
                  </a:lnTo>
                  <a:lnTo>
                    <a:pt x="4290" y="12637"/>
                  </a:lnTo>
                  <a:lnTo>
                    <a:pt x="4659" y="12151"/>
                  </a:lnTo>
                  <a:lnTo>
                    <a:pt x="5047" y="11627"/>
                  </a:lnTo>
                  <a:lnTo>
                    <a:pt x="5436" y="11045"/>
                  </a:lnTo>
                  <a:lnTo>
                    <a:pt x="5824" y="10443"/>
                  </a:lnTo>
                  <a:lnTo>
                    <a:pt x="6561" y="9240"/>
                  </a:lnTo>
                  <a:lnTo>
                    <a:pt x="7163" y="8192"/>
                  </a:lnTo>
                  <a:lnTo>
                    <a:pt x="7726" y="7144"/>
                  </a:lnTo>
                  <a:lnTo>
                    <a:pt x="7687" y="7396"/>
                  </a:lnTo>
                  <a:lnTo>
                    <a:pt x="7571" y="8036"/>
                  </a:lnTo>
                  <a:lnTo>
                    <a:pt x="7512" y="8463"/>
                  </a:lnTo>
                  <a:lnTo>
                    <a:pt x="7454" y="8929"/>
                  </a:lnTo>
                  <a:lnTo>
                    <a:pt x="7415" y="9453"/>
                  </a:lnTo>
                  <a:lnTo>
                    <a:pt x="7396" y="9977"/>
                  </a:lnTo>
                  <a:lnTo>
                    <a:pt x="7396" y="10502"/>
                  </a:lnTo>
                  <a:lnTo>
                    <a:pt x="7435" y="11026"/>
                  </a:lnTo>
                  <a:lnTo>
                    <a:pt x="7474" y="11278"/>
                  </a:lnTo>
                  <a:lnTo>
                    <a:pt x="7512" y="11511"/>
                  </a:lnTo>
                  <a:lnTo>
                    <a:pt x="7571" y="11744"/>
                  </a:lnTo>
                  <a:lnTo>
                    <a:pt x="7629" y="11957"/>
                  </a:lnTo>
                  <a:lnTo>
                    <a:pt x="7726" y="12151"/>
                  </a:lnTo>
                  <a:lnTo>
                    <a:pt x="7823" y="12326"/>
                  </a:lnTo>
                  <a:lnTo>
                    <a:pt x="7920" y="12481"/>
                  </a:lnTo>
                  <a:lnTo>
                    <a:pt x="8056" y="12617"/>
                  </a:lnTo>
                  <a:lnTo>
                    <a:pt x="8192" y="12734"/>
                  </a:lnTo>
                  <a:lnTo>
                    <a:pt x="8366" y="12811"/>
                  </a:lnTo>
                  <a:lnTo>
                    <a:pt x="8541" y="12870"/>
                  </a:lnTo>
                  <a:lnTo>
                    <a:pt x="8735" y="12889"/>
                  </a:lnTo>
                  <a:lnTo>
                    <a:pt x="8871" y="12889"/>
                  </a:lnTo>
                  <a:lnTo>
                    <a:pt x="9026" y="12870"/>
                  </a:lnTo>
                  <a:lnTo>
                    <a:pt x="9162" y="12811"/>
                  </a:lnTo>
                  <a:lnTo>
                    <a:pt x="9318" y="12753"/>
                  </a:lnTo>
                  <a:lnTo>
                    <a:pt x="9453" y="12675"/>
                  </a:lnTo>
                  <a:lnTo>
                    <a:pt x="9609" y="12578"/>
                  </a:lnTo>
                  <a:lnTo>
                    <a:pt x="9919" y="12326"/>
                  </a:lnTo>
                  <a:lnTo>
                    <a:pt x="10230" y="12015"/>
                  </a:lnTo>
                  <a:lnTo>
                    <a:pt x="10540" y="11647"/>
                  </a:lnTo>
                  <a:lnTo>
                    <a:pt x="10870" y="11239"/>
                  </a:lnTo>
                  <a:lnTo>
                    <a:pt x="11181" y="10793"/>
                  </a:lnTo>
                  <a:lnTo>
                    <a:pt x="11317" y="11394"/>
                  </a:lnTo>
                  <a:lnTo>
                    <a:pt x="11491" y="11918"/>
                  </a:lnTo>
                  <a:lnTo>
                    <a:pt x="11569" y="12171"/>
                  </a:lnTo>
                  <a:lnTo>
                    <a:pt x="11666" y="12384"/>
                  </a:lnTo>
                  <a:lnTo>
                    <a:pt x="11783" y="12598"/>
                  </a:lnTo>
                  <a:lnTo>
                    <a:pt x="11899" y="12772"/>
                  </a:lnTo>
                  <a:lnTo>
                    <a:pt x="12016" y="12928"/>
                  </a:lnTo>
                  <a:lnTo>
                    <a:pt x="12132" y="13044"/>
                  </a:lnTo>
                  <a:lnTo>
                    <a:pt x="12268" y="13141"/>
                  </a:lnTo>
                  <a:lnTo>
                    <a:pt x="12423" y="13200"/>
                  </a:lnTo>
                  <a:lnTo>
                    <a:pt x="12578" y="13238"/>
                  </a:lnTo>
                  <a:lnTo>
                    <a:pt x="12734" y="13219"/>
                  </a:lnTo>
                  <a:lnTo>
                    <a:pt x="12889" y="13180"/>
                  </a:lnTo>
                  <a:lnTo>
                    <a:pt x="13064" y="13083"/>
                  </a:lnTo>
                  <a:lnTo>
                    <a:pt x="13277" y="12947"/>
                  </a:lnTo>
                  <a:lnTo>
                    <a:pt x="13471" y="12772"/>
                  </a:lnTo>
                  <a:lnTo>
                    <a:pt x="13627" y="12559"/>
                  </a:lnTo>
                  <a:lnTo>
                    <a:pt x="13782" y="12326"/>
                  </a:lnTo>
                  <a:lnTo>
                    <a:pt x="13918" y="12054"/>
                  </a:lnTo>
                  <a:lnTo>
                    <a:pt x="14054" y="11783"/>
                  </a:lnTo>
                  <a:lnTo>
                    <a:pt x="14151" y="11472"/>
                  </a:lnTo>
                  <a:lnTo>
                    <a:pt x="14248" y="11142"/>
                  </a:lnTo>
                  <a:lnTo>
                    <a:pt x="14325" y="10812"/>
                  </a:lnTo>
                  <a:lnTo>
                    <a:pt x="14403" y="10463"/>
                  </a:lnTo>
                  <a:lnTo>
                    <a:pt x="14461" y="10094"/>
                  </a:lnTo>
                  <a:lnTo>
                    <a:pt x="14519" y="9725"/>
                  </a:lnTo>
                  <a:lnTo>
                    <a:pt x="14578" y="8968"/>
                  </a:lnTo>
                  <a:lnTo>
                    <a:pt x="14636" y="8211"/>
                  </a:lnTo>
                  <a:lnTo>
                    <a:pt x="14636" y="7474"/>
                  </a:lnTo>
                  <a:lnTo>
                    <a:pt x="14636" y="6755"/>
                  </a:lnTo>
                  <a:lnTo>
                    <a:pt x="14616" y="6115"/>
                  </a:lnTo>
                  <a:lnTo>
                    <a:pt x="14578" y="5533"/>
                  </a:lnTo>
                  <a:lnTo>
                    <a:pt x="14500" y="4679"/>
                  </a:lnTo>
                  <a:lnTo>
                    <a:pt x="14481" y="4368"/>
                  </a:lnTo>
                  <a:lnTo>
                    <a:pt x="14384" y="3980"/>
                  </a:lnTo>
                  <a:lnTo>
                    <a:pt x="14267" y="3611"/>
                  </a:lnTo>
                  <a:lnTo>
                    <a:pt x="14151" y="3281"/>
                  </a:lnTo>
                  <a:lnTo>
                    <a:pt x="14015" y="2951"/>
                  </a:lnTo>
                  <a:lnTo>
                    <a:pt x="13859" y="2660"/>
                  </a:lnTo>
                  <a:lnTo>
                    <a:pt x="13685" y="2369"/>
                  </a:lnTo>
                  <a:lnTo>
                    <a:pt x="13510" y="2116"/>
                  </a:lnTo>
                  <a:lnTo>
                    <a:pt x="13335" y="1864"/>
                  </a:lnTo>
                  <a:lnTo>
                    <a:pt x="13141" y="1631"/>
                  </a:lnTo>
                  <a:lnTo>
                    <a:pt x="12928" y="1418"/>
                  </a:lnTo>
                  <a:lnTo>
                    <a:pt x="12714" y="1224"/>
                  </a:lnTo>
                  <a:lnTo>
                    <a:pt x="12481" y="1049"/>
                  </a:lnTo>
                  <a:lnTo>
                    <a:pt x="12248" y="894"/>
                  </a:lnTo>
                  <a:lnTo>
                    <a:pt x="11996" y="738"/>
                  </a:lnTo>
                  <a:lnTo>
                    <a:pt x="11744" y="622"/>
                  </a:lnTo>
                  <a:lnTo>
                    <a:pt x="11491" y="505"/>
                  </a:lnTo>
                  <a:lnTo>
                    <a:pt x="11220" y="389"/>
                  </a:lnTo>
                  <a:lnTo>
                    <a:pt x="10948" y="311"/>
                  </a:lnTo>
                  <a:lnTo>
                    <a:pt x="10676" y="234"/>
                  </a:lnTo>
                  <a:lnTo>
                    <a:pt x="10385" y="156"/>
                  </a:lnTo>
                  <a:lnTo>
                    <a:pt x="10094" y="117"/>
                  </a:lnTo>
                  <a:lnTo>
                    <a:pt x="9803" y="78"/>
                  </a:lnTo>
                  <a:lnTo>
                    <a:pt x="9220" y="20"/>
                  </a:lnTo>
                  <a:lnTo>
                    <a:pt x="8599" y="1"/>
                  </a:lnTo>
                  <a:close/>
                </a:path>
              </a:pathLst>
            </a:custGeom>
            <a:solidFill>
              <a:srgbClr val="F5B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5"/>
            <p:cNvSpPr/>
            <p:nvPr/>
          </p:nvSpPr>
          <p:spPr>
            <a:xfrm>
              <a:off x="10395656" y="5192764"/>
              <a:ext cx="179936" cy="36903"/>
            </a:xfrm>
            <a:custGeom>
              <a:avLst/>
              <a:gdLst/>
              <a:ahLst/>
              <a:cxnLst/>
              <a:rect l="l" t="t" r="r" b="b"/>
              <a:pathLst>
                <a:path w="6251" h="1282" extrusionOk="0">
                  <a:moveTo>
                    <a:pt x="3009" y="1"/>
                  </a:moveTo>
                  <a:lnTo>
                    <a:pt x="2621" y="39"/>
                  </a:lnTo>
                  <a:lnTo>
                    <a:pt x="2272" y="78"/>
                  </a:lnTo>
                  <a:lnTo>
                    <a:pt x="1922" y="136"/>
                  </a:lnTo>
                  <a:lnTo>
                    <a:pt x="1592" y="214"/>
                  </a:lnTo>
                  <a:lnTo>
                    <a:pt x="1301" y="311"/>
                  </a:lnTo>
                  <a:lnTo>
                    <a:pt x="1029" y="408"/>
                  </a:lnTo>
                  <a:lnTo>
                    <a:pt x="583" y="622"/>
                  </a:lnTo>
                  <a:lnTo>
                    <a:pt x="253" y="816"/>
                  </a:lnTo>
                  <a:lnTo>
                    <a:pt x="1" y="991"/>
                  </a:lnTo>
                  <a:lnTo>
                    <a:pt x="311" y="952"/>
                  </a:lnTo>
                  <a:lnTo>
                    <a:pt x="641" y="893"/>
                  </a:lnTo>
                  <a:lnTo>
                    <a:pt x="1088" y="855"/>
                  </a:lnTo>
                  <a:lnTo>
                    <a:pt x="1631" y="835"/>
                  </a:lnTo>
                  <a:lnTo>
                    <a:pt x="2233" y="835"/>
                  </a:lnTo>
                  <a:lnTo>
                    <a:pt x="2893" y="874"/>
                  </a:lnTo>
                  <a:lnTo>
                    <a:pt x="3611" y="932"/>
                  </a:lnTo>
                  <a:lnTo>
                    <a:pt x="4989" y="1107"/>
                  </a:lnTo>
                  <a:lnTo>
                    <a:pt x="6134" y="1262"/>
                  </a:lnTo>
                  <a:lnTo>
                    <a:pt x="6251" y="1282"/>
                  </a:lnTo>
                  <a:lnTo>
                    <a:pt x="6173" y="758"/>
                  </a:lnTo>
                  <a:lnTo>
                    <a:pt x="5688" y="544"/>
                  </a:lnTo>
                  <a:lnTo>
                    <a:pt x="5416" y="428"/>
                  </a:lnTo>
                  <a:lnTo>
                    <a:pt x="5125" y="331"/>
                  </a:lnTo>
                  <a:lnTo>
                    <a:pt x="4814" y="234"/>
                  </a:lnTo>
                  <a:lnTo>
                    <a:pt x="4504" y="156"/>
                  </a:lnTo>
                  <a:lnTo>
                    <a:pt x="4154" y="98"/>
                  </a:lnTo>
                  <a:lnTo>
                    <a:pt x="3786" y="39"/>
                  </a:lnTo>
                  <a:lnTo>
                    <a:pt x="3397" y="20"/>
                  </a:lnTo>
                  <a:lnTo>
                    <a:pt x="3009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5"/>
            <p:cNvSpPr/>
            <p:nvPr/>
          </p:nvSpPr>
          <p:spPr>
            <a:xfrm>
              <a:off x="10383940" y="5266511"/>
              <a:ext cx="197236" cy="39148"/>
            </a:xfrm>
            <a:custGeom>
              <a:avLst/>
              <a:gdLst/>
              <a:ahLst/>
              <a:cxnLst/>
              <a:rect l="l" t="t" r="r" b="b"/>
              <a:pathLst>
                <a:path w="6852" h="1360" extrusionOk="0">
                  <a:moveTo>
                    <a:pt x="3009" y="1"/>
                  </a:moveTo>
                  <a:lnTo>
                    <a:pt x="2620" y="20"/>
                  </a:lnTo>
                  <a:lnTo>
                    <a:pt x="2271" y="59"/>
                  </a:lnTo>
                  <a:lnTo>
                    <a:pt x="1922" y="137"/>
                  </a:lnTo>
                  <a:lnTo>
                    <a:pt x="1592" y="214"/>
                  </a:lnTo>
                  <a:lnTo>
                    <a:pt x="1301" y="311"/>
                  </a:lnTo>
                  <a:lnTo>
                    <a:pt x="1029" y="408"/>
                  </a:lnTo>
                  <a:lnTo>
                    <a:pt x="582" y="602"/>
                  </a:lnTo>
                  <a:lnTo>
                    <a:pt x="272" y="816"/>
                  </a:lnTo>
                  <a:lnTo>
                    <a:pt x="0" y="991"/>
                  </a:lnTo>
                  <a:lnTo>
                    <a:pt x="311" y="952"/>
                  </a:lnTo>
                  <a:lnTo>
                    <a:pt x="641" y="874"/>
                  </a:lnTo>
                  <a:lnTo>
                    <a:pt x="1106" y="835"/>
                  </a:lnTo>
                  <a:lnTo>
                    <a:pt x="1631" y="816"/>
                  </a:lnTo>
                  <a:lnTo>
                    <a:pt x="2232" y="835"/>
                  </a:lnTo>
                  <a:lnTo>
                    <a:pt x="2912" y="874"/>
                  </a:lnTo>
                  <a:lnTo>
                    <a:pt x="3610" y="932"/>
                  </a:lnTo>
                  <a:lnTo>
                    <a:pt x="4988" y="1088"/>
                  </a:lnTo>
                  <a:lnTo>
                    <a:pt x="6134" y="1243"/>
                  </a:lnTo>
                  <a:lnTo>
                    <a:pt x="6852" y="1359"/>
                  </a:lnTo>
                  <a:lnTo>
                    <a:pt x="6832" y="1146"/>
                  </a:lnTo>
                  <a:lnTo>
                    <a:pt x="6599" y="991"/>
                  </a:lnTo>
                  <a:lnTo>
                    <a:pt x="6308" y="816"/>
                  </a:lnTo>
                  <a:lnTo>
                    <a:pt x="6075" y="699"/>
                  </a:lnTo>
                  <a:lnTo>
                    <a:pt x="5823" y="583"/>
                  </a:lnTo>
                  <a:lnTo>
                    <a:pt x="5532" y="467"/>
                  </a:lnTo>
                  <a:lnTo>
                    <a:pt x="5221" y="350"/>
                  </a:lnTo>
                  <a:lnTo>
                    <a:pt x="4891" y="253"/>
                  </a:lnTo>
                  <a:lnTo>
                    <a:pt x="4542" y="156"/>
                  </a:lnTo>
                  <a:lnTo>
                    <a:pt x="4173" y="78"/>
                  </a:lnTo>
                  <a:lnTo>
                    <a:pt x="3785" y="20"/>
                  </a:lnTo>
                  <a:lnTo>
                    <a:pt x="3397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73" name="Google Shape;2673;p35"/>
            <p:cNvGrpSpPr/>
            <p:nvPr/>
          </p:nvGrpSpPr>
          <p:grpSpPr>
            <a:xfrm>
              <a:off x="12258642" y="4514223"/>
              <a:ext cx="314426" cy="304947"/>
              <a:chOff x="5013725" y="2633775"/>
              <a:chExt cx="422900" cy="410150"/>
            </a:xfrm>
          </p:grpSpPr>
          <p:sp>
            <p:nvSpPr>
              <p:cNvPr id="2674" name="Google Shape;2674;p35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35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76" name="Google Shape;2676;p35"/>
          <p:cNvSpPr/>
          <p:nvPr/>
        </p:nvSpPr>
        <p:spPr>
          <a:xfrm>
            <a:off x="711150" y="3074422"/>
            <a:ext cx="4857735" cy="586331"/>
          </a:xfrm>
          <a:custGeom>
            <a:avLst/>
            <a:gdLst/>
            <a:ahLst/>
            <a:cxnLst/>
            <a:rect l="l" t="t" r="r" b="b"/>
            <a:pathLst>
              <a:path w="63821" h="8424" extrusionOk="0">
                <a:moveTo>
                  <a:pt x="0" y="0"/>
                </a:moveTo>
                <a:lnTo>
                  <a:pt x="2893" y="4212"/>
                </a:lnTo>
                <a:lnTo>
                  <a:pt x="0" y="8424"/>
                </a:lnTo>
                <a:lnTo>
                  <a:pt x="63820" y="8424"/>
                </a:lnTo>
                <a:lnTo>
                  <a:pt x="60928" y="4212"/>
                </a:lnTo>
                <a:lnTo>
                  <a:pt x="63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7" name="Google Shape;2677;p35"/>
          <p:cNvSpPr txBox="1">
            <a:spLocks noGrp="1"/>
          </p:cNvSpPr>
          <p:nvPr>
            <p:ph type="subTitle" idx="1"/>
          </p:nvPr>
        </p:nvSpPr>
        <p:spPr>
          <a:xfrm>
            <a:off x="875618" y="3184738"/>
            <a:ext cx="4528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SGK – tr 138</a:t>
            </a:r>
            <a:endParaRPr dirty="0"/>
          </a:p>
        </p:txBody>
      </p:sp>
      <p:grpSp>
        <p:nvGrpSpPr>
          <p:cNvPr id="2678" name="Google Shape;2678;p35"/>
          <p:cNvGrpSpPr/>
          <p:nvPr/>
        </p:nvGrpSpPr>
        <p:grpSpPr>
          <a:xfrm>
            <a:off x="4429849" y="991977"/>
            <a:ext cx="314426" cy="304947"/>
            <a:chOff x="5013725" y="2633775"/>
            <a:chExt cx="422900" cy="410150"/>
          </a:xfrm>
        </p:grpSpPr>
        <p:sp>
          <p:nvSpPr>
            <p:cNvPr id="2679" name="Google Shape;2679;p35"/>
            <p:cNvSpPr/>
            <p:nvPr/>
          </p:nvSpPr>
          <p:spPr>
            <a:xfrm>
              <a:off x="5013725" y="2633775"/>
              <a:ext cx="422900" cy="410150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5"/>
            <p:cNvSpPr/>
            <p:nvPr/>
          </p:nvSpPr>
          <p:spPr>
            <a:xfrm>
              <a:off x="5179850" y="2778200"/>
              <a:ext cx="79300" cy="78850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1" name="Google Shape;2681;p35"/>
          <p:cNvGrpSpPr/>
          <p:nvPr/>
        </p:nvGrpSpPr>
        <p:grpSpPr>
          <a:xfrm>
            <a:off x="7386650" y="3630633"/>
            <a:ext cx="1759549" cy="1514815"/>
            <a:chOff x="-5379400" y="3590150"/>
            <a:chExt cx="1532575" cy="1319525"/>
          </a:xfrm>
        </p:grpSpPr>
        <p:sp>
          <p:nvSpPr>
            <p:cNvPr id="2682" name="Google Shape;2682;p35"/>
            <p:cNvSpPr/>
            <p:nvPr/>
          </p:nvSpPr>
          <p:spPr>
            <a:xfrm>
              <a:off x="-5379400" y="3590150"/>
              <a:ext cx="1532575" cy="1319525"/>
            </a:xfrm>
            <a:custGeom>
              <a:avLst/>
              <a:gdLst/>
              <a:ahLst/>
              <a:cxnLst/>
              <a:rect l="l" t="t" r="r" b="b"/>
              <a:pathLst>
                <a:path w="61303" h="52781" extrusionOk="0">
                  <a:moveTo>
                    <a:pt x="61303" y="1"/>
                  </a:moveTo>
                  <a:lnTo>
                    <a:pt x="60620" y="314"/>
                  </a:lnTo>
                  <a:lnTo>
                    <a:pt x="59975" y="665"/>
                  </a:lnTo>
                  <a:lnTo>
                    <a:pt x="59329" y="1034"/>
                  </a:lnTo>
                  <a:lnTo>
                    <a:pt x="58683" y="1440"/>
                  </a:lnTo>
                  <a:lnTo>
                    <a:pt x="58074" y="1864"/>
                  </a:lnTo>
                  <a:lnTo>
                    <a:pt x="57484" y="2307"/>
                  </a:lnTo>
                  <a:lnTo>
                    <a:pt x="56912" y="2786"/>
                  </a:lnTo>
                  <a:lnTo>
                    <a:pt x="56340" y="3284"/>
                  </a:lnTo>
                  <a:lnTo>
                    <a:pt x="55805" y="3783"/>
                  </a:lnTo>
                  <a:lnTo>
                    <a:pt x="55289" y="4318"/>
                  </a:lnTo>
                  <a:lnTo>
                    <a:pt x="54791" y="4889"/>
                  </a:lnTo>
                  <a:lnTo>
                    <a:pt x="54330" y="5461"/>
                  </a:lnTo>
                  <a:lnTo>
                    <a:pt x="53887" y="6052"/>
                  </a:lnTo>
                  <a:lnTo>
                    <a:pt x="53462" y="6679"/>
                  </a:lnTo>
                  <a:lnTo>
                    <a:pt x="53075" y="7306"/>
                  </a:lnTo>
                  <a:lnTo>
                    <a:pt x="52706" y="7952"/>
                  </a:lnTo>
                  <a:lnTo>
                    <a:pt x="52411" y="8561"/>
                  </a:lnTo>
                  <a:lnTo>
                    <a:pt x="52134" y="9169"/>
                  </a:lnTo>
                  <a:lnTo>
                    <a:pt x="51894" y="9797"/>
                  </a:lnTo>
                  <a:lnTo>
                    <a:pt x="51673" y="10424"/>
                  </a:lnTo>
                  <a:lnTo>
                    <a:pt x="51470" y="11069"/>
                  </a:lnTo>
                  <a:lnTo>
                    <a:pt x="51286" y="11715"/>
                  </a:lnTo>
                  <a:lnTo>
                    <a:pt x="51138" y="12361"/>
                  </a:lnTo>
                  <a:lnTo>
                    <a:pt x="51009" y="13025"/>
                  </a:lnTo>
                  <a:lnTo>
                    <a:pt x="50917" y="13689"/>
                  </a:lnTo>
                  <a:lnTo>
                    <a:pt x="50824" y="14353"/>
                  </a:lnTo>
                  <a:lnTo>
                    <a:pt x="50769" y="15017"/>
                  </a:lnTo>
                  <a:lnTo>
                    <a:pt x="50751" y="15700"/>
                  </a:lnTo>
                  <a:lnTo>
                    <a:pt x="50732" y="16364"/>
                  </a:lnTo>
                  <a:lnTo>
                    <a:pt x="50751" y="17028"/>
                  </a:lnTo>
                  <a:lnTo>
                    <a:pt x="50806" y="17711"/>
                  </a:lnTo>
                  <a:lnTo>
                    <a:pt x="50861" y="18375"/>
                  </a:lnTo>
                  <a:lnTo>
                    <a:pt x="50954" y="19039"/>
                  </a:lnTo>
                  <a:lnTo>
                    <a:pt x="51064" y="19703"/>
                  </a:lnTo>
                  <a:lnTo>
                    <a:pt x="51193" y="20367"/>
                  </a:lnTo>
                  <a:lnTo>
                    <a:pt x="51341" y="21013"/>
                  </a:lnTo>
                  <a:lnTo>
                    <a:pt x="51525" y="21659"/>
                  </a:lnTo>
                  <a:lnTo>
                    <a:pt x="51728" y="22304"/>
                  </a:lnTo>
                  <a:lnTo>
                    <a:pt x="51950" y="22931"/>
                  </a:lnTo>
                  <a:lnTo>
                    <a:pt x="52208" y="23559"/>
                  </a:lnTo>
                  <a:lnTo>
                    <a:pt x="52466" y="24167"/>
                  </a:lnTo>
                  <a:lnTo>
                    <a:pt x="52761" y="24776"/>
                  </a:lnTo>
                  <a:lnTo>
                    <a:pt x="53075" y="25367"/>
                  </a:lnTo>
                  <a:lnTo>
                    <a:pt x="53407" y="25957"/>
                  </a:lnTo>
                  <a:lnTo>
                    <a:pt x="53758" y="26529"/>
                  </a:lnTo>
                  <a:lnTo>
                    <a:pt x="54145" y="27082"/>
                  </a:lnTo>
                  <a:lnTo>
                    <a:pt x="54532" y="27617"/>
                  </a:lnTo>
                  <a:lnTo>
                    <a:pt x="54957" y="28134"/>
                  </a:lnTo>
                  <a:lnTo>
                    <a:pt x="54957" y="28134"/>
                  </a:lnTo>
                  <a:lnTo>
                    <a:pt x="54385" y="27525"/>
                  </a:lnTo>
                  <a:lnTo>
                    <a:pt x="53813" y="26935"/>
                  </a:lnTo>
                  <a:lnTo>
                    <a:pt x="53204" y="26344"/>
                  </a:lnTo>
                  <a:lnTo>
                    <a:pt x="52577" y="25809"/>
                  </a:lnTo>
                  <a:lnTo>
                    <a:pt x="52263" y="25533"/>
                  </a:lnTo>
                  <a:lnTo>
                    <a:pt x="51931" y="25293"/>
                  </a:lnTo>
                  <a:lnTo>
                    <a:pt x="51599" y="25035"/>
                  </a:lnTo>
                  <a:lnTo>
                    <a:pt x="51267" y="24813"/>
                  </a:lnTo>
                  <a:lnTo>
                    <a:pt x="50917" y="24592"/>
                  </a:lnTo>
                  <a:lnTo>
                    <a:pt x="50566" y="24370"/>
                  </a:lnTo>
                  <a:lnTo>
                    <a:pt x="50197" y="24186"/>
                  </a:lnTo>
                  <a:lnTo>
                    <a:pt x="49828" y="24001"/>
                  </a:lnTo>
                  <a:lnTo>
                    <a:pt x="49367" y="23799"/>
                  </a:lnTo>
                  <a:lnTo>
                    <a:pt x="48887" y="23633"/>
                  </a:lnTo>
                  <a:lnTo>
                    <a:pt x="48408" y="23503"/>
                  </a:lnTo>
                  <a:lnTo>
                    <a:pt x="47910" y="23393"/>
                  </a:lnTo>
                  <a:lnTo>
                    <a:pt x="47412" y="23319"/>
                  </a:lnTo>
                  <a:lnTo>
                    <a:pt x="46913" y="23264"/>
                  </a:lnTo>
                  <a:lnTo>
                    <a:pt x="46415" y="23245"/>
                  </a:lnTo>
                  <a:lnTo>
                    <a:pt x="45917" y="23282"/>
                  </a:lnTo>
                  <a:lnTo>
                    <a:pt x="45419" y="23337"/>
                  </a:lnTo>
                  <a:lnTo>
                    <a:pt x="44940" y="23430"/>
                  </a:lnTo>
                  <a:lnTo>
                    <a:pt x="44460" y="23559"/>
                  </a:lnTo>
                  <a:lnTo>
                    <a:pt x="43999" y="23725"/>
                  </a:lnTo>
                  <a:lnTo>
                    <a:pt x="43777" y="23817"/>
                  </a:lnTo>
                  <a:lnTo>
                    <a:pt x="43574" y="23928"/>
                  </a:lnTo>
                  <a:lnTo>
                    <a:pt x="43353" y="24038"/>
                  </a:lnTo>
                  <a:lnTo>
                    <a:pt x="43150" y="24167"/>
                  </a:lnTo>
                  <a:lnTo>
                    <a:pt x="42947" y="24315"/>
                  </a:lnTo>
                  <a:lnTo>
                    <a:pt x="42763" y="24463"/>
                  </a:lnTo>
                  <a:lnTo>
                    <a:pt x="42560" y="24629"/>
                  </a:lnTo>
                  <a:lnTo>
                    <a:pt x="42394" y="24795"/>
                  </a:lnTo>
                  <a:lnTo>
                    <a:pt x="42117" y="25090"/>
                  </a:lnTo>
                  <a:lnTo>
                    <a:pt x="41859" y="25404"/>
                  </a:lnTo>
                  <a:lnTo>
                    <a:pt x="41637" y="25736"/>
                  </a:lnTo>
                  <a:lnTo>
                    <a:pt x="41453" y="26086"/>
                  </a:lnTo>
                  <a:lnTo>
                    <a:pt x="41287" y="26455"/>
                  </a:lnTo>
                  <a:lnTo>
                    <a:pt x="41139" y="26824"/>
                  </a:lnTo>
                  <a:lnTo>
                    <a:pt x="41010" y="27211"/>
                  </a:lnTo>
                  <a:lnTo>
                    <a:pt x="40918" y="27617"/>
                  </a:lnTo>
                  <a:lnTo>
                    <a:pt x="40844" y="28023"/>
                  </a:lnTo>
                  <a:lnTo>
                    <a:pt x="40807" y="28429"/>
                  </a:lnTo>
                  <a:lnTo>
                    <a:pt x="40770" y="28835"/>
                  </a:lnTo>
                  <a:lnTo>
                    <a:pt x="40770" y="29259"/>
                  </a:lnTo>
                  <a:lnTo>
                    <a:pt x="40789" y="29665"/>
                  </a:lnTo>
                  <a:lnTo>
                    <a:pt x="40826" y="30071"/>
                  </a:lnTo>
                  <a:lnTo>
                    <a:pt x="40881" y="30477"/>
                  </a:lnTo>
                  <a:lnTo>
                    <a:pt x="40955" y="30883"/>
                  </a:lnTo>
                  <a:lnTo>
                    <a:pt x="41047" y="31270"/>
                  </a:lnTo>
                  <a:lnTo>
                    <a:pt x="41158" y="31657"/>
                  </a:lnTo>
                  <a:lnTo>
                    <a:pt x="41268" y="32026"/>
                  </a:lnTo>
                  <a:lnTo>
                    <a:pt x="41398" y="32395"/>
                  </a:lnTo>
                  <a:lnTo>
                    <a:pt x="41545" y="32764"/>
                  </a:lnTo>
                  <a:lnTo>
                    <a:pt x="41693" y="33133"/>
                  </a:lnTo>
                  <a:lnTo>
                    <a:pt x="42025" y="33853"/>
                  </a:lnTo>
                  <a:lnTo>
                    <a:pt x="42394" y="34572"/>
                  </a:lnTo>
                  <a:lnTo>
                    <a:pt x="42763" y="35273"/>
                  </a:lnTo>
                  <a:lnTo>
                    <a:pt x="43538" y="36638"/>
                  </a:lnTo>
                  <a:lnTo>
                    <a:pt x="42966" y="36362"/>
                  </a:lnTo>
                  <a:lnTo>
                    <a:pt x="42412" y="36140"/>
                  </a:lnTo>
                  <a:lnTo>
                    <a:pt x="41896" y="35974"/>
                  </a:lnTo>
                  <a:lnTo>
                    <a:pt x="41416" y="35845"/>
                  </a:lnTo>
                  <a:lnTo>
                    <a:pt x="40973" y="35753"/>
                  </a:lnTo>
                  <a:lnTo>
                    <a:pt x="40567" y="35716"/>
                  </a:lnTo>
                  <a:lnTo>
                    <a:pt x="40198" y="35716"/>
                  </a:lnTo>
                  <a:lnTo>
                    <a:pt x="39848" y="35753"/>
                  </a:lnTo>
                  <a:lnTo>
                    <a:pt x="39534" y="35827"/>
                  </a:lnTo>
                  <a:lnTo>
                    <a:pt x="39258" y="35937"/>
                  </a:lnTo>
                  <a:lnTo>
                    <a:pt x="38999" y="36085"/>
                  </a:lnTo>
                  <a:lnTo>
                    <a:pt x="38778" y="36269"/>
                  </a:lnTo>
                  <a:lnTo>
                    <a:pt x="38575" y="36472"/>
                  </a:lnTo>
                  <a:lnTo>
                    <a:pt x="38409" y="36712"/>
                  </a:lnTo>
                  <a:lnTo>
                    <a:pt x="38261" y="36970"/>
                  </a:lnTo>
                  <a:lnTo>
                    <a:pt x="38151" y="37266"/>
                  </a:lnTo>
                  <a:lnTo>
                    <a:pt x="38059" y="37561"/>
                  </a:lnTo>
                  <a:lnTo>
                    <a:pt x="37985" y="37893"/>
                  </a:lnTo>
                  <a:lnTo>
                    <a:pt x="37948" y="38243"/>
                  </a:lnTo>
                  <a:lnTo>
                    <a:pt x="37911" y="38612"/>
                  </a:lnTo>
                  <a:lnTo>
                    <a:pt x="37911" y="38981"/>
                  </a:lnTo>
                  <a:lnTo>
                    <a:pt x="37929" y="39369"/>
                  </a:lnTo>
                  <a:lnTo>
                    <a:pt x="37966" y="39774"/>
                  </a:lnTo>
                  <a:lnTo>
                    <a:pt x="38040" y="40199"/>
                  </a:lnTo>
                  <a:lnTo>
                    <a:pt x="38114" y="40605"/>
                  </a:lnTo>
                  <a:lnTo>
                    <a:pt x="38206" y="41047"/>
                  </a:lnTo>
                  <a:lnTo>
                    <a:pt x="38317" y="41472"/>
                  </a:lnTo>
                  <a:lnTo>
                    <a:pt x="38446" y="41896"/>
                  </a:lnTo>
                  <a:lnTo>
                    <a:pt x="38594" y="42339"/>
                  </a:lnTo>
                  <a:lnTo>
                    <a:pt x="38760" y="42763"/>
                  </a:lnTo>
                  <a:lnTo>
                    <a:pt x="38926" y="43187"/>
                  </a:lnTo>
                  <a:lnTo>
                    <a:pt x="39110" y="43612"/>
                  </a:lnTo>
                  <a:lnTo>
                    <a:pt x="39110" y="43612"/>
                  </a:lnTo>
                  <a:lnTo>
                    <a:pt x="38095" y="42523"/>
                  </a:lnTo>
                  <a:lnTo>
                    <a:pt x="37062" y="41416"/>
                  </a:lnTo>
                  <a:lnTo>
                    <a:pt x="36011" y="40365"/>
                  </a:lnTo>
                  <a:lnTo>
                    <a:pt x="35457" y="39830"/>
                  </a:lnTo>
                  <a:lnTo>
                    <a:pt x="34922" y="39332"/>
                  </a:lnTo>
                  <a:lnTo>
                    <a:pt x="34350" y="38834"/>
                  </a:lnTo>
                  <a:lnTo>
                    <a:pt x="33779" y="38354"/>
                  </a:lnTo>
                  <a:lnTo>
                    <a:pt x="33207" y="37893"/>
                  </a:lnTo>
                  <a:lnTo>
                    <a:pt x="32616" y="37432"/>
                  </a:lnTo>
                  <a:lnTo>
                    <a:pt x="32008" y="37007"/>
                  </a:lnTo>
                  <a:lnTo>
                    <a:pt x="31380" y="36601"/>
                  </a:lnTo>
                  <a:lnTo>
                    <a:pt x="30735" y="36232"/>
                  </a:lnTo>
                  <a:lnTo>
                    <a:pt x="30089" y="35882"/>
                  </a:lnTo>
                  <a:lnTo>
                    <a:pt x="29406" y="35550"/>
                  </a:lnTo>
                  <a:lnTo>
                    <a:pt x="28724" y="35255"/>
                  </a:lnTo>
                  <a:lnTo>
                    <a:pt x="28004" y="34996"/>
                  </a:lnTo>
                  <a:lnTo>
                    <a:pt x="27285" y="34775"/>
                  </a:lnTo>
                  <a:lnTo>
                    <a:pt x="26547" y="34609"/>
                  </a:lnTo>
                  <a:lnTo>
                    <a:pt x="25809" y="34461"/>
                  </a:lnTo>
                  <a:lnTo>
                    <a:pt x="25422" y="34425"/>
                  </a:lnTo>
                  <a:lnTo>
                    <a:pt x="25053" y="34369"/>
                  </a:lnTo>
                  <a:lnTo>
                    <a:pt x="24684" y="34351"/>
                  </a:lnTo>
                  <a:lnTo>
                    <a:pt x="24315" y="34332"/>
                  </a:lnTo>
                  <a:lnTo>
                    <a:pt x="23927" y="34314"/>
                  </a:lnTo>
                  <a:lnTo>
                    <a:pt x="23559" y="34332"/>
                  </a:lnTo>
                  <a:lnTo>
                    <a:pt x="23190" y="34351"/>
                  </a:lnTo>
                  <a:lnTo>
                    <a:pt x="22821" y="34369"/>
                  </a:lnTo>
                  <a:lnTo>
                    <a:pt x="22452" y="34425"/>
                  </a:lnTo>
                  <a:lnTo>
                    <a:pt x="22101" y="34480"/>
                  </a:lnTo>
                  <a:lnTo>
                    <a:pt x="21732" y="34535"/>
                  </a:lnTo>
                  <a:lnTo>
                    <a:pt x="21382" y="34627"/>
                  </a:lnTo>
                  <a:lnTo>
                    <a:pt x="21013" y="34720"/>
                  </a:lnTo>
                  <a:lnTo>
                    <a:pt x="20662" y="34830"/>
                  </a:lnTo>
                  <a:lnTo>
                    <a:pt x="20330" y="34960"/>
                  </a:lnTo>
                  <a:lnTo>
                    <a:pt x="19980" y="35089"/>
                  </a:lnTo>
                  <a:lnTo>
                    <a:pt x="19648" y="35236"/>
                  </a:lnTo>
                  <a:lnTo>
                    <a:pt x="19315" y="35402"/>
                  </a:lnTo>
                  <a:lnTo>
                    <a:pt x="19002" y="35587"/>
                  </a:lnTo>
                  <a:lnTo>
                    <a:pt x="18688" y="35790"/>
                  </a:lnTo>
                  <a:lnTo>
                    <a:pt x="18375" y="36011"/>
                  </a:lnTo>
                  <a:lnTo>
                    <a:pt x="18079" y="36232"/>
                  </a:lnTo>
                  <a:lnTo>
                    <a:pt x="17803" y="36472"/>
                  </a:lnTo>
                  <a:lnTo>
                    <a:pt x="17526" y="36749"/>
                  </a:lnTo>
                  <a:lnTo>
                    <a:pt x="17286" y="37007"/>
                  </a:lnTo>
                  <a:lnTo>
                    <a:pt x="17046" y="37302"/>
                  </a:lnTo>
                  <a:lnTo>
                    <a:pt x="16807" y="37598"/>
                  </a:lnTo>
                  <a:lnTo>
                    <a:pt x="16604" y="37911"/>
                  </a:lnTo>
                  <a:lnTo>
                    <a:pt x="16401" y="38243"/>
                  </a:lnTo>
                  <a:lnTo>
                    <a:pt x="16235" y="38575"/>
                  </a:lnTo>
                  <a:lnTo>
                    <a:pt x="16069" y="38907"/>
                  </a:lnTo>
                  <a:lnTo>
                    <a:pt x="15921" y="39258"/>
                  </a:lnTo>
                  <a:lnTo>
                    <a:pt x="15792" y="39608"/>
                  </a:lnTo>
                  <a:lnTo>
                    <a:pt x="15663" y="39959"/>
                  </a:lnTo>
                  <a:lnTo>
                    <a:pt x="15571" y="40328"/>
                  </a:lnTo>
                  <a:lnTo>
                    <a:pt x="15497" y="40678"/>
                  </a:lnTo>
                  <a:lnTo>
                    <a:pt x="15423" y="41047"/>
                  </a:lnTo>
                  <a:lnTo>
                    <a:pt x="15386" y="41416"/>
                  </a:lnTo>
                  <a:lnTo>
                    <a:pt x="15349" y="41785"/>
                  </a:lnTo>
                  <a:lnTo>
                    <a:pt x="15349" y="42154"/>
                  </a:lnTo>
                  <a:lnTo>
                    <a:pt x="15368" y="42523"/>
                  </a:lnTo>
                  <a:lnTo>
                    <a:pt x="15386" y="42874"/>
                  </a:lnTo>
                  <a:lnTo>
                    <a:pt x="15441" y="43243"/>
                  </a:lnTo>
                  <a:lnTo>
                    <a:pt x="15515" y="43593"/>
                  </a:lnTo>
                  <a:lnTo>
                    <a:pt x="15607" y="43925"/>
                  </a:lnTo>
                  <a:lnTo>
                    <a:pt x="15718" y="44276"/>
                  </a:lnTo>
                  <a:lnTo>
                    <a:pt x="15866" y="44608"/>
                  </a:lnTo>
                  <a:lnTo>
                    <a:pt x="16013" y="44921"/>
                  </a:lnTo>
                  <a:lnTo>
                    <a:pt x="16198" y="45235"/>
                  </a:lnTo>
                  <a:lnTo>
                    <a:pt x="16401" y="45530"/>
                  </a:lnTo>
                  <a:lnTo>
                    <a:pt x="16622" y="45825"/>
                  </a:lnTo>
                  <a:lnTo>
                    <a:pt x="16862" y="46102"/>
                  </a:lnTo>
                  <a:lnTo>
                    <a:pt x="16327" y="45991"/>
                  </a:lnTo>
                  <a:lnTo>
                    <a:pt x="15810" y="45844"/>
                  </a:lnTo>
                  <a:lnTo>
                    <a:pt x="15294" y="45678"/>
                  </a:lnTo>
                  <a:lnTo>
                    <a:pt x="14796" y="45493"/>
                  </a:lnTo>
                  <a:lnTo>
                    <a:pt x="14298" y="45272"/>
                  </a:lnTo>
                  <a:lnTo>
                    <a:pt x="13800" y="45051"/>
                  </a:lnTo>
                  <a:lnTo>
                    <a:pt x="13320" y="44792"/>
                  </a:lnTo>
                  <a:lnTo>
                    <a:pt x="12840" y="44552"/>
                  </a:lnTo>
                  <a:lnTo>
                    <a:pt x="11881" y="43999"/>
                  </a:lnTo>
                  <a:lnTo>
                    <a:pt x="10922" y="43464"/>
                  </a:lnTo>
                  <a:lnTo>
                    <a:pt x="9944" y="42929"/>
                  </a:lnTo>
                  <a:lnTo>
                    <a:pt x="9464" y="42689"/>
                  </a:lnTo>
                  <a:lnTo>
                    <a:pt x="8966" y="42449"/>
                  </a:lnTo>
                  <a:lnTo>
                    <a:pt x="8468" y="42246"/>
                  </a:lnTo>
                  <a:lnTo>
                    <a:pt x="7933" y="42044"/>
                  </a:lnTo>
                  <a:lnTo>
                    <a:pt x="7398" y="41878"/>
                  </a:lnTo>
                  <a:lnTo>
                    <a:pt x="6845" y="41748"/>
                  </a:lnTo>
                  <a:lnTo>
                    <a:pt x="6291" y="41638"/>
                  </a:lnTo>
                  <a:lnTo>
                    <a:pt x="5738" y="41582"/>
                  </a:lnTo>
                  <a:lnTo>
                    <a:pt x="5166" y="41545"/>
                  </a:lnTo>
                  <a:lnTo>
                    <a:pt x="4631" y="41545"/>
                  </a:lnTo>
                  <a:lnTo>
                    <a:pt x="4078" y="41601"/>
                  </a:lnTo>
                  <a:lnTo>
                    <a:pt x="3819" y="41638"/>
                  </a:lnTo>
                  <a:lnTo>
                    <a:pt x="3561" y="41693"/>
                  </a:lnTo>
                  <a:lnTo>
                    <a:pt x="3303" y="41748"/>
                  </a:lnTo>
                  <a:lnTo>
                    <a:pt x="3044" y="41822"/>
                  </a:lnTo>
                  <a:lnTo>
                    <a:pt x="2805" y="41914"/>
                  </a:lnTo>
                  <a:lnTo>
                    <a:pt x="2565" y="42007"/>
                  </a:lnTo>
                  <a:lnTo>
                    <a:pt x="2325" y="42117"/>
                  </a:lnTo>
                  <a:lnTo>
                    <a:pt x="2104" y="42246"/>
                  </a:lnTo>
                  <a:lnTo>
                    <a:pt x="1882" y="42394"/>
                  </a:lnTo>
                  <a:lnTo>
                    <a:pt x="1679" y="42542"/>
                  </a:lnTo>
                  <a:lnTo>
                    <a:pt x="1476" y="42708"/>
                  </a:lnTo>
                  <a:lnTo>
                    <a:pt x="1273" y="42874"/>
                  </a:lnTo>
                  <a:lnTo>
                    <a:pt x="1089" y="43077"/>
                  </a:lnTo>
                  <a:lnTo>
                    <a:pt x="923" y="43280"/>
                  </a:lnTo>
                  <a:lnTo>
                    <a:pt x="757" y="43519"/>
                  </a:lnTo>
                  <a:lnTo>
                    <a:pt x="609" y="43741"/>
                  </a:lnTo>
                  <a:lnTo>
                    <a:pt x="480" y="43981"/>
                  </a:lnTo>
                  <a:lnTo>
                    <a:pt x="351" y="44239"/>
                  </a:lnTo>
                  <a:lnTo>
                    <a:pt x="259" y="44479"/>
                  </a:lnTo>
                  <a:lnTo>
                    <a:pt x="185" y="44737"/>
                  </a:lnTo>
                  <a:lnTo>
                    <a:pt x="111" y="44977"/>
                  </a:lnTo>
                  <a:lnTo>
                    <a:pt x="56" y="45253"/>
                  </a:lnTo>
                  <a:lnTo>
                    <a:pt x="19" y="45512"/>
                  </a:lnTo>
                  <a:lnTo>
                    <a:pt x="1" y="45770"/>
                  </a:lnTo>
                  <a:lnTo>
                    <a:pt x="1" y="46047"/>
                  </a:lnTo>
                  <a:lnTo>
                    <a:pt x="1" y="46305"/>
                  </a:lnTo>
                  <a:lnTo>
                    <a:pt x="19" y="46582"/>
                  </a:lnTo>
                  <a:lnTo>
                    <a:pt x="56" y="46858"/>
                  </a:lnTo>
                  <a:lnTo>
                    <a:pt x="148" y="47412"/>
                  </a:lnTo>
                  <a:lnTo>
                    <a:pt x="277" y="47965"/>
                  </a:lnTo>
                  <a:lnTo>
                    <a:pt x="462" y="48519"/>
                  </a:lnTo>
                  <a:lnTo>
                    <a:pt x="665" y="49072"/>
                  </a:lnTo>
                  <a:lnTo>
                    <a:pt x="905" y="49626"/>
                  </a:lnTo>
                  <a:lnTo>
                    <a:pt x="1163" y="50179"/>
                  </a:lnTo>
                  <a:lnTo>
                    <a:pt x="1440" y="50714"/>
                  </a:lnTo>
                  <a:lnTo>
                    <a:pt x="1753" y="51249"/>
                  </a:lnTo>
                  <a:lnTo>
                    <a:pt x="2067" y="51747"/>
                  </a:lnTo>
                  <a:lnTo>
                    <a:pt x="2399" y="52282"/>
                  </a:lnTo>
                  <a:lnTo>
                    <a:pt x="2731" y="52780"/>
                  </a:lnTo>
                  <a:lnTo>
                    <a:pt x="61303" y="52780"/>
                  </a:lnTo>
                  <a:lnTo>
                    <a:pt x="613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5"/>
            <p:cNvSpPr/>
            <p:nvPr/>
          </p:nvSpPr>
          <p:spPr>
            <a:xfrm>
              <a:off x="-5000725" y="3916175"/>
              <a:ext cx="1153876" cy="993470"/>
            </a:xfrm>
            <a:custGeom>
              <a:avLst/>
              <a:gdLst/>
              <a:ahLst/>
              <a:cxnLst/>
              <a:rect l="l" t="t" r="r" b="b"/>
              <a:pathLst>
                <a:path w="61303" h="52781" extrusionOk="0">
                  <a:moveTo>
                    <a:pt x="61303" y="1"/>
                  </a:moveTo>
                  <a:lnTo>
                    <a:pt x="60620" y="314"/>
                  </a:lnTo>
                  <a:lnTo>
                    <a:pt x="59975" y="665"/>
                  </a:lnTo>
                  <a:lnTo>
                    <a:pt x="59329" y="1034"/>
                  </a:lnTo>
                  <a:lnTo>
                    <a:pt x="58683" y="1440"/>
                  </a:lnTo>
                  <a:lnTo>
                    <a:pt x="58074" y="1864"/>
                  </a:lnTo>
                  <a:lnTo>
                    <a:pt x="57484" y="2307"/>
                  </a:lnTo>
                  <a:lnTo>
                    <a:pt x="56912" y="2786"/>
                  </a:lnTo>
                  <a:lnTo>
                    <a:pt x="56340" y="3284"/>
                  </a:lnTo>
                  <a:lnTo>
                    <a:pt x="55805" y="3783"/>
                  </a:lnTo>
                  <a:lnTo>
                    <a:pt x="55289" y="4318"/>
                  </a:lnTo>
                  <a:lnTo>
                    <a:pt x="54791" y="4889"/>
                  </a:lnTo>
                  <a:lnTo>
                    <a:pt x="54330" y="5461"/>
                  </a:lnTo>
                  <a:lnTo>
                    <a:pt x="53887" y="6052"/>
                  </a:lnTo>
                  <a:lnTo>
                    <a:pt x="53462" y="6679"/>
                  </a:lnTo>
                  <a:lnTo>
                    <a:pt x="53075" y="7306"/>
                  </a:lnTo>
                  <a:lnTo>
                    <a:pt x="52706" y="7952"/>
                  </a:lnTo>
                  <a:lnTo>
                    <a:pt x="52411" y="8561"/>
                  </a:lnTo>
                  <a:lnTo>
                    <a:pt x="52134" y="9169"/>
                  </a:lnTo>
                  <a:lnTo>
                    <a:pt x="51894" y="9797"/>
                  </a:lnTo>
                  <a:lnTo>
                    <a:pt x="51673" y="10424"/>
                  </a:lnTo>
                  <a:lnTo>
                    <a:pt x="51470" y="11069"/>
                  </a:lnTo>
                  <a:lnTo>
                    <a:pt x="51286" y="11715"/>
                  </a:lnTo>
                  <a:lnTo>
                    <a:pt x="51138" y="12361"/>
                  </a:lnTo>
                  <a:lnTo>
                    <a:pt x="51009" y="13025"/>
                  </a:lnTo>
                  <a:lnTo>
                    <a:pt x="50917" y="13689"/>
                  </a:lnTo>
                  <a:lnTo>
                    <a:pt x="50824" y="14353"/>
                  </a:lnTo>
                  <a:lnTo>
                    <a:pt x="50769" y="15017"/>
                  </a:lnTo>
                  <a:lnTo>
                    <a:pt x="50751" y="15700"/>
                  </a:lnTo>
                  <a:lnTo>
                    <a:pt x="50732" y="16364"/>
                  </a:lnTo>
                  <a:lnTo>
                    <a:pt x="50751" y="17028"/>
                  </a:lnTo>
                  <a:lnTo>
                    <a:pt x="50806" y="17711"/>
                  </a:lnTo>
                  <a:lnTo>
                    <a:pt x="50861" y="18375"/>
                  </a:lnTo>
                  <a:lnTo>
                    <a:pt x="50954" y="19039"/>
                  </a:lnTo>
                  <a:lnTo>
                    <a:pt x="51064" y="19703"/>
                  </a:lnTo>
                  <a:lnTo>
                    <a:pt x="51193" y="20367"/>
                  </a:lnTo>
                  <a:lnTo>
                    <a:pt x="51341" y="21013"/>
                  </a:lnTo>
                  <a:lnTo>
                    <a:pt x="51525" y="21659"/>
                  </a:lnTo>
                  <a:lnTo>
                    <a:pt x="51728" y="22304"/>
                  </a:lnTo>
                  <a:lnTo>
                    <a:pt x="51950" y="22931"/>
                  </a:lnTo>
                  <a:lnTo>
                    <a:pt x="52208" y="23559"/>
                  </a:lnTo>
                  <a:lnTo>
                    <a:pt x="52466" y="24167"/>
                  </a:lnTo>
                  <a:lnTo>
                    <a:pt x="52761" y="24776"/>
                  </a:lnTo>
                  <a:lnTo>
                    <a:pt x="53075" y="25367"/>
                  </a:lnTo>
                  <a:lnTo>
                    <a:pt x="53407" y="25957"/>
                  </a:lnTo>
                  <a:lnTo>
                    <a:pt x="53758" y="26529"/>
                  </a:lnTo>
                  <a:lnTo>
                    <a:pt x="54145" y="27082"/>
                  </a:lnTo>
                  <a:lnTo>
                    <a:pt x="54532" y="27617"/>
                  </a:lnTo>
                  <a:lnTo>
                    <a:pt x="54957" y="28134"/>
                  </a:lnTo>
                  <a:lnTo>
                    <a:pt x="54957" y="28134"/>
                  </a:lnTo>
                  <a:lnTo>
                    <a:pt x="54385" y="27525"/>
                  </a:lnTo>
                  <a:lnTo>
                    <a:pt x="53813" y="26935"/>
                  </a:lnTo>
                  <a:lnTo>
                    <a:pt x="53204" y="26344"/>
                  </a:lnTo>
                  <a:lnTo>
                    <a:pt x="52577" y="25809"/>
                  </a:lnTo>
                  <a:lnTo>
                    <a:pt x="52263" y="25533"/>
                  </a:lnTo>
                  <a:lnTo>
                    <a:pt x="51931" y="25293"/>
                  </a:lnTo>
                  <a:lnTo>
                    <a:pt x="51599" y="25035"/>
                  </a:lnTo>
                  <a:lnTo>
                    <a:pt x="51267" y="24813"/>
                  </a:lnTo>
                  <a:lnTo>
                    <a:pt x="50917" y="24592"/>
                  </a:lnTo>
                  <a:lnTo>
                    <a:pt x="50566" y="24370"/>
                  </a:lnTo>
                  <a:lnTo>
                    <a:pt x="50197" y="24186"/>
                  </a:lnTo>
                  <a:lnTo>
                    <a:pt x="49828" y="24001"/>
                  </a:lnTo>
                  <a:lnTo>
                    <a:pt x="49367" y="23799"/>
                  </a:lnTo>
                  <a:lnTo>
                    <a:pt x="48887" y="23633"/>
                  </a:lnTo>
                  <a:lnTo>
                    <a:pt x="48408" y="23503"/>
                  </a:lnTo>
                  <a:lnTo>
                    <a:pt x="47910" y="23393"/>
                  </a:lnTo>
                  <a:lnTo>
                    <a:pt x="47412" y="23319"/>
                  </a:lnTo>
                  <a:lnTo>
                    <a:pt x="46913" y="23264"/>
                  </a:lnTo>
                  <a:lnTo>
                    <a:pt x="46415" y="23245"/>
                  </a:lnTo>
                  <a:lnTo>
                    <a:pt x="45917" y="23282"/>
                  </a:lnTo>
                  <a:lnTo>
                    <a:pt x="45419" y="23337"/>
                  </a:lnTo>
                  <a:lnTo>
                    <a:pt x="44940" y="23430"/>
                  </a:lnTo>
                  <a:lnTo>
                    <a:pt x="44460" y="23559"/>
                  </a:lnTo>
                  <a:lnTo>
                    <a:pt x="43999" y="23725"/>
                  </a:lnTo>
                  <a:lnTo>
                    <a:pt x="43777" y="23817"/>
                  </a:lnTo>
                  <a:lnTo>
                    <a:pt x="43574" y="23928"/>
                  </a:lnTo>
                  <a:lnTo>
                    <a:pt x="43353" y="24038"/>
                  </a:lnTo>
                  <a:lnTo>
                    <a:pt x="43150" y="24167"/>
                  </a:lnTo>
                  <a:lnTo>
                    <a:pt x="42947" y="24315"/>
                  </a:lnTo>
                  <a:lnTo>
                    <a:pt x="42763" y="24463"/>
                  </a:lnTo>
                  <a:lnTo>
                    <a:pt x="42560" y="24629"/>
                  </a:lnTo>
                  <a:lnTo>
                    <a:pt x="42394" y="24795"/>
                  </a:lnTo>
                  <a:lnTo>
                    <a:pt x="42117" y="25090"/>
                  </a:lnTo>
                  <a:lnTo>
                    <a:pt x="41859" y="25404"/>
                  </a:lnTo>
                  <a:lnTo>
                    <a:pt x="41637" y="25736"/>
                  </a:lnTo>
                  <a:lnTo>
                    <a:pt x="41453" y="26086"/>
                  </a:lnTo>
                  <a:lnTo>
                    <a:pt x="41287" y="26455"/>
                  </a:lnTo>
                  <a:lnTo>
                    <a:pt x="41139" y="26824"/>
                  </a:lnTo>
                  <a:lnTo>
                    <a:pt x="41010" y="27211"/>
                  </a:lnTo>
                  <a:lnTo>
                    <a:pt x="40918" y="27617"/>
                  </a:lnTo>
                  <a:lnTo>
                    <a:pt x="40844" y="28023"/>
                  </a:lnTo>
                  <a:lnTo>
                    <a:pt x="40807" y="28429"/>
                  </a:lnTo>
                  <a:lnTo>
                    <a:pt x="40770" y="28835"/>
                  </a:lnTo>
                  <a:lnTo>
                    <a:pt x="40770" y="29259"/>
                  </a:lnTo>
                  <a:lnTo>
                    <a:pt x="40789" y="29665"/>
                  </a:lnTo>
                  <a:lnTo>
                    <a:pt x="40826" y="30071"/>
                  </a:lnTo>
                  <a:lnTo>
                    <a:pt x="40881" y="30477"/>
                  </a:lnTo>
                  <a:lnTo>
                    <a:pt x="40955" y="30883"/>
                  </a:lnTo>
                  <a:lnTo>
                    <a:pt x="41047" y="31270"/>
                  </a:lnTo>
                  <a:lnTo>
                    <a:pt x="41158" y="31657"/>
                  </a:lnTo>
                  <a:lnTo>
                    <a:pt x="41268" y="32026"/>
                  </a:lnTo>
                  <a:lnTo>
                    <a:pt x="41398" y="32395"/>
                  </a:lnTo>
                  <a:lnTo>
                    <a:pt x="41545" y="32764"/>
                  </a:lnTo>
                  <a:lnTo>
                    <a:pt x="41693" y="33133"/>
                  </a:lnTo>
                  <a:lnTo>
                    <a:pt x="42025" y="33853"/>
                  </a:lnTo>
                  <a:lnTo>
                    <a:pt x="42394" y="34572"/>
                  </a:lnTo>
                  <a:lnTo>
                    <a:pt x="42763" y="35273"/>
                  </a:lnTo>
                  <a:lnTo>
                    <a:pt x="43538" y="36638"/>
                  </a:lnTo>
                  <a:lnTo>
                    <a:pt x="42966" y="36362"/>
                  </a:lnTo>
                  <a:lnTo>
                    <a:pt x="42412" y="36140"/>
                  </a:lnTo>
                  <a:lnTo>
                    <a:pt x="41896" y="35974"/>
                  </a:lnTo>
                  <a:lnTo>
                    <a:pt x="41416" y="35845"/>
                  </a:lnTo>
                  <a:lnTo>
                    <a:pt x="40973" y="35753"/>
                  </a:lnTo>
                  <a:lnTo>
                    <a:pt x="40567" y="35716"/>
                  </a:lnTo>
                  <a:lnTo>
                    <a:pt x="40198" y="35716"/>
                  </a:lnTo>
                  <a:lnTo>
                    <a:pt x="39848" y="35753"/>
                  </a:lnTo>
                  <a:lnTo>
                    <a:pt x="39534" y="35827"/>
                  </a:lnTo>
                  <a:lnTo>
                    <a:pt x="39258" y="35937"/>
                  </a:lnTo>
                  <a:lnTo>
                    <a:pt x="38999" y="36085"/>
                  </a:lnTo>
                  <a:lnTo>
                    <a:pt x="38778" y="36269"/>
                  </a:lnTo>
                  <a:lnTo>
                    <a:pt x="38575" y="36472"/>
                  </a:lnTo>
                  <a:lnTo>
                    <a:pt x="38409" y="36712"/>
                  </a:lnTo>
                  <a:lnTo>
                    <a:pt x="38261" y="36970"/>
                  </a:lnTo>
                  <a:lnTo>
                    <a:pt x="38151" y="37266"/>
                  </a:lnTo>
                  <a:lnTo>
                    <a:pt x="38059" y="37561"/>
                  </a:lnTo>
                  <a:lnTo>
                    <a:pt x="37985" y="37893"/>
                  </a:lnTo>
                  <a:lnTo>
                    <a:pt x="37948" y="38243"/>
                  </a:lnTo>
                  <a:lnTo>
                    <a:pt x="37911" y="38612"/>
                  </a:lnTo>
                  <a:lnTo>
                    <a:pt x="37911" y="38981"/>
                  </a:lnTo>
                  <a:lnTo>
                    <a:pt x="37929" y="39369"/>
                  </a:lnTo>
                  <a:lnTo>
                    <a:pt x="37966" y="39774"/>
                  </a:lnTo>
                  <a:lnTo>
                    <a:pt x="38040" y="40199"/>
                  </a:lnTo>
                  <a:lnTo>
                    <a:pt x="38114" y="40605"/>
                  </a:lnTo>
                  <a:lnTo>
                    <a:pt x="38206" y="41047"/>
                  </a:lnTo>
                  <a:lnTo>
                    <a:pt x="38317" y="41472"/>
                  </a:lnTo>
                  <a:lnTo>
                    <a:pt x="38446" y="41896"/>
                  </a:lnTo>
                  <a:lnTo>
                    <a:pt x="38594" y="42339"/>
                  </a:lnTo>
                  <a:lnTo>
                    <a:pt x="38760" y="42763"/>
                  </a:lnTo>
                  <a:lnTo>
                    <a:pt x="38926" y="43187"/>
                  </a:lnTo>
                  <a:lnTo>
                    <a:pt x="39110" y="43612"/>
                  </a:lnTo>
                  <a:lnTo>
                    <a:pt x="39110" y="43612"/>
                  </a:lnTo>
                  <a:lnTo>
                    <a:pt x="38095" y="42523"/>
                  </a:lnTo>
                  <a:lnTo>
                    <a:pt x="37062" y="41416"/>
                  </a:lnTo>
                  <a:lnTo>
                    <a:pt x="36011" y="40365"/>
                  </a:lnTo>
                  <a:lnTo>
                    <a:pt x="35457" y="39830"/>
                  </a:lnTo>
                  <a:lnTo>
                    <a:pt x="34922" y="39332"/>
                  </a:lnTo>
                  <a:lnTo>
                    <a:pt x="34350" y="38834"/>
                  </a:lnTo>
                  <a:lnTo>
                    <a:pt x="33779" y="38354"/>
                  </a:lnTo>
                  <a:lnTo>
                    <a:pt x="33207" y="37893"/>
                  </a:lnTo>
                  <a:lnTo>
                    <a:pt x="32616" y="37432"/>
                  </a:lnTo>
                  <a:lnTo>
                    <a:pt x="32008" y="37007"/>
                  </a:lnTo>
                  <a:lnTo>
                    <a:pt x="31380" y="36601"/>
                  </a:lnTo>
                  <a:lnTo>
                    <a:pt x="30735" y="36232"/>
                  </a:lnTo>
                  <a:lnTo>
                    <a:pt x="30089" y="35882"/>
                  </a:lnTo>
                  <a:lnTo>
                    <a:pt x="29406" y="35550"/>
                  </a:lnTo>
                  <a:lnTo>
                    <a:pt x="28724" y="35255"/>
                  </a:lnTo>
                  <a:lnTo>
                    <a:pt x="28004" y="34996"/>
                  </a:lnTo>
                  <a:lnTo>
                    <a:pt x="27285" y="34775"/>
                  </a:lnTo>
                  <a:lnTo>
                    <a:pt x="26547" y="34609"/>
                  </a:lnTo>
                  <a:lnTo>
                    <a:pt x="25809" y="34461"/>
                  </a:lnTo>
                  <a:lnTo>
                    <a:pt x="25422" y="34425"/>
                  </a:lnTo>
                  <a:lnTo>
                    <a:pt x="25053" y="34369"/>
                  </a:lnTo>
                  <a:lnTo>
                    <a:pt x="24684" y="34351"/>
                  </a:lnTo>
                  <a:lnTo>
                    <a:pt x="24315" y="34332"/>
                  </a:lnTo>
                  <a:lnTo>
                    <a:pt x="23927" y="34314"/>
                  </a:lnTo>
                  <a:lnTo>
                    <a:pt x="23559" y="34332"/>
                  </a:lnTo>
                  <a:lnTo>
                    <a:pt x="23190" y="34351"/>
                  </a:lnTo>
                  <a:lnTo>
                    <a:pt x="22821" y="34369"/>
                  </a:lnTo>
                  <a:lnTo>
                    <a:pt x="22452" y="34425"/>
                  </a:lnTo>
                  <a:lnTo>
                    <a:pt x="22101" y="34480"/>
                  </a:lnTo>
                  <a:lnTo>
                    <a:pt x="21732" y="34535"/>
                  </a:lnTo>
                  <a:lnTo>
                    <a:pt x="21382" y="34627"/>
                  </a:lnTo>
                  <a:lnTo>
                    <a:pt x="21013" y="34720"/>
                  </a:lnTo>
                  <a:lnTo>
                    <a:pt x="20662" y="34830"/>
                  </a:lnTo>
                  <a:lnTo>
                    <a:pt x="20330" y="34960"/>
                  </a:lnTo>
                  <a:lnTo>
                    <a:pt x="19980" y="35089"/>
                  </a:lnTo>
                  <a:lnTo>
                    <a:pt x="19648" y="35236"/>
                  </a:lnTo>
                  <a:lnTo>
                    <a:pt x="19315" y="35402"/>
                  </a:lnTo>
                  <a:lnTo>
                    <a:pt x="19002" y="35587"/>
                  </a:lnTo>
                  <a:lnTo>
                    <a:pt x="18688" y="35790"/>
                  </a:lnTo>
                  <a:lnTo>
                    <a:pt x="18375" y="36011"/>
                  </a:lnTo>
                  <a:lnTo>
                    <a:pt x="18079" y="36232"/>
                  </a:lnTo>
                  <a:lnTo>
                    <a:pt x="17803" y="36472"/>
                  </a:lnTo>
                  <a:lnTo>
                    <a:pt x="17526" y="36749"/>
                  </a:lnTo>
                  <a:lnTo>
                    <a:pt x="17286" y="37007"/>
                  </a:lnTo>
                  <a:lnTo>
                    <a:pt x="17046" y="37302"/>
                  </a:lnTo>
                  <a:lnTo>
                    <a:pt x="16807" y="37598"/>
                  </a:lnTo>
                  <a:lnTo>
                    <a:pt x="16604" y="37911"/>
                  </a:lnTo>
                  <a:lnTo>
                    <a:pt x="16401" y="38243"/>
                  </a:lnTo>
                  <a:lnTo>
                    <a:pt x="16235" y="38575"/>
                  </a:lnTo>
                  <a:lnTo>
                    <a:pt x="16069" y="38907"/>
                  </a:lnTo>
                  <a:lnTo>
                    <a:pt x="15921" y="39258"/>
                  </a:lnTo>
                  <a:lnTo>
                    <a:pt x="15792" y="39608"/>
                  </a:lnTo>
                  <a:lnTo>
                    <a:pt x="15663" y="39959"/>
                  </a:lnTo>
                  <a:lnTo>
                    <a:pt x="15571" y="40328"/>
                  </a:lnTo>
                  <a:lnTo>
                    <a:pt x="15497" y="40678"/>
                  </a:lnTo>
                  <a:lnTo>
                    <a:pt x="15423" y="41047"/>
                  </a:lnTo>
                  <a:lnTo>
                    <a:pt x="15386" y="41416"/>
                  </a:lnTo>
                  <a:lnTo>
                    <a:pt x="15349" y="41785"/>
                  </a:lnTo>
                  <a:lnTo>
                    <a:pt x="15349" y="42154"/>
                  </a:lnTo>
                  <a:lnTo>
                    <a:pt x="15368" y="42523"/>
                  </a:lnTo>
                  <a:lnTo>
                    <a:pt x="15386" y="42874"/>
                  </a:lnTo>
                  <a:lnTo>
                    <a:pt x="15441" y="43243"/>
                  </a:lnTo>
                  <a:lnTo>
                    <a:pt x="15515" y="43593"/>
                  </a:lnTo>
                  <a:lnTo>
                    <a:pt x="15607" y="43925"/>
                  </a:lnTo>
                  <a:lnTo>
                    <a:pt x="15718" y="44276"/>
                  </a:lnTo>
                  <a:lnTo>
                    <a:pt x="15866" y="44608"/>
                  </a:lnTo>
                  <a:lnTo>
                    <a:pt x="16013" y="44921"/>
                  </a:lnTo>
                  <a:lnTo>
                    <a:pt x="16198" y="45235"/>
                  </a:lnTo>
                  <a:lnTo>
                    <a:pt x="16401" y="45530"/>
                  </a:lnTo>
                  <a:lnTo>
                    <a:pt x="16622" y="45825"/>
                  </a:lnTo>
                  <a:lnTo>
                    <a:pt x="16862" y="46102"/>
                  </a:lnTo>
                  <a:lnTo>
                    <a:pt x="16327" y="45991"/>
                  </a:lnTo>
                  <a:lnTo>
                    <a:pt x="15810" y="45844"/>
                  </a:lnTo>
                  <a:lnTo>
                    <a:pt x="15294" y="45678"/>
                  </a:lnTo>
                  <a:lnTo>
                    <a:pt x="14796" y="45493"/>
                  </a:lnTo>
                  <a:lnTo>
                    <a:pt x="14298" y="45272"/>
                  </a:lnTo>
                  <a:lnTo>
                    <a:pt x="13800" y="45051"/>
                  </a:lnTo>
                  <a:lnTo>
                    <a:pt x="13320" y="44792"/>
                  </a:lnTo>
                  <a:lnTo>
                    <a:pt x="12840" y="44552"/>
                  </a:lnTo>
                  <a:lnTo>
                    <a:pt x="11881" y="43999"/>
                  </a:lnTo>
                  <a:lnTo>
                    <a:pt x="10922" y="43464"/>
                  </a:lnTo>
                  <a:lnTo>
                    <a:pt x="9944" y="42929"/>
                  </a:lnTo>
                  <a:lnTo>
                    <a:pt x="9464" y="42689"/>
                  </a:lnTo>
                  <a:lnTo>
                    <a:pt x="8966" y="42449"/>
                  </a:lnTo>
                  <a:lnTo>
                    <a:pt x="8468" y="42246"/>
                  </a:lnTo>
                  <a:lnTo>
                    <a:pt x="7933" y="42044"/>
                  </a:lnTo>
                  <a:lnTo>
                    <a:pt x="7398" y="41878"/>
                  </a:lnTo>
                  <a:lnTo>
                    <a:pt x="6845" y="41748"/>
                  </a:lnTo>
                  <a:lnTo>
                    <a:pt x="6291" y="41638"/>
                  </a:lnTo>
                  <a:lnTo>
                    <a:pt x="5738" y="41582"/>
                  </a:lnTo>
                  <a:lnTo>
                    <a:pt x="5166" y="41545"/>
                  </a:lnTo>
                  <a:lnTo>
                    <a:pt x="4631" y="41545"/>
                  </a:lnTo>
                  <a:lnTo>
                    <a:pt x="4078" y="41601"/>
                  </a:lnTo>
                  <a:lnTo>
                    <a:pt x="3819" y="41638"/>
                  </a:lnTo>
                  <a:lnTo>
                    <a:pt x="3561" y="41693"/>
                  </a:lnTo>
                  <a:lnTo>
                    <a:pt x="3303" y="41748"/>
                  </a:lnTo>
                  <a:lnTo>
                    <a:pt x="3044" y="41822"/>
                  </a:lnTo>
                  <a:lnTo>
                    <a:pt x="2805" y="41914"/>
                  </a:lnTo>
                  <a:lnTo>
                    <a:pt x="2565" y="42007"/>
                  </a:lnTo>
                  <a:lnTo>
                    <a:pt x="2325" y="42117"/>
                  </a:lnTo>
                  <a:lnTo>
                    <a:pt x="2104" y="42246"/>
                  </a:lnTo>
                  <a:lnTo>
                    <a:pt x="1882" y="42394"/>
                  </a:lnTo>
                  <a:lnTo>
                    <a:pt x="1679" y="42542"/>
                  </a:lnTo>
                  <a:lnTo>
                    <a:pt x="1476" y="42708"/>
                  </a:lnTo>
                  <a:lnTo>
                    <a:pt x="1273" y="42874"/>
                  </a:lnTo>
                  <a:lnTo>
                    <a:pt x="1089" y="43077"/>
                  </a:lnTo>
                  <a:lnTo>
                    <a:pt x="923" y="43280"/>
                  </a:lnTo>
                  <a:lnTo>
                    <a:pt x="757" y="43519"/>
                  </a:lnTo>
                  <a:lnTo>
                    <a:pt x="609" y="43741"/>
                  </a:lnTo>
                  <a:lnTo>
                    <a:pt x="480" y="43981"/>
                  </a:lnTo>
                  <a:lnTo>
                    <a:pt x="351" y="44239"/>
                  </a:lnTo>
                  <a:lnTo>
                    <a:pt x="259" y="44479"/>
                  </a:lnTo>
                  <a:lnTo>
                    <a:pt x="185" y="44737"/>
                  </a:lnTo>
                  <a:lnTo>
                    <a:pt x="111" y="44977"/>
                  </a:lnTo>
                  <a:lnTo>
                    <a:pt x="56" y="45253"/>
                  </a:lnTo>
                  <a:lnTo>
                    <a:pt x="19" y="45512"/>
                  </a:lnTo>
                  <a:lnTo>
                    <a:pt x="1" y="45770"/>
                  </a:lnTo>
                  <a:lnTo>
                    <a:pt x="1" y="46047"/>
                  </a:lnTo>
                  <a:lnTo>
                    <a:pt x="1" y="46305"/>
                  </a:lnTo>
                  <a:lnTo>
                    <a:pt x="19" y="46582"/>
                  </a:lnTo>
                  <a:lnTo>
                    <a:pt x="56" y="46858"/>
                  </a:lnTo>
                  <a:lnTo>
                    <a:pt x="148" y="47412"/>
                  </a:lnTo>
                  <a:lnTo>
                    <a:pt x="277" y="47965"/>
                  </a:lnTo>
                  <a:lnTo>
                    <a:pt x="462" y="48519"/>
                  </a:lnTo>
                  <a:lnTo>
                    <a:pt x="665" y="49072"/>
                  </a:lnTo>
                  <a:lnTo>
                    <a:pt x="905" y="49626"/>
                  </a:lnTo>
                  <a:lnTo>
                    <a:pt x="1163" y="50179"/>
                  </a:lnTo>
                  <a:lnTo>
                    <a:pt x="1440" y="50714"/>
                  </a:lnTo>
                  <a:lnTo>
                    <a:pt x="1753" y="51249"/>
                  </a:lnTo>
                  <a:lnTo>
                    <a:pt x="2067" y="51747"/>
                  </a:lnTo>
                  <a:lnTo>
                    <a:pt x="2399" y="52282"/>
                  </a:lnTo>
                  <a:lnTo>
                    <a:pt x="2731" y="52780"/>
                  </a:lnTo>
                  <a:lnTo>
                    <a:pt x="61303" y="52780"/>
                  </a:lnTo>
                  <a:lnTo>
                    <a:pt x="61303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4" name="Google Shape;2684;p35"/>
          <p:cNvGrpSpPr/>
          <p:nvPr/>
        </p:nvGrpSpPr>
        <p:grpSpPr>
          <a:xfrm>
            <a:off x="260896" y="1317"/>
            <a:ext cx="657640" cy="1537554"/>
            <a:chOff x="144023" y="-468857"/>
            <a:chExt cx="959497" cy="2243295"/>
          </a:xfrm>
        </p:grpSpPr>
        <p:cxnSp>
          <p:nvCxnSpPr>
            <p:cNvPr id="2685" name="Google Shape;2685;p35"/>
            <p:cNvCxnSpPr/>
            <p:nvPr/>
          </p:nvCxnSpPr>
          <p:spPr>
            <a:xfrm rot="10800000">
              <a:off x="608975" y="-468857"/>
              <a:ext cx="0" cy="9729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686" name="Google Shape;2686;p35"/>
            <p:cNvGrpSpPr/>
            <p:nvPr/>
          </p:nvGrpSpPr>
          <p:grpSpPr>
            <a:xfrm>
              <a:off x="144023" y="386441"/>
              <a:ext cx="959497" cy="1387997"/>
              <a:chOff x="5304550" y="274025"/>
              <a:chExt cx="1135500" cy="1642600"/>
            </a:xfrm>
          </p:grpSpPr>
          <p:sp>
            <p:nvSpPr>
              <p:cNvPr id="2687" name="Google Shape;2687;p35"/>
              <p:cNvSpPr/>
              <p:nvPr/>
            </p:nvSpPr>
            <p:spPr>
              <a:xfrm>
                <a:off x="5669450" y="1374075"/>
                <a:ext cx="362500" cy="542550"/>
              </a:xfrm>
              <a:custGeom>
                <a:avLst/>
                <a:gdLst/>
                <a:ahLst/>
                <a:cxnLst/>
                <a:rect l="l" t="t" r="r" b="b"/>
                <a:pathLst>
                  <a:path w="14500" h="21702" extrusionOk="0">
                    <a:moveTo>
                      <a:pt x="4717" y="1"/>
                    </a:moveTo>
                    <a:lnTo>
                      <a:pt x="4795" y="583"/>
                    </a:lnTo>
                    <a:lnTo>
                      <a:pt x="4872" y="1243"/>
                    </a:lnTo>
                    <a:lnTo>
                      <a:pt x="4950" y="2136"/>
                    </a:lnTo>
                    <a:lnTo>
                      <a:pt x="5027" y="3223"/>
                    </a:lnTo>
                    <a:lnTo>
                      <a:pt x="5047" y="3824"/>
                    </a:lnTo>
                    <a:lnTo>
                      <a:pt x="5066" y="4465"/>
                    </a:lnTo>
                    <a:lnTo>
                      <a:pt x="5066" y="5144"/>
                    </a:lnTo>
                    <a:lnTo>
                      <a:pt x="5047" y="5863"/>
                    </a:lnTo>
                    <a:lnTo>
                      <a:pt x="5027" y="6600"/>
                    </a:lnTo>
                    <a:lnTo>
                      <a:pt x="4969" y="7357"/>
                    </a:lnTo>
                    <a:lnTo>
                      <a:pt x="4911" y="8134"/>
                    </a:lnTo>
                    <a:lnTo>
                      <a:pt x="4814" y="8949"/>
                    </a:lnTo>
                    <a:lnTo>
                      <a:pt x="4697" y="9764"/>
                    </a:lnTo>
                    <a:lnTo>
                      <a:pt x="4562" y="10579"/>
                    </a:lnTo>
                    <a:lnTo>
                      <a:pt x="4387" y="11414"/>
                    </a:lnTo>
                    <a:lnTo>
                      <a:pt x="4193" y="12248"/>
                    </a:lnTo>
                    <a:lnTo>
                      <a:pt x="3960" y="13083"/>
                    </a:lnTo>
                    <a:lnTo>
                      <a:pt x="3688" y="13937"/>
                    </a:lnTo>
                    <a:lnTo>
                      <a:pt x="3378" y="14752"/>
                    </a:lnTo>
                    <a:lnTo>
                      <a:pt x="3028" y="15587"/>
                    </a:lnTo>
                    <a:lnTo>
                      <a:pt x="2640" y="16383"/>
                    </a:lnTo>
                    <a:lnTo>
                      <a:pt x="2427" y="16790"/>
                    </a:lnTo>
                    <a:lnTo>
                      <a:pt x="2213" y="17179"/>
                    </a:lnTo>
                    <a:lnTo>
                      <a:pt x="1980" y="17567"/>
                    </a:lnTo>
                    <a:lnTo>
                      <a:pt x="1728" y="17955"/>
                    </a:lnTo>
                    <a:lnTo>
                      <a:pt x="1475" y="18324"/>
                    </a:lnTo>
                    <a:lnTo>
                      <a:pt x="1204" y="18693"/>
                    </a:lnTo>
                    <a:lnTo>
                      <a:pt x="932" y="19061"/>
                    </a:lnTo>
                    <a:lnTo>
                      <a:pt x="641" y="19430"/>
                    </a:lnTo>
                    <a:lnTo>
                      <a:pt x="330" y="19779"/>
                    </a:lnTo>
                    <a:lnTo>
                      <a:pt x="0" y="20109"/>
                    </a:lnTo>
                    <a:lnTo>
                      <a:pt x="272" y="20226"/>
                    </a:lnTo>
                    <a:lnTo>
                      <a:pt x="1029" y="20498"/>
                    </a:lnTo>
                    <a:lnTo>
                      <a:pt x="1534" y="20672"/>
                    </a:lnTo>
                    <a:lnTo>
                      <a:pt x="2135" y="20866"/>
                    </a:lnTo>
                    <a:lnTo>
                      <a:pt x="2815" y="21041"/>
                    </a:lnTo>
                    <a:lnTo>
                      <a:pt x="3533" y="21235"/>
                    </a:lnTo>
                    <a:lnTo>
                      <a:pt x="4309" y="21391"/>
                    </a:lnTo>
                    <a:lnTo>
                      <a:pt x="5124" y="21526"/>
                    </a:lnTo>
                    <a:lnTo>
                      <a:pt x="5940" y="21643"/>
                    </a:lnTo>
                    <a:lnTo>
                      <a:pt x="6367" y="21662"/>
                    </a:lnTo>
                    <a:lnTo>
                      <a:pt x="6774" y="21682"/>
                    </a:lnTo>
                    <a:lnTo>
                      <a:pt x="7201" y="21701"/>
                    </a:lnTo>
                    <a:lnTo>
                      <a:pt x="7609" y="21682"/>
                    </a:lnTo>
                    <a:lnTo>
                      <a:pt x="8036" y="21662"/>
                    </a:lnTo>
                    <a:lnTo>
                      <a:pt x="8444" y="21623"/>
                    </a:lnTo>
                    <a:lnTo>
                      <a:pt x="8832" y="21565"/>
                    </a:lnTo>
                    <a:lnTo>
                      <a:pt x="9220" y="21468"/>
                    </a:lnTo>
                    <a:lnTo>
                      <a:pt x="9608" y="21371"/>
                    </a:lnTo>
                    <a:lnTo>
                      <a:pt x="9977" y="21255"/>
                    </a:lnTo>
                    <a:lnTo>
                      <a:pt x="10171" y="21177"/>
                    </a:lnTo>
                    <a:lnTo>
                      <a:pt x="10346" y="21080"/>
                    </a:lnTo>
                    <a:lnTo>
                      <a:pt x="10520" y="20963"/>
                    </a:lnTo>
                    <a:lnTo>
                      <a:pt x="10695" y="20828"/>
                    </a:lnTo>
                    <a:lnTo>
                      <a:pt x="10850" y="20692"/>
                    </a:lnTo>
                    <a:lnTo>
                      <a:pt x="11025" y="20517"/>
                    </a:lnTo>
                    <a:lnTo>
                      <a:pt x="11180" y="20342"/>
                    </a:lnTo>
                    <a:lnTo>
                      <a:pt x="11336" y="20148"/>
                    </a:lnTo>
                    <a:lnTo>
                      <a:pt x="11646" y="19721"/>
                    </a:lnTo>
                    <a:lnTo>
                      <a:pt x="11937" y="19236"/>
                    </a:lnTo>
                    <a:lnTo>
                      <a:pt x="12209" y="18712"/>
                    </a:lnTo>
                    <a:lnTo>
                      <a:pt x="12481" y="18130"/>
                    </a:lnTo>
                    <a:lnTo>
                      <a:pt x="12733" y="17528"/>
                    </a:lnTo>
                    <a:lnTo>
                      <a:pt x="12966" y="16868"/>
                    </a:lnTo>
                    <a:lnTo>
                      <a:pt x="13180" y="16169"/>
                    </a:lnTo>
                    <a:lnTo>
                      <a:pt x="13393" y="15451"/>
                    </a:lnTo>
                    <a:lnTo>
                      <a:pt x="13568" y="14713"/>
                    </a:lnTo>
                    <a:lnTo>
                      <a:pt x="13742" y="13957"/>
                    </a:lnTo>
                    <a:lnTo>
                      <a:pt x="13898" y="13180"/>
                    </a:lnTo>
                    <a:lnTo>
                      <a:pt x="14034" y="12384"/>
                    </a:lnTo>
                    <a:lnTo>
                      <a:pt x="14150" y="11588"/>
                    </a:lnTo>
                    <a:lnTo>
                      <a:pt x="14267" y="10793"/>
                    </a:lnTo>
                    <a:lnTo>
                      <a:pt x="14344" y="9997"/>
                    </a:lnTo>
                    <a:lnTo>
                      <a:pt x="14422" y="9201"/>
                    </a:lnTo>
                    <a:lnTo>
                      <a:pt x="14461" y="8405"/>
                    </a:lnTo>
                    <a:lnTo>
                      <a:pt x="14499" y="7629"/>
                    </a:lnTo>
                    <a:lnTo>
                      <a:pt x="14499" y="6872"/>
                    </a:lnTo>
                    <a:lnTo>
                      <a:pt x="14499" y="6134"/>
                    </a:lnTo>
                    <a:lnTo>
                      <a:pt x="14480" y="5416"/>
                    </a:lnTo>
                    <a:lnTo>
                      <a:pt x="14422" y="4737"/>
                    </a:lnTo>
                    <a:lnTo>
                      <a:pt x="14364" y="4077"/>
                    </a:lnTo>
                    <a:lnTo>
                      <a:pt x="14267" y="3475"/>
                    </a:lnTo>
                    <a:lnTo>
                      <a:pt x="14170" y="2893"/>
                    </a:lnTo>
                    <a:lnTo>
                      <a:pt x="14034" y="2369"/>
                    </a:lnTo>
                    <a:lnTo>
                      <a:pt x="13878" y="1884"/>
                    </a:lnTo>
                    <a:lnTo>
                      <a:pt x="13704" y="1456"/>
                    </a:lnTo>
                    <a:lnTo>
                      <a:pt x="4717" y="1"/>
                    </a:ln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35"/>
              <p:cNvSpPr/>
              <p:nvPr/>
            </p:nvSpPr>
            <p:spPr>
              <a:xfrm>
                <a:off x="5873725" y="1248400"/>
                <a:ext cx="32050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6406" extrusionOk="0">
                    <a:moveTo>
                      <a:pt x="1030" y="1"/>
                    </a:moveTo>
                    <a:lnTo>
                      <a:pt x="991" y="913"/>
                    </a:lnTo>
                    <a:lnTo>
                      <a:pt x="913" y="1883"/>
                    </a:lnTo>
                    <a:lnTo>
                      <a:pt x="816" y="2893"/>
                    </a:lnTo>
                    <a:lnTo>
                      <a:pt x="680" y="3844"/>
                    </a:lnTo>
                    <a:lnTo>
                      <a:pt x="544" y="4717"/>
                    </a:lnTo>
                    <a:lnTo>
                      <a:pt x="467" y="5086"/>
                    </a:lnTo>
                    <a:lnTo>
                      <a:pt x="389" y="5416"/>
                    </a:lnTo>
                    <a:lnTo>
                      <a:pt x="292" y="5707"/>
                    </a:lnTo>
                    <a:lnTo>
                      <a:pt x="195" y="5921"/>
                    </a:lnTo>
                    <a:lnTo>
                      <a:pt x="98" y="6076"/>
                    </a:lnTo>
                    <a:lnTo>
                      <a:pt x="59" y="6134"/>
                    </a:lnTo>
                    <a:lnTo>
                      <a:pt x="1" y="6154"/>
                    </a:lnTo>
                    <a:lnTo>
                      <a:pt x="98" y="6406"/>
                    </a:lnTo>
                    <a:lnTo>
                      <a:pt x="176" y="6348"/>
                    </a:lnTo>
                    <a:lnTo>
                      <a:pt x="253" y="6289"/>
                    </a:lnTo>
                    <a:lnTo>
                      <a:pt x="331" y="6192"/>
                    </a:lnTo>
                    <a:lnTo>
                      <a:pt x="389" y="6076"/>
                    </a:lnTo>
                    <a:lnTo>
                      <a:pt x="525" y="5765"/>
                    </a:lnTo>
                    <a:lnTo>
                      <a:pt x="641" y="5397"/>
                    </a:lnTo>
                    <a:lnTo>
                      <a:pt x="758" y="4970"/>
                    </a:lnTo>
                    <a:lnTo>
                      <a:pt x="855" y="4484"/>
                    </a:lnTo>
                    <a:lnTo>
                      <a:pt x="933" y="3980"/>
                    </a:lnTo>
                    <a:lnTo>
                      <a:pt x="1010" y="3456"/>
                    </a:lnTo>
                    <a:lnTo>
                      <a:pt x="1127" y="2388"/>
                    </a:lnTo>
                    <a:lnTo>
                      <a:pt x="1204" y="1379"/>
                    </a:lnTo>
                    <a:lnTo>
                      <a:pt x="1262" y="563"/>
                    </a:lnTo>
                    <a:lnTo>
                      <a:pt x="128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35"/>
              <p:cNvSpPr/>
              <p:nvPr/>
            </p:nvSpPr>
            <p:spPr>
              <a:xfrm>
                <a:off x="5304550" y="274025"/>
                <a:ext cx="1135500" cy="988000"/>
              </a:xfrm>
              <a:custGeom>
                <a:avLst/>
                <a:gdLst/>
                <a:ahLst/>
                <a:cxnLst/>
                <a:rect l="l" t="t" r="r" b="b"/>
                <a:pathLst>
                  <a:path w="45420" h="39520" extrusionOk="0">
                    <a:moveTo>
                      <a:pt x="14616" y="0"/>
                    </a:moveTo>
                    <a:lnTo>
                      <a:pt x="0" y="12636"/>
                    </a:lnTo>
                    <a:lnTo>
                      <a:pt x="0" y="27524"/>
                    </a:lnTo>
                    <a:lnTo>
                      <a:pt x="14616" y="39519"/>
                    </a:lnTo>
                    <a:lnTo>
                      <a:pt x="30804" y="39519"/>
                    </a:lnTo>
                    <a:lnTo>
                      <a:pt x="45419" y="27524"/>
                    </a:lnTo>
                    <a:lnTo>
                      <a:pt x="45419" y="12636"/>
                    </a:lnTo>
                    <a:lnTo>
                      <a:pt x="308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35"/>
              <p:cNvSpPr/>
              <p:nvPr/>
            </p:nvSpPr>
            <p:spPr>
              <a:xfrm>
                <a:off x="5304550" y="274025"/>
                <a:ext cx="1135500" cy="988000"/>
              </a:xfrm>
              <a:custGeom>
                <a:avLst/>
                <a:gdLst/>
                <a:ahLst/>
                <a:cxnLst/>
                <a:rect l="l" t="t" r="r" b="b"/>
                <a:pathLst>
                  <a:path w="45420" h="39520" fill="none" extrusionOk="0">
                    <a:moveTo>
                      <a:pt x="45419" y="12636"/>
                    </a:moveTo>
                    <a:lnTo>
                      <a:pt x="45419" y="27524"/>
                    </a:lnTo>
                    <a:lnTo>
                      <a:pt x="30804" y="39519"/>
                    </a:lnTo>
                    <a:lnTo>
                      <a:pt x="14616" y="39519"/>
                    </a:lnTo>
                    <a:lnTo>
                      <a:pt x="0" y="27524"/>
                    </a:lnTo>
                    <a:lnTo>
                      <a:pt x="0" y="12636"/>
                    </a:lnTo>
                    <a:lnTo>
                      <a:pt x="14616" y="0"/>
                    </a:lnTo>
                    <a:lnTo>
                      <a:pt x="30804" y="0"/>
                    </a:lnTo>
                    <a:lnTo>
                      <a:pt x="45419" y="1263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35"/>
              <p:cNvSpPr/>
              <p:nvPr/>
            </p:nvSpPr>
            <p:spPr>
              <a:xfrm>
                <a:off x="5669450" y="2740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A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35"/>
              <p:cNvSpPr/>
              <p:nvPr/>
            </p:nvSpPr>
            <p:spPr>
              <a:xfrm>
                <a:off x="5669450" y="2740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35"/>
              <p:cNvSpPr/>
              <p:nvPr/>
            </p:nvSpPr>
            <p:spPr>
              <a:xfrm>
                <a:off x="5470500" y="274025"/>
                <a:ext cx="198975" cy="988000"/>
              </a:xfrm>
              <a:custGeom>
                <a:avLst/>
                <a:gdLst/>
                <a:ahLst/>
                <a:cxnLst/>
                <a:rect l="l" t="t" r="r" b="b"/>
                <a:pathLst>
                  <a:path w="7959" h="39520" extrusionOk="0">
                    <a:moveTo>
                      <a:pt x="7958" y="0"/>
                    </a:moveTo>
                    <a:lnTo>
                      <a:pt x="388" y="13548"/>
                    </a:lnTo>
                    <a:lnTo>
                      <a:pt x="602" y="13587"/>
                    </a:lnTo>
                    <a:lnTo>
                      <a:pt x="1087" y="13587"/>
                    </a:lnTo>
                    <a:lnTo>
                      <a:pt x="7958" y="0"/>
                    </a:lnTo>
                    <a:close/>
                    <a:moveTo>
                      <a:pt x="97" y="14073"/>
                    </a:moveTo>
                    <a:lnTo>
                      <a:pt x="58" y="14170"/>
                    </a:lnTo>
                    <a:lnTo>
                      <a:pt x="39" y="14267"/>
                    </a:lnTo>
                    <a:lnTo>
                      <a:pt x="0" y="14461"/>
                    </a:lnTo>
                    <a:lnTo>
                      <a:pt x="0" y="14635"/>
                    </a:lnTo>
                    <a:lnTo>
                      <a:pt x="0" y="14830"/>
                    </a:lnTo>
                    <a:lnTo>
                      <a:pt x="20" y="15781"/>
                    </a:lnTo>
                    <a:lnTo>
                      <a:pt x="20" y="17702"/>
                    </a:lnTo>
                    <a:lnTo>
                      <a:pt x="58" y="21526"/>
                    </a:lnTo>
                    <a:lnTo>
                      <a:pt x="136" y="25194"/>
                    </a:lnTo>
                    <a:lnTo>
                      <a:pt x="175" y="27038"/>
                    </a:lnTo>
                    <a:lnTo>
                      <a:pt x="233" y="28882"/>
                    </a:lnTo>
                    <a:lnTo>
                      <a:pt x="602" y="28960"/>
                    </a:lnTo>
                    <a:lnTo>
                      <a:pt x="912" y="28960"/>
                    </a:lnTo>
                    <a:lnTo>
                      <a:pt x="990" y="27097"/>
                    </a:lnTo>
                    <a:lnTo>
                      <a:pt x="1029" y="25233"/>
                    </a:lnTo>
                    <a:lnTo>
                      <a:pt x="1107" y="21526"/>
                    </a:lnTo>
                    <a:lnTo>
                      <a:pt x="1126" y="17702"/>
                    </a:lnTo>
                    <a:lnTo>
                      <a:pt x="1145" y="15781"/>
                    </a:lnTo>
                    <a:lnTo>
                      <a:pt x="1145" y="14830"/>
                    </a:lnTo>
                    <a:lnTo>
                      <a:pt x="1145" y="14500"/>
                    </a:lnTo>
                    <a:lnTo>
                      <a:pt x="1126" y="14325"/>
                    </a:lnTo>
                    <a:lnTo>
                      <a:pt x="1087" y="14170"/>
                    </a:lnTo>
                    <a:lnTo>
                      <a:pt x="583" y="14150"/>
                    </a:lnTo>
                    <a:lnTo>
                      <a:pt x="524" y="14150"/>
                    </a:lnTo>
                    <a:lnTo>
                      <a:pt x="97" y="14073"/>
                    </a:lnTo>
                    <a:close/>
                    <a:moveTo>
                      <a:pt x="272" y="29290"/>
                    </a:moveTo>
                    <a:lnTo>
                      <a:pt x="311" y="29348"/>
                    </a:lnTo>
                    <a:lnTo>
                      <a:pt x="7958" y="39519"/>
                    </a:lnTo>
                    <a:lnTo>
                      <a:pt x="1126" y="29387"/>
                    </a:lnTo>
                    <a:lnTo>
                      <a:pt x="583" y="29368"/>
                    </a:lnTo>
                    <a:lnTo>
                      <a:pt x="544" y="29368"/>
                    </a:lnTo>
                    <a:lnTo>
                      <a:pt x="272" y="2929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35"/>
              <p:cNvSpPr/>
              <p:nvPr/>
            </p:nvSpPr>
            <p:spPr>
              <a:xfrm>
                <a:off x="6076075" y="274025"/>
                <a:ext cx="2450" cy="988000"/>
              </a:xfrm>
              <a:custGeom>
                <a:avLst/>
                <a:gdLst/>
                <a:ahLst/>
                <a:cxnLst/>
                <a:rect l="l" t="t" r="r" b="b"/>
                <a:pathLst>
                  <a:path w="98" h="39520" extrusionOk="0">
                    <a:moveTo>
                      <a:pt x="1" y="0"/>
                    </a:moveTo>
                    <a:lnTo>
                      <a:pt x="40" y="97"/>
                    </a:lnTo>
                    <a:lnTo>
                      <a:pt x="59" y="97"/>
                    </a:lnTo>
                    <a:lnTo>
                      <a:pt x="1" y="0"/>
                    </a:lnTo>
                    <a:close/>
                    <a:moveTo>
                      <a:pt x="98" y="39383"/>
                    </a:moveTo>
                    <a:lnTo>
                      <a:pt x="78" y="39403"/>
                    </a:lnTo>
                    <a:lnTo>
                      <a:pt x="1" y="39519"/>
                    </a:lnTo>
                    <a:lnTo>
                      <a:pt x="98" y="39383"/>
                    </a:lnTo>
                    <a:close/>
                  </a:path>
                </a:pathLst>
              </a:custGeom>
              <a:solidFill>
                <a:srgbClr val="FFDA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35"/>
              <p:cNvSpPr/>
              <p:nvPr/>
            </p:nvSpPr>
            <p:spPr>
              <a:xfrm>
                <a:off x="6076075" y="1258600"/>
                <a:ext cx="2450" cy="3425"/>
              </a:xfrm>
              <a:custGeom>
                <a:avLst/>
                <a:gdLst/>
                <a:ahLst/>
                <a:cxnLst/>
                <a:rect l="l" t="t" r="r" b="b"/>
                <a:pathLst>
                  <a:path w="98" h="137" fill="none" extrusionOk="0">
                    <a:moveTo>
                      <a:pt x="98" y="0"/>
                    </a:moveTo>
                    <a:lnTo>
                      <a:pt x="78" y="20"/>
                    </a:lnTo>
                    <a:lnTo>
                      <a:pt x="1" y="136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35"/>
              <p:cNvSpPr/>
              <p:nvPr/>
            </p:nvSpPr>
            <p:spPr>
              <a:xfrm>
                <a:off x="6076075" y="274025"/>
                <a:ext cx="1475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59" h="98" fill="none" extrusionOk="0">
                    <a:moveTo>
                      <a:pt x="1" y="0"/>
                    </a:moveTo>
                    <a:lnTo>
                      <a:pt x="40" y="97"/>
                    </a:lnTo>
                    <a:lnTo>
                      <a:pt x="59" y="97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35"/>
              <p:cNvSpPr/>
              <p:nvPr/>
            </p:nvSpPr>
            <p:spPr>
              <a:xfrm>
                <a:off x="6077050" y="276450"/>
                <a:ext cx="200425" cy="982650"/>
              </a:xfrm>
              <a:custGeom>
                <a:avLst/>
                <a:gdLst/>
                <a:ahLst/>
                <a:cxnLst/>
                <a:rect l="l" t="t" r="r" b="b"/>
                <a:pathLst>
                  <a:path w="8017" h="39306" extrusionOk="0">
                    <a:moveTo>
                      <a:pt x="1" y="0"/>
                    </a:moveTo>
                    <a:lnTo>
                      <a:pt x="6852" y="13510"/>
                    </a:lnTo>
                    <a:lnTo>
                      <a:pt x="7318" y="13510"/>
                    </a:lnTo>
                    <a:lnTo>
                      <a:pt x="7551" y="13471"/>
                    </a:lnTo>
                    <a:lnTo>
                      <a:pt x="20" y="0"/>
                    </a:lnTo>
                    <a:close/>
                    <a:moveTo>
                      <a:pt x="7706" y="13976"/>
                    </a:moveTo>
                    <a:lnTo>
                      <a:pt x="7396" y="14034"/>
                    </a:lnTo>
                    <a:lnTo>
                      <a:pt x="7357" y="14034"/>
                    </a:lnTo>
                    <a:lnTo>
                      <a:pt x="6969" y="14053"/>
                    </a:lnTo>
                    <a:lnTo>
                      <a:pt x="6891" y="14480"/>
                    </a:lnTo>
                    <a:lnTo>
                      <a:pt x="6833" y="14927"/>
                    </a:lnTo>
                    <a:lnTo>
                      <a:pt x="6755" y="15820"/>
                    </a:lnTo>
                    <a:lnTo>
                      <a:pt x="6697" y="16712"/>
                    </a:lnTo>
                    <a:lnTo>
                      <a:pt x="6678" y="17605"/>
                    </a:lnTo>
                    <a:lnTo>
                      <a:pt x="6678" y="19507"/>
                    </a:lnTo>
                    <a:lnTo>
                      <a:pt x="6697" y="21429"/>
                    </a:lnTo>
                    <a:lnTo>
                      <a:pt x="6716" y="22380"/>
                    </a:lnTo>
                    <a:lnTo>
                      <a:pt x="6755" y="23331"/>
                    </a:lnTo>
                    <a:lnTo>
                      <a:pt x="6813" y="25253"/>
                    </a:lnTo>
                    <a:lnTo>
                      <a:pt x="6852" y="26126"/>
                    </a:lnTo>
                    <a:lnTo>
                      <a:pt x="6891" y="27019"/>
                    </a:lnTo>
                    <a:lnTo>
                      <a:pt x="7008" y="28785"/>
                    </a:lnTo>
                    <a:lnTo>
                      <a:pt x="7318" y="28785"/>
                    </a:lnTo>
                    <a:lnTo>
                      <a:pt x="7706" y="28708"/>
                    </a:lnTo>
                    <a:lnTo>
                      <a:pt x="7803" y="26980"/>
                    </a:lnTo>
                    <a:lnTo>
                      <a:pt x="7842" y="26107"/>
                    </a:lnTo>
                    <a:lnTo>
                      <a:pt x="7881" y="25253"/>
                    </a:lnTo>
                    <a:lnTo>
                      <a:pt x="7939" y="23331"/>
                    </a:lnTo>
                    <a:lnTo>
                      <a:pt x="7978" y="22380"/>
                    </a:lnTo>
                    <a:lnTo>
                      <a:pt x="7997" y="21429"/>
                    </a:lnTo>
                    <a:lnTo>
                      <a:pt x="8017" y="19507"/>
                    </a:lnTo>
                    <a:lnTo>
                      <a:pt x="8017" y="17605"/>
                    </a:lnTo>
                    <a:lnTo>
                      <a:pt x="7997" y="16693"/>
                    </a:lnTo>
                    <a:lnTo>
                      <a:pt x="7939" y="15800"/>
                    </a:lnTo>
                    <a:lnTo>
                      <a:pt x="7862" y="14888"/>
                    </a:lnTo>
                    <a:lnTo>
                      <a:pt x="7784" y="14441"/>
                    </a:lnTo>
                    <a:lnTo>
                      <a:pt x="7706" y="13976"/>
                    </a:lnTo>
                    <a:close/>
                    <a:moveTo>
                      <a:pt x="7590" y="29290"/>
                    </a:moveTo>
                    <a:lnTo>
                      <a:pt x="7415" y="29348"/>
                    </a:lnTo>
                    <a:lnTo>
                      <a:pt x="6755" y="29348"/>
                    </a:lnTo>
                    <a:lnTo>
                      <a:pt x="39" y="39306"/>
                    </a:lnTo>
                    <a:lnTo>
                      <a:pt x="59" y="39286"/>
                    </a:lnTo>
                    <a:lnTo>
                      <a:pt x="7590" y="2929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35"/>
              <p:cNvSpPr/>
              <p:nvPr/>
            </p:nvSpPr>
            <p:spPr>
              <a:xfrm>
                <a:off x="6439525" y="589925"/>
                <a:ext cx="5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20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35"/>
              <p:cNvSpPr/>
              <p:nvPr/>
            </p:nvSpPr>
            <p:spPr>
              <a:xfrm>
                <a:off x="5304550" y="589425"/>
                <a:ext cx="11355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45420" h="1593" extrusionOk="0">
                    <a:moveTo>
                      <a:pt x="19" y="1"/>
                    </a:moveTo>
                    <a:lnTo>
                      <a:pt x="0" y="20"/>
                    </a:lnTo>
                    <a:lnTo>
                      <a:pt x="0" y="59"/>
                    </a:lnTo>
                    <a:lnTo>
                      <a:pt x="427" y="214"/>
                    </a:lnTo>
                    <a:lnTo>
                      <a:pt x="873" y="370"/>
                    </a:lnTo>
                    <a:lnTo>
                      <a:pt x="1320" y="486"/>
                    </a:lnTo>
                    <a:lnTo>
                      <a:pt x="1766" y="583"/>
                    </a:lnTo>
                    <a:lnTo>
                      <a:pt x="2659" y="758"/>
                    </a:lnTo>
                    <a:lnTo>
                      <a:pt x="3552" y="913"/>
                    </a:lnTo>
                    <a:lnTo>
                      <a:pt x="6735" y="1457"/>
                    </a:lnTo>
                    <a:lnTo>
                      <a:pt x="6813" y="1360"/>
                    </a:lnTo>
                    <a:lnTo>
                      <a:pt x="6891" y="1262"/>
                    </a:lnTo>
                    <a:lnTo>
                      <a:pt x="6929" y="1107"/>
                    </a:lnTo>
                    <a:lnTo>
                      <a:pt x="7026" y="932"/>
                    </a:lnTo>
                    <a:lnTo>
                      <a:pt x="3649" y="370"/>
                    </a:lnTo>
                    <a:lnTo>
                      <a:pt x="2853" y="234"/>
                    </a:lnTo>
                    <a:lnTo>
                      <a:pt x="2038" y="117"/>
                    </a:lnTo>
                    <a:lnTo>
                      <a:pt x="1630" y="59"/>
                    </a:lnTo>
                    <a:lnTo>
                      <a:pt x="1223" y="20"/>
                    </a:lnTo>
                    <a:lnTo>
                      <a:pt x="815" y="1"/>
                    </a:lnTo>
                    <a:close/>
                    <a:moveTo>
                      <a:pt x="45400" y="20"/>
                    </a:moveTo>
                    <a:lnTo>
                      <a:pt x="44488" y="59"/>
                    </a:lnTo>
                    <a:lnTo>
                      <a:pt x="43595" y="156"/>
                    </a:lnTo>
                    <a:lnTo>
                      <a:pt x="42682" y="273"/>
                    </a:lnTo>
                    <a:lnTo>
                      <a:pt x="41790" y="389"/>
                    </a:lnTo>
                    <a:lnTo>
                      <a:pt x="38451" y="952"/>
                    </a:lnTo>
                    <a:lnTo>
                      <a:pt x="38529" y="1107"/>
                    </a:lnTo>
                    <a:lnTo>
                      <a:pt x="38548" y="1127"/>
                    </a:lnTo>
                    <a:lnTo>
                      <a:pt x="38568" y="1262"/>
                    </a:lnTo>
                    <a:lnTo>
                      <a:pt x="38606" y="1457"/>
                    </a:lnTo>
                    <a:lnTo>
                      <a:pt x="41867" y="894"/>
                    </a:lnTo>
                    <a:lnTo>
                      <a:pt x="42760" y="719"/>
                    </a:lnTo>
                    <a:lnTo>
                      <a:pt x="43653" y="525"/>
                    </a:lnTo>
                    <a:lnTo>
                      <a:pt x="44526" y="292"/>
                    </a:lnTo>
                    <a:lnTo>
                      <a:pt x="45419" y="40"/>
                    </a:lnTo>
                    <a:lnTo>
                      <a:pt x="45419" y="20"/>
                    </a:lnTo>
                    <a:close/>
                    <a:moveTo>
                      <a:pt x="22729" y="932"/>
                    </a:moveTo>
                    <a:lnTo>
                      <a:pt x="7725" y="971"/>
                    </a:lnTo>
                    <a:lnTo>
                      <a:pt x="7570" y="1282"/>
                    </a:lnTo>
                    <a:lnTo>
                      <a:pt x="7667" y="1418"/>
                    </a:lnTo>
                    <a:lnTo>
                      <a:pt x="7725" y="1554"/>
                    </a:lnTo>
                    <a:lnTo>
                      <a:pt x="22729" y="1592"/>
                    </a:lnTo>
                    <a:lnTo>
                      <a:pt x="37869" y="1534"/>
                    </a:lnTo>
                    <a:lnTo>
                      <a:pt x="37908" y="1321"/>
                    </a:lnTo>
                    <a:lnTo>
                      <a:pt x="37752" y="991"/>
                    </a:lnTo>
                    <a:lnTo>
                      <a:pt x="22729" y="93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35"/>
              <p:cNvSpPr/>
              <p:nvPr/>
            </p:nvSpPr>
            <p:spPr>
              <a:xfrm>
                <a:off x="5472925" y="612725"/>
                <a:ext cx="2477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991" h="622" extrusionOk="0">
                    <a:moveTo>
                      <a:pt x="291" y="0"/>
                    </a:moveTo>
                    <a:lnTo>
                      <a:pt x="194" y="175"/>
                    </a:lnTo>
                    <a:lnTo>
                      <a:pt x="156" y="330"/>
                    </a:lnTo>
                    <a:lnTo>
                      <a:pt x="78" y="428"/>
                    </a:lnTo>
                    <a:lnTo>
                      <a:pt x="0" y="525"/>
                    </a:lnTo>
                    <a:lnTo>
                      <a:pt x="427" y="602"/>
                    </a:lnTo>
                    <a:lnTo>
                      <a:pt x="486" y="602"/>
                    </a:lnTo>
                    <a:lnTo>
                      <a:pt x="990" y="622"/>
                    </a:lnTo>
                    <a:lnTo>
                      <a:pt x="932" y="486"/>
                    </a:lnTo>
                    <a:lnTo>
                      <a:pt x="835" y="350"/>
                    </a:lnTo>
                    <a:lnTo>
                      <a:pt x="990" y="39"/>
                    </a:lnTo>
                    <a:lnTo>
                      <a:pt x="505" y="39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FFAC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35"/>
              <p:cNvSpPr/>
              <p:nvPr/>
            </p:nvSpPr>
            <p:spPr>
              <a:xfrm>
                <a:off x="5472925" y="612725"/>
                <a:ext cx="2477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991" h="622" fill="none" extrusionOk="0">
                    <a:moveTo>
                      <a:pt x="291" y="0"/>
                    </a:moveTo>
                    <a:lnTo>
                      <a:pt x="194" y="175"/>
                    </a:lnTo>
                    <a:lnTo>
                      <a:pt x="156" y="330"/>
                    </a:lnTo>
                    <a:lnTo>
                      <a:pt x="156" y="330"/>
                    </a:lnTo>
                    <a:lnTo>
                      <a:pt x="78" y="428"/>
                    </a:lnTo>
                    <a:lnTo>
                      <a:pt x="0" y="525"/>
                    </a:lnTo>
                    <a:lnTo>
                      <a:pt x="427" y="602"/>
                    </a:lnTo>
                    <a:lnTo>
                      <a:pt x="466" y="602"/>
                    </a:lnTo>
                    <a:lnTo>
                      <a:pt x="486" y="602"/>
                    </a:lnTo>
                    <a:lnTo>
                      <a:pt x="990" y="622"/>
                    </a:lnTo>
                    <a:lnTo>
                      <a:pt x="990" y="622"/>
                    </a:lnTo>
                    <a:lnTo>
                      <a:pt x="932" y="486"/>
                    </a:lnTo>
                    <a:lnTo>
                      <a:pt x="835" y="350"/>
                    </a:lnTo>
                    <a:lnTo>
                      <a:pt x="990" y="39"/>
                    </a:lnTo>
                    <a:lnTo>
                      <a:pt x="505" y="39"/>
                    </a:lnTo>
                    <a:lnTo>
                      <a:pt x="29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35"/>
              <p:cNvSpPr/>
              <p:nvPr/>
            </p:nvSpPr>
            <p:spPr>
              <a:xfrm>
                <a:off x="6248350" y="613200"/>
                <a:ext cx="2137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584" extrusionOk="0">
                    <a:moveTo>
                      <a:pt x="699" y="1"/>
                    </a:moveTo>
                    <a:lnTo>
                      <a:pt x="466" y="40"/>
                    </a:lnTo>
                    <a:lnTo>
                      <a:pt x="0" y="40"/>
                    </a:lnTo>
                    <a:lnTo>
                      <a:pt x="156" y="370"/>
                    </a:lnTo>
                    <a:lnTo>
                      <a:pt x="117" y="583"/>
                    </a:lnTo>
                    <a:lnTo>
                      <a:pt x="505" y="564"/>
                    </a:lnTo>
                    <a:lnTo>
                      <a:pt x="544" y="564"/>
                    </a:lnTo>
                    <a:lnTo>
                      <a:pt x="854" y="506"/>
                    </a:lnTo>
                    <a:lnTo>
                      <a:pt x="816" y="311"/>
                    </a:lnTo>
                    <a:lnTo>
                      <a:pt x="796" y="176"/>
                    </a:lnTo>
                    <a:lnTo>
                      <a:pt x="777" y="156"/>
                    </a:lnTo>
                    <a:lnTo>
                      <a:pt x="699" y="1"/>
                    </a:lnTo>
                    <a:close/>
                  </a:path>
                </a:pathLst>
              </a:custGeom>
              <a:solidFill>
                <a:srgbClr val="FFAC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35"/>
              <p:cNvSpPr/>
              <p:nvPr/>
            </p:nvSpPr>
            <p:spPr>
              <a:xfrm>
                <a:off x="6248350" y="613200"/>
                <a:ext cx="2137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584" fill="none" extrusionOk="0">
                    <a:moveTo>
                      <a:pt x="699" y="1"/>
                    </a:moveTo>
                    <a:lnTo>
                      <a:pt x="466" y="40"/>
                    </a:lnTo>
                    <a:lnTo>
                      <a:pt x="0" y="40"/>
                    </a:lnTo>
                    <a:lnTo>
                      <a:pt x="156" y="370"/>
                    </a:lnTo>
                    <a:lnTo>
                      <a:pt x="156" y="370"/>
                    </a:lnTo>
                    <a:lnTo>
                      <a:pt x="117" y="583"/>
                    </a:lnTo>
                    <a:lnTo>
                      <a:pt x="505" y="564"/>
                    </a:lnTo>
                    <a:lnTo>
                      <a:pt x="524" y="564"/>
                    </a:lnTo>
                    <a:lnTo>
                      <a:pt x="544" y="564"/>
                    </a:lnTo>
                    <a:lnTo>
                      <a:pt x="854" y="506"/>
                    </a:lnTo>
                    <a:lnTo>
                      <a:pt x="854" y="506"/>
                    </a:lnTo>
                    <a:lnTo>
                      <a:pt x="816" y="311"/>
                    </a:lnTo>
                    <a:lnTo>
                      <a:pt x="796" y="176"/>
                    </a:lnTo>
                    <a:lnTo>
                      <a:pt x="777" y="156"/>
                    </a:lnTo>
                    <a:lnTo>
                      <a:pt x="69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35"/>
              <p:cNvSpPr/>
              <p:nvPr/>
            </p:nvSpPr>
            <p:spPr>
              <a:xfrm>
                <a:off x="5304550" y="962100"/>
                <a:ext cx="1135500" cy="49050"/>
              </a:xfrm>
              <a:custGeom>
                <a:avLst/>
                <a:gdLst/>
                <a:ahLst/>
                <a:cxnLst/>
                <a:rect l="l" t="t" r="r" b="b"/>
                <a:pathLst>
                  <a:path w="45420" h="1962" extrusionOk="0">
                    <a:moveTo>
                      <a:pt x="0" y="1"/>
                    </a:moveTo>
                    <a:lnTo>
                      <a:pt x="3571" y="932"/>
                    </a:lnTo>
                    <a:lnTo>
                      <a:pt x="5241" y="1359"/>
                    </a:lnTo>
                    <a:lnTo>
                      <a:pt x="6891" y="1762"/>
                    </a:lnTo>
                    <a:lnTo>
                      <a:pt x="6891" y="1651"/>
                    </a:lnTo>
                    <a:lnTo>
                      <a:pt x="6871" y="1359"/>
                    </a:lnTo>
                    <a:lnTo>
                      <a:pt x="5260" y="1029"/>
                    </a:lnTo>
                    <a:lnTo>
                      <a:pt x="3630" y="699"/>
                    </a:lnTo>
                    <a:lnTo>
                      <a:pt x="0" y="1"/>
                    </a:lnTo>
                    <a:close/>
                    <a:moveTo>
                      <a:pt x="6891" y="1762"/>
                    </a:moveTo>
                    <a:lnTo>
                      <a:pt x="6891" y="1767"/>
                    </a:lnTo>
                    <a:lnTo>
                      <a:pt x="6910" y="1767"/>
                    </a:lnTo>
                    <a:lnTo>
                      <a:pt x="6891" y="1762"/>
                    </a:lnTo>
                    <a:close/>
                    <a:moveTo>
                      <a:pt x="45419" y="1"/>
                    </a:moveTo>
                    <a:lnTo>
                      <a:pt x="44507" y="137"/>
                    </a:lnTo>
                    <a:lnTo>
                      <a:pt x="43595" y="272"/>
                    </a:lnTo>
                    <a:lnTo>
                      <a:pt x="42682" y="428"/>
                    </a:lnTo>
                    <a:lnTo>
                      <a:pt x="41790" y="602"/>
                    </a:lnTo>
                    <a:lnTo>
                      <a:pt x="40179" y="932"/>
                    </a:lnTo>
                    <a:lnTo>
                      <a:pt x="38606" y="1282"/>
                    </a:lnTo>
                    <a:lnTo>
                      <a:pt x="38568" y="1651"/>
                    </a:lnTo>
                    <a:lnTo>
                      <a:pt x="38568" y="1767"/>
                    </a:lnTo>
                    <a:lnTo>
                      <a:pt x="38509" y="1825"/>
                    </a:lnTo>
                    <a:lnTo>
                      <a:pt x="38490" y="1864"/>
                    </a:lnTo>
                    <a:lnTo>
                      <a:pt x="38490" y="1864"/>
                    </a:lnTo>
                    <a:lnTo>
                      <a:pt x="40179" y="1476"/>
                    </a:lnTo>
                    <a:lnTo>
                      <a:pt x="41887" y="1049"/>
                    </a:lnTo>
                    <a:lnTo>
                      <a:pt x="42760" y="816"/>
                    </a:lnTo>
                    <a:lnTo>
                      <a:pt x="43653" y="564"/>
                    </a:lnTo>
                    <a:lnTo>
                      <a:pt x="44526" y="292"/>
                    </a:lnTo>
                    <a:lnTo>
                      <a:pt x="45419" y="1"/>
                    </a:lnTo>
                    <a:close/>
                    <a:moveTo>
                      <a:pt x="30493" y="1321"/>
                    </a:moveTo>
                    <a:lnTo>
                      <a:pt x="22729" y="1340"/>
                    </a:lnTo>
                    <a:lnTo>
                      <a:pt x="14984" y="1379"/>
                    </a:lnTo>
                    <a:lnTo>
                      <a:pt x="11258" y="1398"/>
                    </a:lnTo>
                    <a:lnTo>
                      <a:pt x="9414" y="1418"/>
                    </a:lnTo>
                    <a:lnTo>
                      <a:pt x="7550" y="1437"/>
                    </a:lnTo>
                    <a:lnTo>
                      <a:pt x="7550" y="1553"/>
                    </a:lnTo>
                    <a:lnTo>
                      <a:pt x="7764" y="1864"/>
                    </a:lnTo>
                    <a:lnTo>
                      <a:pt x="9569" y="1883"/>
                    </a:lnTo>
                    <a:lnTo>
                      <a:pt x="11374" y="1883"/>
                    </a:lnTo>
                    <a:lnTo>
                      <a:pt x="14984" y="1903"/>
                    </a:lnTo>
                    <a:lnTo>
                      <a:pt x="22729" y="1942"/>
                    </a:lnTo>
                    <a:lnTo>
                      <a:pt x="30493" y="1961"/>
                    </a:lnTo>
                    <a:lnTo>
                      <a:pt x="37655" y="1922"/>
                    </a:lnTo>
                    <a:lnTo>
                      <a:pt x="37908" y="1553"/>
                    </a:lnTo>
                    <a:lnTo>
                      <a:pt x="37908" y="1359"/>
                    </a:lnTo>
                    <a:lnTo>
                      <a:pt x="30493" y="132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35"/>
              <p:cNvSpPr/>
              <p:nvPr/>
            </p:nvSpPr>
            <p:spPr>
              <a:xfrm>
                <a:off x="5476325" y="996075"/>
                <a:ext cx="22325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506" extrusionOk="0">
                    <a:moveTo>
                      <a:pt x="0" y="0"/>
                    </a:moveTo>
                    <a:lnTo>
                      <a:pt x="20" y="292"/>
                    </a:lnTo>
                    <a:lnTo>
                      <a:pt x="20" y="408"/>
                    </a:lnTo>
                    <a:lnTo>
                      <a:pt x="39" y="408"/>
                    </a:lnTo>
                    <a:lnTo>
                      <a:pt x="311" y="486"/>
                    </a:lnTo>
                    <a:lnTo>
                      <a:pt x="350" y="486"/>
                    </a:lnTo>
                    <a:lnTo>
                      <a:pt x="893" y="505"/>
                    </a:lnTo>
                    <a:lnTo>
                      <a:pt x="679" y="194"/>
                    </a:lnTo>
                    <a:lnTo>
                      <a:pt x="679" y="78"/>
                    </a:lnTo>
                    <a:lnTo>
                      <a:pt x="36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C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35"/>
              <p:cNvSpPr/>
              <p:nvPr/>
            </p:nvSpPr>
            <p:spPr>
              <a:xfrm>
                <a:off x="5476325" y="996075"/>
                <a:ext cx="22325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506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0" y="292"/>
                    </a:lnTo>
                    <a:lnTo>
                      <a:pt x="20" y="408"/>
                    </a:lnTo>
                    <a:lnTo>
                      <a:pt x="39" y="408"/>
                    </a:lnTo>
                    <a:lnTo>
                      <a:pt x="39" y="408"/>
                    </a:lnTo>
                    <a:lnTo>
                      <a:pt x="311" y="486"/>
                    </a:lnTo>
                    <a:lnTo>
                      <a:pt x="330" y="486"/>
                    </a:lnTo>
                    <a:lnTo>
                      <a:pt x="350" y="486"/>
                    </a:lnTo>
                    <a:lnTo>
                      <a:pt x="350" y="486"/>
                    </a:lnTo>
                    <a:lnTo>
                      <a:pt x="893" y="505"/>
                    </a:lnTo>
                    <a:lnTo>
                      <a:pt x="679" y="194"/>
                    </a:lnTo>
                    <a:lnTo>
                      <a:pt x="679" y="194"/>
                    </a:lnTo>
                    <a:lnTo>
                      <a:pt x="679" y="78"/>
                    </a:lnTo>
                    <a:lnTo>
                      <a:pt x="679" y="78"/>
                    </a:lnTo>
                    <a:lnTo>
                      <a:pt x="369" y="78"/>
                    </a:lnTo>
                    <a:lnTo>
                      <a:pt x="369" y="7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35"/>
              <p:cNvSpPr/>
              <p:nvPr/>
            </p:nvSpPr>
            <p:spPr>
              <a:xfrm>
                <a:off x="6245925" y="994125"/>
                <a:ext cx="238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642" extrusionOk="0">
                    <a:moveTo>
                      <a:pt x="951" y="1"/>
                    </a:moveTo>
                    <a:lnTo>
                      <a:pt x="563" y="78"/>
                    </a:lnTo>
                    <a:lnTo>
                      <a:pt x="253" y="78"/>
                    </a:lnTo>
                    <a:lnTo>
                      <a:pt x="253" y="272"/>
                    </a:lnTo>
                    <a:lnTo>
                      <a:pt x="0" y="641"/>
                    </a:lnTo>
                    <a:lnTo>
                      <a:pt x="660" y="641"/>
                    </a:lnTo>
                    <a:lnTo>
                      <a:pt x="835" y="583"/>
                    </a:lnTo>
                    <a:lnTo>
                      <a:pt x="854" y="544"/>
                    </a:lnTo>
                    <a:lnTo>
                      <a:pt x="913" y="486"/>
                    </a:lnTo>
                    <a:lnTo>
                      <a:pt x="913" y="370"/>
                    </a:lnTo>
                    <a:lnTo>
                      <a:pt x="951" y="1"/>
                    </a:lnTo>
                    <a:close/>
                  </a:path>
                </a:pathLst>
              </a:custGeom>
              <a:solidFill>
                <a:srgbClr val="FFAC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35"/>
              <p:cNvSpPr/>
              <p:nvPr/>
            </p:nvSpPr>
            <p:spPr>
              <a:xfrm>
                <a:off x="6254175" y="99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35"/>
              <p:cNvSpPr/>
              <p:nvPr/>
            </p:nvSpPr>
            <p:spPr>
              <a:xfrm>
                <a:off x="6245925" y="994125"/>
                <a:ext cx="238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642" fill="none" extrusionOk="0">
                    <a:moveTo>
                      <a:pt x="951" y="1"/>
                    </a:moveTo>
                    <a:lnTo>
                      <a:pt x="951" y="1"/>
                    </a:lnTo>
                    <a:lnTo>
                      <a:pt x="563" y="78"/>
                    </a:lnTo>
                    <a:lnTo>
                      <a:pt x="253" y="78"/>
                    </a:lnTo>
                    <a:lnTo>
                      <a:pt x="253" y="78"/>
                    </a:lnTo>
                    <a:lnTo>
                      <a:pt x="253" y="272"/>
                    </a:lnTo>
                    <a:lnTo>
                      <a:pt x="0" y="641"/>
                    </a:lnTo>
                    <a:lnTo>
                      <a:pt x="602" y="641"/>
                    </a:lnTo>
                    <a:lnTo>
                      <a:pt x="621" y="641"/>
                    </a:lnTo>
                    <a:lnTo>
                      <a:pt x="660" y="641"/>
                    </a:lnTo>
                    <a:lnTo>
                      <a:pt x="660" y="641"/>
                    </a:lnTo>
                    <a:lnTo>
                      <a:pt x="835" y="583"/>
                    </a:lnTo>
                    <a:lnTo>
                      <a:pt x="854" y="544"/>
                    </a:lnTo>
                    <a:lnTo>
                      <a:pt x="913" y="486"/>
                    </a:lnTo>
                    <a:lnTo>
                      <a:pt x="913" y="370"/>
                    </a:lnTo>
                    <a:lnTo>
                      <a:pt x="913" y="370"/>
                    </a:lnTo>
                    <a:lnTo>
                      <a:pt x="95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09926" y="989149"/>
            <a:ext cx="7274115" cy="1335411"/>
          </a:xfrm>
          <a:prstGeom prst="roundRect">
            <a:avLst>
              <a:gd name="adj" fmla="val 3234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5" name="Google Shape;2725;p37"/>
          <p:cNvSpPr/>
          <p:nvPr/>
        </p:nvSpPr>
        <p:spPr>
          <a:xfrm>
            <a:off x="420445" y="109206"/>
            <a:ext cx="8084577" cy="772588"/>
          </a:xfrm>
          <a:custGeom>
            <a:avLst/>
            <a:gdLst/>
            <a:ahLst/>
            <a:cxnLst/>
            <a:rect l="l" t="t" r="r" b="b"/>
            <a:pathLst>
              <a:path w="63821" h="8424" extrusionOk="0">
                <a:moveTo>
                  <a:pt x="0" y="0"/>
                </a:moveTo>
                <a:lnTo>
                  <a:pt x="2893" y="4212"/>
                </a:lnTo>
                <a:lnTo>
                  <a:pt x="0" y="8424"/>
                </a:lnTo>
                <a:lnTo>
                  <a:pt x="63820" y="8424"/>
                </a:lnTo>
                <a:lnTo>
                  <a:pt x="60928" y="4212"/>
                </a:lnTo>
                <a:lnTo>
                  <a:pt x="63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6" name="Google Shape;2726;p37"/>
          <p:cNvSpPr txBox="1">
            <a:spLocks noGrp="1"/>
          </p:cNvSpPr>
          <p:nvPr>
            <p:ph type="title" idx="15"/>
          </p:nvPr>
        </p:nvSpPr>
        <p:spPr>
          <a:xfrm>
            <a:off x="1589653" y="110298"/>
            <a:ext cx="6544643" cy="7714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Đ</a:t>
            </a:r>
            <a:r>
              <a:rPr lang="en-GB" dirty="0" err="1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i</a:t>
            </a:r>
            <a:r>
              <a:rPr lang="en" dirty="0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ền số liệu vào bảng:</a:t>
            </a:r>
            <a:endParaRPr dirty="0"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grpSp>
        <p:nvGrpSpPr>
          <p:cNvPr id="2739" name="Google Shape;2739;p37"/>
          <p:cNvGrpSpPr/>
          <p:nvPr/>
        </p:nvGrpSpPr>
        <p:grpSpPr>
          <a:xfrm>
            <a:off x="420445" y="3626926"/>
            <a:ext cx="216102" cy="209587"/>
            <a:chOff x="375445" y="3222151"/>
            <a:chExt cx="216102" cy="209587"/>
          </a:xfrm>
        </p:grpSpPr>
        <p:sp>
          <p:nvSpPr>
            <p:cNvPr id="2740" name="Google Shape;2740;p37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7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4" name="Google Shape;2724;p37"/>
          <p:cNvSpPr/>
          <p:nvPr/>
        </p:nvSpPr>
        <p:spPr>
          <a:xfrm>
            <a:off x="815591" y="125059"/>
            <a:ext cx="734700" cy="7347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5" name="Google Shape;2735;p37"/>
          <p:cNvSpPr txBox="1">
            <a:spLocks noGrp="1"/>
          </p:cNvSpPr>
          <p:nvPr>
            <p:ph type="title" idx="8"/>
          </p:nvPr>
        </p:nvSpPr>
        <p:spPr>
          <a:xfrm>
            <a:off x="822969" y="298814"/>
            <a:ext cx="719944" cy="3871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tx2"/>
                </a:solidFill>
              </a:rPr>
              <a:t>01</a:t>
            </a:r>
            <a:endParaRPr sz="32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305" y="1043974"/>
            <a:ext cx="6951355" cy="1280586"/>
          </a:xfrm>
        </p:spPr>
        <p:txBody>
          <a:bodyPr/>
          <a:lstStyle/>
          <a:p>
            <a:r>
              <a:rPr lang="en-GB" b="1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Số thóc</a:t>
            </a:r>
            <a:r>
              <a:rPr lang="en-GB" b="1" dirty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b="1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gia đình chị Út thu </a:t>
            </a:r>
            <a:r>
              <a:rPr lang="en-GB" b="1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hoạch </a:t>
            </a:r>
            <a:r>
              <a:rPr lang="en-GB" b="1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được trong 3 năm như sau:        Năm 2001: </a:t>
            </a:r>
            <a:r>
              <a:rPr lang="en-GB" b="1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4200kg</a:t>
            </a:r>
            <a:r>
              <a:rPr lang="en-GB" b="1" dirty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/>
            </a:r>
            <a:br>
              <a:rPr lang="en-GB" b="1" dirty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</a:br>
            <a:r>
              <a:rPr lang="en-GB" b="1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Năm </a:t>
            </a:r>
            <a:r>
              <a:rPr lang="en-GB" b="1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2002: 3500kg</a:t>
            </a:r>
            <a:br>
              <a:rPr lang="en-GB" b="1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</a:br>
            <a:r>
              <a:rPr lang="en-GB" b="1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Năm </a:t>
            </a:r>
            <a:r>
              <a:rPr lang="en-GB" b="1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2003: 5400kg</a:t>
            </a:r>
            <a:endParaRPr lang="en-GB" b="1" dirty="0">
              <a:solidFill>
                <a:schemeClr val="accent4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86288"/>
              </p:ext>
            </p:extLst>
          </p:nvPr>
        </p:nvGraphicFramePr>
        <p:xfrm>
          <a:off x="630749" y="2539511"/>
          <a:ext cx="7663564" cy="157596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046350">
                  <a:extLst>
                    <a:ext uri="{9D8B030D-6E8A-4147-A177-3AD203B41FA5}">
                      <a16:colId xmlns:a16="http://schemas.microsoft.com/office/drawing/2014/main" val="459010442"/>
                    </a:ext>
                  </a:extLst>
                </a:gridCol>
                <a:gridCol w="1850834">
                  <a:extLst>
                    <a:ext uri="{9D8B030D-6E8A-4147-A177-3AD203B41FA5}">
                      <a16:colId xmlns:a16="http://schemas.microsoft.com/office/drawing/2014/main" val="3757176523"/>
                    </a:ext>
                  </a:extLst>
                </a:gridCol>
                <a:gridCol w="1938968">
                  <a:extLst>
                    <a:ext uri="{9D8B030D-6E8A-4147-A177-3AD203B41FA5}">
                      <a16:colId xmlns:a16="http://schemas.microsoft.com/office/drawing/2014/main" val="2024984283"/>
                    </a:ext>
                  </a:extLst>
                </a:gridCol>
                <a:gridCol w="1827412">
                  <a:extLst>
                    <a:ext uri="{9D8B030D-6E8A-4147-A177-3AD203B41FA5}">
                      <a16:colId xmlns:a16="http://schemas.microsoft.com/office/drawing/2014/main" val="4036927485"/>
                    </a:ext>
                  </a:extLst>
                </a:gridCol>
              </a:tblGrid>
              <a:tr h="78798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910653"/>
                  </a:ext>
                </a:extLst>
              </a:tr>
              <a:tr h="78798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023279"/>
                  </a:ext>
                </a:extLst>
              </a:tr>
            </a:tbl>
          </a:graphicData>
        </a:graphic>
      </p:graphicFrame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1071305" y="2575543"/>
            <a:ext cx="1286305" cy="745818"/>
          </a:xfrm>
        </p:spPr>
        <p:txBody>
          <a:bodyPr/>
          <a:lstStyle/>
          <a:p>
            <a:pPr algn="ctr"/>
            <a:r>
              <a:rPr lang="en-GB" sz="28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Năm</a:t>
            </a:r>
            <a:endParaRPr lang="en-GB" sz="28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710421" y="3358810"/>
            <a:ext cx="1937164" cy="745818"/>
          </a:xfrm>
        </p:spPr>
        <p:txBody>
          <a:bodyPr/>
          <a:lstStyle/>
          <a:p>
            <a:pPr algn="ctr"/>
            <a:r>
              <a:rPr lang="en-GB" sz="28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Số</a:t>
            </a:r>
            <a:r>
              <a:rPr lang="en-GB" sz="28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8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thóc</a:t>
            </a:r>
            <a:endParaRPr lang="en-GB" sz="28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2964370" y="2575543"/>
            <a:ext cx="1286305" cy="745818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2001</a:t>
            </a:r>
            <a:endParaRPr lang="en-GB" sz="28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857435" y="2575543"/>
            <a:ext cx="1286305" cy="745818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2002</a:t>
            </a:r>
            <a:endParaRPr lang="en-GB" sz="28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6736355" y="2577844"/>
            <a:ext cx="1286305" cy="745818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2003</a:t>
            </a:r>
            <a:endParaRPr lang="en-GB" sz="28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2964369" y="3340739"/>
            <a:ext cx="1286305" cy="745818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4200kg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4857435" y="3357393"/>
            <a:ext cx="1286305" cy="745818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3500kg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6736354" y="3328572"/>
            <a:ext cx="1286305" cy="745818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5400kg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35" grpId="0"/>
      <p:bldP spid="37" grpId="0"/>
      <p:bldP spid="38" grpId="0"/>
      <p:bldP spid="39" grpId="0"/>
      <p:bldP spid="40" grpId="0"/>
      <p:bldP spid="41" grpId="0"/>
      <p:bldP spid="44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74378" y="747765"/>
          <a:ext cx="7784923" cy="201622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91632">
                  <a:extLst>
                    <a:ext uri="{9D8B030D-6E8A-4147-A177-3AD203B41FA5}">
                      <a16:colId xmlns:a16="http://schemas.microsoft.com/office/drawing/2014/main" val="1974427056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2966839184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686484584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347950250"/>
                    </a:ext>
                  </a:extLst>
                </a:gridCol>
                <a:gridCol w="1544151">
                  <a:extLst>
                    <a:ext uri="{9D8B030D-6E8A-4147-A177-3AD203B41FA5}">
                      <a16:colId xmlns:a16="http://schemas.microsoft.com/office/drawing/2014/main" val="1952140171"/>
                    </a:ext>
                  </a:extLst>
                </a:gridCol>
              </a:tblGrid>
              <a:tr h="7838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03197"/>
                  </a:ext>
                </a:extLst>
              </a:tr>
              <a:tr h="61639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034191"/>
                  </a:ext>
                </a:extLst>
              </a:tr>
              <a:tr h="61597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425684"/>
                  </a:ext>
                </a:extLst>
              </a:tr>
            </a:tbl>
          </a:graphicData>
        </a:graphic>
      </p:graphicFrame>
      <p:sp>
        <p:nvSpPr>
          <p:cNvPr id="74" name="Google Shape;2725;p37"/>
          <p:cNvSpPr/>
          <p:nvPr/>
        </p:nvSpPr>
        <p:spPr>
          <a:xfrm>
            <a:off x="420445" y="20818"/>
            <a:ext cx="8084577" cy="665186"/>
          </a:xfrm>
          <a:custGeom>
            <a:avLst/>
            <a:gdLst/>
            <a:ahLst/>
            <a:cxnLst/>
            <a:rect l="l" t="t" r="r" b="b"/>
            <a:pathLst>
              <a:path w="63821" h="8424" extrusionOk="0">
                <a:moveTo>
                  <a:pt x="0" y="0"/>
                </a:moveTo>
                <a:lnTo>
                  <a:pt x="2893" y="4212"/>
                </a:lnTo>
                <a:lnTo>
                  <a:pt x="0" y="8424"/>
                </a:lnTo>
                <a:lnTo>
                  <a:pt x="63820" y="8424"/>
                </a:lnTo>
                <a:lnTo>
                  <a:pt x="60928" y="4212"/>
                </a:lnTo>
                <a:lnTo>
                  <a:pt x="63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2726;p37"/>
          <p:cNvSpPr txBox="1">
            <a:spLocks noGrp="1"/>
          </p:cNvSpPr>
          <p:nvPr>
            <p:ph type="title" idx="4294967295"/>
          </p:nvPr>
        </p:nvSpPr>
        <p:spPr>
          <a:xfrm>
            <a:off x="1589653" y="44196"/>
            <a:ext cx="6544643" cy="5837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GB" sz="2200" dirty="0" err="1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Bảng</a:t>
            </a:r>
            <a:r>
              <a:rPr lang="en-GB" sz="2200" dirty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200" dirty="0" err="1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thống</a:t>
            </a:r>
            <a:r>
              <a:rPr lang="en-GB" sz="2200" dirty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200" dirty="0" err="1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kê</a:t>
            </a:r>
            <a:r>
              <a:rPr lang="en-GB" sz="2200" dirty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200" dirty="0" err="1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số</a:t>
            </a:r>
            <a:r>
              <a:rPr lang="en-GB" sz="2200" dirty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200" dirty="0" err="1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r>
              <a:rPr lang="en-GB" sz="2200" dirty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200" dirty="0" err="1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của</a:t>
            </a:r>
            <a:r>
              <a:rPr lang="en-GB" sz="2200" dirty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200" dirty="0" err="1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bản</a:t>
            </a:r>
            <a:r>
              <a:rPr lang="en-GB" sz="2200" dirty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Na </a:t>
            </a:r>
            <a:r>
              <a:rPr lang="en-GB" sz="2200" dirty="0" err="1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đã</a:t>
            </a:r>
            <a:r>
              <a:rPr lang="en-GB" sz="2200" dirty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200" dirty="0" err="1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trồng</a:t>
            </a:r>
            <a:r>
              <a:rPr lang="en-GB" sz="2200" dirty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200" dirty="0" err="1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được</a:t>
            </a:r>
            <a:r>
              <a:rPr lang="en-GB" sz="2200" dirty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200" dirty="0" err="1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trong</a:t>
            </a:r>
            <a:r>
              <a:rPr lang="en-GB" sz="2200" dirty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4 </a:t>
            </a:r>
            <a:r>
              <a:rPr lang="en-GB" sz="2200" dirty="0" err="1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năm</a:t>
            </a:r>
            <a:r>
              <a:rPr lang="en-GB" sz="2200" dirty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:</a:t>
            </a:r>
            <a:endParaRPr sz="2200" dirty="0">
              <a:solidFill>
                <a:schemeClr val="bg1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76" name="Google Shape;2724;p37"/>
          <p:cNvSpPr/>
          <p:nvPr/>
        </p:nvSpPr>
        <p:spPr>
          <a:xfrm>
            <a:off x="822969" y="-12234"/>
            <a:ext cx="734700" cy="7347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2735;p37"/>
          <p:cNvSpPr txBox="1">
            <a:spLocks noGrp="1"/>
          </p:cNvSpPr>
          <p:nvPr>
            <p:ph type="title" idx="8"/>
          </p:nvPr>
        </p:nvSpPr>
        <p:spPr>
          <a:xfrm>
            <a:off x="752362" y="150794"/>
            <a:ext cx="875913" cy="3871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tx2"/>
                </a:solidFill>
              </a:rPr>
              <a:t>02</a:t>
            </a:r>
            <a:endParaRPr sz="3200" dirty="0">
              <a:solidFill>
                <a:schemeClr val="tx2"/>
              </a:solidFill>
            </a:endParaRPr>
          </a:p>
        </p:txBody>
      </p:sp>
      <p:sp>
        <p:nvSpPr>
          <p:cNvPr id="79" name="Title 1"/>
          <p:cNvSpPr>
            <a:spLocks noGrp="1"/>
          </p:cNvSpPr>
          <p:nvPr>
            <p:ph type="title"/>
          </p:nvPr>
        </p:nvSpPr>
        <p:spPr>
          <a:xfrm>
            <a:off x="1378946" y="747763"/>
            <a:ext cx="1075167" cy="471787"/>
          </a:xfrm>
        </p:spPr>
        <p:txBody>
          <a:bodyPr/>
          <a:lstStyle/>
          <a:p>
            <a:pPr algn="ctr"/>
            <a:r>
              <a:rPr lang="en-GB" sz="22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Năm</a:t>
            </a:r>
            <a:endParaRPr lang="en-GB" sz="22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560467" y="1110075"/>
            <a:ext cx="1431215" cy="493514"/>
          </a:xfrm>
        </p:spPr>
        <p:txBody>
          <a:bodyPr/>
          <a:lstStyle/>
          <a:p>
            <a:pPr algn="ctr"/>
            <a:r>
              <a:rPr lang="en-GB" sz="18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Loại</a:t>
            </a:r>
            <a:r>
              <a:rPr lang="en-GB" sz="18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18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endParaRPr lang="en-GB" sz="18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81" name="Title 1"/>
          <p:cNvSpPr>
            <a:spLocks noGrp="1"/>
          </p:cNvSpPr>
          <p:nvPr>
            <p:ph type="title"/>
          </p:nvPr>
        </p:nvSpPr>
        <p:spPr>
          <a:xfrm>
            <a:off x="2538388" y="765873"/>
            <a:ext cx="1286305" cy="745818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2000</a:t>
            </a:r>
            <a:endParaRPr lang="en-GB" sz="24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5614779" y="755855"/>
            <a:ext cx="1286305" cy="745818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2002</a:t>
            </a:r>
            <a:endParaRPr lang="en-GB" sz="24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7066261" y="748596"/>
            <a:ext cx="1286305" cy="745818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2003</a:t>
            </a:r>
            <a:endParaRPr lang="en-GB" sz="24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2329643" y="1560981"/>
            <a:ext cx="1519446" cy="57081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1875 </a:t>
            </a:r>
            <a:r>
              <a:rPr lang="en-GB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endParaRPr lang="en-GB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61090" y="769798"/>
            <a:ext cx="1656000" cy="75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itle 1"/>
          <p:cNvSpPr>
            <a:spLocks noGrp="1"/>
          </p:cNvSpPr>
          <p:nvPr>
            <p:ph type="title"/>
          </p:nvPr>
        </p:nvSpPr>
        <p:spPr>
          <a:xfrm>
            <a:off x="4113713" y="755855"/>
            <a:ext cx="1286305" cy="745818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2000</a:t>
            </a:r>
            <a:endParaRPr lang="en-GB" sz="24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95" name="Title 1"/>
          <p:cNvSpPr>
            <a:spLocks noGrp="1"/>
          </p:cNvSpPr>
          <p:nvPr>
            <p:ph type="title"/>
          </p:nvPr>
        </p:nvSpPr>
        <p:spPr>
          <a:xfrm>
            <a:off x="822969" y="1637299"/>
            <a:ext cx="1303066" cy="471787"/>
          </a:xfrm>
        </p:spPr>
        <p:txBody>
          <a:bodyPr/>
          <a:lstStyle/>
          <a:p>
            <a:pPr algn="ctr"/>
            <a:r>
              <a:rPr lang="en-GB" sz="22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Thông</a:t>
            </a:r>
            <a:endParaRPr lang="en-GB" sz="22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96" name="Title 1"/>
          <p:cNvSpPr>
            <a:spLocks noGrp="1"/>
          </p:cNvSpPr>
          <p:nvPr>
            <p:ph type="title"/>
          </p:nvPr>
        </p:nvSpPr>
        <p:spPr>
          <a:xfrm>
            <a:off x="628656" y="2250156"/>
            <a:ext cx="1764358" cy="471787"/>
          </a:xfrm>
        </p:spPr>
        <p:txBody>
          <a:bodyPr/>
          <a:lstStyle/>
          <a:p>
            <a:pPr algn="ctr"/>
            <a:r>
              <a:rPr lang="en-GB" sz="22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Bạch</a:t>
            </a:r>
            <a:r>
              <a:rPr lang="en-GB" sz="22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2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đàn</a:t>
            </a:r>
            <a:endParaRPr lang="en-GB" sz="22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99" name="Title 1"/>
          <p:cNvSpPr>
            <a:spLocks noGrp="1"/>
          </p:cNvSpPr>
          <p:nvPr>
            <p:ph type="title"/>
          </p:nvPr>
        </p:nvSpPr>
        <p:spPr>
          <a:xfrm>
            <a:off x="2317090" y="2141709"/>
            <a:ext cx="1519446" cy="57081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1745 </a:t>
            </a:r>
            <a:r>
              <a:rPr lang="en-GB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endParaRPr lang="en-GB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100" name="Title 1"/>
          <p:cNvSpPr>
            <a:spLocks noGrp="1"/>
          </p:cNvSpPr>
          <p:nvPr>
            <p:ph type="title"/>
          </p:nvPr>
        </p:nvSpPr>
        <p:spPr>
          <a:xfrm>
            <a:off x="3846282" y="1573924"/>
            <a:ext cx="1519446" cy="57081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2167 </a:t>
            </a:r>
            <a:r>
              <a:rPr lang="en-GB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endParaRPr lang="en-GB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101" name="Title 1"/>
          <p:cNvSpPr>
            <a:spLocks noGrp="1"/>
          </p:cNvSpPr>
          <p:nvPr>
            <p:ph type="title"/>
          </p:nvPr>
        </p:nvSpPr>
        <p:spPr>
          <a:xfrm>
            <a:off x="3857319" y="2162485"/>
            <a:ext cx="1519446" cy="57081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2040 </a:t>
            </a:r>
            <a:r>
              <a:rPr lang="en-GB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endParaRPr lang="en-GB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102" name="Title 1"/>
          <p:cNvSpPr>
            <a:spLocks noGrp="1"/>
          </p:cNvSpPr>
          <p:nvPr>
            <p:ph type="title"/>
          </p:nvPr>
        </p:nvSpPr>
        <p:spPr>
          <a:xfrm>
            <a:off x="5362921" y="1561037"/>
            <a:ext cx="1519446" cy="57081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1980 </a:t>
            </a:r>
            <a:r>
              <a:rPr lang="en-GB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endParaRPr lang="en-GB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103" name="Title 1"/>
          <p:cNvSpPr>
            <a:spLocks noGrp="1"/>
          </p:cNvSpPr>
          <p:nvPr>
            <p:ph type="title"/>
          </p:nvPr>
        </p:nvSpPr>
        <p:spPr>
          <a:xfrm>
            <a:off x="6876753" y="1538275"/>
            <a:ext cx="1519446" cy="57081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2540 </a:t>
            </a:r>
            <a:r>
              <a:rPr lang="en-GB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endParaRPr lang="en-GB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104" name="Title 1"/>
          <p:cNvSpPr>
            <a:spLocks noGrp="1"/>
          </p:cNvSpPr>
          <p:nvPr>
            <p:ph type="title"/>
          </p:nvPr>
        </p:nvSpPr>
        <p:spPr>
          <a:xfrm>
            <a:off x="5363505" y="2157526"/>
            <a:ext cx="1519446" cy="57081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2165 </a:t>
            </a:r>
            <a:r>
              <a:rPr lang="en-GB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endParaRPr lang="en-GB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105" name="Title 1"/>
          <p:cNvSpPr>
            <a:spLocks noGrp="1"/>
          </p:cNvSpPr>
          <p:nvPr>
            <p:ph type="title"/>
          </p:nvPr>
        </p:nvSpPr>
        <p:spPr>
          <a:xfrm>
            <a:off x="6864272" y="2127140"/>
            <a:ext cx="1519446" cy="57081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2515 </a:t>
            </a:r>
            <a:r>
              <a:rPr lang="en-GB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endParaRPr lang="en-GB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556071" y="3736687"/>
            <a:ext cx="7963273" cy="997573"/>
          </a:xfrm>
          <a:prstGeom prst="roundRect">
            <a:avLst>
              <a:gd name="adj" fmla="val 3234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851253" y="3805236"/>
            <a:ext cx="7283043" cy="860473"/>
          </a:xfrm>
        </p:spPr>
        <p:txBody>
          <a:bodyPr/>
          <a:lstStyle/>
          <a:p>
            <a:pPr algn="ctr"/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Số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bạch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đàn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bản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Na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trồng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năm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2002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nhiều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hơn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năm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2000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là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:        </a:t>
            </a:r>
            <a:b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</a:b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2165 – 1745 = 420 (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)</a:t>
            </a:r>
            <a:endParaRPr lang="en-GB" dirty="0">
              <a:solidFill>
                <a:schemeClr val="accent4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108" name="Title 1"/>
          <p:cNvSpPr>
            <a:spLocks noGrp="1"/>
          </p:cNvSpPr>
          <p:nvPr>
            <p:ph type="title"/>
          </p:nvPr>
        </p:nvSpPr>
        <p:spPr>
          <a:xfrm>
            <a:off x="616897" y="2857099"/>
            <a:ext cx="7792099" cy="801797"/>
          </a:xfrm>
        </p:spPr>
        <p:txBody>
          <a:bodyPr/>
          <a:lstStyle/>
          <a:p>
            <a:pPr algn="l"/>
            <a:r>
              <a:rPr lang="en-GB" sz="2400" dirty="0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a) </a:t>
            </a:r>
            <a:r>
              <a:rPr lang="en-GB" sz="2400" dirty="0" err="1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Năm</a:t>
            </a:r>
            <a:r>
              <a:rPr lang="en-GB" sz="2400" dirty="0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2002 </a:t>
            </a:r>
            <a:r>
              <a:rPr lang="en-GB" sz="2400" dirty="0" err="1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bản</a:t>
            </a:r>
            <a:r>
              <a:rPr lang="en-GB" sz="2400" dirty="0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Na </a:t>
            </a:r>
            <a:r>
              <a:rPr lang="en-GB" sz="2400" dirty="0" err="1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trồng</a:t>
            </a:r>
            <a:r>
              <a:rPr lang="en-GB" sz="2400" dirty="0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được</a:t>
            </a:r>
            <a:r>
              <a:rPr lang="en-GB" sz="2400" dirty="0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nhiều</a:t>
            </a:r>
            <a:r>
              <a:rPr lang="en-GB" sz="2400" dirty="0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hơn</a:t>
            </a:r>
            <a:r>
              <a:rPr lang="en-GB" sz="2400" dirty="0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năm</a:t>
            </a:r>
            <a:r>
              <a:rPr lang="en-GB" sz="2400" dirty="0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2000 </a:t>
            </a:r>
            <a:r>
              <a:rPr lang="en-GB" sz="2400" dirty="0" err="1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bao</a:t>
            </a:r>
            <a:r>
              <a:rPr lang="en-GB" sz="2400" dirty="0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nhiêu</a:t>
            </a:r>
            <a:r>
              <a:rPr lang="en-GB" sz="2400" dirty="0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r>
              <a:rPr lang="en-GB" sz="2400" dirty="0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bạch</a:t>
            </a:r>
            <a:r>
              <a:rPr lang="en-GB" sz="2400" dirty="0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đàn</a:t>
            </a:r>
            <a:r>
              <a:rPr lang="en-GB" sz="2400" dirty="0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?</a:t>
            </a:r>
            <a:endParaRPr lang="en-GB" sz="2400" dirty="0">
              <a:solidFill>
                <a:schemeClr val="tx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42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/>
      <p:bldP spid="84" grpId="0"/>
      <p:bldP spid="94" grpId="0"/>
      <p:bldP spid="95" grpId="0"/>
      <p:bldP spid="96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 animBg="1"/>
      <p:bldP spid="107" grpId="0"/>
      <p:bldP spid="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74378" y="747765"/>
          <a:ext cx="7784923" cy="201622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91632">
                  <a:extLst>
                    <a:ext uri="{9D8B030D-6E8A-4147-A177-3AD203B41FA5}">
                      <a16:colId xmlns:a16="http://schemas.microsoft.com/office/drawing/2014/main" val="1974427056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2966839184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686484584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347950250"/>
                    </a:ext>
                  </a:extLst>
                </a:gridCol>
                <a:gridCol w="1544151">
                  <a:extLst>
                    <a:ext uri="{9D8B030D-6E8A-4147-A177-3AD203B41FA5}">
                      <a16:colId xmlns:a16="http://schemas.microsoft.com/office/drawing/2014/main" val="1952140171"/>
                    </a:ext>
                  </a:extLst>
                </a:gridCol>
              </a:tblGrid>
              <a:tr h="7838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03197"/>
                  </a:ext>
                </a:extLst>
              </a:tr>
              <a:tr h="61639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034191"/>
                  </a:ext>
                </a:extLst>
              </a:tr>
              <a:tr h="61597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425684"/>
                  </a:ext>
                </a:extLst>
              </a:tr>
            </a:tbl>
          </a:graphicData>
        </a:graphic>
      </p:graphicFrame>
      <p:sp>
        <p:nvSpPr>
          <p:cNvPr id="74" name="Google Shape;2725;p37"/>
          <p:cNvSpPr/>
          <p:nvPr/>
        </p:nvSpPr>
        <p:spPr>
          <a:xfrm>
            <a:off x="420445" y="10900"/>
            <a:ext cx="8084577" cy="675103"/>
          </a:xfrm>
          <a:custGeom>
            <a:avLst/>
            <a:gdLst/>
            <a:ahLst/>
            <a:cxnLst/>
            <a:rect l="l" t="t" r="r" b="b"/>
            <a:pathLst>
              <a:path w="63821" h="8424" extrusionOk="0">
                <a:moveTo>
                  <a:pt x="0" y="0"/>
                </a:moveTo>
                <a:lnTo>
                  <a:pt x="2893" y="4212"/>
                </a:lnTo>
                <a:lnTo>
                  <a:pt x="0" y="8424"/>
                </a:lnTo>
                <a:lnTo>
                  <a:pt x="63820" y="8424"/>
                </a:lnTo>
                <a:lnTo>
                  <a:pt x="60928" y="4212"/>
                </a:lnTo>
                <a:lnTo>
                  <a:pt x="63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2726;p37"/>
          <p:cNvSpPr txBox="1">
            <a:spLocks noGrp="1"/>
          </p:cNvSpPr>
          <p:nvPr>
            <p:ph type="title" idx="4294967295"/>
          </p:nvPr>
        </p:nvSpPr>
        <p:spPr>
          <a:xfrm>
            <a:off x="1589653" y="41718"/>
            <a:ext cx="6544643" cy="5837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Bảng</a:t>
            </a:r>
            <a:r>
              <a:rPr lang="en-GB" sz="2200" dirty="0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200" dirty="0" err="1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thống</a:t>
            </a:r>
            <a:r>
              <a:rPr lang="en-GB" sz="2200" dirty="0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200" dirty="0" err="1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kê</a:t>
            </a:r>
            <a:r>
              <a:rPr lang="en-GB" sz="2200" dirty="0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200" dirty="0" err="1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số</a:t>
            </a:r>
            <a:r>
              <a:rPr lang="en-GB" sz="2200" dirty="0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200" dirty="0" err="1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r>
              <a:rPr lang="en-GB" sz="2200" dirty="0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200" dirty="0" err="1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của</a:t>
            </a:r>
            <a:r>
              <a:rPr lang="en-GB" sz="2200" dirty="0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200" dirty="0" err="1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bản</a:t>
            </a:r>
            <a:r>
              <a:rPr lang="en-GB" sz="2200" dirty="0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Na </a:t>
            </a:r>
            <a:r>
              <a:rPr lang="en-GB" sz="2200" dirty="0" err="1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đã</a:t>
            </a:r>
            <a:r>
              <a:rPr lang="en-GB" sz="2200" dirty="0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200" dirty="0" err="1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trồng</a:t>
            </a:r>
            <a:r>
              <a:rPr lang="en-GB" sz="2200" dirty="0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200" dirty="0" err="1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được</a:t>
            </a:r>
            <a:r>
              <a:rPr lang="en-GB" sz="2200" dirty="0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200" dirty="0" err="1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trong</a:t>
            </a:r>
            <a:r>
              <a:rPr lang="en-GB" sz="2200" dirty="0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4 </a:t>
            </a:r>
            <a:r>
              <a:rPr lang="en-GB" sz="2200" dirty="0" err="1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năm</a:t>
            </a:r>
            <a:r>
              <a:rPr lang="en-GB" sz="2200" dirty="0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:</a:t>
            </a:r>
            <a:endParaRPr sz="2200" dirty="0">
              <a:solidFill>
                <a:schemeClr val="bg1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76" name="Google Shape;2724;p37"/>
          <p:cNvSpPr/>
          <p:nvPr/>
        </p:nvSpPr>
        <p:spPr>
          <a:xfrm>
            <a:off x="822969" y="-13473"/>
            <a:ext cx="734700" cy="7347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2735;p37"/>
          <p:cNvSpPr txBox="1">
            <a:spLocks noGrp="1"/>
          </p:cNvSpPr>
          <p:nvPr>
            <p:ph type="title" idx="8"/>
          </p:nvPr>
        </p:nvSpPr>
        <p:spPr>
          <a:xfrm>
            <a:off x="752362" y="149555"/>
            <a:ext cx="875913" cy="3871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tx2"/>
                </a:solidFill>
              </a:rPr>
              <a:t>02</a:t>
            </a:r>
            <a:endParaRPr sz="3200" dirty="0">
              <a:solidFill>
                <a:schemeClr val="tx2"/>
              </a:solidFill>
            </a:endParaRPr>
          </a:p>
        </p:txBody>
      </p:sp>
      <p:sp>
        <p:nvSpPr>
          <p:cNvPr id="79" name="Title 1"/>
          <p:cNvSpPr>
            <a:spLocks noGrp="1"/>
          </p:cNvSpPr>
          <p:nvPr>
            <p:ph type="title"/>
          </p:nvPr>
        </p:nvSpPr>
        <p:spPr>
          <a:xfrm>
            <a:off x="1378946" y="747763"/>
            <a:ext cx="1075167" cy="471787"/>
          </a:xfrm>
        </p:spPr>
        <p:txBody>
          <a:bodyPr/>
          <a:lstStyle/>
          <a:p>
            <a:pPr algn="ctr"/>
            <a:r>
              <a:rPr lang="en-GB" sz="22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Năm</a:t>
            </a:r>
            <a:endParaRPr lang="en-GB" sz="22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560467" y="1110075"/>
            <a:ext cx="1431215" cy="493514"/>
          </a:xfrm>
        </p:spPr>
        <p:txBody>
          <a:bodyPr/>
          <a:lstStyle/>
          <a:p>
            <a:pPr algn="ctr"/>
            <a:r>
              <a:rPr lang="en-GB" sz="18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Loại</a:t>
            </a:r>
            <a:r>
              <a:rPr lang="en-GB" sz="18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18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endParaRPr lang="en-GB" sz="18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81" name="Title 1"/>
          <p:cNvSpPr>
            <a:spLocks noGrp="1"/>
          </p:cNvSpPr>
          <p:nvPr>
            <p:ph type="title"/>
          </p:nvPr>
        </p:nvSpPr>
        <p:spPr>
          <a:xfrm>
            <a:off x="2538388" y="765873"/>
            <a:ext cx="1286305" cy="745818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2000</a:t>
            </a:r>
            <a:endParaRPr lang="en-GB" sz="24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5614779" y="755855"/>
            <a:ext cx="1286305" cy="745818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2002</a:t>
            </a:r>
            <a:endParaRPr lang="en-GB" sz="24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7066261" y="748596"/>
            <a:ext cx="1286305" cy="745818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2003</a:t>
            </a:r>
            <a:endParaRPr lang="en-GB" sz="24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2329643" y="1560981"/>
            <a:ext cx="1519446" cy="57081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1875 </a:t>
            </a:r>
            <a:r>
              <a:rPr lang="en-GB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endParaRPr lang="en-GB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61090" y="769798"/>
            <a:ext cx="1656000" cy="75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itle 1"/>
          <p:cNvSpPr>
            <a:spLocks noGrp="1"/>
          </p:cNvSpPr>
          <p:nvPr>
            <p:ph type="title"/>
          </p:nvPr>
        </p:nvSpPr>
        <p:spPr>
          <a:xfrm>
            <a:off x="4113713" y="755855"/>
            <a:ext cx="1286305" cy="745818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2000</a:t>
            </a:r>
            <a:endParaRPr lang="en-GB" sz="24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95" name="Title 1"/>
          <p:cNvSpPr>
            <a:spLocks noGrp="1"/>
          </p:cNvSpPr>
          <p:nvPr>
            <p:ph type="title"/>
          </p:nvPr>
        </p:nvSpPr>
        <p:spPr>
          <a:xfrm>
            <a:off x="822969" y="1637299"/>
            <a:ext cx="1303066" cy="471787"/>
          </a:xfrm>
        </p:spPr>
        <p:txBody>
          <a:bodyPr/>
          <a:lstStyle/>
          <a:p>
            <a:pPr algn="ctr"/>
            <a:r>
              <a:rPr lang="en-GB" sz="22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Thông</a:t>
            </a:r>
            <a:endParaRPr lang="en-GB" sz="22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96" name="Title 1"/>
          <p:cNvSpPr>
            <a:spLocks noGrp="1"/>
          </p:cNvSpPr>
          <p:nvPr>
            <p:ph type="title"/>
          </p:nvPr>
        </p:nvSpPr>
        <p:spPr>
          <a:xfrm>
            <a:off x="628656" y="2250156"/>
            <a:ext cx="1764358" cy="471787"/>
          </a:xfrm>
        </p:spPr>
        <p:txBody>
          <a:bodyPr/>
          <a:lstStyle/>
          <a:p>
            <a:pPr algn="ctr"/>
            <a:r>
              <a:rPr lang="en-GB" sz="22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Bạch</a:t>
            </a:r>
            <a:r>
              <a:rPr lang="en-GB" sz="22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2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đàn</a:t>
            </a:r>
            <a:endParaRPr lang="en-GB" sz="22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99" name="Title 1"/>
          <p:cNvSpPr>
            <a:spLocks noGrp="1"/>
          </p:cNvSpPr>
          <p:nvPr>
            <p:ph type="title"/>
          </p:nvPr>
        </p:nvSpPr>
        <p:spPr>
          <a:xfrm>
            <a:off x="2317090" y="2141709"/>
            <a:ext cx="1519446" cy="57081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1745 </a:t>
            </a:r>
            <a:r>
              <a:rPr lang="en-GB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endParaRPr lang="en-GB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100" name="Title 1"/>
          <p:cNvSpPr>
            <a:spLocks noGrp="1"/>
          </p:cNvSpPr>
          <p:nvPr>
            <p:ph type="title"/>
          </p:nvPr>
        </p:nvSpPr>
        <p:spPr>
          <a:xfrm>
            <a:off x="3846282" y="1573924"/>
            <a:ext cx="1519446" cy="57081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2167 </a:t>
            </a:r>
            <a:r>
              <a:rPr lang="en-GB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endParaRPr lang="en-GB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101" name="Title 1"/>
          <p:cNvSpPr>
            <a:spLocks noGrp="1"/>
          </p:cNvSpPr>
          <p:nvPr>
            <p:ph type="title"/>
          </p:nvPr>
        </p:nvSpPr>
        <p:spPr>
          <a:xfrm>
            <a:off x="3857319" y="2162485"/>
            <a:ext cx="1519446" cy="57081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2040 </a:t>
            </a:r>
            <a:r>
              <a:rPr lang="en-GB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endParaRPr lang="en-GB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102" name="Title 1"/>
          <p:cNvSpPr>
            <a:spLocks noGrp="1"/>
          </p:cNvSpPr>
          <p:nvPr>
            <p:ph type="title"/>
          </p:nvPr>
        </p:nvSpPr>
        <p:spPr>
          <a:xfrm>
            <a:off x="5362921" y="1561037"/>
            <a:ext cx="1519446" cy="57081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1980 </a:t>
            </a:r>
            <a:r>
              <a:rPr lang="en-GB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endParaRPr lang="en-GB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103" name="Title 1"/>
          <p:cNvSpPr>
            <a:spLocks noGrp="1"/>
          </p:cNvSpPr>
          <p:nvPr>
            <p:ph type="title"/>
          </p:nvPr>
        </p:nvSpPr>
        <p:spPr>
          <a:xfrm>
            <a:off x="6876753" y="1538275"/>
            <a:ext cx="1519446" cy="57081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2540 </a:t>
            </a:r>
            <a:r>
              <a:rPr lang="en-GB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endParaRPr lang="en-GB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104" name="Title 1"/>
          <p:cNvSpPr>
            <a:spLocks noGrp="1"/>
          </p:cNvSpPr>
          <p:nvPr>
            <p:ph type="title"/>
          </p:nvPr>
        </p:nvSpPr>
        <p:spPr>
          <a:xfrm>
            <a:off x="5363505" y="2157526"/>
            <a:ext cx="1519446" cy="57081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2165 </a:t>
            </a:r>
            <a:r>
              <a:rPr lang="en-GB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endParaRPr lang="en-GB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105" name="Title 1"/>
          <p:cNvSpPr>
            <a:spLocks noGrp="1"/>
          </p:cNvSpPr>
          <p:nvPr>
            <p:ph type="title"/>
          </p:nvPr>
        </p:nvSpPr>
        <p:spPr>
          <a:xfrm>
            <a:off x="6864272" y="2127140"/>
            <a:ext cx="1519446" cy="57081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2515 </a:t>
            </a:r>
            <a:r>
              <a:rPr lang="en-GB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endParaRPr lang="en-GB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556071" y="3736687"/>
            <a:ext cx="7963273" cy="997573"/>
          </a:xfrm>
          <a:prstGeom prst="roundRect">
            <a:avLst>
              <a:gd name="adj" fmla="val 3234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629262" y="3793800"/>
            <a:ext cx="7830039" cy="860473"/>
          </a:xfrm>
        </p:spPr>
        <p:txBody>
          <a:bodyPr/>
          <a:lstStyle/>
          <a:p>
            <a:pPr algn="ctr"/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Số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thông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và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bạch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đàn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bản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Na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trồng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năm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2003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là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:        </a:t>
            </a:r>
            <a:b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</a:b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2540 + 2515 = 5055 (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)</a:t>
            </a:r>
            <a:endParaRPr lang="en-GB" dirty="0">
              <a:solidFill>
                <a:schemeClr val="accent4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108" name="Title 1"/>
          <p:cNvSpPr>
            <a:spLocks noGrp="1"/>
          </p:cNvSpPr>
          <p:nvPr>
            <p:ph type="title"/>
          </p:nvPr>
        </p:nvSpPr>
        <p:spPr>
          <a:xfrm>
            <a:off x="616897" y="2857099"/>
            <a:ext cx="7792099" cy="801797"/>
          </a:xfrm>
        </p:spPr>
        <p:txBody>
          <a:bodyPr/>
          <a:lstStyle/>
          <a:p>
            <a:pPr algn="l"/>
            <a:r>
              <a:rPr lang="en-GB" sz="2400" dirty="0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b) Năm 2003 bản Na trồng được tất cả bao nhiêu cây </a:t>
            </a:r>
            <a:r>
              <a:rPr lang="en-GB" sz="2400" dirty="0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thông </a:t>
            </a:r>
            <a:r>
              <a:rPr lang="en-GB" sz="2400" dirty="0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và bạch đàn?</a:t>
            </a:r>
            <a:endParaRPr lang="en-GB" sz="2400" dirty="0">
              <a:solidFill>
                <a:schemeClr val="tx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15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/>
      <p:bldP spid="84" grpId="0"/>
      <p:bldP spid="94" grpId="0"/>
      <p:bldP spid="95" grpId="0"/>
      <p:bldP spid="96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 animBg="1"/>
      <p:bldP spid="107" grpId="0"/>
      <p:bldP spid="1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09926" y="1503499"/>
            <a:ext cx="7274115" cy="1335411"/>
          </a:xfrm>
          <a:prstGeom prst="roundRect">
            <a:avLst>
              <a:gd name="adj" fmla="val 3234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5" name="Google Shape;2725;p37"/>
          <p:cNvSpPr/>
          <p:nvPr/>
        </p:nvSpPr>
        <p:spPr>
          <a:xfrm>
            <a:off x="420445" y="109206"/>
            <a:ext cx="8084577" cy="1064396"/>
          </a:xfrm>
          <a:custGeom>
            <a:avLst/>
            <a:gdLst/>
            <a:ahLst/>
            <a:cxnLst/>
            <a:rect l="l" t="t" r="r" b="b"/>
            <a:pathLst>
              <a:path w="63821" h="8424" extrusionOk="0">
                <a:moveTo>
                  <a:pt x="0" y="0"/>
                </a:moveTo>
                <a:lnTo>
                  <a:pt x="2893" y="4212"/>
                </a:lnTo>
                <a:lnTo>
                  <a:pt x="0" y="8424"/>
                </a:lnTo>
                <a:lnTo>
                  <a:pt x="63820" y="8424"/>
                </a:lnTo>
                <a:lnTo>
                  <a:pt x="60928" y="4212"/>
                </a:lnTo>
                <a:lnTo>
                  <a:pt x="63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6" name="Google Shape;2726;p37"/>
          <p:cNvSpPr txBox="1">
            <a:spLocks noGrp="1"/>
          </p:cNvSpPr>
          <p:nvPr>
            <p:ph type="title" idx="15"/>
          </p:nvPr>
        </p:nvSpPr>
        <p:spPr>
          <a:xfrm>
            <a:off x="1448219" y="253333"/>
            <a:ext cx="7023311" cy="7714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Nhìn</a:t>
            </a:r>
            <a:r>
              <a:rPr lang="en-GB" sz="2400" dirty="0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400" dirty="0" err="1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dãy</a:t>
            </a:r>
            <a:r>
              <a:rPr lang="en-GB" sz="2400" dirty="0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400" dirty="0" err="1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số</a:t>
            </a:r>
            <a:r>
              <a:rPr lang="en-GB" sz="2400" dirty="0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400" dirty="0" err="1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liệu</a:t>
            </a:r>
            <a:r>
              <a:rPr lang="en-GB" sz="2400" dirty="0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400" dirty="0" err="1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và</a:t>
            </a:r>
            <a:r>
              <a:rPr lang="en-GB" sz="2400" dirty="0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400" dirty="0" err="1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chọn</a:t>
            </a:r>
            <a:r>
              <a:rPr lang="en-GB" sz="2400" dirty="0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400" dirty="0" err="1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đáp</a:t>
            </a:r>
            <a:r>
              <a:rPr lang="en-GB" sz="2400" dirty="0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400" dirty="0" err="1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án</a:t>
            </a:r>
            <a:r>
              <a:rPr lang="en-GB" sz="2400" dirty="0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400" dirty="0" err="1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đúng</a:t>
            </a:r>
            <a:r>
              <a:rPr lang="en-GB" sz="2400" dirty="0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:  </a:t>
            </a:r>
            <a:br>
              <a:rPr lang="en-GB" sz="2400" dirty="0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</a:br>
            <a:r>
              <a:rPr lang="en-GB" sz="2400" dirty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400" dirty="0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90 ; 80 ; 70 ; 60 ; 50 ; 40 ; 30 ; 20 ; 10</a:t>
            </a:r>
            <a:endParaRPr sz="2400" dirty="0"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grpSp>
        <p:nvGrpSpPr>
          <p:cNvPr id="2739" name="Google Shape;2739;p37"/>
          <p:cNvGrpSpPr/>
          <p:nvPr/>
        </p:nvGrpSpPr>
        <p:grpSpPr>
          <a:xfrm>
            <a:off x="420445" y="3626926"/>
            <a:ext cx="216102" cy="209587"/>
            <a:chOff x="375445" y="3222151"/>
            <a:chExt cx="216102" cy="209587"/>
          </a:xfrm>
        </p:grpSpPr>
        <p:sp>
          <p:nvSpPr>
            <p:cNvPr id="2740" name="Google Shape;2740;p37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7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4" name="Google Shape;2724;p37"/>
          <p:cNvSpPr/>
          <p:nvPr/>
        </p:nvSpPr>
        <p:spPr>
          <a:xfrm>
            <a:off x="747011" y="273649"/>
            <a:ext cx="734700" cy="7347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5" name="Google Shape;2735;p37"/>
          <p:cNvSpPr txBox="1">
            <a:spLocks noGrp="1"/>
          </p:cNvSpPr>
          <p:nvPr>
            <p:ph type="title" idx="8"/>
          </p:nvPr>
        </p:nvSpPr>
        <p:spPr>
          <a:xfrm>
            <a:off x="680025" y="401923"/>
            <a:ext cx="868671" cy="4753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tx2"/>
                </a:solidFill>
              </a:rPr>
              <a:t>03</a:t>
            </a:r>
            <a:endParaRPr sz="32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5055" y="1530911"/>
            <a:ext cx="5923855" cy="1280586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a)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Dãy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trên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có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tất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cả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là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:		</a:t>
            </a:r>
            <a:b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</a:br>
            <a:r>
              <a:rPr lang="en-GB" dirty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	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A. 9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số</a:t>
            </a:r>
            <a:r>
              <a:rPr lang="en-GB" dirty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	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	B. 18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số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/>
            </a:r>
            <a:b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</a:br>
            <a:r>
              <a:rPr lang="en-GB" dirty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	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C. 10 số</a:t>
            </a:r>
            <a:r>
              <a:rPr lang="en-GB" dirty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	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D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. 81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số</a:t>
            </a:r>
            <a:endParaRPr lang="en-GB" dirty="0">
              <a:solidFill>
                <a:schemeClr val="accent4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09926" y="3168807"/>
            <a:ext cx="7274115" cy="1335411"/>
          </a:xfrm>
          <a:prstGeom prst="roundRect">
            <a:avLst>
              <a:gd name="adj" fmla="val 3234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585055" y="3196219"/>
            <a:ext cx="5923855" cy="1280586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b)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Số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thứ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tư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trong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dãy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là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:		</a:t>
            </a:r>
            <a:b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</a:br>
            <a:r>
              <a:rPr lang="en-GB" dirty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	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A. 4</a:t>
            </a:r>
            <a:r>
              <a:rPr lang="en-GB" dirty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	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		B. 0</a:t>
            </a:r>
            <a:b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</a:br>
            <a:r>
              <a:rPr lang="en-GB" dirty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	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C. 60</a:t>
            </a:r>
            <a:r>
              <a:rPr lang="en-GB" dirty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	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		D. 40</a:t>
            </a:r>
            <a:endParaRPr lang="en-GB" dirty="0">
              <a:solidFill>
                <a:schemeClr val="accent4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46020" y="1920240"/>
            <a:ext cx="491490" cy="502920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446020" y="3987592"/>
            <a:ext cx="491490" cy="502920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65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28" grpId="0" animBg="1"/>
      <p:bldP spid="29" grpId="0"/>
      <p:bldP spid="11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399910"/>
              </p:ext>
            </p:extLst>
          </p:nvPr>
        </p:nvGraphicFramePr>
        <p:xfrm>
          <a:off x="421712" y="2316814"/>
          <a:ext cx="8333668" cy="250664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87198">
                  <a:extLst>
                    <a:ext uri="{9D8B030D-6E8A-4147-A177-3AD203B41FA5}">
                      <a16:colId xmlns:a16="http://schemas.microsoft.com/office/drawing/2014/main" val="395831185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281832396"/>
                    </a:ext>
                  </a:extLst>
                </a:gridCol>
                <a:gridCol w="2045970">
                  <a:extLst>
                    <a:ext uri="{9D8B030D-6E8A-4147-A177-3AD203B41FA5}">
                      <a16:colId xmlns:a16="http://schemas.microsoft.com/office/drawing/2014/main" val="1525484104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648882785"/>
                    </a:ext>
                  </a:extLst>
                </a:gridCol>
              </a:tblGrid>
              <a:tr h="62666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068451"/>
                  </a:ext>
                </a:extLst>
              </a:tr>
              <a:tr h="62666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657864"/>
                  </a:ext>
                </a:extLst>
              </a:tr>
              <a:tr h="62666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113532"/>
                  </a:ext>
                </a:extLst>
              </a:tr>
              <a:tr h="62666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995420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772775" y="634757"/>
            <a:ext cx="7760971" cy="1630433"/>
          </a:xfrm>
          <a:prstGeom prst="roundRect">
            <a:avLst>
              <a:gd name="adj" fmla="val 2077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5" name="Google Shape;2725;p37"/>
          <p:cNvSpPr/>
          <p:nvPr/>
        </p:nvSpPr>
        <p:spPr>
          <a:xfrm>
            <a:off x="420445" y="29196"/>
            <a:ext cx="8084577" cy="576797"/>
          </a:xfrm>
          <a:custGeom>
            <a:avLst/>
            <a:gdLst/>
            <a:ahLst/>
            <a:cxnLst/>
            <a:rect l="l" t="t" r="r" b="b"/>
            <a:pathLst>
              <a:path w="63821" h="8424" extrusionOk="0">
                <a:moveTo>
                  <a:pt x="0" y="0"/>
                </a:moveTo>
                <a:lnTo>
                  <a:pt x="2893" y="4212"/>
                </a:lnTo>
                <a:lnTo>
                  <a:pt x="0" y="8424"/>
                </a:lnTo>
                <a:lnTo>
                  <a:pt x="63820" y="8424"/>
                </a:lnTo>
                <a:lnTo>
                  <a:pt x="60928" y="4212"/>
                </a:lnTo>
                <a:lnTo>
                  <a:pt x="63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6" name="Google Shape;2726;p37"/>
          <p:cNvSpPr txBox="1">
            <a:spLocks noGrp="1"/>
          </p:cNvSpPr>
          <p:nvPr>
            <p:ph type="title" idx="15"/>
          </p:nvPr>
        </p:nvSpPr>
        <p:spPr>
          <a:xfrm>
            <a:off x="1589653" y="30289"/>
            <a:ext cx="6544643" cy="4954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Đ</a:t>
            </a:r>
            <a:r>
              <a:rPr lang="en-GB" dirty="0" err="1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i</a:t>
            </a:r>
            <a:r>
              <a:rPr lang="en" dirty="0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ền số liệu vào bảng:</a:t>
            </a:r>
            <a:endParaRPr dirty="0"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grpSp>
        <p:nvGrpSpPr>
          <p:cNvPr id="2739" name="Google Shape;2739;p37"/>
          <p:cNvGrpSpPr/>
          <p:nvPr/>
        </p:nvGrpSpPr>
        <p:grpSpPr>
          <a:xfrm>
            <a:off x="77563" y="3701481"/>
            <a:ext cx="216102" cy="209587"/>
            <a:chOff x="375445" y="3222151"/>
            <a:chExt cx="216102" cy="209587"/>
          </a:xfrm>
        </p:grpSpPr>
        <p:sp>
          <p:nvSpPr>
            <p:cNvPr id="2740" name="Google Shape;2740;p37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7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4" name="Google Shape;2724;p37"/>
          <p:cNvSpPr/>
          <p:nvPr/>
        </p:nvSpPr>
        <p:spPr>
          <a:xfrm>
            <a:off x="781301" y="-46391"/>
            <a:ext cx="734700" cy="7347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5" name="Google Shape;2735;p37"/>
          <p:cNvSpPr txBox="1">
            <a:spLocks noGrp="1"/>
          </p:cNvSpPr>
          <p:nvPr>
            <p:ph type="title" idx="8"/>
          </p:nvPr>
        </p:nvSpPr>
        <p:spPr>
          <a:xfrm>
            <a:off x="720098" y="127364"/>
            <a:ext cx="868671" cy="3871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tx2"/>
                </a:solidFill>
              </a:rPr>
              <a:t>04</a:t>
            </a:r>
            <a:endParaRPr sz="32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11" y="697742"/>
            <a:ext cx="7636501" cy="1577137"/>
          </a:xfrm>
        </p:spPr>
        <p:txBody>
          <a:bodyPr/>
          <a:lstStyle/>
          <a:p>
            <a:pPr defTabSz="942975"/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Trong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cuộc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thi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chào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mừng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Ngày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Nhà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giáo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Việt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Nam,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các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bạn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khối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lớp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3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đã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đạt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những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giải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sau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đây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:</a:t>
            </a:r>
            <a:b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</a:b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-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Văn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nghệ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:	3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giải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nhất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và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2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giải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ba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/>
            </a:r>
            <a:b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</a:b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-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Kể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chuyện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:	2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giải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nhất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, 1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giải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nhì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và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4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giải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ba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/>
            </a:r>
            <a:b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</a:b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-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Cờ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vua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:	1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giải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nhất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và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2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giải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nhì</a:t>
            </a:r>
            <a:endParaRPr lang="en-GB" dirty="0">
              <a:solidFill>
                <a:schemeClr val="accent4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1614759" y="2190170"/>
            <a:ext cx="1286305" cy="745818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Môn</a:t>
            </a:r>
            <a:endParaRPr lang="en-GB" sz="24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11507" y="2520975"/>
            <a:ext cx="1072659" cy="477703"/>
          </a:xfrm>
        </p:spPr>
        <p:txBody>
          <a:bodyPr/>
          <a:lstStyle/>
          <a:p>
            <a:pPr algn="ctr"/>
            <a:r>
              <a:rPr lang="en-GB" sz="24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Giải</a:t>
            </a:r>
            <a:endParaRPr lang="en-GB" sz="24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2725712" y="2293954"/>
            <a:ext cx="2017738" cy="745818"/>
          </a:xfrm>
        </p:spPr>
        <p:txBody>
          <a:bodyPr/>
          <a:lstStyle/>
          <a:p>
            <a:pPr algn="ctr"/>
            <a:r>
              <a:rPr lang="en-GB" sz="24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Văn</a:t>
            </a:r>
            <a:r>
              <a:rPr lang="en-GB" sz="24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4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nghệ</a:t>
            </a:r>
            <a:endParaRPr lang="en-GB" sz="24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753655" y="2271094"/>
            <a:ext cx="2017738" cy="745818"/>
          </a:xfrm>
        </p:spPr>
        <p:txBody>
          <a:bodyPr/>
          <a:lstStyle/>
          <a:p>
            <a:pPr algn="ctr"/>
            <a:r>
              <a:rPr lang="en-GB" sz="24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Kể</a:t>
            </a:r>
            <a:r>
              <a:rPr lang="en-GB" sz="24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4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chuyện</a:t>
            </a:r>
            <a:endParaRPr lang="en-GB" sz="24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6761484" y="2267467"/>
            <a:ext cx="2017738" cy="745818"/>
          </a:xfrm>
        </p:spPr>
        <p:txBody>
          <a:bodyPr/>
          <a:lstStyle/>
          <a:p>
            <a:pPr algn="ctr"/>
            <a:r>
              <a:rPr lang="en-GB" sz="24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Cờ</a:t>
            </a:r>
            <a:r>
              <a:rPr lang="en-GB" sz="24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4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vua</a:t>
            </a:r>
            <a:endParaRPr lang="en-GB" sz="24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3054774" y="2921343"/>
            <a:ext cx="1286305" cy="745818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3</a:t>
            </a:r>
            <a:endParaRPr lang="en-GB" sz="28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3054773" y="3514996"/>
            <a:ext cx="1286305" cy="745818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0</a:t>
            </a:r>
            <a:endParaRPr lang="en-GB" sz="28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3030931" y="4130955"/>
            <a:ext cx="1286305" cy="745818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</a:t>
            </a:r>
            <a:endParaRPr lang="en-GB" sz="28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1507" y="2325754"/>
            <a:ext cx="2304000" cy="6292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548723" y="2893438"/>
            <a:ext cx="2017738" cy="745818"/>
          </a:xfrm>
        </p:spPr>
        <p:txBody>
          <a:bodyPr/>
          <a:lstStyle/>
          <a:p>
            <a:pPr algn="ctr"/>
            <a:r>
              <a:rPr lang="en-GB" sz="24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Nhất</a:t>
            </a:r>
            <a:endParaRPr lang="en-GB" sz="24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24881" y="3538161"/>
            <a:ext cx="2017738" cy="745818"/>
          </a:xfrm>
        </p:spPr>
        <p:txBody>
          <a:bodyPr/>
          <a:lstStyle/>
          <a:p>
            <a:pPr algn="ctr"/>
            <a:r>
              <a:rPr lang="en-GB" sz="24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Nhì</a:t>
            </a:r>
            <a:endParaRPr lang="en-GB" sz="24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528815" y="4130210"/>
            <a:ext cx="2017738" cy="745818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Ba</a:t>
            </a:r>
            <a:endParaRPr lang="en-GB" sz="24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5072512" y="2904870"/>
            <a:ext cx="1286305" cy="745818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5072511" y="3514996"/>
            <a:ext cx="1286305" cy="745818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1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5048668" y="4141860"/>
            <a:ext cx="1286305" cy="745818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4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7090249" y="2897411"/>
            <a:ext cx="1286305" cy="745818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1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090248" y="3507537"/>
            <a:ext cx="1286305" cy="745818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7066405" y="4134401"/>
            <a:ext cx="1286305" cy="745818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0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38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35" grpId="0"/>
      <p:bldP spid="37" grpId="0"/>
      <p:bldP spid="38" grpId="0"/>
      <p:bldP spid="39" grpId="0"/>
      <p:bldP spid="40" grpId="0"/>
      <p:bldP spid="41" grpId="0"/>
      <p:bldP spid="44" grpId="0"/>
      <p:bldP spid="45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7" name="Google Shape;3117;p46"/>
          <p:cNvSpPr/>
          <p:nvPr/>
        </p:nvSpPr>
        <p:spPr>
          <a:xfrm>
            <a:off x="2981416" y="3312048"/>
            <a:ext cx="5421434" cy="586353"/>
          </a:xfrm>
          <a:custGeom>
            <a:avLst/>
            <a:gdLst/>
            <a:ahLst/>
            <a:cxnLst/>
            <a:rect l="l" t="t" r="r" b="b"/>
            <a:pathLst>
              <a:path w="63821" h="8424" extrusionOk="0">
                <a:moveTo>
                  <a:pt x="0" y="0"/>
                </a:moveTo>
                <a:lnTo>
                  <a:pt x="2893" y="4212"/>
                </a:lnTo>
                <a:lnTo>
                  <a:pt x="0" y="8424"/>
                </a:lnTo>
                <a:lnTo>
                  <a:pt x="63820" y="8424"/>
                </a:lnTo>
                <a:lnTo>
                  <a:pt x="60928" y="4212"/>
                </a:lnTo>
                <a:lnTo>
                  <a:pt x="63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9" name="Google Shape;3119;p46"/>
          <p:cNvSpPr txBox="1">
            <a:spLocks noGrp="1"/>
          </p:cNvSpPr>
          <p:nvPr>
            <p:ph type="title"/>
          </p:nvPr>
        </p:nvSpPr>
        <p:spPr>
          <a:xfrm>
            <a:off x="2675258" y="1875515"/>
            <a:ext cx="6162584" cy="9304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 smtClean="0"/>
              <a:t>Thanks!</a:t>
            </a:r>
            <a:endParaRPr sz="8800" dirty="0"/>
          </a:p>
        </p:txBody>
      </p:sp>
      <p:grpSp>
        <p:nvGrpSpPr>
          <p:cNvPr id="3120" name="Google Shape;3120;p46"/>
          <p:cNvGrpSpPr/>
          <p:nvPr/>
        </p:nvGrpSpPr>
        <p:grpSpPr>
          <a:xfrm>
            <a:off x="370299" y="1133966"/>
            <a:ext cx="2333543" cy="2989869"/>
            <a:chOff x="713225" y="712379"/>
            <a:chExt cx="2902416" cy="3718742"/>
          </a:xfrm>
        </p:grpSpPr>
        <p:sp>
          <p:nvSpPr>
            <p:cNvPr id="3121" name="Google Shape;3121;p46"/>
            <p:cNvSpPr/>
            <p:nvPr/>
          </p:nvSpPr>
          <p:spPr>
            <a:xfrm>
              <a:off x="1145632" y="4222178"/>
              <a:ext cx="1606080" cy="208943"/>
            </a:xfrm>
            <a:custGeom>
              <a:avLst/>
              <a:gdLst/>
              <a:ahLst/>
              <a:cxnLst/>
              <a:rect l="l" t="t" r="r" b="b"/>
              <a:pathLst>
                <a:path w="81064" h="10546" extrusionOk="0">
                  <a:moveTo>
                    <a:pt x="40519" y="0"/>
                  </a:moveTo>
                  <a:lnTo>
                    <a:pt x="37593" y="25"/>
                  </a:lnTo>
                  <a:lnTo>
                    <a:pt x="34717" y="51"/>
                  </a:lnTo>
                  <a:lnTo>
                    <a:pt x="31916" y="126"/>
                  </a:lnTo>
                  <a:lnTo>
                    <a:pt x="29166" y="227"/>
                  </a:lnTo>
                  <a:lnTo>
                    <a:pt x="29141" y="5399"/>
                  </a:lnTo>
                  <a:lnTo>
                    <a:pt x="8099" y="5803"/>
                  </a:lnTo>
                  <a:lnTo>
                    <a:pt x="8099" y="5803"/>
                  </a:lnTo>
                  <a:lnTo>
                    <a:pt x="8175" y="5349"/>
                  </a:lnTo>
                  <a:lnTo>
                    <a:pt x="8276" y="4895"/>
                  </a:lnTo>
                  <a:lnTo>
                    <a:pt x="8402" y="4415"/>
                  </a:lnTo>
                  <a:lnTo>
                    <a:pt x="8554" y="3911"/>
                  </a:lnTo>
                  <a:lnTo>
                    <a:pt x="8781" y="3406"/>
                  </a:lnTo>
                  <a:lnTo>
                    <a:pt x="9008" y="2876"/>
                  </a:lnTo>
                  <a:lnTo>
                    <a:pt x="9310" y="2372"/>
                  </a:lnTo>
                  <a:lnTo>
                    <a:pt x="9638" y="1867"/>
                  </a:lnTo>
                  <a:lnTo>
                    <a:pt x="8554" y="2044"/>
                  </a:lnTo>
                  <a:lnTo>
                    <a:pt x="7494" y="2220"/>
                  </a:lnTo>
                  <a:lnTo>
                    <a:pt x="6510" y="2397"/>
                  </a:lnTo>
                  <a:lnTo>
                    <a:pt x="5602" y="2599"/>
                  </a:lnTo>
                  <a:lnTo>
                    <a:pt x="4744" y="2801"/>
                  </a:lnTo>
                  <a:lnTo>
                    <a:pt x="3937" y="3002"/>
                  </a:lnTo>
                  <a:lnTo>
                    <a:pt x="3205" y="3204"/>
                  </a:lnTo>
                  <a:lnTo>
                    <a:pt x="2549" y="3431"/>
                  </a:lnTo>
                  <a:lnTo>
                    <a:pt x="1969" y="3633"/>
                  </a:lnTo>
                  <a:lnTo>
                    <a:pt x="1464" y="3860"/>
                  </a:lnTo>
                  <a:lnTo>
                    <a:pt x="1010" y="4087"/>
                  </a:lnTo>
                  <a:lnTo>
                    <a:pt x="657" y="4314"/>
                  </a:lnTo>
                  <a:lnTo>
                    <a:pt x="354" y="4567"/>
                  </a:lnTo>
                  <a:lnTo>
                    <a:pt x="253" y="4668"/>
                  </a:lnTo>
                  <a:lnTo>
                    <a:pt x="152" y="4794"/>
                  </a:lnTo>
                  <a:lnTo>
                    <a:pt x="76" y="4920"/>
                  </a:lnTo>
                  <a:lnTo>
                    <a:pt x="26" y="5021"/>
                  </a:lnTo>
                  <a:lnTo>
                    <a:pt x="1" y="5147"/>
                  </a:lnTo>
                  <a:lnTo>
                    <a:pt x="1" y="5273"/>
                  </a:lnTo>
                  <a:lnTo>
                    <a:pt x="1" y="5399"/>
                  </a:lnTo>
                  <a:lnTo>
                    <a:pt x="51" y="5551"/>
                  </a:lnTo>
                  <a:lnTo>
                    <a:pt x="102" y="5677"/>
                  </a:lnTo>
                  <a:lnTo>
                    <a:pt x="203" y="5803"/>
                  </a:lnTo>
                  <a:lnTo>
                    <a:pt x="304" y="5954"/>
                  </a:lnTo>
                  <a:lnTo>
                    <a:pt x="455" y="6080"/>
                  </a:lnTo>
                  <a:lnTo>
                    <a:pt x="631" y="6207"/>
                  </a:lnTo>
                  <a:lnTo>
                    <a:pt x="808" y="6333"/>
                  </a:lnTo>
                  <a:lnTo>
                    <a:pt x="1262" y="6585"/>
                  </a:lnTo>
                  <a:lnTo>
                    <a:pt x="1817" y="6837"/>
                  </a:lnTo>
                  <a:lnTo>
                    <a:pt x="2448" y="7090"/>
                  </a:lnTo>
                  <a:lnTo>
                    <a:pt x="3180" y="7317"/>
                  </a:lnTo>
                  <a:lnTo>
                    <a:pt x="3987" y="7569"/>
                  </a:lnTo>
                  <a:lnTo>
                    <a:pt x="4870" y="7796"/>
                  </a:lnTo>
                  <a:lnTo>
                    <a:pt x="5854" y="7998"/>
                  </a:lnTo>
                  <a:lnTo>
                    <a:pt x="6914" y="8225"/>
                  </a:lnTo>
                  <a:lnTo>
                    <a:pt x="8049" y="8427"/>
                  </a:lnTo>
                  <a:lnTo>
                    <a:pt x="9235" y="8629"/>
                  </a:lnTo>
                  <a:lnTo>
                    <a:pt x="10521" y="8805"/>
                  </a:lnTo>
                  <a:lnTo>
                    <a:pt x="11859" y="9007"/>
                  </a:lnTo>
                  <a:lnTo>
                    <a:pt x="13271" y="9184"/>
                  </a:lnTo>
                  <a:lnTo>
                    <a:pt x="14735" y="9335"/>
                  </a:lnTo>
                  <a:lnTo>
                    <a:pt x="17863" y="9638"/>
                  </a:lnTo>
                  <a:lnTo>
                    <a:pt x="21194" y="9915"/>
                  </a:lnTo>
                  <a:lnTo>
                    <a:pt x="24751" y="10117"/>
                  </a:lnTo>
                  <a:lnTo>
                    <a:pt x="28460" y="10294"/>
                  </a:lnTo>
                  <a:lnTo>
                    <a:pt x="32345" y="10445"/>
                  </a:lnTo>
                  <a:lnTo>
                    <a:pt x="36382" y="10521"/>
                  </a:lnTo>
                  <a:lnTo>
                    <a:pt x="40519" y="10546"/>
                  </a:lnTo>
                  <a:lnTo>
                    <a:pt x="44682" y="10521"/>
                  </a:lnTo>
                  <a:lnTo>
                    <a:pt x="48694" y="10445"/>
                  </a:lnTo>
                  <a:lnTo>
                    <a:pt x="52579" y="10294"/>
                  </a:lnTo>
                  <a:lnTo>
                    <a:pt x="56313" y="10117"/>
                  </a:lnTo>
                  <a:lnTo>
                    <a:pt x="59845" y="9915"/>
                  </a:lnTo>
                  <a:lnTo>
                    <a:pt x="63201" y="9638"/>
                  </a:lnTo>
                  <a:lnTo>
                    <a:pt x="66304" y="9335"/>
                  </a:lnTo>
                  <a:lnTo>
                    <a:pt x="67793" y="9184"/>
                  </a:lnTo>
                  <a:lnTo>
                    <a:pt x="69180" y="9007"/>
                  </a:lnTo>
                  <a:lnTo>
                    <a:pt x="70543" y="8805"/>
                  </a:lnTo>
                  <a:lnTo>
                    <a:pt x="71804" y="8629"/>
                  </a:lnTo>
                  <a:lnTo>
                    <a:pt x="73015" y="8427"/>
                  </a:lnTo>
                  <a:lnTo>
                    <a:pt x="74150" y="8225"/>
                  </a:lnTo>
                  <a:lnTo>
                    <a:pt x="75185" y="7998"/>
                  </a:lnTo>
                  <a:lnTo>
                    <a:pt x="76169" y="7796"/>
                  </a:lnTo>
                  <a:lnTo>
                    <a:pt x="77077" y="7569"/>
                  </a:lnTo>
                  <a:lnTo>
                    <a:pt x="77884" y="7317"/>
                  </a:lnTo>
                  <a:lnTo>
                    <a:pt x="78616" y="7090"/>
                  </a:lnTo>
                  <a:lnTo>
                    <a:pt x="79247" y="6837"/>
                  </a:lnTo>
                  <a:lnTo>
                    <a:pt x="79777" y="6585"/>
                  </a:lnTo>
                  <a:lnTo>
                    <a:pt x="80231" y="6333"/>
                  </a:lnTo>
                  <a:lnTo>
                    <a:pt x="80433" y="6207"/>
                  </a:lnTo>
                  <a:lnTo>
                    <a:pt x="80584" y="6080"/>
                  </a:lnTo>
                  <a:lnTo>
                    <a:pt x="80735" y="5954"/>
                  </a:lnTo>
                  <a:lnTo>
                    <a:pt x="80861" y="5803"/>
                  </a:lnTo>
                  <a:lnTo>
                    <a:pt x="80937" y="5677"/>
                  </a:lnTo>
                  <a:lnTo>
                    <a:pt x="81013" y="5551"/>
                  </a:lnTo>
                  <a:lnTo>
                    <a:pt x="81038" y="5399"/>
                  </a:lnTo>
                  <a:lnTo>
                    <a:pt x="81063" y="5273"/>
                  </a:lnTo>
                  <a:lnTo>
                    <a:pt x="81038" y="5147"/>
                  </a:lnTo>
                  <a:lnTo>
                    <a:pt x="81013" y="4996"/>
                  </a:lnTo>
                  <a:lnTo>
                    <a:pt x="80937" y="4869"/>
                  </a:lnTo>
                  <a:lnTo>
                    <a:pt x="80861" y="4743"/>
                  </a:lnTo>
                  <a:lnTo>
                    <a:pt x="80735" y="4592"/>
                  </a:lnTo>
                  <a:lnTo>
                    <a:pt x="80584" y="4466"/>
                  </a:lnTo>
                  <a:lnTo>
                    <a:pt x="80433" y="4340"/>
                  </a:lnTo>
                  <a:lnTo>
                    <a:pt x="80231" y="4213"/>
                  </a:lnTo>
                  <a:lnTo>
                    <a:pt x="79777" y="3961"/>
                  </a:lnTo>
                  <a:lnTo>
                    <a:pt x="79247" y="3709"/>
                  </a:lnTo>
                  <a:lnTo>
                    <a:pt x="78616" y="3457"/>
                  </a:lnTo>
                  <a:lnTo>
                    <a:pt x="77884" y="3229"/>
                  </a:lnTo>
                  <a:lnTo>
                    <a:pt x="77077" y="3002"/>
                  </a:lnTo>
                  <a:lnTo>
                    <a:pt x="76169" y="2775"/>
                  </a:lnTo>
                  <a:lnTo>
                    <a:pt x="75185" y="2548"/>
                  </a:lnTo>
                  <a:lnTo>
                    <a:pt x="74150" y="2321"/>
                  </a:lnTo>
                  <a:lnTo>
                    <a:pt x="73015" y="2119"/>
                  </a:lnTo>
                  <a:lnTo>
                    <a:pt x="71804" y="1918"/>
                  </a:lnTo>
                  <a:lnTo>
                    <a:pt x="70543" y="1741"/>
                  </a:lnTo>
                  <a:lnTo>
                    <a:pt x="69180" y="1539"/>
                  </a:lnTo>
                  <a:lnTo>
                    <a:pt x="67793" y="1388"/>
                  </a:lnTo>
                  <a:lnTo>
                    <a:pt x="66304" y="1211"/>
                  </a:lnTo>
                  <a:lnTo>
                    <a:pt x="63201" y="908"/>
                  </a:lnTo>
                  <a:lnTo>
                    <a:pt x="59845" y="631"/>
                  </a:lnTo>
                  <a:lnTo>
                    <a:pt x="56313" y="429"/>
                  </a:lnTo>
                  <a:lnTo>
                    <a:pt x="52579" y="252"/>
                  </a:lnTo>
                  <a:lnTo>
                    <a:pt x="48694" y="126"/>
                  </a:lnTo>
                  <a:lnTo>
                    <a:pt x="44682" y="25"/>
                  </a:lnTo>
                  <a:lnTo>
                    <a:pt x="405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6"/>
            <p:cNvSpPr/>
            <p:nvPr/>
          </p:nvSpPr>
          <p:spPr>
            <a:xfrm>
              <a:off x="1145632" y="4222178"/>
              <a:ext cx="1606080" cy="208943"/>
            </a:xfrm>
            <a:custGeom>
              <a:avLst/>
              <a:gdLst/>
              <a:ahLst/>
              <a:cxnLst/>
              <a:rect l="l" t="t" r="r" b="b"/>
              <a:pathLst>
                <a:path w="81064" h="10546" fill="none" extrusionOk="0">
                  <a:moveTo>
                    <a:pt x="40519" y="0"/>
                  </a:moveTo>
                  <a:lnTo>
                    <a:pt x="40519" y="0"/>
                  </a:lnTo>
                  <a:lnTo>
                    <a:pt x="37593" y="25"/>
                  </a:lnTo>
                  <a:lnTo>
                    <a:pt x="34717" y="51"/>
                  </a:lnTo>
                  <a:lnTo>
                    <a:pt x="31916" y="126"/>
                  </a:lnTo>
                  <a:lnTo>
                    <a:pt x="29166" y="227"/>
                  </a:lnTo>
                  <a:lnTo>
                    <a:pt x="29166" y="227"/>
                  </a:lnTo>
                  <a:lnTo>
                    <a:pt x="29141" y="5399"/>
                  </a:lnTo>
                  <a:lnTo>
                    <a:pt x="29141" y="5399"/>
                  </a:lnTo>
                  <a:lnTo>
                    <a:pt x="8099" y="5803"/>
                  </a:lnTo>
                  <a:lnTo>
                    <a:pt x="8099" y="5803"/>
                  </a:lnTo>
                  <a:lnTo>
                    <a:pt x="8175" y="5349"/>
                  </a:lnTo>
                  <a:lnTo>
                    <a:pt x="8276" y="4895"/>
                  </a:lnTo>
                  <a:lnTo>
                    <a:pt x="8402" y="4415"/>
                  </a:lnTo>
                  <a:lnTo>
                    <a:pt x="8554" y="3911"/>
                  </a:lnTo>
                  <a:lnTo>
                    <a:pt x="8781" y="3406"/>
                  </a:lnTo>
                  <a:lnTo>
                    <a:pt x="9008" y="2876"/>
                  </a:lnTo>
                  <a:lnTo>
                    <a:pt x="9310" y="2372"/>
                  </a:lnTo>
                  <a:lnTo>
                    <a:pt x="9638" y="1867"/>
                  </a:lnTo>
                  <a:lnTo>
                    <a:pt x="9638" y="1867"/>
                  </a:lnTo>
                  <a:lnTo>
                    <a:pt x="8554" y="2044"/>
                  </a:lnTo>
                  <a:lnTo>
                    <a:pt x="7494" y="2220"/>
                  </a:lnTo>
                  <a:lnTo>
                    <a:pt x="6510" y="2397"/>
                  </a:lnTo>
                  <a:lnTo>
                    <a:pt x="5602" y="2599"/>
                  </a:lnTo>
                  <a:lnTo>
                    <a:pt x="4744" y="2801"/>
                  </a:lnTo>
                  <a:lnTo>
                    <a:pt x="3937" y="3002"/>
                  </a:lnTo>
                  <a:lnTo>
                    <a:pt x="3205" y="3204"/>
                  </a:lnTo>
                  <a:lnTo>
                    <a:pt x="2549" y="3431"/>
                  </a:lnTo>
                  <a:lnTo>
                    <a:pt x="1969" y="3633"/>
                  </a:lnTo>
                  <a:lnTo>
                    <a:pt x="1464" y="3860"/>
                  </a:lnTo>
                  <a:lnTo>
                    <a:pt x="1010" y="4087"/>
                  </a:lnTo>
                  <a:lnTo>
                    <a:pt x="657" y="4314"/>
                  </a:lnTo>
                  <a:lnTo>
                    <a:pt x="354" y="4567"/>
                  </a:lnTo>
                  <a:lnTo>
                    <a:pt x="253" y="4668"/>
                  </a:lnTo>
                  <a:lnTo>
                    <a:pt x="152" y="4794"/>
                  </a:lnTo>
                  <a:lnTo>
                    <a:pt x="76" y="4920"/>
                  </a:lnTo>
                  <a:lnTo>
                    <a:pt x="26" y="5021"/>
                  </a:lnTo>
                  <a:lnTo>
                    <a:pt x="1" y="5147"/>
                  </a:lnTo>
                  <a:lnTo>
                    <a:pt x="1" y="5273"/>
                  </a:lnTo>
                  <a:lnTo>
                    <a:pt x="1" y="5273"/>
                  </a:lnTo>
                  <a:lnTo>
                    <a:pt x="1" y="5399"/>
                  </a:lnTo>
                  <a:lnTo>
                    <a:pt x="51" y="5551"/>
                  </a:lnTo>
                  <a:lnTo>
                    <a:pt x="102" y="5677"/>
                  </a:lnTo>
                  <a:lnTo>
                    <a:pt x="203" y="5803"/>
                  </a:lnTo>
                  <a:lnTo>
                    <a:pt x="304" y="5954"/>
                  </a:lnTo>
                  <a:lnTo>
                    <a:pt x="455" y="6080"/>
                  </a:lnTo>
                  <a:lnTo>
                    <a:pt x="631" y="6207"/>
                  </a:lnTo>
                  <a:lnTo>
                    <a:pt x="808" y="6333"/>
                  </a:lnTo>
                  <a:lnTo>
                    <a:pt x="1262" y="6585"/>
                  </a:lnTo>
                  <a:lnTo>
                    <a:pt x="1817" y="6837"/>
                  </a:lnTo>
                  <a:lnTo>
                    <a:pt x="2448" y="7090"/>
                  </a:lnTo>
                  <a:lnTo>
                    <a:pt x="3180" y="7317"/>
                  </a:lnTo>
                  <a:lnTo>
                    <a:pt x="3987" y="7569"/>
                  </a:lnTo>
                  <a:lnTo>
                    <a:pt x="4870" y="7796"/>
                  </a:lnTo>
                  <a:lnTo>
                    <a:pt x="5854" y="7998"/>
                  </a:lnTo>
                  <a:lnTo>
                    <a:pt x="6914" y="8225"/>
                  </a:lnTo>
                  <a:lnTo>
                    <a:pt x="8049" y="8427"/>
                  </a:lnTo>
                  <a:lnTo>
                    <a:pt x="9235" y="8629"/>
                  </a:lnTo>
                  <a:lnTo>
                    <a:pt x="10521" y="8805"/>
                  </a:lnTo>
                  <a:lnTo>
                    <a:pt x="11859" y="9007"/>
                  </a:lnTo>
                  <a:lnTo>
                    <a:pt x="13271" y="9184"/>
                  </a:lnTo>
                  <a:lnTo>
                    <a:pt x="14735" y="9335"/>
                  </a:lnTo>
                  <a:lnTo>
                    <a:pt x="17863" y="9638"/>
                  </a:lnTo>
                  <a:lnTo>
                    <a:pt x="21194" y="9915"/>
                  </a:lnTo>
                  <a:lnTo>
                    <a:pt x="24751" y="10117"/>
                  </a:lnTo>
                  <a:lnTo>
                    <a:pt x="28460" y="10294"/>
                  </a:lnTo>
                  <a:lnTo>
                    <a:pt x="32345" y="10445"/>
                  </a:lnTo>
                  <a:lnTo>
                    <a:pt x="36382" y="10521"/>
                  </a:lnTo>
                  <a:lnTo>
                    <a:pt x="40519" y="10546"/>
                  </a:lnTo>
                  <a:lnTo>
                    <a:pt x="40519" y="10546"/>
                  </a:lnTo>
                  <a:lnTo>
                    <a:pt x="44682" y="10521"/>
                  </a:lnTo>
                  <a:lnTo>
                    <a:pt x="48694" y="10445"/>
                  </a:lnTo>
                  <a:lnTo>
                    <a:pt x="52579" y="10294"/>
                  </a:lnTo>
                  <a:lnTo>
                    <a:pt x="56313" y="10117"/>
                  </a:lnTo>
                  <a:lnTo>
                    <a:pt x="59845" y="9915"/>
                  </a:lnTo>
                  <a:lnTo>
                    <a:pt x="63201" y="9638"/>
                  </a:lnTo>
                  <a:lnTo>
                    <a:pt x="66304" y="9335"/>
                  </a:lnTo>
                  <a:lnTo>
                    <a:pt x="67793" y="9184"/>
                  </a:lnTo>
                  <a:lnTo>
                    <a:pt x="69180" y="9007"/>
                  </a:lnTo>
                  <a:lnTo>
                    <a:pt x="70543" y="8805"/>
                  </a:lnTo>
                  <a:lnTo>
                    <a:pt x="71804" y="8629"/>
                  </a:lnTo>
                  <a:lnTo>
                    <a:pt x="73015" y="8427"/>
                  </a:lnTo>
                  <a:lnTo>
                    <a:pt x="74150" y="8225"/>
                  </a:lnTo>
                  <a:lnTo>
                    <a:pt x="75185" y="7998"/>
                  </a:lnTo>
                  <a:lnTo>
                    <a:pt x="76169" y="7796"/>
                  </a:lnTo>
                  <a:lnTo>
                    <a:pt x="77077" y="7569"/>
                  </a:lnTo>
                  <a:lnTo>
                    <a:pt x="77884" y="7317"/>
                  </a:lnTo>
                  <a:lnTo>
                    <a:pt x="78616" y="7090"/>
                  </a:lnTo>
                  <a:lnTo>
                    <a:pt x="79247" y="6837"/>
                  </a:lnTo>
                  <a:lnTo>
                    <a:pt x="79777" y="6585"/>
                  </a:lnTo>
                  <a:lnTo>
                    <a:pt x="80231" y="6333"/>
                  </a:lnTo>
                  <a:lnTo>
                    <a:pt x="80433" y="6207"/>
                  </a:lnTo>
                  <a:lnTo>
                    <a:pt x="80584" y="6080"/>
                  </a:lnTo>
                  <a:lnTo>
                    <a:pt x="80735" y="5954"/>
                  </a:lnTo>
                  <a:lnTo>
                    <a:pt x="80861" y="5803"/>
                  </a:lnTo>
                  <a:lnTo>
                    <a:pt x="80937" y="5677"/>
                  </a:lnTo>
                  <a:lnTo>
                    <a:pt x="81013" y="5551"/>
                  </a:lnTo>
                  <a:lnTo>
                    <a:pt x="81038" y="5399"/>
                  </a:lnTo>
                  <a:lnTo>
                    <a:pt x="81063" y="5273"/>
                  </a:lnTo>
                  <a:lnTo>
                    <a:pt x="81063" y="5273"/>
                  </a:lnTo>
                  <a:lnTo>
                    <a:pt x="81038" y="5147"/>
                  </a:lnTo>
                  <a:lnTo>
                    <a:pt x="81013" y="4996"/>
                  </a:lnTo>
                  <a:lnTo>
                    <a:pt x="80937" y="4869"/>
                  </a:lnTo>
                  <a:lnTo>
                    <a:pt x="80861" y="4743"/>
                  </a:lnTo>
                  <a:lnTo>
                    <a:pt x="80735" y="4592"/>
                  </a:lnTo>
                  <a:lnTo>
                    <a:pt x="80584" y="4466"/>
                  </a:lnTo>
                  <a:lnTo>
                    <a:pt x="80433" y="4340"/>
                  </a:lnTo>
                  <a:lnTo>
                    <a:pt x="80231" y="4213"/>
                  </a:lnTo>
                  <a:lnTo>
                    <a:pt x="79777" y="3961"/>
                  </a:lnTo>
                  <a:lnTo>
                    <a:pt x="79247" y="3709"/>
                  </a:lnTo>
                  <a:lnTo>
                    <a:pt x="78616" y="3457"/>
                  </a:lnTo>
                  <a:lnTo>
                    <a:pt x="77884" y="3229"/>
                  </a:lnTo>
                  <a:lnTo>
                    <a:pt x="77077" y="3002"/>
                  </a:lnTo>
                  <a:lnTo>
                    <a:pt x="76169" y="2775"/>
                  </a:lnTo>
                  <a:lnTo>
                    <a:pt x="75185" y="2548"/>
                  </a:lnTo>
                  <a:lnTo>
                    <a:pt x="74150" y="2321"/>
                  </a:lnTo>
                  <a:lnTo>
                    <a:pt x="73015" y="2119"/>
                  </a:lnTo>
                  <a:lnTo>
                    <a:pt x="71804" y="1918"/>
                  </a:lnTo>
                  <a:lnTo>
                    <a:pt x="70543" y="1741"/>
                  </a:lnTo>
                  <a:lnTo>
                    <a:pt x="69180" y="1539"/>
                  </a:lnTo>
                  <a:lnTo>
                    <a:pt x="67793" y="1388"/>
                  </a:lnTo>
                  <a:lnTo>
                    <a:pt x="66304" y="1211"/>
                  </a:lnTo>
                  <a:lnTo>
                    <a:pt x="63201" y="908"/>
                  </a:lnTo>
                  <a:lnTo>
                    <a:pt x="59845" y="631"/>
                  </a:lnTo>
                  <a:lnTo>
                    <a:pt x="56313" y="429"/>
                  </a:lnTo>
                  <a:lnTo>
                    <a:pt x="52579" y="252"/>
                  </a:lnTo>
                  <a:lnTo>
                    <a:pt x="48694" y="126"/>
                  </a:lnTo>
                  <a:lnTo>
                    <a:pt x="44682" y="25"/>
                  </a:lnTo>
                  <a:lnTo>
                    <a:pt x="40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6"/>
            <p:cNvSpPr/>
            <p:nvPr/>
          </p:nvSpPr>
          <p:spPr>
            <a:xfrm>
              <a:off x="2009971" y="1828153"/>
              <a:ext cx="1163707" cy="537870"/>
            </a:xfrm>
            <a:custGeom>
              <a:avLst/>
              <a:gdLst/>
              <a:ahLst/>
              <a:cxnLst/>
              <a:rect l="l" t="t" r="r" b="b"/>
              <a:pathLst>
                <a:path w="58736" h="27148" extrusionOk="0">
                  <a:moveTo>
                    <a:pt x="18948" y="0"/>
                  </a:moveTo>
                  <a:lnTo>
                    <a:pt x="1" y="11177"/>
                  </a:lnTo>
                  <a:lnTo>
                    <a:pt x="1338" y="12287"/>
                  </a:lnTo>
                  <a:lnTo>
                    <a:pt x="2297" y="13069"/>
                  </a:lnTo>
                  <a:lnTo>
                    <a:pt x="3457" y="13977"/>
                  </a:lnTo>
                  <a:lnTo>
                    <a:pt x="4769" y="14987"/>
                  </a:lnTo>
                  <a:lnTo>
                    <a:pt x="6258" y="16071"/>
                  </a:lnTo>
                  <a:lnTo>
                    <a:pt x="7872" y="17232"/>
                  </a:lnTo>
                  <a:lnTo>
                    <a:pt x="9613" y="18393"/>
                  </a:lnTo>
                  <a:lnTo>
                    <a:pt x="11455" y="19578"/>
                  </a:lnTo>
                  <a:lnTo>
                    <a:pt x="12388" y="20159"/>
                  </a:lnTo>
                  <a:lnTo>
                    <a:pt x="13372" y="20739"/>
                  </a:lnTo>
                  <a:lnTo>
                    <a:pt x="14382" y="21319"/>
                  </a:lnTo>
                  <a:lnTo>
                    <a:pt x="15391" y="21874"/>
                  </a:lnTo>
                  <a:lnTo>
                    <a:pt x="16425" y="22429"/>
                  </a:lnTo>
                  <a:lnTo>
                    <a:pt x="17460" y="22959"/>
                  </a:lnTo>
                  <a:lnTo>
                    <a:pt x="18519" y="23464"/>
                  </a:lnTo>
                  <a:lnTo>
                    <a:pt x="19579" y="23968"/>
                  </a:lnTo>
                  <a:lnTo>
                    <a:pt x="20664" y="24422"/>
                  </a:lnTo>
                  <a:lnTo>
                    <a:pt x="21749" y="24851"/>
                  </a:lnTo>
                  <a:lnTo>
                    <a:pt x="22833" y="25255"/>
                  </a:lnTo>
                  <a:lnTo>
                    <a:pt x="23918" y="25633"/>
                  </a:lnTo>
                  <a:lnTo>
                    <a:pt x="25003" y="25961"/>
                  </a:lnTo>
                  <a:lnTo>
                    <a:pt x="26088" y="26264"/>
                  </a:lnTo>
                  <a:lnTo>
                    <a:pt x="27022" y="26466"/>
                  </a:lnTo>
                  <a:lnTo>
                    <a:pt x="27905" y="26668"/>
                  </a:lnTo>
                  <a:lnTo>
                    <a:pt x="28762" y="26794"/>
                  </a:lnTo>
                  <a:lnTo>
                    <a:pt x="29570" y="26920"/>
                  </a:lnTo>
                  <a:lnTo>
                    <a:pt x="30352" y="27021"/>
                  </a:lnTo>
                  <a:lnTo>
                    <a:pt x="31083" y="27071"/>
                  </a:lnTo>
                  <a:lnTo>
                    <a:pt x="31765" y="27122"/>
                  </a:lnTo>
                  <a:lnTo>
                    <a:pt x="32395" y="27147"/>
                  </a:lnTo>
                  <a:lnTo>
                    <a:pt x="33531" y="27147"/>
                  </a:lnTo>
                  <a:lnTo>
                    <a:pt x="34439" y="27097"/>
                  </a:lnTo>
                  <a:lnTo>
                    <a:pt x="35145" y="27046"/>
                  </a:lnTo>
                  <a:lnTo>
                    <a:pt x="35574" y="26996"/>
                  </a:lnTo>
                  <a:lnTo>
                    <a:pt x="36382" y="26870"/>
                  </a:lnTo>
                  <a:lnTo>
                    <a:pt x="37366" y="26718"/>
                  </a:lnTo>
                  <a:lnTo>
                    <a:pt x="37921" y="26617"/>
                  </a:lnTo>
                  <a:lnTo>
                    <a:pt x="38501" y="26491"/>
                  </a:lnTo>
                  <a:lnTo>
                    <a:pt x="39106" y="26340"/>
                  </a:lnTo>
                  <a:lnTo>
                    <a:pt x="39737" y="26163"/>
                  </a:lnTo>
                  <a:lnTo>
                    <a:pt x="40393" y="25936"/>
                  </a:lnTo>
                  <a:lnTo>
                    <a:pt x="41074" y="25684"/>
                  </a:lnTo>
                  <a:lnTo>
                    <a:pt x="41756" y="25406"/>
                  </a:lnTo>
                  <a:lnTo>
                    <a:pt x="42462" y="25104"/>
                  </a:lnTo>
                  <a:lnTo>
                    <a:pt x="43143" y="24725"/>
                  </a:lnTo>
                  <a:lnTo>
                    <a:pt x="43850" y="24321"/>
                  </a:lnTo>
                  <a:lnTo>
                    <a:pt x="44556" y="23867"/>
                  </a:lnTo>
                  <a:lnTo>
                    <a:pt x="45237" y="23337"/>
                  </a:lnTo>
                  <a:lnTo>
                    <a:pt x="45767" y="22909"/>
                  </a:lnTo>
                  <a:lnTo>
                    <a:pt x="46246" y="22480"/>
                  </a:lnTo>
                  <a:lnTo>
                    <a:pt x="46650" y="22076"/>
                  </a:lnTo>
                  <a:lnTo>
                    <a:pt x="47029" y="21672"/>
                  </a:lnTo>
                  <a:lnTo>
                    <a:pt x="47357" y="21269"/>
                  </a:lnTo>
                  <a:lnTo>
                    <a:pt x="47659" y="20865"/>
                  </a:lnTo>
                  <a:lnTo>
                    <a:pt x="48214" y="20032"/>
                  </a:lnTo>
                  <a:lnTo>
                    <a:pt x="48795" y="19175"/>
                  </a:lnTo>
                  <a:lnTo>
                    <a:pt x="49123" y="18720"/>
                  </a:lnTo>
                  <a:lnTo>
                    <a:pt x="49451" y="18266"/>
                  </a:lnTo>
                  <a:lnTo>
                    <a:pt x="49854" y="17762"/>
                  </a:lnTo>
                  <a:lnTo>
                    <a:pt x="50283" y="17257"/>
                  </a:lnTo>
                  <a:lnTo>
                    <a:pt x="50763" y="16702"/>
                  </a:lnTo>
                  <a:lnTo>
                    <a:pt x="51343" y="16147"/>
                  </a:lnTo>
                  <a:lnTo>
                    <a:pt x="51847" y="15668"/>
                  </a:lnTo>
                  <a:lnTo>
                    <a:pt x="52352" y="15214"/>
                  </a:lnTo>
                  <a:lnTo>
                    <a:pt x="52857" y="14785"/>
                  </a:lnTo>
                  <a:lnTo>
                    <a:pt x="53361" y="14381"/>
                  </a:lnTo>
                  <a:lnTo>
                    <a:pt x="53866" y="14003"/>
                  </a:lnTo>
                  <a:lnTo>
                    <a:pt x="54370" y="13624"/>
                  </a:lnTo>
                  <a:lnTo>
                    <a:pt x="55354" y="12993"/>
                  </a:lnTo>
                  <a:lnTo>
                    <a:pt x="56288" y="12438"/>
                  </a:lnTo>
                  <a:lnTo>
                    <a:pt x="57171" y="11959"/>
                  </a:lnTo>
                  <a:lnTo>
                    <a:pt x="58003" y="11555"/>
                  </a:lnTo>
                  <a:lnTo>
                    <a:pt x="58735" y="11227"/>
                  </a:lnTo>
                  <a:lnTo>
                    <a:pt x="57297" y="8679"/>
                  </a:lnTo>
                  <a:lnTo>
                    <a:pt x="56237" y="8856"/>
                  </a:lnTo>
                  <a:lnTo>
                    <a:pt x="55102" y="9108"/>
                  </a:lnTo>
                  <a:lnTo>
                    <a:pt x="54497" y="9259"/>
                  </a:lnTo>
                  <a:lnTo>
                    <a:pt x="53891" y="9411"/>
                  </a:lnTo>
                  <a:lnTo>
                    <a:pt x="53260" y="9613"/>
                  </a:lnTo>
                  <a:lnTo>
                    <a:pt x="52630" y="9840"/>
                  </a:lnTo>
                  <a:lnTo>
                    <a:pt x="51999" y="10067"/>
                  </a:lnTo>
                  <a:lnTo>
                    <a:pt x="51343" y="10344"/>
                  </a:lnTo>
                  <a:lnTo>
                    <a:pt x="50687" y="10647"/>
                  </a:lnTo>
                  <a:lnTo>
                    <a:pt x="50031" y="10975"/>
                  </a:lnTo>
                  <a:lnTo>
                    <a:pt x="49375" y="11353"/>
                  </a:lnTo>
                  <a:lnTo>
                    <a:pt x="48719" y="11757"/>
                  </a:lnTo>
                  <a:lnTo>
                    <a:pt x="48063" y="12186"/>
                  </a:lnTo>
                  <a:lnTo>
                    <a:pt x="47407" y="12665"/>
                  </a:lnTo>
                  <a:lnTo>
                    <a:pt x="46928" y="13019"/>
                  </a:lnTo>
                  <a:lnTo>
                    <a:pt x="46499" y="13372"/>
                  </a:lnTo>
                  <a:lnTo>
                    <a:pt x="45767" y="14053"/>
                  </a:lnTo>
                  <a:lnTo>
                    <a:pt x="45136" y="14684"/>
                  </a:lnTo>
                  <a:lnTo>
                    <a:pt x="44556" y="15264"/>
                  </a:lnTo>
                  <a:lnTo>
                    <a:pt x="44001" y="15819"/>
                  </a:lnTo>
                  <a:lnTo>
                    <a:pt x="43723" y="16071"/>
                  </a:lnTo>
                  <a:lnTo>
                    <a:pt x="43421" y="16324"/>
                  </a:lnTo>
                  <a:lnTo>
                    <a:pt x="43093" y="16576"/>
                  </a:lnTo>
                  <a:lnTo>
                    <a:pt x="42765" y="16828"/>
                  </a:lnTo>
                  <a:lnTo>
                    <a:pt x="42361" y="17081"/>
                  </a:lnTo>
                  <a:lnTo>
                    <a:pt x="41957" y="17308"/>
                  </a:lnTo>
                  <a:lnTo>
                    <a:pt x="41352" y="17610"/>
                  </a:lnTo>
                  <a:lnTo>
                    <a:pt x="40721" y="17888"/>
                  </a:lnTo>
                  <a:lnTo>
                    <a:pt x="40065" y="18115"/>
                  </a:lnTo>
                  <a:lnTo>
                    <a:pt x="39384" y="18292"/>
                  </a:lnTo>
                  <a:lnTo>
                    <a:pt x="38703" y="18443"/>
                  </a:lnTo>
                  <a:lnTo>
                    <a:pt x="37996" y="18544"/>
                  </a:lnTo>
                  <a:lnTo>
                    <a:pt x="37265" y="18620"/>
                  </a:lnTo>
                  <a:lnTo>
                    <a:pt x="36533" y="18645"/>
                  </a:lnTo>
                  <a:lnTo>
                    <a:pt x="35776" y="18620"/>
                  </a:lnTo>
                  <a:lnTo>
                    <a:pt x="35019" y="18569"/>
                  </a:lnTo>
                  <a:lnTo>
                    <a:pt x="34262" y="18468"/>
                  </a:lnTo>
                  <a:lnTo>
                    <a:pt x="33506" y="18342"/>
                  </a:lnTo>
                  <a:lnTo>
                    <a:pt x="32749" y="18165"/>
                  </a:lnTo>
                  <a:lnTo>
                    <a:pt x="31967" y="17938"/>
                  </a:lnTo>
                  <a:lnTo>
                    <a:pt x="31210" y="17686"/>
                  </a:lnTo>
                  <a:lnTo>
                    <a:pt x="30453" y="17383"/>
                  </a:lnTo>
                  <a:lnTo>
                    <a:pt x="29822" y="17131"/>
                  </a:lnTo>
                  <a:lnTo>
                    <a:pt x="29216" y="16828"/>
                  </a:lnTo>
                  <a:lnTo>
                    <a:pt x="28611" y="16500"/>
                  </a:lnTo>
                  <a:lnTo>
                    <a:pt x="28031" y="16147"/>
                  </a:lnTo>
                  <a:lnTo>
                    <a:pt x="27450" y="15769"/>
                  </a:lnTo>
                  <a:lnTo>
                    <a:pt x="26870" y="15390"/>
                  </a:lnTo>
                  <a:lnTo>
                    <a:pt x="26340" y="14961"/>
                  </a:lnTo>
                  <a:lnTo>
                    <a:pt x="25811" y="14532"/>
                  </a:lnTo>
                  <a:lnTo>
                    <a:pt x="25281" y="14078"/>
                  </a:lnTo>
                  <a:lnTo>
                    <a:pt x="24776" y="13599"/>
                  </a:lnTo>
                  <a:lnTo>
                    <a:pt x="24297" y="13094"/>
                  </a:lnTo>
                  <a:lnTo>
                    <a:pt x="23843" y="12590"/>
                  </a:lnTo>
                  <a:lnTo>
                    <a:pt x="23388" y="12060"/>
                  </a:lnTo>
                  <a:lnTo>
                    <a:pt x="22960" y="11505"/>
                  </a:lnTo>
                  <a:lnTo>
                    <a:pt x="22531" y="10950"/>
                  </a:lnTo>
                  <a:lnTo>
                    <a:pt x="22152" y="10395"/>
                  </a:lnTo>
                  <a:lnTo>
                    <a:pt x="21774" y="9789"/>
                  </a:lnTo>
                  <a:lnTo>
                    <a:pt x="21421" y="9209"/>
                  </a:lnTo>
                  <a:lnTo>
                    <a:pt x="21093" y="8603"/>
                  </a:lnTo>
                  <a:lnTo>
                    <a:pt x="20790" y="7973"/>
                  </a:lnTo>
                  <a:lnTo>
                    <a:pt x="20487" y="7342"/>
                  </a:lnTo>
                  <a:lnTo>
                    <a:pt x="20235" y="6711"/>
                  </a:lnTo>
                  <a:lnTo>
                    <a:pt x="19982" y="6055"/>
                  </a:lnTo>
                  <a:lnTo>
                    <a:pt x="19781" y="5399"/>
                  </a:lnTo>
                  <a:lnTo>
                    <a:pt x="19579" y="4743"/>
                  </a:lnTo>
                  <a:lnTo>
                    <a:pt x="19402" y="4087"/>
                  </a:lnTo>
                  <a:lnTo>
                    <a:pt x="19251" y="3406"/>
                  </a:lnTo>
                  <a:lnTo>
                    <a:pt x="19150" y="2725"/>
                  </a:lnTo>
                  <a:lnTo>
                    <a:pt x="19049" y="2044"/>
                  </a:lnTo>
                  <a:lnTo>
                    <a:pt x="18999" y="1363"/>
                  </a:lnTo>
                  <a:lnTo>
                    <a:pt x="18948" y="681"/>
                  </a:lnTo>
                  <a:lnTo>
                    <a:pt x="189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6"/>
            <p:cNvSpPr/>
            <p:nvPr/>
          </p:nvSpPr>
          <p:spPr>
            <a:xfrm>
              <a:off x="2009971" y="1828153"/>
              <a:ext cx="1163707" cy="537870"/>
            </a:xfrm>
            <a:custGeom>
              <a:avLst/>
              <a:gdLst/>
              <a:ahLst/>
              <a:cxnLst/>
              <a:rect l="l" t="t" r="r" b="b"/>
              <a:pathLst>
                <a:path w="58736" h="27148" fill="none" extrusionOk="0">
                  <a:moveTo>
                    <a:pt x="35574" y="26996"/>
                  </a:moveTo>
                  <a:lnTo>
                    <a:pt x="35574" y="26996"/>
                  </a:lnTo>
                  <a:lnTo>
                    <a:pt x="35145" y="27046"/>
                  </a:lnTo>
                  <a:lnTo>
                    <a:pt x="34439" y="27097"/>
                  </a:lnTo>
                  <a:lnTo>
                    <a:pt x="33531" y="27147"/>
                  </a:lnTo>
                  <a:lnTo>
                    <a:pt x="32395" y="27147"/>
                  </a:lnTo>
                  <a:lnTo>
                    <a:pt x="31765" y="27122"/>
                  </a:lnTo>
                  <a:lnTo>
                    <a:pt x="31083" y="27071"/>
                  </a:lnTo>
                  <a:lnTo>
                    <a:pt x="30352" y="27021"/>
                  </a:lnTo>
                  <a:lnTo>
                    <a:pt x="29570" y="26920"/>
                  </a:lnTo>
                  <a:lnTo>
                    <a:pt x="28762" y="26794"/>
                  </a:lnTo>
                  <a:lnTo>
                    <a:pt x="27905" y="26668"/>
                  </a:lnTo>
                  <a:lnTo>
                    <a:pt x="27022" y="26466"/>
                  </a:lnTo>
                  <a:lnTo>
                    <a:pt x="26088" y="26264"/>
                  </a:lnTo>
                  <a:lnTo>
                    <a:pt x="26088" y="26264"/>
                  </a:lnTo>
                  <a:lnTo>
                    <a:pt x="25003" y="25961"/>
                  </a:lnTo>
                  <a:lnTo>
                    <a:pt x="23918" y="25633"/>
                  </a:lnTo>
                  <a:lnTo>
                    <a:pt x="22833" y="25255"/>
                  </a:lnTo>
                  <a:lnTo>
                    <a:pt x="21749" y="24851"/>
                  </a:lnTo>
                  <a:lnTo>
                    <a:pt x="20664" y="24422"/>
                  </a:lnTo>
                  <a:lnTo>
                    <a:pt x="19579" y="23968"/>
                  </a:lnTo>
                  <a:lnTo>
                    <a:pt x="18519" y="23464"/>
                  </a:lnTo>
                  <a:lnTo>
                    <a:pt x="17460" y="22959"/>
                  </a:lnTo>
                  <a:lnTo>
                    <a:pt x="16425" y="22429"/>
                  </a:lnTo>
                  <a:lnTo>
                    <a:pt x="15391" y="21874"/>
                  </a:lnTo>
                  <a:lnTo>
                    <a:pt x="14382" y="21319"/>
                  </a:lnTo>
                  <a:lnTo>
                    <a:pt x="13372" y="20739"/>
                  </a:lnTo>
                  <a:lnTo>
                    <a:pt x="12388" y="20159"/>
                  </a:lnTo>
                  <a:lnTo>
                    <a:pt x="11455" y="19578"/>
                  </a:lnTo>
                  <a:lnTo>
                    <a:pt x="9613" y="18393"/>
                  </a:lnTo>
                  <a:lnTo>
                    <a:pt x="7872" y="17232"/>
                  </a:lnTo>
                  <a:lnTo>
                    <a:pt x="6258" y="16071"/>
                  </a:lnTo>
                  <a:lnTo>
                    <a:pt x="4769" y="14987"/>
                  </a:lnTo>
                  <a:lnTo>
                    <a:pt x="3457" y="13977"/>
                  </a:lnTo>
                  <a:lnTo>
                    <a:pt x="2297" y="13069"/>
                  </a:lnTo>
                  <a:lnTo>
                    <a:pt x="1338" y="12287"/>
                  </a:lnTo>
                  <a:lnTo>
                    <a:pt x="1" y="11177"/>
                  </a:lnTo>
                  <a:lnTo>
                    <a:pt x="1" y="11177"/>
                  </a:lnTo>
                  <a:lnTo>
                    <a:pt x="18948" y="0"/>
                  </a:lnTo>
                  <a:lnTo>
                    <a:pt x="18948" y="0"/>
                  </a:lnTo>
                  <a:lnTo>
                    <a:pt x="18948" y="681"/>
                  </a:lnTo>
                  <a:lnTo>
                    <a:pt x="18999" y="1363"/>
                  </a:lnTo>
                  <a:lnTo>
                    <a:pt x="19049" y="2044"/>
                  </a:lnTo>
                  <a:lnTo>
                    <a:pt x="19150" y="2725"/>
                  </a:lnTo>
                  <a:lnTo>
                    <a:pt x="19251" y="3406"/>
                  </a:lnTo>
                  <a:lnTo>
                    <a:pt x="19402" y="4087"/>
                  </a:lnTo>
                  <a:lnTo>
                    <a:pt x="19579" y="4743"/>
                  </a:lnTo>
                  <a:lnTo>
                    <a:pt x="19781" y="5399"/>
                  </a:lnTo>
                  <a:lnTo>
                    <a:pt x="19982" y="6055"/>
                  </a:lnTo>
                  <a:lnTo>
                    <a:pt x="20235" y="6711"/>
                  </a:lnTo>
                  <a:lnTo>
                    <a:pt x="20487" y="7342"/>
                  </a:lnTo>
                  <a:lnTo>
                    <a:pt x="20790" y="7973"/>
                  </a:lnTo>
                  <a:lnTo>
                    <a:pt x="21093" y="8603"/>
                  </a:lnTo>
                  <a:lnTo>
                    <a:pt x="21421" y="9209"/>
                  </a:lnTo>
                  <a:lnTo>
                    <a:pt x="21774" y="9789"/>
                  </a:lnTo>
                  <a:lnTo>
                    <a:pt x="22152" y="10395"/>
                  </a:lnTo>
                  <a:lnTo>
                    <a:pt x="22531" y="10950"/>
                  </a:lnTo>
                  <a:lnTo>
                    <a:pt x="22960" y="11505"/>
                  </a:lnTo>
                  <a:lnTo>
                    <a:pt x="23388" y="12060"/>
                  </a:lnTo>
                  <a:lnTo>
                    <a:pt x="23843" y="12590"/>
                  </a:lnTo>
                  <a:lnTo>
                    <a:pt x="24297" y="13094"/>
                  </a:lnTo>
                  <a:lnTo>
                    <a:pt x="24776" y="13599"/>
                  </a:lnTo>
                  <a:lnTo>
                    <a:pt x="25281" y="14078"/>
                  </a:lnTo>
                  <a:lnTo>
                    <a:pt x="25811" y="14532"/>
                  </a:lnTo>
                  <a:lnTo>
                    <a:pt x="26340" y="14961"/>
                  </a:lnTo>
                  <a:lnTo>
                    <a:pt x="26870" y="15390"/>
                  </a:lnTo>
                  <a:lnTo>
                    <a:pt x="27450" y="15769"/>
                  </a:lnTo>
                  <a:lnTo>
                    <a:pt x="28031" y="16147"/>
                  </a:lnTo>
                  <a:lnTo>
                    <a:pt x="28611" y="16500"/>
                  </a:lnTo>
                  <a:lnTo>
                    <a:pt x="29216" y="16828"/>
                  </a:lnTo>
                  <a:lnTo>
                    <a:pt x="29822" y="17131"/>
                  </a:lnTo>
                  <a:lnTo>
                    <a:pt x="30453" y="17383"/>
                  </a:lnTo>
                  <a:lnTo>
                    <a:pt x="30453" y="17383"/>
                  </a:lnTo>
                  <a:lnTo>
                    <a:pt x="31210" y="17686"/>
                  </a:lnTo>
                  <a:lnTo>
                    <a:pt x="31967" y="17938"/>
                  </a:lnTo>
                  <a:lnTo>
                    <a:pt x="32749" y="18165"/>
                  </a:lnTo>
                  <a:lnTo>
                    <a:pt x="33506" y="18342"/>
                  </a:lnTo>
                  <a:lnTo>
                    <a:pt x="34262" y="18468"/>
                  </a:lnTo>
                  <a:lnTo>
                    <a:pt x="35019" y="18569"/>
                  </a:lnTo>
                  <a:lnTo>
                    <a:pt x="35776" y="18620"/>
                  </a:lnTo>
                  <a:lnTo>
                    <a:pt x="36533" y="18645"/>
                  </a:lnTo>
                  <a:lnTo>
                    <a:pt x="37265" y="18620"/>
                  </a:lnTo>
                  <a:lnTo>
                    <a:pt x="37996" y="18544"/>
                  </a:lnTo>
                  <a:lnTo>
                    <a:pt x="38703" y="18443"/>
                  </a:lnTo>
                  <a:lnTo>
                    <a:pt x="39384" y="18292"/>
                  </a:lnTo>
                  <a:lnTo>
                    <a:pt x="40065" y="18115"/>
                  </a:lnTo>
                  <a:lnTo>
                    <a:pt x="40721" y="17888"/>
                  </a:lnTo>
                  <a:lnTo>
                    <a:pt x="41352" y="17610"/>
                  </a:lnTo>
                  <a:lnTo>
                    <a:pt x="41957" y="17308"/>
                  </a:lnTo>
                  <a:lnTo>
                    <a:pt x="41957" y="17308"/>
                  </a:lnTo>
                  <a:lnTo>
                    <a:pt x="42361" y="17081"/>
                  </a:lnTo>
                  <a:lnTo>
                    <a:pt x="42765" y="16828"/>
                  </a:lnTo>
                  <a:lnTo>
                    <a:pt x="43093" y="16576"/>
                  </a:lnTo>
                  <a:lnTo>
                    <a:pt x="43421" y="16324"/>
                  </a:lnTo>
                  <a:lnTo>
                    <a:pt x="43723" y="16071"/>
                  </a:lnTo>
                  <a:lnTo>
                    <a:pt x="44001" y="15819"/>
                  </a:lnTo>
                  <a:lnTo>
                    <a:pt x="44556" y="15264"/>
                  </a:lnTo>
                  <a:lnTo>
                    <a:pt x="45136" y="14684"/>
                  </a:lnTo>
                  <a:lnTo>
                    <a:pt x="45767" y="14053"/>
                  </a:lnTo>
                  <a:lnTo>
                    <a:pt x="46499" y="13372"/>
                  </a:lnTo>
                  <a:lnTo>
                    <a:pt x="46928" y="13019"/>
                  </a:lnTo>
                  <a:lnTo>
                    <a:pt x="47407" y="12665"/>
                  </a:lnTo>
                  <a:lnTo>
                    <a:pt x="47407" y="12665"/>
                  </a:lnTo>
                  <a:lnTo>
                    <a:pt x="48063" y="12186"/>
                  </a:lnTo>
                  <a:lnTo>
                    <a:pt x="48719" y="11757"/>
                  </a:lnTo>
                  <a:lnTo>
                    <a:pt x="49375" y="11353"/>
                  </a:lnTo>
                  <a:lnTo>
                    <a:pt x="50031" y="10975"/>
                  </a:lnTo>
                  <a:lnTo>
                    <a:pt x="50687" y="10647"/>
                  </a:lnTo>
                  <a:lnTo>
                    <a:pt x="51343" y="10344"/>
                  </a:lnTo>
                  <a:lnTo>
                    <a:pt x="51999" y="10067"/>
                  </a:lnTo>
                  <a:lnTo>
                    <a:pt x="52630" y="9840"/>
                  </a:lnTo>
                  <a:lnTo>
                    <a:pt x="53260" y="9613"/>
                  </a:lnTo>
                  <a:lnTo>
                    <a:pt x="53891" y="9411"/>
                  </a:lnTo>
                  <a:lnTo>
                    <a:pt x="54497" y="9259"/>
                  </a:lnTo>
                  <a:lnTo>
                    <a:pt x="55102" y="9108"/>
                  </a:lnTo>
                  <a:lnTo>
                    <a:pt x="56237" y="8856"/>
                  </a:lnTo>
                  <a:lnTo>
                    <a:pt x="57297" y="8679"/>
                  </a:lnTo>
                  <a:lnTo>
                    <a:pt x="57297" y="8679"/>
                  </a:lnTo>
                  <a:lnTo>
                    <a:pt x="58735" y="11227"/>
                  </a:lnTo>
                  <a:lnTo>
                    <a:pt x="58735" y="11227"/>
                  </a:lnTo>
                  <a:lnTo>
                    <a:pt x="58003" y="11555"/>
                  </a:lnTo>
                  <a:lnTo>
                    <a:pt x="57171" y="11959"/>
                  </a:lnTo>
                  <a:lnTo>
                    <a:pt x="56288" y="12438"/>
                  </a:lnTo>
                  <a:lnTo>
                    <a:pt x="55354" y="12993"/>
                  </a:lnTo>
                  <a:lnTo>
                    <a:pt x="54370" y="13624"/>
                  </a:lnTo>
                  <a:lnTo>
                    <a:pt x="53866" y="14003"/>
                  </a:lnTo>
                  <a:lnTo>
                    <a:pt x="53361" y="14381"/>
                  </a:lnTo>
                  <a:lnTo>
                    <a:pt x="52857" y="14785"/>
                  </a:lnTo>
                  <a:lnTo>
                    <a:pt x="52352" y="15214"/>
                  </a:lnTo>
                  <a:lnTo>
                    <a:pt x="51847" y="15668"/>
                  </a:lnTo>
                  <a:lnTo>
                    <a:pt x="51343" y="16147"/>
                  </a:lnTo>
                  <a:lnTo>
                    <a:pt x="51343" y="16147"/>
                  </a:lnTo>
                  <a:lnTo>
                    <a:pt x="50763" y="16702"/>
                  </a:lnTo>
                  <a:lnTo>
                    <a:pt x="50283" y="17257"/>
                  </a:lnTo>
                  <a:lnTo>
                    <a:pt x="49854" y="17762"/>
                  </a:lnTo>
                  <a:lnTo>
                    <a:pt x="49451" y="18266"/>
                  </a:lnTo>
                  <a:lnTo>
                    <a:pt x="49123" y="18720"/>
                  </a:lnTo>
                  <a:lnTo>
                    <a:pt x="48795" y="19175"/>
                  </a:lnTo>
                  <a:lnTo>
                    <a:pt x="48214" y="20032"/>
                  </a:lnTo>
                  <a:lnTo>
                    <a:pt x="47659" y="20865"/>
                  </a:lnTo>
                  <a:lnTo>
                    <a:pt x="47357" y="21269"/>
                  </a:lnTo>
                  <a:lnTo>
                    <a:pt x="47029" y="21672"/>
                  </a:lnTo>
                  <a:lnTo>
                    <a:pt x="46650" y="22076"/>
                  </a:lnTo>
                  <a:lnTo>
                    <a:pt x="46246" y="22480"/>
                  </a:lnTo>
                  <a:lnTo>
                    <a:pt x="45767" y="22909"/>
                  </a:lnTo>
                  <a:lnTo>
                    <a:pt x="45237" y="23337"/>
                  </a:lnTo>
                  <a:lnTo>
                    <a:pt x="45237" y="23337"/>
                  </a:lnTo>
                  <a:lnTo>
                    <a:pt x="44556" y="23867"/>
                  </a:lnTo>
                  <a:lnTo>
                    <a:pt x="43850" y="24321"/>
                  </a:lnTo>
                  <a:lnTo>
                    <a:pt x="43143" y="24725"/>
                  </a:lnTo>
                  <a:lnTo>
                    <a:pt x="42462" y="25104"/>
                  </a:lnTo>
                  <a:lnTo>
                    <a:pt x="41756" y="25406"/>
                  </a:lnTo>
                  <a:lnTo>
                    <a:pt x="41074" y="25684"/>
                  </a:lnTo>
                  <a:lnTo>
                    <a:pt x="40393" y="25936"/>
                  </a:lnTo>
                  <a:lnTo>
                    <a:pt x="39737" y="26163"/>
                  </a:lnTo>
                  <a:lnTo>
                    <a:pt x="39106" y="26340"/>
                  </a:lnTo>
                  <a:lnTo>
                    <a:pt x="38501" y="26491"/>
                  </a:lnTo>
                  <a:lnTo>
                    <a:pt x="37921" y="26617"/>
                  </a:lnTo>
                  <a:lnTo>
                    <a:pt x="37366" y="26718"/>
                  </a:lnTo>
                  <a:lnTo>
                    <a:pt x="36382" y="26870"/>
                  </a:lnTo>
                  <a:lnTo>
                    <a:pt x="35574" y="269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6"/>
            <p:cNvSpPr/>
            <p:nvPr/>
          </p:nvSpPr>
          <p:spPr>
            <a:xfrm>
              <a:off x="3162252" y="1840141"/>
              <a:ext cx="453389" cy="261446"/>
            </a:xfrm>
            <a:custGeom>
              <a:avLst/>
              <a:gdLst/>
              <a:ahLst/>
              <a:cxnLst/>
              <a:rect l="l" t="t" r="r" b="b"/>
              <a:pathLst>
                <a:path w="22884" h="13196" extrusionOk="0">
                  <a:moveTo>
                    <a:pt x="22884" y="1"/>
                  </a:moveTo>
                  <a:lnTo>
                    <a:pt x="22480" y="253"/>
                  </a:lnTo>
                  <a:lnTo>
                    <a:pt x="22026" y="505"/>
                  </a:lnTo>
                  <a:lnTo>
                    <a:pt x="21522" y="783"/>
                  </a:lnTo>
                  <a:lnTo>
                    <a:pt x="20967" y="1035"/>
                  </a:lnTo>
                  <a:lnTo>
                    <a:pt x="20361" y="1287"/>
                  </a:lnTo>
                  <a:lnTo>
                    <a:pt x="19705" y="1515"/>
                  </a:lnTo>
                  <a:lnTo>
                    <a:pt x="18999" y="1716"/>
                  </a:lnTo>
                  <a:lnTo>
                    <a:pt x="18267" y="1868"/>
                  </a:lnTo>
                  <a:lnTo>
                    <a:pt x="17510" y="1969"/>
                  </a:lnTo>
                  <a:lnTo>
                    <a:pt x="16804" y="1994"/>
                  </a:lnTo>
                  <a:lnTo>
                    <a:pt x="16148" y="1994"/>
                  </a:lnTo>
                  <a:lnTo>
                    <a:pt x="15542" y="1918"/>
                  </a:lnTo>
                  <a:lnTo>
                    <a:pt x="14962" y="1817"/>
                  </a:lnTo>
                  <a:lnTo>
                    <a:pt x="14407" y="1691"/>
                  </a:lnTo>
                  <a:lnTo>
                    <a:pt x="13877" y="1540"/>
                  </a:lnTo>
                  <a:lnTo>
                    <a:pt x="13372" y="1388"/>
                  </a:lnTo>
                  <a:lnTo>
                    <a:pt x="12338" y="1060"/>
                  </a:lnTo>
                  <a:lnTo>
                    <a:pt x="11833" y="909"/>
                  </a:lnTo>
                  <a:lnTo>
                    <a:pt x="11304" y="783"/>
                  </a:lnTo>
                  <a:lnTo>
                    <a:pt x="10749" y="682"/>
                  </a:lnTo>
                  <a:lnTo>
                    <a:pt x="10143" y="631"/>
                  </a:lnTo>
                  <a:lnTo>
                    <a:pt x="9538" y="606"/>
                  </a:lnTo>
                  <a:lnTo>
                    <a:pt x="8882" y="657"/>
                  </a:lnTo>
                  <a:lnTo>
                    <a:pt x="8427" y="707"/>
                  </a:lnTo>
                  <a:lnTo>
                    <a:pt x="7999" y="783"/>
                  </a:lnTo>
                  <a:lnTo>
                    <a:pt x="7570" y="884"/>
                  </a:lnTo>
                  <a:lnTo>
                    <a:pt x="7141" y="1010"/>
                  </a:lnTo>
                  <a:lnTo>
                    <a:pt x="6712" y="1136"/>
                  </a:lnTo>
                  <a:lnTo>
                    <a:pt x="6283" y="1287"/>
                  </a:lnTo>
                  <a:lnTo>
                    <a:pt x="5879" y="1464"/>
                  </a:lnTo>
                  <a:lnTo>
                    <a:pt x="5450" y="1666"/>
                  </a:lnTo>
                  <a:lnTo>
                    <a:pt x="5047" y="1868"/>
                  </a:lnTo>
                  <a:lnTo>
                    <a:pt x="4668" y="2070"/>
                  </a:lnTo>
                  <a:lnTo>
                    <a:pt x="4290" y="2322"/>
                  </a:lnTo>
                  <a:lnTo>
                    <a:pt x="3911" y="2549"/>
                  </a:lnTo>
                  <a:lnTo>
                    <a:pt x="3533" y="2826"/>
                  </a:lnTo>
                  <a:lnTo>
                    <a:pt x="3180" y="3079"/>
                  </a:lnTo>
                  <a:lnTo>
                    <a:pt x="2852" y="3356"/>
                  </a:lnTo>
                  <a:lnTo>
                    <a:pt x="2524" y="3659"/>
                  </a:lnTo>
                  <a:lnTo>
                    <a:pt x="2221" y="3937"/>
                  </a:lnTo>
                  <a:lnTo>
                    <a:pt x="1943" y="4239"/>
                  </a:lnTo>
                  <a:lnTo>
                    <a:pt x="1666" y="4567"/>
                  </a:lnTo>
                  <a:lnTo>
                    <a:pt x="1388" y="4870"/>
                  </a:lnTo>
                  <a:lnTo>
                    <a:pt x="1161" y="5198"/>
                  </a:lnTo>
                  <a:lnTo>
                    <a:pt x="934" y="5526"/>
                  </a:lnTo>
                  <a:lnTo>
                    <a:pt x="732" y="5829"/>
                  </a:lnTo>
                  <a:lnTo>
                    <a:pt x="556" y="6157"/>
                  </a:lnTo>
                  <a:lnTo>
                    <a:pt x="404" y="6485"/>
                  </a:lnTo>
                  <a:lnTo>
                    <a:pt x="278" y="6813"/>
                  </a:lnTo>
                  <a:lnTo>
                    <a:pt x="177" y="7141"/>
                  </a:lnTo>
                  <a:lnTo>
                    <a:pt x="102" y="7469"/>
                  </a:lnTo>
                  <a:lnTo>
                    <a:pt x="26" y="7797"/>
                  </a:lnTo>
                  <a:lnTo>
                    <a:pt x="1" y="8099"/>
                  </a:lnTo>
                  <a:lnTo>
                    <a:pt x="1" y="8427"/>
                  </a:lnTo>
                  <a:lnTo>
                    <a:pt x="26" y="8730"/>
                  </a:lnTo>
                  <a:lnTo>
                    <a:pt x="76" y="8932"/>
                  </a:lnTo>
                  <a:lnTo>
                    <a:pt x="127" y="9159"/>
                  </a:lnTo>
                  <a:lnTo>
                    <a:pt x="253" y="9537"/>
                  </a:lnTo>
                  <a:lnTo>
                    <a:pt x="430" y="9891"/>
                  </a:lnTo>
                  <a:lnTo>
                    <a:pt x="657" y="10219"/>
                  </a:lnTo>
                  <a:lnTo>
                    <a:pt x="859" y="10521"/>
                  </a:lnTo>
                  <a:lnTo>
                    <a:pt x="1086" y="10774"/>
                  </a:lnTo>
                  <a:lnTo>
                    <a:pt x="1489" y="11203"/>
                  </a:lnTo>
                  <a:lnTo>
                    <a:pt x="1716" y="11430"/>
                  </a:lnTo>
                  <a:lnTo>
                    <a:pt x="1969" y="11632"/>
                  </a:lnTo>
                  <a:lnTo>
                    <a:pt x="2448" y="11985"/>
                  </a:lnTo>
                  <a:lnTo>
                    <a:pt x="2927" y="12262"/>
                  </a:lnTo>
                  <a:lnTo>
                    <a:pt x="3457" y="12515"/>
                  </a:lnTo>
                  <a:lnTo>
                    <a:pt x="3987" y="12716"/>
                  </a:lnTo>
                  <a:lnTo>
                    <a:pt x="4517" y="12893"/>
                  </a:lnTo>
                  <a:lnTo>
                    <a:pt x="5021" y="13019"/>
                  </a:lnTo>
                  <a:lnTo>
                    <a:pt x="5551" y="13095"/>
                  </a:lnTo>
                  <a:lnTo>
                    <a:pt x="6056" y="13145"/>
                  </a:lnTo>
                  <a:lnTo>
                    <a:pt x="6560" y="13196"/>
                  </a:lnTo>
                  <a:lnTo>
                    <a:pt x="7469" y="13196"/>
                  </a:lnTo>
                  <a:lnTo>
                    <a:pt x="8276" y="13171"/>
                  </a:lnTo>
                  <a:lnTo>
                    <a:pt x="8907" y="13095"/>
                  </a:lnTo>
                  <a:lnTo>
                    <a:pt x="9765" y="12994"/>
                  </a:lnTo>
                  <a:lnTo>
                    <a:pt x="10597" y="12843"/>
                  </a:lnTo>
                  <a:lnTo>
                    <a:pt x="11379" y="12641"/>
                  </a:lnTo>
                  <a:lnTo>
                    <a:pt x="12111" y="12388"/>
                  </a:lnTo>
                  <a:lnTo>
                    <a:pt x="12817" y="12111"/>
                  </a:lnTo>
                  <a:lnTo>
                    <a:pt x="13499" y="11808"/>
                  </a:lnTo>
                  <a:lnTo>
                    <a:pt x="14129" y="11480"/>
                  </a:lnTo>
                  <a:lnTo>
                    <a:pt x="14710" y="11152"/>
                  </a:lnTo>
                  <a:lnTo>
                    <a:pt x="15265" y="10799"/>
                  </a:lnTo>
                  <a:lnTo>
                    <a:pt x="15769" y="10446"/>
                  </a:lnTo>
                  <a:lnTo>
                    <a:pt x="16223" y="10093"/>
                  </a:lnTo>
                  <a:lnTo>
                    <a:pt x="16652" y="9765"/>
                  </a:lnTo>
                  <a:lnTo>
                    <a:pt x="17359" y="9159"/>
                  </a:lnTo>
                  <a:lnTo>
                    <a:pt x="17889" y="8654"/>
                  </a:lnTo>
                  <a:lnTo>
                    <a:pt x="18494" y="8049"/>
                  </a:lnTo>
                  <a:lnTo>
                    <a:pt x="19049" y="7443"/>
                  </a:lnTo>
                  <a:lnTo>
                    <a:pt x="19554" y="6838"/>
                  </a:lnTo>
                  <a:lnTo>
                    <a:pt x="20008" y="6207"/>
                  </a:lnTo>
                  <a:lnTo>
                    <a:pt x="20437" y="5602"/>
                  </a:lnTo>
                  <a:lnTo>
                    <a:pt x="20815" y="4971"/>
                  </a:lnTo>
                  <a:lnTo>
                    <a:pt x="21168" y="4391"/>
                  </a:lnTo>
                  <a:lnTo>
                    <a:pt x="21471" y="3785"/>
                  </a:lnTo>
                  <a:lnTo>
                    <a:pt x="21749" y="3230"/>
                  </a:lnTo>
                  <a:lnTo>
                    <a:pt x="21976" y="2675"/>
                  </a:lnTo>
                  <a:lnTo>
                    <a:pt x="22203" y="2145"/>
                  </a:lnTo>
                  <a:lnTo>
                    <a:pt x="22379" y="1641"/>
                  </a:lnTo>
                  <a:lnTo>
                    <a:pt x="22657" y="732"/>
                  </a:lnTo>
                  <a:lnTo>
                    <a:pt x="22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6"/>
            <p:cNvSpPr/>
            <p:nvPr/>
          </p:nvSpPr>
          <p:spPr>
            <a:xfrm>
              <a:off x="3121771" y="1975610"/>
              <a:ext cx="77982" cy="88998"/>
            </a:xfrm>
            <a:custGeom>
              <a:avLst/>
              <a:gdLst/>
              <a:ahLst/>
              <a:cxnLst/>
              <a:rect l="l" t="t" r="r" b="b"/>
              <a:pathLst>
                <a:path w="3936" h="4492" extrusionOk="0">
                  <a:moveTo>
                    <a:pt x="2347" y="1"/>
                  </a:moveTo>
                  <a:lnTo>
                    <a:pt x="2271" y="26"/>
                  </a:lnTo>
                  <a:lnTo>
                    <a:pt x="126" y="960"/>
                  </a:lnTo>
                  <a:lnTo>
                    <a:pt x="51" y="1010"/>
                  </a:lnTo>
                  <a:lnTo>
                    <a:pt x="25" y="1086"/>
                  </a:lnTo>
                  <a:lnTo>
                    <a:pt x="0" y="1161"/>
                  </a:lnTo>
                  <a:lnTo>
                    <a:pt x="25" y="1237"/>
                  </a:lnTo>
                  <a:lnTo>
                    <a:pt x="1388" y="4366"/>
                  </a:lnTo>
                  <a:lnTo>
                    <a:pt x="1438" y="4441"/>
                  </a:lnTo>
                  <a:lnTo>
                    <a:pt x="1514" y="4492"/>
                  </a:lnTo>
                  <a:lnTo>
                    <a:pt x="1590" y="4492"/>
                  </a:lnTo>
                  <a:lnTo>
                    <a:pt x="1665" y="4467"/>
                  </a:lnTo>
                  <a:lnTo>
                    <a:pt x="3810" y="3533"/>
                  </a:lnTo>
                  <a:lnTo>
                    <a:pt x="3886" y="3483"/>
                  </a:lnTo>
                  <a:lnTo>
                    <a:pt x="3911" y="3432"/>
                  </a:lnTo>
                  <a:lnTo>
                    <a:pt x="3936" y="3356"/>
                  </a:lnTo>
                  <a:lnTo>
                    <a:pt x="3911" y="3256"/>
                  </a:lnTo>
                  <a:lnTo>
                    <a:pt x="2523" y="127"/>
                  </a:lnTo>
                  <a:lnTo>
                    <a:pt x="2498" y="51"/>
                  </a:lnTo>
                  <a:lnTo>
                    <a:pt x="2422" y="26"/>
                  </a:lnTo>
                  <a:lnTo>
                    <a:pt x="23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6"/>
            <p:cNvSpPr/>
            <p:nvPr/>
          </p:nvSpPr>
          <p:spPr>
            <a:xfrm>
              <a:off x="1182130" y="712379"/>
              <a:ext cx="1370629" cy="1018719"/>
            </a:xfrm>
            <a:custGeom>
              <a:avLst/>
              <a:gdLst/>
              <a:ahLst/>
              <a:cxnLst/>
              <a:rect l="l" t="t" r="r" b="b"/>
              <a:pathLst>
                <a:path w="69180" h="51418" extrusionOk="0">
                  <a:moveTo>
                    <a:pt x="32521" y="0"/>
                  </a:moveTo>
                  <a:lnTo>
                    <a:pt x="31109" y="51"/>
                  </a:lnTo>
                  <a:lnTo>
                    <a:pt x="29721" y="126"/>
                  </a:lnTo>
                  <a:lnTo>
                    <a:pt x="28359" y="278"/>
                  </a:lnTo>
                  <a:lnTo>
                    <a:pt x="27047" y="429"/>
                  </a:lnTo>
                  <a:lnTo>
                    <a:pt x="25785" y="656"/>
                  </a:lnTo>
                  <a:lnTo>
                    <a:pt x="24549" y="908"/>
                  </a:lnTo>
                  <a:lnTo>
                    <a:pt x="23388" y="1186"/>
                  </a:lnTo>
                  <a:lnTo>
                    <a:pt x="22606" y="1413"/>
                  </a:lnTo>
                  <a:lnTo>
                    <a:pt x="21875" y="1665"/>
                  </a:lnTo>
                  <a:lnTo>
                    <a:pt x="21143" y="1918"/>
                  </a:lnTo>
                  <a:lnTo>
                    <a:pt x="20462" y="2170"/>
                  </a:lnTo>
                  <a:lnTo>
                    <a:pt x="19806" y="2422"/>
                  </a:lnTo>
                  <a:lnTo>
                    <a:pt x="19175" y="2700"/>
                  </a:lnTo>
                  <a:lnTo>
                    <a:pt x="18040" y="3229"/>
                  </a:lnTo>
                  <a:lnTo>
                    <a:pt x="17081" y="3709"/>
                  </a:lnTo>
                  <a:lnTo>
                    <a:pt x="16299" y="4138"/>
                  </a:lnTo>
                  <a:lnTo>
                    <a:pt x="15719" y="4466"/>
                  </a:lnTo>
                  <a:lnTo>
                    <a:pt x="15365" y="4668"/>
                  </a:lnTo>
                  <a:lnTo>
                    <a:pt x="14558" y="5197"/>
                  </a:lnTo>
                  <a:lnTo>
                    <a:pt x="13801" y="5727"/>
                  </a:lnTo>
                  <a:lnTo>
                    <a:pt x="13044" y="6282"/>
                  </a:lnTo>
                  <a:lnTo>
                    <a:pt x="12313" y="6837"/>
                  </a:lnTo>
                  <a:lnTo>
                    <a:pt x="11631" y="7418"/>
                  </a:lnTo>
                  <a:lnTo>
                    <a:pt x="10975" y="7998"/>
                  </a:lnTo>
                  <a:lnTo>
                    <a:pt x="10319" y="8603"/>
                  </a:lnTo>
                  <a:lnTo>
                    <a:pt x="9714" y="9209"/>
                  </a:lnTo>
                  <a:lnTo>
                    <a:pt x="9134" y="9814"/>
                  </a:lnTo>
                  <a:lnTo>
                    <a:pt x="8579" y="10420"/>
                  </a:lnTo>
                  <a:lnTo>
                    <a:pt x="8049" y="11051"/>
                  </a:lnTo>
                  <a:lnTo>
                    <a:pt x="7544" y="11681"/>
                  </a:lnTo>
                  <a:lnTo>
                    <a:pt x="7040" y="12312"/>
                  </a:lnTo>
                  <a:lnTo>
                    <a:pt x="6585" y="12943"/>
                  </a:lnTo>
                  <a:lnTo>
                    <a:pt x="6157" y="13548"/>
                  </a:lnTo>
                  <a:lnTo>
                    <a:pt x="5728" y="14179"/>
                  </a:lnTo>
                  <a:lnTo>
                    <a:pt x="5324" y="14810"/>
                  </a:lnTo>
                  <a:lnTo>
                    <a:pt x="4971" y="15415"/>
                  </a:lnTo>
                  <a:lnTo>
                    <a:pt x="4264" y="16626"/>
                  </a:lnTo>
                  <a:lnTo>
                    <a:pt x="3659" y="17787"/>
                  </a:lnTo>
                  <a:lnTo>
                    <a:pt x="3129" y="18897"/>
                  </a:lnTo>
                  <a:lnTo>
                    <a:pt x="2675" y="19957"/>
                  </a:lnTo>
                  <a:lnTo>
                    <a:pt x="2271" y="20941"/>
                  </a:lnTo>
                  <a:lnTo>
                    <a:pt x="1943" y="21849"/>
                  </a:lnTo>
                  <a:lnTo>
                    <a:pt x="1666" y="22681"/>
                  </a:lnTo>
                  <a:lnTo>
                    <a:pt x="1439" y="23388"/>
                  </a:lnTo>
                  <a:lnTo>
                    <a:pt x="1237" y="24094"/>
                  </a:lnTo>
                  <a:lnTo>
                    <a:pt x="1060" y="24801"/>
                  </a:lnTo>
                  <a:lnTo>
                    <a:pt x="884" y="25507"/>
                  </a:lnTo>
                  <a:lnTo>
                    <a:pt x="606" y="26869"/>
                  </a:lnTo>
                  <a:lnTo>
                    <a:pt x="379" y="28207"/>
                  </a:lnTo>
                  <a:lnTo>
                    <a:pt x="202" y="29519"/>
                  </a:lnTo>
                  <a:lnTo>
                    <a:pt x="101" y="30780"/>
                  </a:lnTo>
                  <a:lnTo>
                    <a:pt x="26" y="32016"/>
                  </a:lnTo>
                  <a:lnTo>
                    <a:pt x="1" y="33202"/>
                  </a:lnTo>
                  <a:lnTo>
                    <a:pt x="26" y="34312"/>
                  </a:lnTo>
                  <a:lnTo>
                    <a:pt x="76" y="35397"/>
                  </a:lnTo>
                  <a:lnTo>
                    <a:pt x="152" y="36431"/>
                  </a:lnTo>
                  <a:lnTo>
                    <a:pt x="253" y="37390"/>
                  </a:lnTo>
                  <a:lnTo>
                    <a:pt x="354" y="38298"/>
                  </a:lnTo>
                  <a:lnTo>
                    <a:pt x="480" y="39131"/>
                  </a:lnTo>
                  <a:lnTo>
                    <a:pt x="606" y="39913"/>
                  </a:lnTo>
                  <a:lnTo>
                    <a:pt x="757" y="40594"/>
                  </a:lnTo>
                  <a:lnTo>
                    <a:pt x="63831" y="51418"/>
                  </a:lnTo>
                  <a:lnTo>
                    <a:pt x="64084" y="50964"/>
                  </a:lnTo>
                  <a:lnTo>
                    <a:pt x="64487" y="50207"/>
                  </a:lnTo>
                  <a:lnTo>
                    <a:pt x="65017" y="49147"/>
                  </a:lnTo>
                  <a:lnTo>
                    <a:pt x="65623" y="47785"/>
                  </a:lnTo>
                  <a:lnTo>
                    <a:pt x="65951" y="47003"/>
                  </a:lnTo>
                  <a:lnTo>
                    <a:pt x="66304" y="46170"/>
                  </a:lnTo>
                  <a:lnTo>
                    <a:pt x="66632" y="45287"/>
                  </a:lnTo>
                  <a:lnTo>
                    <a:pt x="66960" y="44328"/>
                  </a:lnTo>
                  <a:lnTo>
                    <a:pt x="67288" y="43319"/>
                  </a:lnTo>
                  <a:lnTo>
                    <a:pt x="67616" y="42259"/>
                  </a:lnTo>
                  <a:lnTo>
                    <a:pt x="67918" y="41149"/>
                  </a:lnTo>
                  <a:lnTo>
                    <a:pt x="68196" y="40014"/>
                  </a:lnTo>
                  <a:lnTo>
                    <a:pt x="68448" y="38828"/>
                  </a:lnTo>
                  <a:lnTo>
                    <a:pt x="68675" y="37592"/>
                  </a:lnTo>
                  <a:lnTo>
                    <a:pt x="68877" y="36331"/>
                  </a:lnTo>
                  <a:lnTo>
                    <a:pt x="69029" y="35019"/>
                  </a:lnTo>
                  <a:lnTo>
                    <a:pt x="69130" y="33681"/>
                  </a:lnTo>
                  <a:lnTo>
                    <a:pt x="69180" y="32344"/>
                  </a:lnTo>
                  <a:lnTo>
                    <a:pt x="69180" y="30957"/>
                  </a:lnTo>
                  <a:lnTo>
                    <a:pt x="69180" y="30250"/>
                  </a:lnTo>
                  <a:lnTo>
                    <a:pt x="69130" y="29544"/>
                  </a:lnTo>
                  <a:lnTo>
                    <a:pt x="69079" y="28837"/>
                  </a:lnTo>
                  <a:lnTo>
                    <a:pt x="69029" y="28131"/>
                  </a:lnTo>
                  <a:lnTo>
                    <a:pt x="68928" y="27399"/>
                  </a:lnTo>
                  <a:lnTo>
                    <a:pt x="68827" y="26693"/>
                  </a:lnTo>
                  <a:lnTo>
                    <a:pt x="68701" y="25961"/>
                  </a:lnTo>
                  <a:lnTo>
                    <a:pt x="68574" y="25230"/>
                  </a:lnTo>
                  <a:lnTo>
                    <a:pt x="68423" y="24498"/>
                  </a:lnTo>
                  <a:lnTo>
                    <a:pt x="68246" y="23766"/>
                  </a:lnTo>
                  <a:lnTo>
                    <a:pt x="68045" y="23035"/>
                  </a:lnTo>
                  <a:lnTo>
                    <a:pt x="67818" y="22303"/>
                  </a:lnTo>
                  <a:lnTo>
                    <a:pt x="67591" y="21571"/>
                  </a:lnTo>
                  <a:lnTo>
                    <a:pt x="67313" y="20840"/>
                  </a:lnTo>
                  <a:lnTo>
                    <a:pt x="67035" y="20108"/>
                  </a:lnTo>
                  <a:lnTo>
                    <a:pt x="66733" y="19351"/>
                  </a:lnTo>
                  <a:lnTo>
                    <a:pt x="66405" y="18619"/>
                  </a:lnTo>
                  <a:lnTo>
                    <a:pt x="66051" y="17888"/>
                  </a:lnTo>
                  <a:lnTo>
                    <a:pt x="65623" y="17106"/>
                  </a:lnTo>
                  <a:lnTo>
                    <a:pt x="65194" y="16324"/>
                  </a:lnTo>
                  <a:lnTo>
                    <a:pt x="64765" y="15592"/>
                  </a:lnTo>
                  <a:lnTo>
                    <a:pt x="64285" y="14860"/>
                  </a:lnTo>
                  <a:lnTo>
                    <a:pt x="63806" y="14154"/>
                  </a:lnTo>
                  <a:lnTo>
                    <a:pt x="63301" y="13473"/>
                  </a:lnTo>
                  <a:lnTo>
                    <a:pt x="62797" y="12817"/>
                  </a:lnTo>
                  <a:lnTo>
                    <a:pt x="62267" y="12161"/>
                  </a:lnTo>
                  <a:lnTo>
                    <a:pt x="61712" y="11530"/>
                  </a:lnTo>
                  <a:lnTo>
                    <a:pt x="61157" y="10924"/>
                  </a:lnTo>
                  <a:lnTo>
                    <a:pt x="60577" y="10319"/>
                  </a:lnTo>
                  <a:lnTo>
                    <a:pt x="59996" y="9764"/>
                  </a:lnTo>
                  <a:lnTo>
                    <a:pt x="59391" y="9209"/>
                  </a:lnTo>
                  <a:lnTo>
                    <a:pt x="58760" y="8679"/>
                  </a:lnTo>
                  <a:lnTo>
                    <a:pt x="58129" y="8149"/>
                  </a:lnTo>
                  <a:lnTo>
                    <a:pt x="57499" y="7645"/>
                  </a:lnTo>
                  <a:lnTo>
                    <a:pt x="56843" y="7165"/>
                  </a:lnTo>
                  <a:lnTo>
                    <a:pt x="56187" y="6711"/>
                  </a:lnTo>
                  <a:lnTo>
                    <a:pt x="55506" y="6257"/>
                  </a:lnTo>
                  <a:lnTo>
                    <a:pt x="54824" y="5828"/>
                  </a:lnTo>
                  <a:lnTo>
                    <a:pt x="54143" y="5424"/>
                  </a:lnTo>
                  <a:lnTo>
                    <a:pt x="53437" y="5021"/>
                  </a:lnTo>
                  <a:lnTo>
                    <a:pt x="52730" y="4642"/>
                  </a:lnTo>
                  <a:lnTo>
                    <a:pt x="51999" y="4264"/>
                  </a:lnTo>
                  <a:lnTo>
                    <a:pt x="51292" y="3936"/>
                  </a:lnTo>
                  <a:lnTo>
                    <a:pt x="50561" y="3583"/>
                  </a:lnTo>
                  <a:lnTo>
                    <a:pt x="49829" y="3280"/>
                  </a:lnTo>
                  <a:lnTo>
                    <a:pt x="49072" y="2977"/>
                  </a:lnTo>
                  <a:lnTo>
                    <a:pt x="48340" y="2700"/>
                  </a:lnTo>
                  <a:lnTo>
                    <a:pt x="47583" y="2422"/>
                  </a:lnTo>
                  <a:lnTo>
                    <a:pt x="46827" y="2170"/>
                  </a:lnTo>
                  <a:lnTo>
                    <a:pt x="46070" y="1943"/>
                  </a:lnTo>
                  <a:lnTo>
                    <a:pt x="44556" y="1489"/>
                  </a:lnTo>
                  <a:lnTo>
                    <a:pt x="43042" y="1135"/>
                  </a:lnTo>
                  <a:lnTo>
                    <a:pt x="41503" y="807"/>
                  </a:lnTo>
                  <a:lnTo>
                    <a:pt x="39964" y="555"/>
                  </a:lnTo>
                  <a:lnTo>
                    <a:pt x="38450" y="328"/>
                  </a:lnTo>
                  <a:lnTo>
                    <a:pt x="36937" y="177"/>
                  </a:lnTo>
                  <a:lnTo>
                    <a:pt x="35448" y="76"/>
                  </a:lnTo>
                  <a:lnTo>
                    <a:pt x="33985" y="25"/>
                  </a:lnTo>
                  <a:lnTo>
                    <a:pt x="325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6"/>
            <p:cNvSpPr/>
            <p:nvPr/>
          </p:nvSpPr>
          <p:spPr>
            <a:xfrm>
              <a:off x="1709032" y="2114091"/>
              <a:ext cx="209953" cy="325935"/>
            </a:xfrm>
            <a:custGeom>
              <a:avLst/>
              <a:gdLst/>
              <a:ahLst/>
              <a:cxnLst/>
              <a:rect l="l" t="t" r="r" b="b"/>
              <a:pathLst>
                <a:path w="10597" h="16451" extrusionOk="0">
                  <a:moveTo>
                    <a:pt x="278" y="0"/>
                  </a:moveTo>
                  <a:lnTo>
                    <a:pt x="0" y="16299"/>
                  </a:lnTo>
                  <a:lnTo>
                    <a:pt x="10319" y="16450"/>
                  </a:lnTo>
                  <a:lnTo>
                    <a:pt x="10597" y="177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6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6"/>
            <p:cNvSpPr/>
            <p:nvPr/>
          </p:nvSpPr>
          <p:spPr>
            <a:xfrm>
              <a:off x="1709032" y="2114091"/>
              <a:ext cx="209953" cy="325935"/>
            </a:xfrm>
            <a:custGeom>
              <a:avLst/>
              <a:gdLst/>
              <a:ahLst/>
              <a:cxnLst/>
              <a:rect l="l" t="t" r="r" b="b"/>
              <a:pathLst>
                <a:path w="10597" h="16451" fill="none" extrusionOk="0">
                  <a:moveTo>
                    <a:pt x="10319" y="16450"/>
                  </a:moveTo>
                  <a:lnTo>
                    <a:pt x="0" y="16299"/>
                  </a:lnTo>
                  <a:lnTo>
                    <a:pt x="278" y="0"/>
                  </a:lnTo>
                  <a:lnTo>
                    <a:pt x="10597" y="177"/>
                  </a:lnTo>
                  <a:lnTo>
                    <a:pt x="10319" y="164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6"/>
            <p:cNvSpPr/>
            <p:nvPr/>
          </p:nvSpPr>
          <p:spPr>
            <a:xfrm>
              <a:off x="1021159" y="1371239"/>
              <a:ext cx="352920" cy="399915"/>
            </a:xfrm>
            <a:custGeom>
              <a:avLst/>
              <a:gdLst/>
              <a:ahLst/>
              <a:cxnLst/>
              <a:rect l="l" t="t" r="r" b="b"/>
              <a:pathLst>
                <a:path w="17813" h="20185" extrusionOk="0">
                  <a:moveTo>
                    <a:pt x="5980" y="1"/>
                  </a:moveTo>
                  <a:lnTo>
                    <a:pt x="5576" y="51"/>
                  </a:lnTo>
                  <a:lnTo>
                    <a:pt x="5147" y="152"/>
                  </a:lnTo>
                  <a:lnTo>
                    <a:pt x="4744" y="278"/>
                  </a:lnTo>
                  <a:lnTo>
                    <a:pt x="4239" y="455"/>
                  </a:lnTo>
                  <a:lnTo>
                    <a:pt x="3760" y="707"/>
                  </a:lnTo>
                  <a:lnTo>
                    <a:pt x="3331" y="984"/>
                  </a:lnTo>
                  <a:lnTo>
                    <a:pt x="2902" y="1287"/>
                  </a:lnTo>
                  <a:lnTo>
                    <a:pt x="2524" y="1640"/>
                  </a:lnTo>
                  <a:lnTo>
                    <a:pt x="2145" y="1994"/>
                  </a:lnTo>
                  <a:lnTo>
                    <a:pt x="1817" y="2397"/>
                  </a:lnTo>
                  <a:lnTo>
                    <a:pt x="1514" y="2801"/>
                  </a:lnTo>
                  <a:lnTo>
                    <a:pt x="1237" y="3230"/>
                  </a:lnTo>
                  <a:lnTo>
                    <a:pt x="985" y="3684"/>
                  </a:lnTo>
                  <a:lnTo>
                    <a:pt x="783" y="4138"/>
                  </a:lnTo>
                  <a:lnTo>
                    <a:pt x="581" y="4592"/>
                  </a:lnTo>
                  <a:lnTo>
                    <a:pt x="429" y="5046"/>
                  </a:lnTo>
                  <a:lnTo>
                    <a:pt x="278" y="5501"/>
                  </a:lnTo>
                  <a:lnTo>
                    <a:pt x="177" y="5955"/>
                  </a:lnTo>
                  <a:lnTo>
                    <a:pt x="102" y="6384"/>
                  </a:lnTo>
                  <a:lnTo>
                    <a:pt x="26" y="6939"/>
                  </a:lnTo>
                  <a:lnTo>
                    <a:pt x="1" y="7468"/>
                  </a:lnTo>
                  <a:lnTo>
                    <a:pt x="26" y="7998"/>
                  </a:lnTo>
                  <a:lnTo>
                    <a:pt x="76" y="8528"/>
                  </a:lnTo>
                  <a:lnTo>
                    <a:pt x="152" y="9033"/>
                  </a:lnTo>
                  <a:lnTo>
                    <a:pt x="278" y="9537"/>
                  </a:lnTo>
                  <a:lnTo>
                    <a:pt x="429" y="10017"/>
                  </a:lnTo>
                  <a:lnTo>
                    <a:pt x="581" y="10496"/>
                  </a:lnTo>
                  <a:lnTo>
                    <a:pt x="783" y="10975"/>
                  </a:lnTo>
                  <a:lnTo>
                    <a:pt x="1010" y="11429"/>
                  </a:lnTo>
                  <a:lnTo>
                    <a:pt x="1237" y="11858"/>
                  </a:lnTo>
                  <a:lnTo>
                    <a:pt x="1489" y="12312"/>
                  </a:lnTo>
                  <a:lnTo>
                    <a:pt x="1767" y="12716"/>
                  </a:lnTo>
                  <a:lnTo>
                    <a:pt x="2044" y="13120"/>
                  </a:lnTo>
                  <a:lnTo>
                    <a:pt x="2347" y="13498"/>
                  </a:lnTo>
                  <a:lnTo>
                    <a:pt x="2624" y="13877"/>
                  </a:lnTo>
                  <a:lnTo>
                    <a:pt x="3255" y="14583"/>
                  </a:lnTo>
                  <a:lnTo>
                    <a:pt x="3861" y="15214"/>
                  </a:lnTo>
                  <a:lnTo>
                    <a:pt x="4466" y="15769"/>
                  </a:lnTo>
                  <a:lnTo>
                    <a:pt x="5021" y="16274"/>
                  </a:lnTo>
                  <a:lnTo>
                    <a:pt x="5526" y="16677"/>
                  </a:lnTo>
                  <a:lnTo>
                    <a:pt x="5955" y="17005"/>
                  </a:lnTo>
                  <a:lnTo>
                    <a:pt x="6510" y="17409"/>
                  </a:lnTo>
                  <a:lnTo>
                    <a:pt x="6939" y="17712"/>
                  </a:lnTo>
                  <a:lnTo>
                    <a:pt x="7368" y="17964"/>
                  </a:lnTo>
                  <a:lnTo>
                    <a:pt x="7797" y="18216"/>
                  </a:lnTo>
                  <a:lnTo>
                    <a:pt x="8251" y="18443"/>
                  </a:lnTo>
                  <a:lnTo>
                    <a:pt x="9108" y="18847"/>
                  </a:lnTo>
                  <a:lnTo>
                    <a:pt x="9966" y="19175"/>
                  </a:lnTo>
                  <a:lnTo>
                    <a:pt x="10799" y="19452"/>
                  </a:lnTo>
                  <a:lnTo>
                    <a:pt x="11631" y="19679"/>
                  </a:lnTo>
                  <a:lnTo>
                    <a:pt x="12439" y="19856"/>
                  </a:lnTo>
                  <a:lnTo>
                    <a:pt x="13221" y="20007"/>
                  </a:lnTo>
                  <a:lnTo>
                    <a:pt x="13953" y="20083"/>
                  </a:lnTo>
                  <a:lnTo>
                    <a:pt x="14659" y="20159"/>
                  </a:lnTo>
                  <a:lnTo>
                    <a:pt x="15315" y="20184"/>
                  </a:lnTo>
                  <a:lnTo>
                    <a:pt x="16501" y="20184"/>
                  </a:lnTo>
                  <a:lnTo>
                    <a:pt x="17005" y="20159"/>
                  </a:lnTo>
                  <a:lnTo>
                    <a:pt x="17813" y="20083"/>
                  </a:lnTo>
                  <a:lnTo>
                    <a:pt x="15365" y="5601"/>
                  </a:lnTo>
                  <a:lnTo>
                    <a:pt x="15113" y="5173"/>
                  </a:lnTo>
                  <a:lnTo>
                    <a:pt x="14760" y="4643"/>
                  </a:lnTo>
                  <a:lnTo>
                    <a:pt x="14306" y="4062"/>
                  </a:lnTo>
                  <a:lnTo>
                    <a:pt x="14028" y="3734"/>
                  </a:lnTo>
                  <a:lnTo>
                    <a:pt x="13725" y="3406"/>
                  </a:lnTo>
                  <a:lnTo>
                    <a:pt x="13397" y="3079"/>
                  </a:lnTo>
                  <a:lnTo>
                    <a:pt x="13044" y="2751"/>
                  </a:lnTo>
                  <a:lnTo>
                    <a:pt x="12666" y="2423"/>
                  </a:lnTo>
                  <a:lnTo>
                    <a:pt x="12262" y="2120"/>
                  </a:lnTo>
                  <a:lnTo>
                    <a:pt x="11808" y="1817"/>
                  </a:lnTo>
                  <a:lnTo>
                    <a:pt x="11329" y="1514"/>
                  </a:lnTo>
                  <a:lnTo>
                    <a:pt x="10824" y="1237"/>
                  </a:lnTo>
                  <a:lnTo>
                    <a:pt x="10294" y="984"/>
                  </a:lnTo>
                  <a:lnTo>
                    <a:pt x="9815" y="757"/>
                  </a:lnTo>
                  <a:lnTo>
                    <a:pt x="9235" y="530"/>
                  </a:lnTo>
                  <a:lnTo>
                    <a:pt x="8604" y="328"/>
                  </a:lnTo>
                  <a:lnTo>
                    <a:pt x="8276" y="228"/>
                  </a:lnTo>
                  <a:lnTo>
                    <a:pt x="7923" y="152"/>
                  </a:lnTo>
                  <a:lnTo>
                    <a:pt x="7544" y="76"/>
                  </a:lnTo>
                  <a:lnTo>
                    <a:pt x="7166" y="26"/>
                  </a:lnTo>
                  <a:lnTo>
                    <a:pt x="6787" y="1"/>
                  </a:lnTo>
                  <a:close/>
                </a:path>
              </a:pathLst>
            </a:custGeom>
            <a:solidFill>
              <a:srgbClr val="F6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6"/>
            <p:cNvSpPr/>
            <p:nvPr/>
          </p:nvSpPr>
          <p:spPr>
            <a:xfrm>
              <a:off x="1021159" y="1371239"/>
              <a:ext cx="352920" cy="399915"/>
            </a:xfrm>
            <a:custGeom>
              <a:avLst/>
              <a:gdLst/>
              <a:ahLst/>
              <a:cxnLst/>
              <a:rect l="l" t="t" r="r" b="b"/>
              <a:pathLst>
                <a:path w="17813" h="20185" fill="none" extrusionOk="0">
                  <a:moveTo>
                    <a:pt x="15365" y="5601"/>
                  </a:moveTo>
                  <a:lnTo>
                    <a:pt x="15365" y="5601"/>
                  </a:lnTo>
                  <a:lnTo>
                    <a:pt x="15113" y="5173"/>
                  </a:lnTo>
                  <a:lnTo>
                    <a:pt x="14760" y="4643"/>
                  </a:lnTo>
                  <a:lnTo>
                    <a:pt x="14306" y="4062"/>
                  </a:lnTo>
                  <a:lnTo>
                    <a:pt x="14028" y="3734"/>
                  </a:lnTo>
                  <a:lnTo>
                    <a:pt x="13725" y="3406"/>
                  </a:lnTo>
                  <a:lnTo>
                    <a:pt x="13397" y="3079"/>
                  </a:lnTo>
                  <a:lnTo>
                    <a:pt x="13044" y="2751"/>
                  </a:lnTo>
                  <a:lnTo>
                    <a:pt x="12666" y="2423"/>
                  </a:lnTo>
                  <a:lnTo>
                    <a:pt x="12262" y="2120"/>
                  </a:lnTo>
                  <a:lnTo>
                    <a:pt x="11808" y="1817"/>
                  </a:lnTo>
                  <a:lnTo>
                    <a:pt x="11329" y="1514"/>
                  </a:lnTo>
                  <a:lnTo>
                    <a:pt x="10824" y="1237"/>
                  </a:lnTo>
                  <a:lnTo>
                    <a:pt x="10294" y="984"/>
                  </a:lnTo>
                  <a:lnTo>
                    <a:pt x="10294" y="984"/>
                  </a:lnTo>
                  <a:lnTo>
                    <a:pt x="9815" y="757"/>
                  </a:lnTo>
                  <a:lnTo>
                    <a:pt x="9235" y="530"/>
                  </a:lnTo>
                  <a:lnTo>
                    <a:pt x="8604" y="328"/>
                  </a:lnTo>
                  <a:lnTo>
                    <a:pt x="8276" y="228"/>
                  </a:lnTo>
                  <a:lnTo>
                    <a:pt x="7923" y="152"/>
                  </a:lnTo>
                  <a:lnTo>
                    <a:pt x="7544" y="76"/>
                  </a:lnTo>
                  <a:lnTo>
                    <a:pt x="7166" y="26"/>
                  </a:lnTo>
                  <a:lnTo>
                    <a:pt x="6787" y="1"/>
                  </a:lnTo>
                  <a:lnTo>
                    <a:pt x="6384" y="1"/>
                  </a:lnTo>
                  <a:lnTo>
                    <a:pt x="5980" y="1"/>
                  </a:lnTo>
                  <a:lnTo>
                    <a:pt x="5576" y="51"/>
                  </a:lnTo>
                  <a:lnTo>
                    <a:pt x="5147" y="152"/>
                  </a:lnTo>
                  <a:lnTo>
                    <a:pt x="4744" y="278"/>
                  </a:lnTo>
                  <a:lnTo>
                    <a:pt x="4744" y="278"/>
                  </a:lnTo>
                  <a:lnTo>
                    <a:pt x="4239" y="455"/>
                  </a:lnTo>
                  <a:lnTo>
                    <a:pt x="3760" y="707"/>
                  </a:lnTo>
                  <a:lnTo>
                    <a:pt x="3331" y="984"/>
                  </a:lnTo>
                  <a:lnTo>
                    <a:pt x="2902" y="1287"/>
                  </a:lnTo>
                  <a:lnTo>
                    <a:pt x="2524" y="1640"/>
                  </a:lnTo>
                  <a:lnTo>
                    <a:pt x="2145" y="1994"/>
                  </a:lnTo>
                  <a:lnTo>
                    <a:pt x="1817" y="2397"/>
                  </a:lnTo>
                  <a:lnTo>
                    <a:pt x="1514" y="2801"/>
                  </a:lnTo>
                  <a:lnTo>
                    <a:pt x="1237" y="3230"/>
                  </a:lnTo>
                  <a:lnTo>
                    <a:pt x="985" y="3684"/>
                  </a:lnTo>
                  <a:lnTo>
                    <a:pt x="783" y="4138"/>
                  </a:lnTo>
                  <a:lnTo>
                    <a:pt x="581" y="4592"/>
                  </a:lnTo>
                  <a:lnTo>
                    <a:pt x="429" y="5046"/>
                  </a:lnTo>
                  <a:lnTo>
                    <a:pt x="278" y="5501"/>
                  </a:lnTo>
                  <a:lnTo>
                    <a:pt x="177" y="5955"/>
                  </a:lnTo>
                  <a:lnTo>
                    <a:pt x="102" y="6384"/>
                  </a:lnTo>
                  <a:lnTo>
                    <a:pt x="102" y="6384"/>
                  </a:lnTo>
                  <a:lnTo>
                    <a:pt x="26" y="6939"/>
                  </a:lnTo>
                  <a:lnTo>
                    <a:pt x="1" y="7468"/>
                  </a:lnTo>
                  <a:lnTo>
                    <a:pt x="26" y="7998"/>
                  </a:lnTo>
                  <a:lnTo>
                    <a:pt x="76" y="8528"/>
                  </a:lnTo>
                  <a:lnTo>
                    <a:pt x="152" y="9033"/>
                  </a:lnTo>
                  <a:lnTo>
                    <a:pt x="278" y="9537"/>
                  </a:lnTo>
                  <a:lnTo>
                    <a:pt x="429" y="10017"/>
                  </a:lnTo>
                  <a:lnTo>
                    <a:pt x="581" y="10496"/>
                  </a:lnTo>
                  <a:lnTo>
                    <a:pt x="783" y="10975"/>
                  </a:lnTo>
                  <a:lnTo>
                    <a:pt x="1010" y="11429"/>
                  </a:lnTo>
                  <a:lnTo>
                    <a:pt x="1237" y="11858"/>
                  </a:lnTo>
                  <a:lnTo>
                    <a:pt x="1489" y="12312"/>
                  </a:lnTo>
                  <a:lnTo>
                    <a:pt x="1767" y="12716"/>
                  </a:lnTo>
                  <a:lnTo>
                    <a:pt x="2044" y="13120"/>
                  </a:lnTo>
                  <a:lnTo>
                    <a:pt x="2347" y="13498"/>
                  </a:lnTo>
                  <a:lnTo>
                    <a:pt x="2624" y="13877"/>
                  </a:lnTo>
                  <a:lnTo>
                    <a:pt x="3255" y="14583"/>
                  </a:lnTo>
                  <a:lnTo>
                    <a:pt x="3861" y="15214"/>
                  </a:lnTo>
                  <a:lnTo>
                    <a:pt x="4466" y="15769"/>
                  </a:lnTo>
                  <a:lnTo>
                    <a:pt x="5021" y="16274"/>
                  </a:lnTo>
                  <a:lnTo>
                    <a:pt x="5526" y="16677"/>
                  </a:lnTo>
                  <a:lnTo>
                    <a:pt x="5955" y="17005"/>
                  </a:lnTo>
                  <a:lnTo>
                    <a:pt x="6510" y="17409"/>
                  </a:lnTo>
                  <a:lnTo>
                    <a:pt x="6510" y="17409"/>
                  </a:lnTo>
                  <a:lnTo>
                    <a:pt x="6939" y="17712"/>
                  </a:lnTo>
                  <a:lnTo>
                    <a:pt x="7368" y="17964"/>
                  </a:lnTo>
                  <a:lnTo>
                    <a:pt x="7797" y="18216"/>
                  </a:lnTo>
                  <a:lnTo>
                    <a:pt x="8251" y="18443"/>
                  </a:lnTo>
                  <a:lnTo>
                    <a:pt x="9108" y="18847"/>
                  </a:lnTo>
                  <a:lnTo>
                    <a:pt x="9966" y="19175"/>
                  </a:lnTo>
                  <a:lnTo>
                    <a:pt x="10799" y="19452"/>
                  </a:lnTo>
                  <a:lnTo>
                    <a:pt x="11631" y="19679"/>
                  </a:lnTo>
                  <a:lnTo>
                    <a:pt x="12439" y="19856"/>
                  </a:lnTo>
                  <a:lnTo>
                    <a:pt x="13221" y="20007"/>
                  </a:lnTo>
                  <a:lnTo>
                    <a:pt x="13953" y="20083"/>
                  </a:lnTo>
                  <a:lnTo>
                    <a:pt x="14659" y="20159"/>
                  </a:lnTo>
                  <a:lnTo>
                    <a:pt x="15315" y="20184"/>
                  </a:lnTo>
                  <a:lnTo>
                    <a:pt x="15946" y="20184"/>
                  </a:lnTo>
                  <a:lnTo>
                    <a:pt x="16501" y="20184"/>
                  </a:lnTo>
                  <a:lnTo>
                    <a:pt x="17005" y="20159"/>
                  </a:lnTo>
                  <a:lnTo>
                    <a:pt x="17813" y="20083"/>
                  </a:lnTo>
                  <a:lnTo>
                    <a:pt x="17813" y="20083"/>
                  </a:lnTo>
                  <a:lnTo>
                    <a:pt x="15365" y="5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6"/>
            <p:cNvSpPr/>
            <p:nvPr/>
          </p:nvSpPr>
          <p:spPr>
            <a:xfrm>
              <a:off x="1090152" y="1478216"/>
              <a:ext cx="165474" cy="114992"/>
            </a:xfrm>
            <a:custGeom>
              <a:avLst/>
              <a:gdLst/>
              <a:ahLst/>
              <a:cxnLst/>
              <a:rect l="l" t="t" r="r" b="b"/>
              <a:pathLst>
                <a:path w="8352" h="5804" extrusionOk="0">
                  <a:moveTo>
                    <a:pt x="1287" y="1"/>
                  </a:moveTo>
                  <a:lnTo>
                    <a:pt x="959" y="26"/>
                  </a:lnTo>
                  <a:lnTo>
                    <a:pt x="656" y="51"/>
                  </a:lnTo>
                  <a:lnTo>
                    <a:pt x="328" y="76"/>
                  </a:lnTo>
                  <a:lnTo>
                    <a:pt x="0" y="152"/>
                  </a:lnTo>
                  <a:lnTo>
                    <a:pt x="606" y="404"/>
                  </a:lnTo>
                  <a:lnTo>
                    <a:pt x="1186" y="682"/>
                  </a:lnTo>
                  <a:lnTo>
                    <a:pt x="1766" y="959"/>
                  </a:lnTo>
                  <a:lnTo>
                    <a:pt x="2321" y="1262"/>
                  </a:lnTo>
                  <a:lnTo>
                    <a:pt x="2876" y="1565"/>
                  </a:lnTo>
                  <a:lnTo>
                    <a:pt x="3406" y="1893"/>
                  </a:lnTo>
                  <a:lnTo>
                    <a:pt x="3936" y="2221"/>
                  </a:lnTo>
                  <a:lnTo>
                    <a:pt x="4441" y="2574"/>
                  </a:lnTo>
                  <a:lnTo>
                    <a:pt x="5475" y="3306"/>
                  </a:lnTo>
                  <a:lnTo>
                    <a:pt x="6459" y="4088"/>
                  </a:lnTo>
                  <a:lnTo>
                    <a:pt x="7418" y="4920"/>
                  </a:lnTo>
                  <a:lnTo>
                    <a:pt x="8351" y="5803"/>
                  </a:lnTo>
                  <a:lnTo>
                    <a:pt x="8301" y="5223"/>
                  </a:lnTo>
                  <a:lnTo>
                    <a:pt x="8225" y="4466"/>
                  </a:lnTo>
                  <a:lnTo>
                    <a:pt x="7948" y="3987"/>
                  </a:lnTo>
                  <a:lnTo>
                    <a:pt x="7670" y="3533"/>
                  </a:lnTo>
                  <a:lnTo>
                    <a:pt x="7342" y="3104"/>
                  </a:lnTo>
                  <a:lnTo>
                    <a:pt x="6989" y="2700"/>
                  </a:lnTo>
                  <a:lnTo>
                    <a:pt x="6610" y="2296"/>
                  </a:lnTo>
                  <a:lnTo>
                    <a:pt x="6207" y="1943"/>
                  </a:lnTo>
                  <a:lnTo>
                    <a:pt x="5803" y="1590"/>
                  </a:lnTo>
                  <a:lnTo>
                    <a:pt x="5349" y="1287"/>
                  </a:lnTo>
                  <a:lnTo>
                    <a:pt x="4895" y="985"/>
                  </a:lnTo>
                  <a:lnTo>
                    <a:pt x="4390" y="757"/>
                  </a:lnTo>
                  <a:lnTo>
                    <a:pt x="3911" y="530"/>
                  </a:lnTo>
                  <a:lnTo>
                    <a:pt x="3406" y="354"/>
                  </a:lnTo>
                  <a:lnTo>
                    <a:pt x="2876" y="202"/>
                  </a:lnTo>
                  <a:lnTo>
                    <a:pt x="2347" y="102"/>
                  </a:lnTo>
                  <a:lnTo>
                    <a:pt x="1817" y="26"/>
                  </a:lnTo>
                  <a:lnTo>
                    <a:pt x="1287" y="1"/>
                  </a:ln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6"/>
            <p:cNvSpPr/>
            <p:nvPr/>
          </p:nvSpPr>
          <p:spPr>
            <a:xfrm>
              <a:off x="1253125" y="1566706"/>
              <a:ext cx="11511" cy="35009"/>
            </a:xfrm>
            <a:custGeom>
              <a:avLst/>
              <a:gdLst/>
              <a:ahLst/>
              <a:cxnLst/>
              <a:rect l="l" t="t" r="r" b="b"/>
              <a:pathLst>
                <a:path w="581" h="1767" extrusionOk="0">
                  <a:moveTo>
                    <a:pt x="0" y="0"/>
                  </a:moveTo>
                  <a:lnTo>
                    <a:pt x="76" y="757"/>
                  </a:lnTo>
                  <a:lnTo>
                    <a:pt x="126" y="1337"/>
                  </a:lnTo>
                  <a:lnTo>
                    <a:pt x="580" y="1766"/>
                  </a:lnTo>
                  <a:lnTo>
                    <a:pt x="479" y="1312"/>
                  </a:lnTo>
                  <a:lnTo>
                    <a:pt x="353" y="858"/>
                  </a:lnTo>
                  <a:lnTo>
                    <a:pt x="177" y="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8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6"/>
            <p:cNvSpPr/>
            <p:nvPr/>
          </p:nvSpPr>
          <p:spPr>
            <a:xfrm>
              <a:off x="1253125" y="1566706"/>
              <a:ext cx="11511" cy="35009"/>
            </a:xfrm>
            <a:custGeom>
              <a:avLst/>
              <a:gdLst/>
              <a:ahLst/>
              <a:cxnLst/>
              <a:rect l="l" t="t" r="r" b="b"/>
              <a:pathLst>
                <a:path w="581" h="176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76" y="757"/>
                  </a:lnTo>
                  <a:lnTo>
                    <a:pt x="76" y="757"/>
                  </a:lnTo>
                  <a:lnTo>
                    <a:pt x="126" y="1337"/>
                  </a:lnTo>
                  <a:lnTo>
                    <a:pt x="126" y="1337"/>
                  </a:lnTo>
                  <a:lnTo>
                    <a:pt x="580" y="1766"/>
                  </a:lnTo>
                  <a:lnTo>
                    <a:pt x="580" y="1766"/>
                  </a:lnTo>
                  <a:lnTo>
                    <a:pt x="479" y="1312"/>
                  </a:lnTo>
                  <a:lnTo>
                    <a:pt x="353" y="858"/>
                  </a:lnTo>
                  <a:lnTo>
                    <a:pt x="177" y="42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6"/>
            <p:cNvSpPr/>
            <p:nvPr/>
          </p:nvSpPr>
          <p:spPr>
            <a:xfrm>
              <a:off x="2315409" y="1459214"/>
              <a:ext cx="361420" cy="394407"/>
            </a:xfrm>
            <a:custGeom>
              <a:avLst/>
              <a:gdLst/>
              <a:ahLst/>
              <a:cxnLst/>
              <a:rect l="l" t="t" r="r" b="b"/>
              <a:pathLst>
                <a:path w="18242" h="19907" extrusionOk="0">
                  <a:moveTo>
                    <a:pt x="11707" y="1"/>
                  </a:moveTo>
                  <a:lnTo>
                    <a:pt x="11304" y="26"/>
                  </a:lnTo>
                  <a:lnTo>
                    <a:pt x="10925" y="77"/>
                  </a:lnTo>
                  <a:lnTo>
                    <a:pt x="10572" y="127"/>
                  </a:lnTo>
                  <a:lnTo>
                    <a:pt x="10194" y="203"/>
                  </a:lnTo>
                  <a:lnTo>
                    <a:pt x="9866" y="278"/>
                  </a:lnTo>
                  <a:lnTo>
                    <a:pt x="9235" y="480"/>
                  </a:lnTo>
                  <a:lnTo>
                    <a:pt x="8655" y="682"/>
                  </a:lnTo>
                  <a:lnTo>
                    <a:pt x="8175" y="884"/>
                  </a:lnTo>
                  <a:lnTo>
                    <a:pt x="7620" y="1111"/>
                  </a:lnTo>
                  <a:lnTo>
                    <a:pt x="7090" y="1389"/>
                  </a:lnTo>
                  <a:lnTo>
                    <a:pt x="6611" y="1666"/>
                  </a:lnTo>
                  <a:lnTo>
                    <a:pt x="6157" y="1944"/>
                  </a:lnTo>
                  <a:lnTo>
                    <a:pt x="5728" y="2246"/>
                  </a:lnTo>
                  <a:lnTo>
                    <a:pt x="5350" y="2574"/>
                  </a:lnTo>
                  <a:lnTo>
                    <a:pt x="4971" y="2877"/>
                  </a:lnTo>
                  <a:lnTo>
                    <a:pt x="4643" y="3205"/>
                  </a:lnTo>
                  <a:lnTo>
                    <a:pt x="4340" y="3508"/>
                  </a:lnTo>
                  <a:lnTo>
                    <a:pt x="4063" y="3811"/>
                  </a:lnTo>
                  <a:lnTo>
                    <a:pt x="3584" y="4391"/>
                  </a:lnTo>
                  <a:lnTo>
                    <a:pt x="3205" y="4921"/>
                  </a:lnTo>
                  <a:lnTo>
                    <a:pt x="2928" y="5324"/>
                  </a:lnTo>
                  <a:lnTo>
                    <a:pt x="1" y="19730"/>
                  </a:lnTo>
                  <a:lnTo>
                    <a:pt x="833" y="19831"/>
                  </a:lnTo>
                  <a:lnTo>
                    <a:pt x="1313" y="19856"/>
                  </a:lnTo>
                  <a:lnTo>
                    <a:pt x="1893" y="19882"/>
                  </a:lnTo>
                  <a:lnTo>
                    <a:pt x="2499" y="19907"/>
                  </a:lnTo>
                  <a:lnTo>
                    <a:pt x="3155" y="19907"/>
                  </a:lnTo>
                  <a:lnTo>
                    <a:pt x="3886" y="19856"/>
                  </a:lnTo>
                  <a:lnTo>
                    <a:pt x="4618" y="19781"/>
                  </a:lnTo>
                  <a:lnTo>
                    <a:pt x="5400" y="19680"/>
                  </a:lnTo>
                  <a:lnTo>
                    <a:pt x="6207" y="19528"/>
                  </a:lnTo>
                  <a:lnTo>
                    <a:pt x="7040" y="19327"/>
                  </a:lnTo>
                  <a:lnTo>
                    <a:pt x="7898" y="19074"/>
                  </a:lnTo>
                  <a:lnTo>
                    <a:pt x="8756" y="18772"/>
                  </a:lnTo>
                  <a:lnTo>
                    <a:pt x="9639" y="18393"/>
                  </a:lnTo>
                  <a:lnTo>
                    <a:pt x="10068" y="18191"/>
                  </a:lnTo>
                  <a:lnTo>
                    <a:pt x="10522" y="17964"/>
                  </a:lnTo>
                  <a:lnTo>
                    <a:pt x="10951" y="17712"/>
                  </a:lnTo>
                  <a:lnTo>
                    <a:pt x="11405" y="17434"/>
                  </a:lnTo>
                  <a:lnTo>
                    <a:pt x="11960" y="17056"/>
                  </a:lnTo>
                  <a:lnTo>
                    <a:pt x="12414" y="16728"/>
                  </a:lnTo>
                  <a:lnTo>
                    <a:pt x="12944" y="16350"/>
                  </a:lnTo>
                  <a:lnTo>
                    <a:pt x="13499" y="15870"/>
                  </a:lnTo>
                  <a:lnTo>
                    <a:pt x="14129" y="15315"/>
                  </a:lnTo>
                  <a:lnTo>
                    <a:pt x="14760" y="14710"/>
                  </a:lnTo>
                  <a:lnTo>
                    <a:pt x="15391" y="14028"/>
                  </a:lnTo>
                  <a:lnTo>
                    <a:pt x="15694" y="13675"/>
                  </a:lnTo>
                  <a:lnTo>
                    <a:pt x="15996" y="13297"/>
                  </a:lnTo>
                  <a:lnTo>
                    <a:pt x="16299" y="12893"/>
                  </a:lnTo>
                  <a:lnTo>
                    <a:pt x="16577" y="12489"/>
                  </a:lnTo>
                  <a:lnTo>
                    <a:pt x="16854" y="12061"/>
                  </a:lnTo>
                  <a:lnTo>
                    <a:pt x="17107" y="11632"/>
                  </a:lnTo>
                  <a:lnTo>
                    <a:pt x="17334" y="11178"/>
                  </a:lnTo>
                  <a:lnTo>
                    <a:pt x="17535" y="10723"/>
                  </a:lnTo>
                  <a:lnTo>
                    <a:pt x="17737" y="10244"/>
                  </a:lnTo>
                  <a:lnTo>
                    <a:pt x="17889" y="9765"/>
                  </a:lnTo>
                  <a:lnTo>
                    <a:pt x="18040" y="9260"/>
                  </a:lnTo>
                  <a:lnTo>
                    <a:pt x="18141" y="8756"/>
                  </a:lnTo>
                  <a:lnTo>
                    <a:pt x="18191" y="8226"/>
                  </a:lnTo>
                  <a:lnTo>
                    <a:pt x="18242" y="7696"/>
                  </a:lnTo>
                  <a:lnTo>
                    <a:pt x="18217" y="7166"/>
                  </a:lnTo>
                  <a:lnTo>
                    <a:pt x="18166" y="6611"/>
                  </a:lnTo>
                  <a:lnTo>
                    <a:pt x="18116" y="6182"/>
                  </a:lnTo>
                  <a:lnTo>
                    <a:pt x="18015" y="5728"/>
                  </a:lnTo>
                  <a:lnTo>
                    <a:pt x="17889" y="5274"/>
                  </a:lnTo>
                  <a:lnTo>
                    <a:pt x="17737" y="4820"/>
                  </a:lnTo>
                  <a:lnTo>
                    <a:pt x="17561" y="4340"/>
                  </a:lnTo>
                  <a:lnTo>
                    <a:pt x="17359" y="3886"/>
                  </a:lnTo>
                  <a:lnTo>
                    <a:pt x="17132" y="3432"/>
                  </a:lnTo>
                  <a:lnTo>
                    <a:pt x="16879" y="3003"/>
                  </a:lnTo>
                  <a:lnTo>
                    <a:pt x="16577" y="2574"/>
                  </a:lnTo>
                  <a:lnTo>
                    <a:pt x="16274" y="2171"/>
                  </a:lnTo>
                  <a:lnTo>
                    <a:pt x="15921" y="1792"/>
                  </a:lnTo>
                  <a:lnTo>
                    <a:pt x="15542" y="1439"/>
                  </a:lnTo>
                  <a:lnTo>
                    <a:pt x="15139" y="1111"/>
                  </a:lnTo>
                  <a:lnTo>
                    <a:pt x="14710" y="808"/>
                  </a:lnTo>
                  <a:lnTo>
                    <a:pt x="14230" y="556"/>
                  </a:lnTo>
                  <a:lnTo>
                    <a:pt x="13751" y="354"/>
                  </a:lnTo>
                  <a:lnTo>
                    <a:pt x="13322" y="228"/>
                  </a:lnTo>
                  <a:lnTo>
                    <a:pt x="12918" y="127"/>
                  </a:lnTo>
                  <a:lnTo>
                    <a:pt x="12490" y="51"/>
                  </a:lnTo>
                  <a:lnTo>
                    <a:pt x="12086" y="26"/>
                  </a:lnTo>
                  <a:lnTo>
                    <a:pt x="11707" y="1"/>
                  </a:lnTo>
                  <a:close/>
                </a:path>
              </a:pathLst>
            </a:custGeom>
            <a:solidFill>
              <a:srgbClr val="F6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6"/>
            <p:cNvSpPr/>
            <p:nvPr/>
          </p:nvSpPr>
          <p:spPr>
            <a:xfrm>
              <a:off x="2315409" y="1459214"/>
              <a:ext cx="361420" cy="394407"/>
            </a:xfrm>
            <a:custGeom>
              <a:avLst/>
              <a:gdLst/>
              <a:ahLst/>
              <a:cxnLst/>
              <a:rect l="l" t="t" r="r" b="b"/>
              <a:pathLst>
                <a:path w="18242" h="19907" fill="none" extrusionOk="0">
                  <a:moveTo>
                    <a:pt x="2928" y="5324"/>
                  </a:moveTo>
                  <a:lnTo>
                    <a:pt x="2928" y="5324"/>
                  </a:lnTo>
                  <a:lnTo>
                    <a:pt x="3205" y="4921"/>
                  </a:lnTo>
                  <a:lnTo>
                    <a:pt x="3584" y="4391"/>
                  </a:lnTo>
                  <a:lnTo>
                    <a:pt x="4063" y="3811"/>
                  </a:lnTo>
                  <a:lnTo>
                    <a:pt x="4340" y="3508"/>
                  </a:lnTo>
                  <a:lnTo>
                    <a:pt x="4643" y="3205"/>
                  </a:lnTo>
                  <a:lnTo>
                    <a:pt x="4971" y="2877"/>
                  </a:lnTo>
                  <a:lnTo>
                    <a:pt x="5350" y="2574"/>
                  </a:lnTo>
                  <a:lnTo>
                    <a:pt x="5728" y="2246"/>
                  </a:lnTo>
                  <a:lnTo>
                    <a:pt x="6157" y="1944"/>
                  </a:lnTo>
                  <a:lnTo>
                    <a:pt x="6611" y="1666"/>
                  </a:lnTo>
                  <a:lnTo>
                    <a:pt x="7090" y="1389"/>
                  </a:lnTo>
                  <a:lnTo>
                    <a:pt x="7620" y="1111"/>
                  </a:lnTo>
                  <a:lnTo>
                    <a:pt x="8175" y="884"/>
                  </a:lnTo>
                  <a:lnTo>
                    <a:pt x="8175" y="884"/>
                  </a:lnTo>
                  <a:lnTo>
                    <a:pt x="8655" y="682"/>
                  </a:lnTo>
                  <a:lnTo>
                    <a:pt x="9235" y="480"/>
                  </a:lnTo>
                  <a:lnTo>
                    <a:pt x="9866" y="278"/>
                  </a:lnTo>
                  <a:lnTo>
                    <a:pt x="10194" y="203"/>
                  </a:lnTo>
                  <a:lnTo>
                    <a:pt x="10572" y="127"/>
                  </a:lnTo>
                  <a:lnTo>
                    <a:pt x="10925" y="77"/>
                  </a:lnTo>
                  <a:lnTo>
                    <a:pt x="11304" y="26"/>
                  </a:lnTo>
                  <a:lnTo>
                    <a:pt x="11707" y="1"/>
                  </a:lnTo>
                  <a:lnTo>
                    <a:pt x="12086" y="26"/>
                  </a:lnTo>
                  <a:lnTo>
                    <a:pt x="12490" y="51"/>
                  </a:lnTo>
                  <a:lnTo>
                    <a:pt x="12918" y="127"/>
                  </a:lnTo>
                  <a:lnTo>
                    <a:pt x="13322" y="228"/>
                  </a:lnTo>
                  <a:lnTo>
                    <a:pt x="13751" y="354"/>
                  </a:lnTo>
                  <a:lnTo>
                    <a:pt x="13751" y="354"/>
                  </a:lnTo>
                  <a:lnTo>
                    <a:pt x="14230" y="556"/>
                  </a:lnTo>
                  <a:lnTo>
                    <a:pt x="14710" y="808"/>
                  </a:lnTo>
                  <a:lnTo>
                    <a:pt x="15139" y="1111"/>
                  </a:lnTo>
                  <a:lnTo>
                    <a:pt x="15542" y="1439"/>
                  </a:lnTo>
                  <a:lnTo>
                    <a:pt x="15921" y="1792"/>
                  </a:lnTo>
                  <a:lnTo>
                    <a:pt x="16274" y="2171"/>
                  </a:lnTo>
                  <a:lnTo>
                    <a:pt x="16577" y="2574"/>
                  </a:lnTo>
                  <a:lnTo>
                    <a:pt x="16879" y="3003"/>
                  </a:lnTo>
                  <a:lnTo>
                    <a:pt x="17132" y="3432"/>
                  </a:lnTo>
                  <a:lnTo>
                    <a:pt x="17359" y="3886"/>
                  </a:lnTo>
                  <a:lnTo>
                    <a:pt x="17561" y="4340"/>
                  </a:lnTo>
                  <a:lnTo>
                    <a:pt x="17737" y="4820"/>
                  </a:lnTo>
                  <a:lnTo>
                    <a:pt x="17889" y="5274"/>
                  </a:lnTo>
                  <a:lnTo>
                    <a:pt x="18015" y="5728"/>
                  </a:lnTo>
                  <a:lnTo>
                    <a:pt x="18116" y="6182"/>
                  </a:lnTo>
                  <a:lnTo>
                    <a:pt x="18166" y="6611"/>
                  </a:lnTo>
                  <a:lnTo>
                    <a:pt x="18166" y="6611"/>
                  </a:lnTo>
                  <a:lnTo>
                    <a:pt x="18217" y="7166"/>
                  </a:lnTo>
                  <a:lnTo>
                    <a:pt x="18242" y="7696"/>
                  </a:lnTo>
                  <a:lnTo>
                    <a:pt x="18191" y="8226"/>
                  </a:lnTo>
                  <a:lnTo>
                    <a:pt x="18141" y="8756"/>
                  </a:lnTo>
                  <a:lnTo>
                    <a:pt x="18040" y="9260"/>
                  </a:lnTo>
                  <a:lnTo>
                    <a:pt x="17889" y="9765"/>
                  </a:lnTo>
                  <a:lnTo>
                    <a:pt x="17737" y="10244"/>
                  </a:lnTo>
                  <a:lnTo>
                    <a:pt x="17535" y="10723"/>
                  </a:lnTo>
                  <a:lnTo>
                    <a:pt x="17334" y="11178"/>
                  </a:lnTo>
                  <a:lnTo>
                    <a:pt x="17107" y="11632"/>
                  </a:lnTo>
                  <a:lnTo>
                    <a:pt x="16854" y="12061"/>
                  </a:lnTo>
                  <a:lnTo>
                    <a:pt x="16577" y="12489"/>
                  </a:lnTo>
                  <a:lnTo>
                    <a:pt x="16299" y="12893"/>
                  </a:lnTo>
                  <a:lnTo>
                    <a:pt x="15996" y="13297"/>
                  </a:lnTo>
                  <a:lnTo>
                    <a:pt x="15694" y="13675"/>
                  </a:lnTo>
                  <a:lnTo>
                    <a:pt x="15391" y="14028"/>
                  </a:lnTo>
                  <a:lnTo>
                    <a:pt x="14760" y="14710"/>
                  </a:lnTo>
                  <a:lnTo>
                    <a:pt x="14129" y="15315"/>
                  </a:lnTo>
                  <a:lnTo>
                    <a:pt x="13499" y="15870"/>
                  </a:lnTo>
                  <a:lnTo>
                    <a:pt x="12944" y="16350"/>
                  </a:lnTo>
                  <a:lnTo>
                    <a:pt x="12414" y="16728"/>
                  </a:lnTo>
                  <a:lnTo>
                    <a:pt x="11960" y="17056"/>
                  </a:lnTo>
                  <a:lnTo>
                    <a:pt x="11405" y="17434"/>
                  </a:lnTo>
                  <a:lnTo>
                    <a:pt x="11405" y="17434"/>
                  </a:lnTo>
                  <a:lnTo>
                    <a:pt x="10951" y="17712"/>
                  </a:lnTo>
                  <a:lnTo>
                    <a:pt x="10522" y="17964"/>
                  </a:lnTo>
                  <a:lnTo>
                    <a:pt x="10068" y="18191"/>
                  </a:lnTo>
                  <a:lnTo>
                    <a:pt x="9639" y="18393"/>
                  </a:lnTo>
                  <a:lnTo>
                    <a:pt x="8756" y="18772"/>
                  </a:lnTo>
                  <a:lnTo>
                    <a:pt x="7898" y="19074"/>
                  </a:lnTo>
                  <a:lnTo>
                    <a:pt x="7040" y="19327"/>
                  </a:lnTo>
                  <a:lnTo>
                    <a:pt x="6207" y="19528"/>
                  </a:lnTo>
                  <a:lnTo>
                    <a:pt x="5400" y="19680"/>
                  </a:lnTo>
                  <a:lnTo>
                    <a:pt x="4618" y="19781"/>
                  </a:lnTo>
                  <a:lnTo>
                    <a:pt x="3886" y="19856"/>
                  </a:lnTo>
                  <a:lnTo>
                    <a:pt x="3155" y="19907"/>
                  </a:lnTo>
                  <a:lnTo>
                    <a:pt x="2499" y="19907"/>
                  </a:lnTo>
                  <a:lnTo>
                    <a:pt x="1893" y="19882"/>
                  </a:lnTo>
                  <a:lnTo>
                    <a:pt x="1313" y="19856"/>
                  </a:lnTo>
                  <a:lnTo>
                    <a:pt x="833" y="19831"/>
                  </a:lnTo>
                  <a:lnTo>
                    <a:pt x="1" y="19730"/>
                  </a:lnTo>
                  <a:lnTo>
                    <a:pt x="1" y="19730"/>
                  </a:lnTo>
                  <a:lnTo>
                    <a:pt x="2928" y="53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6"/>
            <p:cNvSpPr/>
            <p:nvPr/>
          </p:nvSpPr>
          <p:spPr>
            <a:xfrm>
              <a:off x="2430391" y="1567696"/>
              <a:ext cx="178471" cy="118499"/>
            </a:xfrm>
            <a:custGeom>
              <a:avLst/>
              <a:gdLst/>
              <a:ahLst/>
              <a:cxnLst/>
              <a:rect l="l" t="t" r="r" b="b"/>
              <a:pathLst>
                <a:path w="9008" h="5981" extrusionOk="0">
                  <a:moveTo>
                    <a:pt x="7519" y="1"/>
                  </a:moveTo>
                  <a:lnTo>
                    <a:pt x="7191" y="26"/>
                  </a:lnTo>
                  <a:lnTo>
                    <a:pt x="6888" y="51"/>
                  </a:lnTo>
                  <a:lnTo>
                    <a:pt x="6258" y="127"/>
                  </a:lnTo>
                  <a:lnTo>
                    <a:pt x="5627" y="278"/>
                  </a:lnTo>
                  <a:lnTo>
                    <a:pt x="5021" y="480"/>
                  </a:lnTo>
                  <a:lnTo>
                    <a:pt x="4416" y="732"/>
                  </a:lnTo>
                  <a:lnTo>
                    <a:pt x="3836" y="1035"/>
                  </a:lnTo>
                  <a:lnTo>
                    <a:pt x="3281" y="1363"/>
                  </a:lnTo>
                  <a:lnTo>
                    <a:pt x="2776" y="1767"/>
                  </a:lnTo>
                  <a:lnTo>
                    <a:pt x="2271" y="2170"/>
                  </a:lnTo>
                  <a:lnTo>
                    <a:pt x="1817" y="2650"/>
                  </a:lnTo>
                  <a:lnTo>
                    <a:pt x="1388" y="3129"/>
                  </a:lnTo>
                  <a:lnTo>
                    <a:pt x="1010" y="3659"/>
                  </a:lnTo>
                  <a:lnTo>
                    <a:pt x="682" y="4189"/>
                  </a:lnTo>
                  <a:lnTo>
                    <a:pt x="404" y="4769"/>
                  </a:lnTo>
                  <a:lnTo>
                    <a:pt x="177" y="5375"/>
                  </a:lnTo>
                  <a:lnTo>
                    <a:pt x="76" y="5677"/>
                  </a:lnTo>
                  <a:lnTo>
                    <a:pt x="1" y="5980"/>
                  </a:lnTo>
                  <a:lnTo>
                    <a:pt x="1035" y="5072"/>
                  </a:lnTo>
                  <a:lnTo>
                    <a:pt x="2070" y="4214"/>
                  </a:lnTo>
                  <a:lnTo>
                    <a:pt x="3129" y="3407"/>
                  </a:lnTo>
                  <a:lnTo>
                    <a:pt x="3684" y="3003"/>
                  </a:lnTo>
                  <a:lnTo>
                    <a:pt x="4239" y="2650"/>
                  </a:lnTo>
                  <a:lnTo>
                    <a:pt x="4794" y="2297"/>
                  </a:lnTo>
                  <a:lnTo>
                    <a:pt x="5349" y="1943"/>
                  </a:lnTo>
                  <a:lnTo>
                    <a:pt x="5930" y="1615"/>
                  </a:lnTo>
                  <a:lnTo>
                    <a:pt x="6535" y="1287"/>
                  </a:lnTo>
                  <a:lnTo>
                    <a:pt x="7141" y="1010"/>
                  </a:lnTo>
                  <a:lnTo>
                    <a:pt x="7746" y="707"/>
                  </a:lnTo>
                  <a:lnTo>
                    <a:pt x="8377" y="455"/>
                  </a:lnTo>
                  <a:lnTo>
                    <a:pt x="9008" y="203"/>
                  </a:lnTo>
                  <a:lnTo>
                    <a:pt x="8654" y="102"/>
                  </a:lnTo>
                  <a:lnTo>
                    <a:pt x="8276" y="51"/>
                  </a:lnTo>
                  <a:lnTo>
                    <a:pt x="7898" y="26"/>
                  </a:lnTo>
                  <a:lnTo>
                    <a:pt x="7519" y="1"/>
                  </a:ln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6"/>
            <p:cNvSpPr/>
            <p:nvPr/>
          </p:nvSpPr>
          <p:spPr>
            <a:xfrm>
              <a:off x="1268104" y="832849"/>
              <a:ext cx="1155207" cy="1345645"/>
            </a:xfrm>
            <a:custGeom>
              <a:avLst/>
              <a:gdLst/>
              <a:ahLst/>
              <a:cxnLst/>
              <a:rect l="l" t="t" r="r" b="b"/>
              <a:pathLst>
                <a:path w="58307" h="67919" extrusionOk="0">
                  <a:moveTo>
                    <a:pt x="28965" y="0"/>
                  </a:moveTo>
                  <a:lnTo>
                    <a:pt x="28208" y="26"/>
                  </a:lnTo>
                  <a:lnTo>
                    <a:pt x="27476" y="51"/>
                  </a:lnTo>
                  <a:lnTo>
                    <a:pt x="26744" y="127"/>
                  </a:lnTo>
                  <a:lnTo>
                    <a:pt x="25987" y="202"/>
                  </a:lnTo>
                  <a:lnTo>
                    <a:pt x="25281" y="328"/>
                  </a:lnTo>
                  <a:lnTo>
                    <a:pt x="24549" y="455"/>
                  </a:lnTo>
                  <a:lnTo>
                    <a:pt x="23843" y="606"/>
                  </a:lnTo>
                  <a:lnTo>
                    <a:pt x="23111" y="757"/>
                  </a:lnTo>
                  <a:lnTo>
                    <a:pt x="22405" y="959"/>
                  </a:lnTo>
                  <a:lnTo>
                    <a:pt x="21724" y="1161"/>
                  </a:lnTo>
                  <a:lnTo>
                    <a:pt x="21017" y="1388"/>
                  </a:lnTo>
                  <a:lnTo>
                    <a:pt x="20336" y="1640"/>
                  </a:lnTo>
                  <a:lnTo>
                    <a:pt x="19655" y="1893"/>
                  </a:lnTo>
                  <a:lnTo>
                    <a:pt x="18999" y="2170"/>
                  </a:lnTo>
                  <a:lnTo>
                    <a:pt x="18318" y="2473"/>
                  </a:lnTo>
                  <a:lnTo>
                    <a:pt x="17662" y="2801"/>
                  </a:lnTo>
                  <a:lnTo>
                    <a:pt x="17031" y="3154"/>
                  </a:lnTo>
                  <a:lnTo>
                    <a:pt x="16375" y="3507"/>
                  </a:lnTo>
                  <a:lnTo>
                    <a:pt x="15744" y="3860"/>
                  </a:lnTo>
                  <a:lnTo>
                    <a:pt x="15139" y="4264"/>
                  </a:lnTo>
                  <a:lnTo>
                    <a:pt x="14533" y="4668"/>
                  </a:lnTo>
                  <a:lnTo>
                    <a:pt x="13928" y="5097"/>
                  </a:lnTo>
                  <a:lnTo>
                    <a:pt x="13322" y="5526"/>
                  </a:lnTo>
                  <a:lnTo>
                    <a:pt x="12742" y="5980"/>
                  </a:lnTo>
                  <a:lnTo>
                    <a:pt x="12162" y="6459"/>
                  </a:lnTo>
                  <a:lnTo>
                    <a:pt x="11607" y="6938"/>
                  </a:lnTo>
                  <a:lnTo>
                    <a:pt x="11052" y="7443"/>
                  </a:lnTo>
                  <a:lnTo>
                    <a:pt x="10496" y="7973"/>
                  </a:lnTo>
                  <a:lnTo>
                    <a:pt x="9967" y="8503"/>
                  </a:lnTo>
                  <a:lnTo>
                    <a:pt x="9462" y="9058"/>
                  </a:lnTo>
                  <a:lnTo>
                    <a:pt x="8932" y="9613"/>
                  </a:lnTo>
                  <a:lnTo>
                    <a:pt x="8453" y="10193"/>
                  </a:lnTo>
                  <a:lnTo>
                    <a:pt x="7948" y="10773"/>
                  </a:lnTo>
                  <a:lnTo>
                    <a:pt x="7494" y="11379"/>
                  </a:lnTo>
                  <a:lnTo>
                    <a:pt x="7015" y="11984"/>
                  </a:lnTo>
                  <a:lnTo>
                    <a:pt x="6561" y="12615"/>
                  </a:lnTo>
                  <a:lnTo>
                    <a:pt x="6132" y="13246"/>
                  </a:lnTo>
                  <a:lnTo>
                    <a:pt x="5703" y="13902"/>
                  </a:lnTo>
                  <a:lnTo>
                    <a:pt x="5299" y="14583"/>
                  </a:lnTo>
                  <a:lnTo>
                    <a:pt x="4896" y="15264"/>
                  </a:lnTo>
                  <a:lnTo>
                    <a:pt x="4517" y="15945"/>
                  </a:lnTo>
                  <a:lnTo>
                    <a:pt x="4139" y="16652"/>
                  </a:lnTo>
                  <a:lnTo>
                    <a:pt x="3785" y="17358"/>
                  </a:lnTo>
                  <a:lnTo>
                    <a:pt x="3457" y="18065"/>
                  </a:lnTo>
                  <a:lnTo>
                    <a:pt x="3129" y="18796"/>
                  </a:lnTo>
                  <a:lnTo>
                    <a:pt x="2801" y="19553"/>
                  </a:lnTo>
                  <a:lnTo>
                    <a:pt x="2524" y="20310"/>
                  </a:lnTo>
                  <a:lnTo>
                    <a:pt x="2246" y="21067"/>
                  </a:lnTo>
                  <a:lnTo>
                    <a:pt x="1969" y="21824"/>
                  </a:lnTo>
                  <a:lnTo>
                    <a:pt x="1717" y="22606"/>
                  </a:lnTo>
                  <a:lnTo>
                    <a:pt x="1490" y="23413"/>
                  </a:lnTo>
                  <a:lnTo>
                    <a:pt x="1262" y="24195"/>
                  </a:lnTo>
                  <a:lnTo>
                    <a:pt x="1061" y="25003"/>
                  </a:lnTo>
                  <a:lnTo>
                    <a:pt x="884" y="25835"/>
                  </a:lnTo>
                  <a:lnTo>
                    <a:pt x="707" y="26643"/>
                  </a:lnTo>
                  <a:lnTo>
                    <a:pt x="556" y="27475"/>
                  </a:lnTo>
                  <a:lnTo>
                    <a:pt x="430" y="28308"/>
                  </a:lnTo>
                  <a:lnTo>
                    <a:pt x="304" y="29166"/>
                  </a:lnTo>
                  <a:lnTo>
                    <a:pt x="228" y="30023"/>
                  </a:lnTo>
                  <a:lnTo>
                    <a:pt x="127" y="30881"/>
                  </a:lnTo>
                  <a:lnTo>
                    <a:pt x="77" y="31739"/>
                  </a:lnTo>
                  <a:lnTo>
                    <a:pt x="26" y="32597"/>
                  </a:lnTo>
                  <a:lnTo>
                    <a:pt x="1" y="33480"/>
                  </a:lnTo>
                  <a:lnTo>
                    <a:pt x="1" y="34363"/>
                  </a:lnTo>
                  <a:lnTo>
                    <a:pt x="26" y="35221"/>
                  </a:lnTo>
                  <a:lnTo>
                    <a:pt x="51" y="36104"/>
                  </a:lnTo>
                  <a:lnTo>
                    <a:pt x="102" y="36962"/>
                  </a:lnTo>
                  <a:lnTo>
                    <a:pt x="178" y="37819"/>
                  </a:lnTo>
                  <a:lnTo>
                    <a:pt x="253" y="38652"/>
                  </a:lnTo>
                  <a:lnTo>
                    <a:pt x="354" y="39510"/>
                  </a:lnTo>
                  <a:lnTo>
                    <a:pt x="480" y="40342"/>
                  </a:lnTo>
                  <a:lnTo>
                    <a:pt x="632" y="41175"/>
                  </a:lnTo>
                  <a:lnTo>
                    <a:pt x="783" y="41982"/>
                  </a:lnTo>
                  <a:lnTo>
                    <a:pt x="960" y="42790"/>
                  </a:lnTo>
                  <a:lnTo>
                    <a:pt x="1162" y="43597"/>
                  </a:lnTo>
                  <a:lnTo>
                    <a:pt x="1363" y="44404"/>
                  </a:lnTo>
                  <a:lnTo>
                    <a:pt x="1590" y="45186"/>
                  </a:lnTo>
                  <a:lnTo>
                    <a:pt x="1818" y="45968"/>
                  </a:lnTo>
                  <a:lnTo>
                    <a:pt x="2070" y="46725"/>
                  </a:lnTo>
                  <a:lnTo>
                    <a:pt x="2347" y="47507"/>
                  </a:lnTo>
                  <a:lnTo>
                    <a:pt x="2650" y="48239"/>
                  </a:lnTo>
                  <a:lnTo>
                    <a:pt x="2953" y="48996"/>
                  </a:lnTo>
                  <a:lnTo>
                    <a:pt x="3256" y="49728"/>
                  </a:lnTo>
                  <a:lnTo>
                    <a:pt x="3584" y="50459"/>
                  </a:lnTo>
                  <a:lnTo>
                    <a:pt x="3937" y="51166"/>
                  </a:lnTo>
                  <a:lnTo>
                    <a:pt x="4290" y="51872"/>
                  </a:lnTo>
                  <a:lnTo>
                    <a:pt x="4668" y="52553"/>
                  </a:lnTo>
                  <a:lnTo>
                    <a:pt x="5072" y="53235"/>
                  </a:lnTo>
                  <a:lnTo>
                    <a:pt x="5476" y="53891"/>
                  </a:lnTo>
                  <a:lnTo>
                    <a:pt x="5879" y="54546"/>
                  </a:lnTo>
                  <a:lnTo>
                    <a:pt x="6308" y="55202"/>
                  </a:lnTo>
                  <a:lnTo>
                    <a:pt x="6763" y="55833"/>
                  </a:lnTo>
                  <a:lnTo>
                    <a:pt x="7217" y="56439"/>
                  </a:lnTo>
                  <a:lnTo>
                    <a:pt x="7671" y="57044"/>
                  </a:lnTo>
                  <a:lnTo>
                    <a:pt x="8150" y="57624"/>
                  </a:lnTo>
                  <a:lnTo>
                    <a:pt x="8630" y="58205"/>
                  </a:lnTo>
                  <a:lnTo>
                    <a:pt x="9134" y="58785"/>
                  </a:lnTo>
                  <a:lnTo>
                    <a:pt x="9664" y="59315"/>
                  </a:lnTo>
                  <a:lnTo>
                    <a:pt x="10194" y="59870"/>
                  </a:lnTo>
                  <a:lnTo>
                    <a:pt x="10724" y="60374"/>
                  </a:lnTo>
                  <a:lnTo>
                    <a:pt x="11279" y="60879"/>
                  </a:lnTo>
                  <a:lnTo>
                    <a:pt x="11834" y="61384"/>
                  </a:lnTo>
                  <a:lnTo>
                    <a:pt x="12389" y="61863"/>
                  </a:lnTo>
                  <a:lnTo>
                    <a:pt x="12969" y="62317"/>
                  </a:lnTo>
                  <a:lnTo>
                    <a:pt x="13574" y="62746"/>
                  </a:lnTo>
                  <a:lnTo>
                    <a:pt x="14155" y="63175"/>
                  </a:lnTo>
                  <a:lnTo>
                    <a:pt x="14760" y="63604"/>
                  </a:lnTo>
                  <a:lnTo>
                    <a:pt x="15391" y="63982"/>
                  </a:lnTo>
                  <a:lnTo>
                    <a:pt x="16022" y="64361"/>
                  </a:lnTo>
                  <a:lnTo>
                    <a:pt x="16653" y="64714"/>
                  </a:lnTo>
                  <a:lnTo>
                    <a:pt x="17283" y="65067"/>
                  </a:lnTo>
                  <a:lnTo>
                    <a:pt x="17939" y="65395"/>
                  </a:lnTo>
                  <a:lnTo>
                    <a:pt x="18620" y="65698"/>
                  </a:lnTo>
                  <a:lnTo>
                    <a:pt x="19276" y="65975"/>
                  </a:lnTo>
                  <a:lnTo>
                    <a:pt x="19958" y="66253"/>
                  </a:lnTo>
                  <a:lnTo>
                    <a:pt x="20639" y="66505"/>
                  </a:lnTo>
                  <a:lnTo>
                    <a:pt x="21320" y="66732"/>
                  </a:lnTo>
                  <a:lnTo>
                    <a:pt x="22026" y="66934"/>
                  </a:lnTo>
                  <a:lnTo>
                    <a:pt x="22733" y="67136"/>
                  </a:lnTo>
                  <a:lnTo>
                    <a:pt x="23439" y="67313"/>
                  </a:lnTo>
                  <a:lnTo>
                    <a:pt x="24171" y="67464"/>
                  </a:lnTo>
                  <a:lnTo>
                    <a:pt x="24877" y="67590"/>
                  </a:lnTo>
                  <a:lnTo>
                    <a:pt x="25609" y="67691"/>
                  </a:lnTo>
                  <a:lnTo>
                    <a:pt x="26366" y="67792"/>
                  </a:lnTo>
                  <a:lnTo>
                    <a:pt x="27098" y="67842"/>
                  </a:lnTo>
                  <a:lnTo>
                    <a:pt x="27854" y="67893"/>
                  </a:lnTo>
                  <a:lnTo>
                    <a:pt x="28586" y="67918"/>
                  </a:lnTo>
                  <a:lnTo>
                    <a:pt x="29343" y="67918"/>
                  </a:lnTo>
                  <a:lnTo>
                    <a:pt x="30100" y="67893"/>
                  </a:lnTo>
                  <a:lnTo>
                    <a:pt x="30832" y="67868"/>
                  </a:lnTo>
                  <a:lnTo>
                    <a:pt x="31588" y="67792"/>
                  </a:lnTo>
                  <a:lnTo>
                    <a:pt x="32320" y="67716"/>
                  </a:lnTo>
                  <a:lnTo>
                    <a:pt x="33052" y="67615"/>
                  </a:lnTo>
                  <a:lnTo>
                    <a:pt x="33758" y="67464"/>
                  </a:lnTo>
                  <a:lnTo>
                    <a:pt x="34490" y="67338"/>
                  </a:lnTo>
                  <a:lnTo>
                    <a:pt x="35196" y="67161"/>
                  </a:lnTo>
                  <a:lnTo>
                    <a:pt x="35903" y="66959"/>
                  </a:lnTo>
                  <a:lnTo>
                    <a:pt x="36609" y="66758"/>
                  </a:lnTo>
                  <a:lnTo>
                    <a:pt x="37290" y="66530"/>
                  </a:lnTo>
                  <a:lnTo>
                    <a:pt x="37971" y="66278"/>
                  </a:lnTo>
                  <a:lnTo>
                    <a:pt x="38653" y="66026"/>
                  </a:lnTo>
                  <a:lnTo>
                    <a:pt x="39334" y="65748"/>
                  </a:lnTo>
                  <a:lnTo>
                    <a:pt x="39990" y="65446"/>
                  </a:lnTo>
                  <a:lnTo>
                    <a:pt x="40646" y="65118"/>
                  </a:lnTo>
                  <a:lnTo>
                    <a:pt x="41302" y="64790"/>
                  </a:lnTo>
                  <a:lnTo>
                    <a:pt x="41933" y="64436"/>
                  </a:lnTo>
                  <a:lnTo>
                    <a:pt x="42563" y="64058"/>
                  </a:lnTo>
                  <a:lnTo>
                    <a:pt x="43169" y="63654"/>
                  </a:lnTo>
                  <a:lnTo>
                    <a:pt x="43800" y="63251"/>
                  </a:lnTo>
                  <a:lnTo>
                    <a:pt x="44405" y="62822"/>
                  </a:lnTo>
                  <a:lnTo>
                    <a:pt x="44985" y="62393"/>
                  </a:lnTo>
                  <a:lnTo>
                    <a:pt x="45566" y="61939"/>
                  </a:lnTo>
                  <a:lnTo>
                    <a:pt x="46146" y="61459"/>
                  </a:lnTo>
                  <a:lnTo>
                    <a:pt x="46701" y="60980"/>
                  </a:lnTo>
                  <a:lnTo>
                    <a:pt x="47256" y="60475"/>
                  </a:lnTo>
                  <a:lnTo>
                    <a:pt x="47811" y="59946"/>
                  </a:lnTo>
                  <a:lnTo>
                    <a:pt x="48341" y="59416"/>
                  </a:lnTo>
                  <a:lnTo>
                    <a:pt x="48871" y="58886"/>
                  </a:lnTo>
                  <a:lnTo>
                    <a:pt x="49375" y="58306"/>
                  </a:lnTo>
                  <a:lnTo>
                    <a:pt x="49880" y="57751"/>
                  </a:lnTo>
                  <a:lnTo>
                    <a:pt x="50359" y="57145"/>
                  </a:lnTo>
                  <a:lnTo>
                    <a:pt x="50839" y="56540"/>
                  </a:lnTo>
                  <a:lnTo>
                    <a:pt x="51293" y="55934"/>
                  </a:lnTo>
                  <a:lnTo>
                    <a:pt x="51747" y="55303"/>
                  </a:lnTo>
                  <a:lnTo>
                    <a:pt x="52176" y="54673"/>
                  </a:lnTo>
                  <a:lnTo>
                    <a:pt x="52605" y="54017"/>
                  </a:lnTo>
                  <a:lnTo>
                    <a:pt x="53008" y="53335"/>
                  </a:lnTo>
                  <a:lnTo>
                    <a:pt x="53412" y="52679"/>
                  </a:lnTo>
                  <a:lnTo>
                    <a:pt x="53790" y="51973"/>
                  </a:lnTo>
                  <a:lnTo>
                    <a:pt x="54169" y="51292"/>
                  </a:lnTo>
                  <a:lnTo>
                    <a:pt x="54522" y="50560"/>
                  </a:lnTo>
                  <a:lnTo>
                    <a:pt x="54850" y="49854"/>
                  </a:lnTo>
                  <a:lnTo>
                    <a:pt x="55178" y="49122"/>
                  </a:lnTo>
                  <a:lnTo>
                    <a:pt x="55506" y="48365"/>
                  </a:lnTo>
                  <a:lnTo>
                    <a:pt x="55809" y="47634"/>
                  </a:lnTo>
                  <a:lnTo>
                    <a:pt x="56086" y="46851"/>
                  </a:lnTo>
                  <a:lnTo>
                    <a:pt x="56339" y="46095"/>
                  </a:lnTo>
                  <a:lnTo>
                    <a:pt x="56591" y="45312"/>
                  </a:lnTo>
                  <a:lnTo>
                    <a:pt x="56818" y="44530"/>
                  </a:lnTo>
                  <a:lnTo>
                    <a:pt x="57045" y="43723"/>
                  </a:lnTo>
                  <a:lnTo>
                    <a:pt x="57247" y="42916"/>
                  </a:lnTo>
                  <a:lnTo>
                    <a:pt x="57423" y="42108"/>
                  </a:lnTo>
                  <a:lnTo>
                    <a:pt x="57600" y="41276"/>
                  </a:lnTo>
                  <a:lnTo>
                    <a:pt x="57751" y="40443"/>
                  </a:lnTo>
                  <a:lnTo>
                    <a:pt x="57878" y="39611"/>
                  </a:lnTo>
                  <a:lnTo>
                    <a:pt x="58004" y="38753"/>
                  </a:lnTo>
                  <a:lnTo>
                    <a:pt x="58105" y="37920"/>
                  </a:lnTo>
                  <a:lnTo>
                    <a:pt x="58180" y="37062"/>
                  </a:lnTo>
                  <a:lnTo>
                    <a:pt x="58231" y="36179"/>
                  </a:lnTo>
                  <a:lnTo>
                    <a:pt x="58281" y="35322"/>
                  </a:lnTo>
                  <a:lnTo>
                    <a:pt x="58307" y="34439"/>
                  </a:lnTo>
                  <a:lnTo>
                    <a:pt x="58307" y="33556"/>
                  </a:lnTo>
                  <a:lnTo>
                    <a:pt x="58307" y="32698"/>
                  </a:lnTo>
                  <a:lnTo>
                    <a:pt x="58256" y="31815"/>
                  </a:lnTo>
                  <a:lnTo>
                    <a:pt x="58206" y="30957"/>
                  </a:lnTo>
                  <a:lnTo>
                    <a:pt x="58130" y="30124"/>
                  </a:lnTo>
                  <a:lnTo>
                    <a:pt x="58054" y="29267"/>
                  </a:lnTo>
                  <a:lnTo>
                    <a:pt x="57953" y="28434"/>
                  </a:lnTo>
                  <a:lnTo>
                    <a:pt x="57827" y="27576"/>
                  </a:lnTo>
                  <a:lnTo>
                    <a:pt x="57676" y="26769"/>
                  </a:lnTo>
                  <a:lnTo>
                    <a:pt x="57524" y="25936"/>
                  </a:lnTo>
                  <a:lnTo>
                    <a:pt x="57348" y="25129"/>
                  </a:lnTo>
                  <a:lnTo>
                    <a:pt x="57171" y="24322"/>
                  </a:lnTo>
                  <a:lnTo>
                    <a:pt x="56944" y="23514"/>
                  </a:lnTo>
                  <a:lnTo>
                    <a:pt x="56717" y="22732"/>
                  </a:lnTo>
                  <a:lnTo>
                    <a:pt x="56490" y="21950"/>
                  </a:lnTo>
                  <a:lnTo>
                    <a:pt x="56238" y="21193"/>
                  </a:lnTo>
                  <a:lnTo>
                    <a:pt x="55960" y="20411"/>
                  </a:lnTo>
                  <a:lnTo>
                    <a:pt x="55683" y="19679"/>
                  </a:lnTo>
                  <a:lnTo>
                    <a:pt x="55380" y="18922"/>
                  </a:lnTo>
                  <a:lnTo>
                    <a:pt x="55052" y="18191"/>
                  </a:lnTo>
                  <a:lnTo>
                    <a:pt x="54724" y="17484"/>
                  </a:lnTo>
                  <a:lnTo>
                    <a:pt x="54371" y="16753"/>
                  </a:lnTo>
                  <a:lnTo>
                    <a:pt x="54017" y="16072"/>
                  </a:lnTo>
                  <a:lnTo>
                    <a:pt x="53639" y="15365"/>
                  </a:lnTo>
                  <a:lnTo>
                    <a:pt x="53261" y="14684"/>
                  </a:lnTo>
                  <a:lnTo>
                    <a:pt x="52857" y="14028"/>
                  </a:lnTo>
                  <a:lnTo>
                    <a:pt x="52428" y="13372"/>
                  </a:lnTo>
                  <a:lnTo>
                    <a:pt x="51999" y="12741"/>
                  </a:lnTo>
                  <a:lnTo>
                    <a:pt x="51570" y="12111"/>
                  </a:lnTo>
                  <a:lnTo>
                    <a:pt x="51116" y="11480"/>
                  </a:lnTo>
                  <a:lnTo>
                    <a:pt x="50637" y="10874"/>
                  </a:lnTo>
                  <a:lnTo>
                    <a:pt x="50157" y="10294"/>
                  </a:lnTo>
                  <a:lnTo>
                    <a:pt x="49678" y="9714"/>
                  </a:lnTo>
                  <a:lnTo>
                    <a:pt x="49173" y="9133"/>
                  </a:lnTo>
                  <a:lnTo>
                    <a:pt x="48644" y="8604"/>
                  </a:lnTo>
                  <a:lnTo>
                    <a:pt x="48139" y="8049"/>
                  </a:lnTo>
                  <a:lnTo>
                    <a:pt x="47584" y="7544"/>
                  </a:lnTo>
                  <a:lnTo>
                    <a:pt x="47054" y="7039"/>
                  </a:lnTo>
                  <a:lnTo>
                    <a:pt x="46474" y="6535"/>
                  </a:lnTo>
                  <a:lnTo>
                    <a:pt x="45919" y="6081"/>
                  </a:lnTo>
                  <a:lnTo>
                    <a:pt x="45339" y="5601"/>
                  </a:lnTo>
                  <a:lnTo>
                    <a:pt x="44758" y="5172"/>
                  </a:lnTo>
                  <a:lnTo>
                    <a:pt x="44153" y="4744"/>
                  </a:lnTo>
                  <a:lnTo>
                    <a:pt x="43547" y="4340"/>
                  </a:lnTo>
                  <a:lnTo>
                    <a:pt x="42916" y="3936"/>
                  </a:lnTo>
                  <a:lnTo>
                    <a:pt x="42286" y="3558"/>
                  </a:lnTo>
                  <a:lnTo>
                    <a:pt x="41655" y="3205"/>
                  </a:lnTo>
                  <a:lnTo>
                    <a:pt x="41024" y="2851"/>
                  </a:lnTo>
                  <a:lnTo>
                    <a:pt x="40368" y="2523"/>
                  </a:lnTo>
                  <a:lnTo>
                    <a:pt x="39712" y="2221"/>
                  </a:lnTo>
                  <a:lnTo>
                    <a:pt x="39031" y="1943"/>
                  </a:lnTo>
                  <a:lnTo>
                    <a:pt x="38350" y="1666"/>
                  </a:lnTo>
                  <a:lnTo>
                    <a:pt x="37669" y="1413"/>
                  </a:lnTo>
                  <a:lnTo>
                    <a:pt x="36988" y="1186"/>
                  </a:lnTo>
                  <a:lnTo>
                    <a:pt x="36281" y="984"/>
                  </a:lnTo>
                  <a:lnTo>
                    <a:pt x="35575" y="782"/>
                  </a:lnTo>
                  <a:lnTo>
                    <a:pt x="34868" y="606"/>
                  </a:lnTo>
                  <a:lnTo>
                    <a:pt x="34137" y="455"/>
                  </a:lnTo>
                  <a:lnTo>
                    <a:pt x="33430" y="328"/>
                  </a:lnTo>
                  <a:lnTo>
                    <a:pt x="32699" y="227"/>
                  </a:lnTo>
                  <a:lnTo>
                    <a:pt x="31967" y="127"/>
                  </a:lnTo>
                  <a:lnTo>
                    <a:pt x="31210" y="76"/>
                  </a:lnTo>
                  <a:lnTo>
                    <a:pt x="30478" y="26"/>
                  </a:lnTo>
                  <a:lnTo>
                    <a:pt x="29721" y="0"/>
                  </a:lnTo>
                  <a:close/>
                </a:path>
              </a:pathLst>
            </a:custGeom>
            <a:solidFill>
              <a:srgbClr val="F6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6"/>
            <p:cNvSpPr/>
            <p:nvPr/>
          </p:nvSpPr>
          <p:spPr>
            <a:xfrm>
              <a:off x="1268104" y="832849"/>
              <a:ext cx="1155207" cy="1345645"/>
            </a:xfrm>
            <a:custGeom>
              <a:avLst/>
              <a:gdLst/>
              <a:ahLst/>
              <a:cxnLst/>
              <a:rect l="l" t="t" r="r" b="b"/>
              <a:pathLst>
                <a:path w="58307" h="67919" fill="none" extrusionOk="0">
                  <a:moveTo>
                    <a:pt x="58307" y="34439"/>
                  </a:moveTo>
                  <a:lnTo>
                    <a:pt x="58307" y="34439"/>
                  </a:lnTo>
                  <a:lnTo>
                    <a:pt x="58281" y="35322"/>
                  </a:lnTo>
                  <a:lnTo>
                    <a:pt x="58231" y="36179"/>
                  </a:lnTo>
                  <a:lnTo>
                    <a:pt x="58180" y="37062"/>
                  </a:lnTo>
                  <a:lnTo>
                    <a:pt x="58105" y="37920"/>
                  </a:lnTo>
                  <a:lnTo>
                    <a:pt x="58004" y="38753"/>
                  </a:lnTo>
                  <a:lnTo>
                    <a:pt x="57878" y="39611"/>
                  </a:lnTo>
                  <a:lnTo>
                    <a:pt x="57751" y="40443"/>
                  </a:lnTo>
                  <a:lnTo>
                    <a:pt x="57600" y="41276"/>
                  </a:lnTo>
                  <a:lnTo>
                    <a:pt x="57423" y="42108"/>
                  </a:lnTo>
                  <a:lnTo>
                    <a:pt x="57247" y="42916"/>
                  </a:lnTo>
                  <a:lnTo>
                    <a:pt x="57045" y="43723"/>
                  </a:lnTo>
                  <a:lnTo>
                    <a:pt x="56818" y="44530"/>
                  </a:lnTo>
                  <a:lnTo>
                    <a:pt x="56591" y="45312"/>
                  </a:lnTo>
                  <a:lnTo>
                    <a:pt x="56339" y="46095"/>
                  </a:lnTo>
                  <a:lnTo>
                    <a:pt x="56086" y="46851"/>
                  </a:lnTo>
                  <a:lnTo>
                    <a:pt x="55809" y="47634"/>
                  </a:lnTo>
                  <a:lnTo>
                    <a:pt x="55506" y="48365"/>
                  </a:lnTo>
                  <a:lnTo>
                    <a:pt x="55178" y="49122"/>
                  </a:lnTo>
                  <a:lnTo>
                    <a:pt x="54850" y="49854"/>
                  </a:lnTo>
                  <a:lnTo>
                    <a:pt x="54522" y="50560"/>
                  </a:lnTo>
                  <a:lnTo>
                    <a:pt x="54169" y="51292"/>
                  </a:lnTo>
                  <a:lnTo>
                    <a:pt x="53790" y="51973"/>
                  </a:lnTo>
                  <a:lnTo>
                    <a:pt x="53412" y="52679"/>
                  </a:lnTo>
                  <a:lnTo>
                    <a:pt x="53008" y="53335"/>
                  </a:lnTo>
                  <a:lnTo>
                    <a:pt x="52605" y="54017"/>
                  </a:lnTo>
                  <a:lnTo>
                    <a:pt x="52176" y="54673"/>
                  </a:lnTo>
                  <a:lnTo>
                    <a:pt x="51747" y="55303"/>
                  </a:lnTo>
                  <a:lnTo>
                    <a:pt x="51293" y="55934"/>
                  </a:lnTo>
                  <a:lnTo>
                    <a:pt x="50839" y="56540"/>
                  </a:lnTo>
                  <a:lnTo>
                    <a:pt x="50359" y="57145"/>
                  </a:lnTo>
                  <a:lnTo>
                    <a:pt x="49880" y="57751"/>
                  </a:lnTo>
                  <a:lnTo>
                    <a:pt x="49375" y="58306"/>
                  </a:lnTo>
                  <a:lnTo>
                    <a:pt x="48871" y="58886"/>
                  </a:lnTo>
                  <a:lnTo>
                    <a:pt x="48341" y="59416"/>
                  </a:lnTo>
                  <a:lnTo>
                    <a:pt x="47811" y="59946"/>
                  </a:lnTo>
                  <a:lnTo>
                    <a:pt x="47256" y="60475"/>
                  </a:lnTo>
                  <a:lnTo>
                    <a:pt x="46701" y="60980"/>
                  </a:lnTo>
                  <a:lnTo>
                    <a:pt x="46146" y="61459"/>
                  </a:lnTo>
                  <a:lnTo>
                    <a:pt x="45566" y="61939"/>
                  </a:lnTo>
                  <a:lnTo>
                    <a:pt x="44985" y="62393"/>
                  </a:lnTo>
                  <a:lnTo>
                    <a:pt x="44405" y="62822"/>
                  </a:lnTo>
                  <a:lnTo>
                    <a:pt x="43800" y="63251"/>
                  </a:lnTo>
                  <a:lnTo>
                    <a:pt x="43169" y="63654"/>
                  </a:lnTo>
                  <a:lnTo>
                    <a:pt x="42563" y="64058"/>
                  </a:lnTo>
                  <a:lnTo>
                    <a:pt x="41933" y="64436"/>
                  </a:lnTo>
                  <a:lnTo>
                    <a:pt x="41302" y="64790"/>
                  </a:lnTo>
                  <a:lnTo>
                    <a:pt x="40646" y="65118"/>
                  </a:lnTo>
                  <a:lnTo>
                    <a:pt x="39990" y="65446"/>
                  </a:lnTo>
                  <a:lnTo>
                    <a:pt x="39334" y="65748"/>
                  </a:lnTo>
                  <a:lnTo>
                    <a:pt x="38653" y="66026"/>
                  </a:lnTo>
                  <a:lnTo>
                    <a:pt x="37971" y="66278"/>
                  </a:lnTo>
                  <a:lnTo>
                    <a:pt x="37290" y="66530"/>
                  </a:lnTo>
                  <a:lnTo>
                    <a:pt x="36609" y="66758"/>
                  </a:lnTo>
                  <a:lnTo>
                    <a:pt x="35903" y="66959"/>
                  </a:lnTo>
                  <a:lnTo>
                    <a:pt x="35196" y="67161"/>
                  </a:lnTo>
                  <a:lnTo>
                    <a:pt x="34490" y="67338"/>
                  </a:lnTo>
                  <a:lnTo>
                    <a:pt x="33758" y="67464"/>
                  </a:lnTo>
                  <a:lnTo>
                    <a:pt x="33052" y="67615"/>
                  </a:lnTo>
                  <a:lnTo>
                    <a:pt x="32320" y="67716"/>
                  </a:lnTo>
                  <a:lnTo>
                    <a:pt x="31588" y="67792"/>
                  </a:lnTo>
                  <a:lnTo>
                    <a:pt x="30832" y="67868"/>
                  </a:lnTo>
                  <a:lnTo>
                    <a:pt x="30100" y="67893"/>
                  </a:lnTo>
                  <a:lnTo>
                    <a:pt x="29343" y="67918"/>
                  </a:lnTo>
                  <a:lnTo>
                    <a:pt x="28586" y="67918"/>
                  </a:lnTo>
                  <a:lnTo>
                    <a:pt x="28586" y="67918"/>
                  </a:lnTo>
                  <a:lnTo>
                    <a:pt x="27854" y="67893"/>
                  </a:lnTo>
                  <a:lnTo>
                    <a:pt x="27098" y="67842"/>
                  </a:lnTo>
                  <a:lnTo>
                    <a:pt x="26366" y="67792"/>
                  </a:lnTo>
                  <a:lnTo>
                    <a:pt x="25609" y="67691"/>
                  </a:lnTo>
                  <a:lnTo>
                    <a:pt x="24877" y="67590"/>
                  </a:lnTo>
                  <a:lnTo>
                    <a:pt x="24171" y="67464"/>
                  </a:lnTo>
                  <a:lnTo>
                    <a:pt x="23439" y="67313"/>
                  </a:lnTo>
                  <a:lnTo>
                    <a:pt x="22733" y="67136"/>
                  </a:lnTo>
                  <a:lnTo>
                    <a:pt x="22026" y="66934"/>
                  </a:lnTo>
                  <a:lnTo>
                    <a:pt x="21320" y="66732"/>
                  </a:lnTo>
                  <a:lnTo>
                    <a:pt x="20639" y="66505"/>
                  </a:lnTo>
                  <a:lnTo>
                    <a:pt x="19958" y="66253"/>
                  </a:lnTo>
                  <a:lnTo>
                    <a:pt x="19276" y="65975"/>
                  </a:lnTo>
                  <a:lnTo>
                    <a:pt x="18620" y="65698"/>
                  </a:lnTo>
                  <a:lnTo>
                    <a:pt x="17939" y="65395"/>
                  </a:lnTo>
                  <a:lnTo>
                    <a:pt x="17283" y="65067"/>
                  </a:lnTo>
                  <a:lnTo>
                    <a:pt x="16653" y="64714"/>
                  </a:lnTo>
                  <a:lnTo>
                    <a:pt x="16022" y="64361"/>
                  </a:lnTo>
                  <a:lnTo>
                    <a:pt x="15391" y="63982"/>
                  </a:lnTo>
                  <a:lnTo>
                    <a:pt x="14760" y="63604"/>
                  </a:lnTo>
                  <a:lnTo>
                    <a:pt x="14155" y="63175"/>
                  </a:lnTo>
                  <a:lnTo>
                    <a:pt x="13574" y="62746"/>
                  </a:lnTo>
                  <a:lnTo>
                    <a:pt x="12969" y="62317"/>
                  </a:lnTo>
                  <a:lnTo>
                    <a:pt x="12389" y="61863"/>
                  </a:lnTo>
                  <a:lnTo>
                    <a:pt x="11834" y="61384"/>
                  </a:lnTo>
                  <a:lnTo>
                    <a:pt x="11279" y="60879"/>
                  </a:lnTo>
                  <a:lnTo>
                    <a:pt x="10724" y="60374"/>
                  </a:lnTo>
                  <a:lnTo>
                    <a:pt x="10194" y="59870"/>
                  </a:lnTo>
                  <a:lnTo>
                    <a:pt x="9664" y="59315"/>
                  </a:lnTo>
                  <a:lnTo>
                    <a:pt x="9134" y="58785"/>
                  </a:lnTo>
                  <a:lnTo>
                    <a:pt x="8630" y="58205"/>
                  </a:lnTo>
                  <a:lnTo>
                    <a:pt x="8150" y="57624"/>
                  </a:lnTo>
                  <a:lnTo>
                    <a:pt x="7671" y="57044"/>
                  </a:lnTo>
                  <a:lnTo>
                    <a:pt x="7217" y="56439"/>
                  </a:lnTo>
                  <a:lnTo>
                    <a:pt x="6763" y="55833"/>
                  </a:lnTo>
                  <a:lnTo>
                    <a:pt x="6308" y="55202"/>
                  </a:lnTo>
                  <a:lnTo>
                    <a:pt x="5879" y="54546"/>
                  </a:lnTo>
                  <a:lnTo>
                    <a:pt x="5476" y="53891"/>
                  </a:lnTo>
                  <a:lnTo>
                    <a:pt x="5072" y="53235"/>
                  </a:lnTo>
                  <a:lnTo>
                    <a:pt x="4668" y="52553"/>
                  </a:lnTo>
                  <a:lnTo>
                    <a:pt x="4290" y="51872"/>
                  </a:lnTo>
                  <a:lnTo>
                    <a:pt x="3937" y="51166"/>
                  </a:lnTo>
                  <a:lnTo>
                    <a:pt x="3584" y="50459"/>
                  </a:lnTo>
                  <a:lnTo>
                    <a:pt x="3256" y="49728"/>
                  </a:lnTo>
                  <a:lnTo>
                    <a:pt x="2953" y="48996"/>
                  </a:lnTo>
                  <a:lnTo>
                    <a:pt x="2650" y="48239"/>
                  </a:lnTo>
                  <a:lnTo>
                    <a:pt x="2347" y="47507"/>
                  </a:lnTo>
                  <a:lnTo>
                    <a:pt x="2070" y="46725"/>
                  </a:lnTo>
                  <a:lnTo>
                    <a:pt x="1818" y="45968"/>
                  </a:lnTo>
                  <a:lnTo>
                    <a:pt x="1590" y="45186"/>
                  </a:lnTo>
                  <a:lnTo>
                    <a:pt x="1363" y="44404"/>
                  </a:lnTo>
                  <a:lnTo>
                    <a:pt x="1162" y="43597"/>
                  </a:lnTo>
                  <a:lnTo>
                    <a:pt x="960" y="42790"/>
                  </a:lnTo>
                  <a:lnTo>
                    <a:pt x="783" y="41982"/>
                  </a:lnTo>
                  <a:lnTo>
                    <a:pt x="632" y="41175"/>
                  </a:lnTo>
                  <a:lnTo>
                    <a:pt x="480" y="40342"/>
                  </a:lnTo>
                  <a:lnTo>
                    <a:pt x="354" y="39510"/>
                  </a:lnTo>
                  <a:lnTo>
                    <a:pt x="253" y="38652"/>
                  </a:lnTo>
                  <a:lnTo>
                    <a:pt x="178" y="37819"/>
                  </a:lnTo>
                  <a:lnTo>
                    <a:pt x="102" y="36962"/>
                  </a:lnTo>
                  <a:lnTo>
                    <a:pt x="51" y="36104"/>
                  </a:lnTo>
                  <a:lnTo>
                    <a:pt x="26" y="35221"/>
                  </a:lnTo>
                  <a:lnTo>
                    <a:pt x="1" y="34363"/>
                  </a:lnTo>
                  <a:lnTo>
                    <a:pt x="1" y="33480"/>
                  </a:lnTo>
                  <a:lnTo>
                    <a:pt x="1" y="33480"/>
                  </a:lnTo>
                  <a:lnTo>
                    <a:pt x="26" y="32597"/>
                  </a:lnTo>
                  <a:lnTo>
                    <a:pt x="77" y="31739"/>
                  </a:lnTo>
                  <a:lnTo>
                    <a:pt x="127" y="30881"/>
                  </a:lnTo>
                  <a:lnTo>
                    <a:pt x="228" y="30023"/>
                  </a:lnTo>
                  <a:lnTo>
                    <a:pt x="304" y="29166"/>
                  </a:lnTo>
                  <a:lnTo>
                    <a:pt x="430" y="28308"/>
                  </a:lnTo>
                  <a:lnTo>
                    <a:pt x="556" y="27475"/>
                  </a:lnTo>
                  <a:lnTo>
                    <a:pt x="707" y="26643"/>
                  </a:lnTo>
                  <a:lnTo>
                    <a:pt x="884" y="25835"/>
                  </a:lnTo>
                  <a:lnTo>
                    <a:pt x="1061" y="25003"/>
                  </a:lnTo>
                  <a:lnTo>
                    <a:pt x="1262" y="24195"/>
                  </a:lnTo>
                  <a:lnTo>
                    <a:pt x="1490" y="23413"/>
                  </a:lnTo>
                  <a:lnTo>
                    <a:pt x="1717" y="22606"/>
                  </a:lnTo>
                  <a:lnTo>
                    <a:pt x="1969" y="21824"/>
                  </a:lnTo>
                  <a:lnTo>
                    <a:pt x="2246" y="21067"/>
                  </a:lnTo>
                  <a:lnTo>
                    <a:pt x="2524" y="20310"/>
                  </a:lnTo>
                  <a:lnTo>
                    <a:pt x="2801" y="19553"/>
                  </a:lnTo>
                  <a:lnTo>
                    <a:pt x="3129" y="18796"/>
                  </a:lnTo>
                  <a:lnTo>
                    <a:pt x="3457" y="18065"/>
                  </a:lnTo>
                  <a:lnTo>
                    <a:pt x="3785" y="17358"/>
                  </a:lnTo>
                  <a:lnTo>
                    <a:pt x="4139" y="16652"/>
                  </a:lnTo>
                  <a:lnTo>
                    <a:pt x="4517" y="15945"/>
                  </a:lnTo>
                  <a:lnTo>
                    <a:pt x="4896" y="15264"/>
                  </a:lnTo>
                  <a:lnTo>
                    <a:pt x="5299" y="14583"/>
                  </a:lnTo>
                  <a:lnTo>
                    <a:pt x="5703" y="13902"/>
                  </a:lnTo>
                  <a:lnTo>
                    <a:pt x="6132" y="13246"/>
                  </a:lnTo>
                  <a:lnTo>
                    <a:pt x="6561" y="12615"/>
                  </a:lnTo>
                  <a:lnTo>
                    <a:pt x="7015" y="11984"/>
                  </a:lnTo>
                  <a:lnTo>
                    <a:pt x="7494" y="11379"/>
                  </a:lnTo>
                  <a:lnTo>
                    <a:pt x="7948" y="10773"/>
                  </a:lnTo>
                  <a:lnTo>
                    <a:pt x="8453" y="10193"/>
                  </a:lnTo>
                  <a:lnTo>
                    <a:pt x="8932" y="9613"/>
                  </a:lnTo>
                  <a:lnTo>
                    <a:pt x="9462" y="9058"/>
                  </a:lnTo>
                  <a:lnTo>
                    <a:pt x="9967" y="8503"/>
                  </a:lnTo>
                  <a:lnTo>
                    <a:pt x="10496" y="7973"/>
                  </a:lnTo>
                  <a:lnTo>
                    <a:pt x="11052" y="7443"/>
                  </a:lnTo>
                  <a:lnTo>
                    <a:pt x="11607" y="6938"/>
                  </a:lnTo>
                  <a:lnTo>
                    <a:pt x="12162" y="6459"/>
                  </a:lnTo>
                  <a:lnTo>
                    <a:pt x="12742" y="5980"/>
                  </a:lnTo>
                  <a:lnTo>
                    <a:pt x="13322" y="5526"/>
                  </a:lnTo>
                  <a:lnTo>
                    <a:pt x="13928" y="5097"/>
                  </a:lnTo>
                  <a:lnTo>
                    <a:pt x="14533" y="4668"/>
                  </a:lnTo>
                  <a:lnTo>
                    <a:pt x="15139" y="4264"/>
                  </a:lnTo>
                  <a:lnTo>
                    <a:pt x="15744" y="3860"/>
                  </a:lnTo>
                  <a:lnTo>
                    <a:pt x="16375" y="3507"/>
                  </a:lnTo>
                  <a:lnTo>
                    <a:pt x="17031" y="3154"/>
                  </a:lnTo>
                  <a:lnTo>
                    <a:pt x="17662" y="2801"/>
                  </a:lnTo>
                  <a:lnTo>
                    <a:pt x="18318" y="2473"/>
                  </a:lnTo>
                  <a:lnTo>
                    <a:pt x="18999" y="2170"/>
                  </a:lnTo>
                  <a:lnTo>
                    <a:pt x="19655" y="1893"/>
                  </a:lnTo>
                  <a:lnTo>
                    <a:pt x="20336" y="1640"/>
                  </a:lnTo>
                  <a:lnTo>
                    <a:pt x="21017" y="1388"/>
                  </a:lnTo>
                  <a:lnTo>
                    <a:pt x="21724" y="1161"/>
                  </a:lnTo>
                  <a:lnTo>
                    <a:pt x="22405" y="959"/>
                  </a:lnTo>
                  <a:lnTo>
                    <a:pt x="23111" y="757"/>
                  </a:lnTo>
                  <a:lnTo>
                    <a:pt x="23843" y="606"/>
                  </a:lnTo>
                  <a:lnTo>
                    <a:pt x="24549" y="455"/>
                  </a:lnTo>
                  <a:lnTo>
                    <a:pt x="25281" y="328"/>
                  </a:lnTo>
                  <a:lnTo>
                    <a:pt x="25987" y="202"/>
                  </a:lnTo>
                  <a:lnTo>
                    <a:pt x="26744" y="127"/>
                  </a:lnTo>
                  <a:lnTo>
                    <a:pt x="27476" y="51"/>
                  </a:lnTo>
                  <a:lnTo>
                    <a:pt x="28208" y="26"/>
                  </a:lnTo>
                  <a:lnTo>
                    <a:pt x="28965" y="0"/>
                  </a:lnTo>
                  <a:lnTo>
                    <a:pt x="29721" y="0"/>
                  </a:lnTo>
                  <a:lnTo>
                    <a:pt x="29721" y="0"/>
                  </a:lnTo>
                  <a:lnTo>
                    <a:pt x="30478" y="26"/>
                  </a:lnTo>
                  <a:lnTo>
                    <a:pt x="31210" y="76"/>
                  </a:lnTo>
                  <a:lnTo>
                    <a:pt x="31967" y="127"/>
                  </a:lnTo>
                  <a:lnTo>
                    <a:pt x="32699" y="227"/>
                  </a:lnTo>
                  <a:lnTo>
                    <a:pt x="33430" y="328"/>
                  </a:lnTo>
                  <a:lnTo>
                    <a:pt x="34137" y="455"/>
                  </a:lnTo>
                  <a:lnTo>
                    <a:pt x="34868" y="606"/>
                  </a:lnTo>
                  <a:lnTo>
                    <a:pt x="35575" y="782"/>
                  </a:lnTo>
                  <a:lnTo>
                    <a:pt x="36281" y="984"/>
                  </a:lnTo>
                  <a:lnTo>
                    <a:pt x="36988" y="1186"/>
                  </a:lnTo>
                  <a:lnTo>
                    <a:pt x="37669" y="1413"/>
                  </a:lnTo>
                  <a:lnTo>
                    <a:pt x="38350" y="1666"/>
                  </a:lnTo>
                  <a:lnTo>
                    <a:pt x="39031" y="1943"/>
                  </a:lnTo>
                  <a:lnTo>
                    <a:pt x="39712" y="2221"/>
                  </a:lnTo>
                  <a:lnTo>
                    <a:pt x="40368" y="2523"/>
                  </a:lnTo>
                  <a:lnTo>
                    <a:pt x="41024" y="2851"/>
                  </a:lnTo>
                  <a:lnTo>
                    <a:pt x="41655" y="3205"/>
                  </a:lnTo>
                  <a:lnTo>
                    <a:pt x="42286" y="3558"/>
                  </a:lnTo>
                  <a:lnTo>
                    <a:pt x="42916" y="3936"/>
                  </a:lnTo>
                  <a:lnTo>
                    <a:pt x="43547" y="4340"/>
                  </a:lnTo>
                  <a:lnTo>
                    <a:pt x="44153" y="4744"/>
                  </a:lnTo>
                  <a:lnTo>
                    <a:pt x="44758" y="5172"/>
                  </a:lnTo>
                  <a:lnTo>
                    <a:pt x="45339" y="5601"/>
                  </a:lnTo>
                  <a:lnTo>
                    <a:pt x="45919" y="6081"/>
                  </a:lnTo>
                  <a:lnTo>
                    <a:pt x="46474" y="6535"/>
                  </a:lnTo>
                  <a:lnTo>
                    <a:pt x="47054" y="7039"/>
                  </a:lnTo>
                  <a:lnTo>
                    <a:pt x="47584" y="7544"/>
                  </a:lnTo>
                  <a:lnTo>
                    <a:pt x="48139" y="8049"/>
                  </a:lnTo>
                  <a:lnTo>
                    <a:pt x="48644" y="8604"/>
                  </a:lnTo>
                  <a:lnTo>
                    <a:pt x="49173" y="9133"/>
                  </a:lnTo>
                  <a:lnTo>
                    <a:pt x="49678" y="9714"/>
                  </a:lnTo>
                  <a:lnTo>
                    <a:pt x="50157" y="10294"/>
                  </a:lnTo>
                  <a:lnTo>
                    <a:pt x="50637" y="10874"/>
                  </a:lnTo>
                  <a:lnTo>
                    <a:pt x="51116" y="11480"/>
                  </a:lnTo>
                  <a:lnTo>
                    <a:pt x="51570" y="12111"/>
                  </a:lnTo>
                  <a:lnTo>
                    <a:pt x="51999" y="12741"/>
                  </a:lnTo>
                  <a:lnTo>
                    <a:pt x="52428" y="13372"/>
                  </a:lnTo>
                  <a:lnTo>
                    <a:pt x="52857" y="14028"/>
                  </a:lnTo>
                  <a:lnTo>
                    <a:pt x="53261" y="14684"/>
                  </a:lnTo>
                  <a:lnTo>
                    <a:pt x="53639" y="15365"/>
                  </a:lnTo>
                  <a:lnTo>
                    <a:pt x="54017" y="16072"/>
                  </a:lnTo>
                  <a:lnTo>
                    <a:pt x="54371" y="16753"/>
                  </a:lnTo>
                  <a:lnTo>
                    <a:pt x="54724" y="17484"/>
                  </a:lnTo>
                  <a:lnTo>
                    <a:pt x="55052" y="18191"/>
                  </a:lnTo>
                  <a:lnTo>
                    <a:pt x="55380" y="18922"/>
                  </a:lnTo>
                  <a:lnTo>
                    <a:pt x="55683" y="19679"/>
                  </a:lnTo>
                  <a:lnTo>
                    <a:pt x="55960" y="20411"/>
                  </a:lnTo>
                  <a:lnTo>
                    <a:pt x="56238" y="21193"/>
                  </a:lnTo>
                  <a:lnTo>
                    <a:pt x="56490" y="21950"/>
                  </a:lnTo>
                  <a:lnTo>
                    <a:pt x="56717" y="22732"/>
                  </a:lnTo>
                  <a:lnTo>
                    <a:pt x="56944" y="23514"/>
                  </a:lnTo>
                  <a:lnTo>
                    <a:pt x="57171" y="24322"/>
                  </a:lnTo>
                  <a:lnTo>
                    <a:pt x="57348" y="25129"/>
                  </a:lnTo>
                  <a:lnTo>
                    <a:pt x="57524" y="25936"/>
                  </a:lnTo>
                  <a:lnTo>
                    <a:pt x="57676" y="26769"/>
                  </a:lnTo>
                  <a:lnTo>
                    <a:pt x="57827" y="27576"/>
                  </a:lnTo>
                  <a:lnTo>
                    <a:pt x="57953" y="28434"/>
                  </a:lnTo>
                  <a:lnTo>
                    <a:pt x="58054" y="29267"/>
                  </a:lnTo>
                  <a:lnTo>
                    <a:pt x="58130" y="30124"/>
                  </a:lnTo>
                  <a:lnTo>
                    <a:pt x="58206" y="30957"/>
                  </a:lnTo>
                  <a:lnTo>
                    <a:pt x="58256" y="31815"/>
                  </a:lnTo>
                  <a:lnTo>
                    <a:pt x="58307" y="32698"/>
                  </a:lnTo>
                  <a:lnTo>
                    <a:pt x="58307" y="33556"/>
                  </a:lnTo>
                  <a:lnTo>
                    <a:pt x="58307" y="344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6"/>
            <p:cNvSpPr/>
            <p:nvPr/>
          </p:nvSpPr>
          <p:spPr>
            <a:xfrm>
              <a:off x="1228119" y="752364"/>
              <a:ext cx="1295163" cy="675824"/>
            </a:xfrm>
            <a:custGeom>
              <a:avLst/>
              <a:gdLst/>
              <a:ahLst/>
              <a:cxnLst/>
              <a:rect l="l" t="t" r="r" b="b"/>
              <a:pathLst>
                <a:path w="65371" h="34111" extrusionOk="0">
                  <a:moveTo>
                    <a:pt x="29898" y="0"/>
                  </a:moveTo>
                  <a:lnTo>
                    <a:pt x="28914" y="26"/>
                  </a:lnTo>
                  <a:lnTo>
                    <a:pt x="27955" y="76"/>
                  </a:lnTo>
                  <a:lnTo>
                    <a:pt x="26996" y="177"/>
                  </a:lnTo>
                  <a:lnTo>
                    <a:pt x="26063" y="278"/>
                  </a:lnTo>
                  <a:lnTo>
                    <a:pt x="25104" y="404"/>
                  </a:lnTo>
                  <a:lnTo>
                    <a:pt x="24171" y="555"/>
                  </a:lnTo>
                  <a:lnTo>
                    <a:pt x="23237" y="757"/>
                  </a:lnTo>
                  <a:lnTo>
                    <a:pt x="22304" y="959"/>
                  </a:lnTo>
                  <a:lnTo>
                    <a:pt x="21395" y="1186"/>
                  </a:lnTo>
                  <a:lnTo>
                    <a:pt x="20487" y="1464"/>
                  </a:lnTo>
                  <a:lnTo>
                    <a:pt x="19579" y="1741"/>
                  </a:lnTo>
                  <a:lnTo>
                    <a:pt x="18696" y="2069"/>
                  </a:lnTo>
                  <a:lnTo>
                    <a:pt x="17813" y="2422"/>
                  </a:lnTo>
                  <a:lnTo>
                    <a:pt x="16955" y="2776"/>
                  </a:lnTo>
                  <a:lnTo>
                    <a:pt x="16122" y="3179"/>
                  </a:lnTo>
                  <a:lnTo>
                    <a:pt x="15290" y="3608"/>
                  </a:lnTo>
                  <a:lnTo>
                    <a:pt x="14457" y="4062"/>
                  </a:lnTo>
                  <a:lnTo>
                    <a:pt x="13650" y="4567"/>
                  </a:lnTo>
                  <a:lnTo>
                    <a:pt x="12868" y="5072"/>
                  </a:lnTo>
                  <a:lnTo>
                    <a:pt x="12086" y="5627"/>
                  </a:lnTo>
                  <a:lnTo>
                    <a:pt x="11354" y="6207"/>
                  </a:lnTo>
                  <a:lnTo>
                    <a:pt x="10420" y="6964"/>
                  </a:lnTo>
                  <a:lnTo>
                    <a:pt x="9563" y="7746"/>
                  </a:lnTo>
                  <a:lnTo>
                    <a:pt x="8755" y="8578"/>
                  </a:lnTo>
                  <a:lnTo>
                    <a:pt x="7973" y="9411"/>
                  </a:lnTo>
                  <a:lnTo>
                    <a:pt x="7267" y="10269"/>
                  </a:lnTo>
                  <a:lnTo>
                    <a:pt x="6586" y="11152"/>
                  </a:lnTo>
                  <a:lnTo>
                    <a:pt x="5955" y="12035"/>
                  </a:lnTo>
                  <a:lnTo>
                    <a:pt x="5375" y="12943"/>
                  </a:lnTo>
                  <a:lnTo>
                    <a:pt x="4819" y="13851"/>
                  </a:lnTo>
                  <a:lnTo>
                    <a:pt x="4315" y="14760"/>
                  </a:lnTo>
                  <a:lnTo>
                    <a:pt x="3836" y="15693"/>
                  </a:lnTo>
                  <a:lnTo>
                    <a:pt x="3407" y="16601"/>
                  </a:lnTo>
                  <a:lnTo>
                    <a:pt x="3003" y="17535"/>
                  </a:lnTo>
                  <a:lnTo>
                    <a:pt x="2625" y="18443"/>
                  </a:lnTo>
                  <a:lnTo>
                    <a:pt x="2297" y="19351"/>
                  </a:lnTo>
                  <a:lnTo>
                    <a:pt x="1969" y="20260"/>
                  </a:lnTo>
                  <a:lnTo>
                    <a:pt x="1691" y="21143"/>
                  </a:lnTo>
                  <a:lnTo>
                    <a:pt x="1464" y="22026"/>
                  </a:lnTo>
                  <a:lnTo>
                    <a:pt x="1237" y="22884"/>
                  </a:lnTo>
                  <a:lnTo>
                    <a:pt x="1035" y="23716"/>
                  </a:lnTo>
                  <a:lnTo>
                    <a:pt x="858" y="24523"/>
                  </a:lnTo>
                  <a:lnTo>
                    <a:pt x="682" y="25306"/>
                  </a:lnTo>
                  <a:lnTo>
                    <a:pt x="430" y="26794"/>
                  </a:lnTo>
                  <a:lnTo>
                    <a:pt x="253" y="28157"/>
                  </a:lnTo>
                  <a:lnTo>
                    <a:pt x="127" y="29342"/>
                  </a:lnTo>
                  <a:lnTo>
                    <a:pt x="51" y="30377"/>
                  </a:lnTo>
                  <a:lnTo>
                    <a:pt x="1" y="31184"/>
                  </a:lnTo>
                  <a:lnTo>
                    <a:pt x="1489" y="30301"/>
                  </a:lnTo>
                  <a:lnTo>
                    <a:pt x="3003" y="29418"/>
                  </a:lnTo>
                  <a:lnTo>
                    <a:pt x="4517" y="28484"/>
                  </a:lnTo>
                  <a:lnTo>
                    <a:pt x="6030" y="27526"/>
                  </a:lnTo>
                  <a:lnTo>
                    <a:pt x="7569" y="26542"/>
                  </a:lnTo>
                  <a:lnTo>
                    <a:pt x="9108" y="25533"/>
                  </a:lnTo>
                  <a:lnTo>
                    <a:pt x="10673" y="24498"/>
                  </a:lnTo>
                  <a:lnTo>
                    <a:pt x="12212" y="23439"/>
                  </a:lnTo>
                  <a:lnTo>
                    <a:pt x="13776" y="22329"/>
                  </a:lnTo>
                  <a:lnTo>
                    <a:pt x="15340" y="21218"/>
                  </a:lnTo>
                  <a:lnTo>
                    <a:pt x="16930" y="20058"/>
                  </a:lnTo>
                  <a:lnTo>
                    <a:pt x="18494" y="18872"/>
                  </a:lnTo>
                  <a:lnTo>
                    <a:pt x="20083" y="17661"/>
                  </a:lnTo>
                  <a:lnTo>
                    <a:pt x="21673" y="16425"/>
                  </a:lnTo>
                  <a:lnTo>
                    <a:pt x="23237" y="15163"/>
                  </a:lnTo>
                  <a:lnTo>
                    <a:pt x="24827" y="13851"/>
                  </a:lnTo>
                  <a:lnTo>
                    <a:pt x="26517" y="12439"/>
                  </a:lnTo>
                  <a:lnTo>
                    <a:pt x="28157" y="11026"/>
                  </a:lnTo>
                  <a:lnTo>
                    <a:pt x="29746" y="9588"/>
                  </a:lnTo>
                  <a:lnTo>
                    <a:pt x="31311" y="8175"/>
                  </a:lnTo>
                  <a:lnTo>
                    <a:pt x="31613" y="8906"/>
                  </a:lnTo>
                  <a:lnTo>
                    <a:pt x="31966" y="9663"/>
                  </a:lnTo>
                  <a:lnTo>
                    <a:pt x="32345" y="10471"/>
                  </a:lnTo>
                  <a:lnTo>
                    <a:pt x="32774" y="11328"/>
                  </a:lnTo>
                  <a:lnTo>
                    <a:pt x="33253" y="12211"/>
                  </a:lnTo>
                  <a:lnTo>
                    <a:pt x="33758" y="13145"/>
                  </a:lnTo>
                  <a:lnTo>
                    <a:pt x="34338" y="14104"/>
                  </a:lnTo>
                  <a:lnTo>
                    <a:pt x="34969" y="15088"/>
                  </a:lnTo>
                  <a:lnTo>
                    <a:pt x="35625" y="16097"/>
                  </a:lnTo>
                  <a:lnTo>
                    <a:pt x="36356" y="17131"/>
                  </a:lnTo>
                  <a:lnTo>
                    <a:pt x="37139" y="18166"/>
                  </a:lnTo>
                  <a:lnTo>
                    <a:pt x="37996" y="19225"/>
                  </a:lnTo>
                  <a:lnTo>
                    <a:pt x="38905" y="20285"/>
                  </a:lnTo>
                  <a:lnTo>
                    <a:pt x="39863" y="21319"/>
                  </a:lnTo>
                  <a:lnTo>
                    <a:pt x="40898" y="22379"/>
                  </a:lnTo>
                  <a:lnTo>
                    <a:pt x="42008" y="23413"/>
                  </a:lnTo>
                  <a:lnTo>
                    <a:pt x="42840" y="24145"/>
                  </a:lnTo>
                  <a:lnTo>
                    <a:pt x="43673" y="24851"/>
                  </a:lnTo>
                  <a:lnTo>
                    <a:pt x="44506" y="25533"/>
                  </a:lnTo>
                  <a:lnTo>
                    <a:pt x="45363" y="26163"/>
                  </a:lnTo>
                  <a:lnTo>
                    <a:pt x="46196" y="26769"/>
                  </a:lnTo>
                  <a:lnTo>
                    <a:pt x="47029" y="27349"/>
                  </a:lnTo>
                  <a:lnTo>
                    <a:pt x="47886" y="27879"/>
                  </a:lnTo>
                  <a:lnTo>
                    <a:pt x="48719" y="28409"/>
                  </a:lnTo>
                  <a:lnTo>
                    <a:pt x="49551" y="28888"/>
                  </a:lnTo>
                  <a:lnTo>
                    <a:pt x="50384" y="29342"/>
                  </a:lnTo>
                  <a:lnTo>
                    <a:pt x="51191" y="29771"/>
                  </a:lnTo>
                  <a:lnTo>
                    <a:pt x="51999" y="30175"/>
                  </a:lnTo>
                  <a:lnTo>
                    <a:pt x="52806" y="30553"/>
                  </a:lnTo>
                  <a:lnTo>
                    <a:pt x="53613" y="30907"/>
                  </a:lnTo>
                  <a:lnTo>
                    <a:pt x="54396" y="31235"/>
                  </a:lnTo>
                  <a:lnTo>
                    <a:pt x="55152" y="31562"/>
                  </a:lnTo>
                  <a:lnTo>
                    <a:pt x="56641" y="32118"/>
                  </a:lnTo>
                  <a:lnTo>
                    <a:pt x="58079" y="32572"/>
                  </a:lnTo>
                  <a:lnTo>
                    <a:pt x="59441" y="32975"/>
                  </a:lnTo>
                  <a:lnTo>
                    <a:pt x="60703" y="33303"/>
                  </a:lnTo>
                  <a:lnTo>
                    <a:pt x="61889" y="33581"/>
                  </a:lnTo>
                  <a:lnTo>
                    <a:pt x="62948" y="33808"/>
                  </a:lnTo>
                  <a:lnTo>
                    <a:pt x="63907" y="33985"/>
                  </a:lnTo>
                  <a:lnTo>
                    <a:pt x="64740" y="34111"/>
                  </a:lnTo>
                  <a:lnTo>
                    <a:pt x="64891" y="33278"/>
                  </a:lnTo>
                  <a:lnTo>
                    <a:pt x="65017" y="32446"/>
                  </a:lnTo>
                  <a:lnTo>
                    <a:pt x="65143" y="31537"/>
                  </a:lnTo>
                  <a:lnTo>
                    <a:pt x="65244" y="30629"/>
                  </a:lnTo>
                  <a:lnTo>
                    <a:pt x="65320" y="29670"/>
                  </a:lnTo>
                  <a:lnTo>
                    <a:pt x="65370" y="28686"/>
                  </a:lnTo>
                  <a:lnTo>
                    <a:pt x="65370" y="27677"/>
                  </a:lnTo>
                  <a:lnTo>
                    <a:pt x="65345" y="26643"/>
                  </a:lnTo>
                  <a:lnTo>
                    <a:pt x="65295" y="25608"/>
                  </a:lnTo>
                  <a:lnTo>
                    <a:pt x="65169" y="24549"/>
                  </a:lnTo>
                  <a:lnTo>
                    <a:pt x="65017" y="23464"/>
                  </a:lnTo>
                  <a:lnTo>
                    <a:pt x="64815" y="22379"/>
                  </a:lnTo>
                  <a:lnTo>
                    <a:pt x="64538" y="21294"/>
                  </a:lnTo>
                  <a:lnTo>
                    <a:pt x="64210" y="20184"/>
                  </a:lnTo>
                  <a:lnTo>
                    <a:pt x="64008" y="19654"/>
                  </a:lnTo>
                  <a:lnTo>
                    <a:pt x="63806" y="19099"/>
                  </a:lnTo>
                  <a:lnTo>
                    <a:pt x="63579" y="18544"/>
                  </a:lnTo>
                  <a:lnTo>
                    <a:pt x="63352" y="17989"/>
                  </a:lnTo>
                  <a:lnTo>
                    <a:pt x="62974" y="17232"/>
                  </a:lnTo>
                  <a:lnTo>
                    <a:pt x="62570" y="16475"/>
                  </a:lnTo>
                  <a:lnTo>
                    <a:pt x="62141" y="15744"/>
                  </a:lnTo>
                  <a:lnTo>
                    <a:pt x="61687" y="15012"/>
                  </a:lnTo>
                  <a:lnTo>
                    <a:pt x="61208" y="14306"/>
                  </a:lnTo>
                  <a:lnTo>
                    <a:pt x="60703" y="13599"/>
                  </a:lnTo>
                  <a:lnTo>
                    <a:pt x="60173" y="12918"/>
                  </a:lnTo>
                  <a:lnTo>
                    <a:pt x="59618" y="12237"/>
                  </a:lnTo>
                  <a:lnTo>
                    <a:pt x="59013" y="11581"/>
                  </a:lnTo>
                  <a:lnTo>
                    <a:pt x="58407" y="10950"/>
                  </a:lnTo>
                  <a:lnTo>
                    <a:pt x="57776" y="10319"/>
                  </a:lnTo>
                  <a:lnTo>
                    <a:pt x="57120" y="9714"/>
                  </a:lnTo>
                  <a:lnTo>
                    <a:pt x="56439" y="9108"/>
                  </a:lnTo>
                  <a:lnTo>
                    <a:pt x="55733" y="8528"/>
                  </a:lnTo>
                  <a:lnTo>
                    <a:pt x="55026" y="7973"/>
                  </a:lnTo>
                  <a:lnTo>
                    <a:pt x="54295" y="7443"/>
                  </a:lnTo>
                  <a:lnTo>
                    <a:pt x="53538" y="6913"/>
                  </a:lnTo>
                  <a:lnTo>
                    <a:pt x="52756" y="6383"/>
                  </a:lnTo>
                  <a:lnTo>
                    <a:pt x="51974" y="5904"/>
                  </a:lnTo>
                  <a:lnTo>
                    <a:pt x="51166" y="5425"/>
                  </a:lnTo>
                  <a:lnTo>
                    <a:pt x="50334" y="4971"/>
                  </a:lnTo>
                  <a:lnTo>
                    <a:pt x="49501" y="4517"/>
                  </a:lnTo>
                  <a:lnTo>
                    <a:pt x="48643" y="4113"/>
                  </a:lnTo>
                  <a:lnTo>
                    <a:pt x="47785" y="3709"/>
                  </a:lnTo>
                  <a:lnTo>
                    <a:pt x="46902" y="3331"/>
                  </a:lnTo>
                  <a:lnTo>
                    <a:pt x="46019" y="2952"/>
                  </a:lnTo>
                  <a:lnTo>
                    <a:pt x="45111" y="2599"/>
                  </a:lnTo>
                  <a:lnTo>
                    <a:pt x="44203" y="2296"/>
                  </a:lnTo>
                  <a:lnTo>
                    <a:pt x="43295" y="1994"/>
                  </a:lnTo>
                  <a:lnTo>
                    <a:pt x="42361" y="1691"/>
                  </a:lnTo>
                  <a:lnTo>
                    <a:pt x="41428" y="1439"/>
                  </a:lnTo>
                  <a:lnTo>
                    <a:pt x="40494" y="1186"/>
                  </a:lnTo>
                  <a:lnTo>
                    <a:pt x="39535" y="984"/>
                  </a:lnTo>
                  <a:lnTo>
                    <a:pt x="38577" y="783"/>
                  </a:lnTo>
                  <a:lnTo>
                    <a:pt x="37618" y="606"/>
                  </a:lnTo>
                  <a:lnTo>
                    <a:pt x="36659" y="429"/>
                  </a:lnTo>
                  <a:lnTo>
                    <a:pt x="35700" y="303"/>
                  </a:lnTo>
                  <a:lnTo>
                    <a:pt x="34717" y="202"/>
                  </a:lnTo>
                  <a:lnTo>
                    <a:pt x="33758" y="101"/>
                  </a:lnTo>
                  <a:lnTo>
                    <a:pt x="32799" y="51"/>
                  </a:lnTo>
                  <a:lnTo>
                    <a:pt x="318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6"/>
            <p:cNvSpPr/>
            <p:nvPr/>
          </p:nvSpPr>
          <p:spPr>
            <a:xfrm>
              <a:off x="1603560" y="1800651"/>
              <a:ext cx="414398" cy="203455"/>
            </a:xfrm>
            <a:custGeom>
              <a:avLst/>
              <a:gdLst/>
              <a:ahLst/>
              <a:cxnLst/>
              <a:rect l="l" t="t" r="r" b="b"/>
              <a:pathLst>
                <a:path w="20916" h="10269" extrusionOk="0">
                  <a:moveTo>
                    <a:pt x="2700" y="1"/>
                  </a:moveTo>
                  <a:lnTo>
                    <a:pt x="2195" y="26"/>
                  </a:lnTo>
                  <a:lnTo>
                    <a:pt x="1766" y="102"/>
                  </a:lnTo>
                  <a:lnTo>
                    <a:pt x="1413" y="202"/>
                  </a:lnTo>
                  <a:lnTo>
                    <a:pt x="1135" y="303"/>
                  </a:lnTo>
                  <a:lnTo>
                    <a:pt x="908" y="404"/>
                  </a:lnTo>
                  <a:lnTo>
                    <a:pt x="757" y="505"/>
                  </a:lnTo>
                  <a:lnTo>
                    <a:pt x="631" y="606"/>
                  </a:lnTo>
                  <a:lnTo>
                    <a:pt x="555" y="682"/>
                  </a:lnTo>
                  <a:lnTo>
                    <a:pt x="353" y="909"/>
                  </a:lnTo>
                  <a:lnTo>
                    <a:pt x="227" y="1186"/>
                  </a:lnTo>
                  <a:lnTo>
                    <a:pt x="126" y="1464"/>
                  </a:lnTo>
                  <a:lnTo>
                    <a:pt x="50" y="1741"/>
                  </a:lnTo>
                  <a:lnTo>
                    <a:pt x="0" y="2069"/>
                  </a:lnTo>
                  <a:lnTo>
                    <a:pt x="0" y="2372"/>
                  </a:lnTo>
                  <a:lnTo>
                    <a:pt x="0" y="2675"/>
                  </a:lnTo>
                  <a:lnTo>
                    <a:pt x="50" y="2978"/>
                  </a:lnTo>
                  <a:lnTo>
                    <a:pt x="151" y="3558"/>
                  </a:lnTo>
                  <a:lnTo>
                    <a:pt x="278" y="4063"/>
                  </a:lnTo>
                  <a:lnTo>
                    <a:pt x="404" y="4466"/>
                  </a:lnTo>
                  <a:lnTo>
                    <a:pt x="479" y="4693"/>
                  </a:lnTo>
                  <a:lnTo>
                    <a:pt x="631" y="5021"/>
                  </a:lnTo>
                  <a:lnTo>
                    <a:pt x="782" y="5349"/>
                  </a:lnTo>
                  <a:lnTo>
                    <a:pt x="959" y="5652"/>
                  </a:lnTo>
                  <a:lnTo>
                    <a:pt x="1161" y="5955"/>
                  </a:lnTo>
                  <a:lnTo>
                    <a:pt x="1362" y="6258"/>
                  </a:lnTo>
                  <a:lnTo>
                    <a:pt x="1615" y="6535"/>
                  </a:lnTo>
                  <a:lnTo>
                    <a:pt x="1842" y="6813"/>
                  </a:lnTo>
                  <a:lnTo>
                    <a:pt x="2119" y="7090"/>
                  </a:lnTo>
                  <a:lnTo>
                    <a:pt x="2397" y="7342"/>
                  </a:lnTo>
                  <a:lnTo>
                    <a:pt x="2674" y="7595"/>
                  </a:lnTo>
                  <a:lnTo>
                    <a:pt x="2977" y="7847"/>
                  </a:lnTo>
                  <a:lnTo>
                    <a:pt x="3305" y="8074"/>
                  </a:lnTo>
                  <a:lnTo>
                    <a:pt x="3986" y="8503"/>
                  </a:lnTo>
                  <a:lnTo>
                    <a:pt x="4693" y="8907"/>
                  </a:lnTo>
                  <a:lnTo>
                    <a:pt x="5450" y="9235"/>
                  </a:lnTo>
                  <a:lnTo>
                    <a:pt x="6232" y="9537"/>
                  </a:lnTo>
                  <a:lnTo>
                    <a:pt x="7039" y="9790"/>
                  </a:lnTo>
                  <a:lnTo>
                    <a:pt x="7872" y="9991"/>
                  </a:lnTo>
                  <a:lnTo>
                    <a:pt x="8704" y="10143"/>
                  </a:lnTo>
                  <a:lnTo>
                    <a:pt x="9537" y="10244"/>
                  </a:lnTo>
                  <a:lnTo>
                    <a:pt x="10395" y="10269"/>
                  </a:lnTo>
                  <a:lnTo>
                    <a:pt x="10824" y="10269"/>
                  </a:lnTo>
                  <a:lnTo>
                    <a:pt x="11252" y="10244"/>
                  </a:lnTo>
                  <a:lnTo>
                    <a:pt x="11707" y="10219"/>
                  </a:lnTo>
                  <a:lnTo>
                    <a:pt x="12135" y="10168"/>
                  </a:lnTo>
                  <a:lnTo>
                    <a:pt x="12564" y="10092"/>
                  </a:lnTo>
                  <a:lnTo>
                    <a:pt x="12993" y="9991"/>
                  </a:lnTo>
                  <a:lnTo>
                    <a:pt x="13397" y="9891"/>
                  </a:lnTo>
                  <a:lnTo>
                    <a:pt x="13801" y="9790"/>
                  </a:lnTo>
                  <a:lnTo>
                    <a:pt x="14608" y="9512"/>
                  </a:lnTo>
                  <a:lnTo>
                    <a:pt x="15340" y="9209"/>
                  </a:lnTo>
                  <a:lnTo>
                    <a:pt x="16046" y="8856"/>
                  </a:lnTo>
                  <a:lnTo>
                    <a:pt x="16727" y="8478"/>
                  </a:lnTo>
                  <a:lnTo>
                    <a:pt x="17333" y="8049"/>
                  </a:lnTo>
                  <a:lnTo>
                    <a:pt x="17913" y="7620"/>
                  </a:lnTo>
                  <a:lnTo>
                    <a:pt x="18443" y="7166"/>
                  </a:lnTo>
                  <a:lnTo>
                    <a:pt x="18922" y="6712"/>
                  </a:lnTo>
                  <a:lnTo>
                    <a:pt x="19351" y="6232"/>
                  </a:lnTo>
                  <a:lnTo>
                    <a:pt x="19730" y="5778"/>
                  </a:lnTo>
                  <a:lnTo>
                    <a:pt x="20058" y="5299"/>
                  </a:lnTo>
                  <a:lnTo>
                    <a:pt x="20310" y="4870"/>
                  </a:lnTo>
                  <a:lnTo>
                    <a:pt x="20512" y="4441"/>
                  </a:lnTo>
                  <a:lnTo>
                    <a:pt x="20713" y="3936"/>
                  </a:lnTo>
                  <a:lnTo>
                    <a:pt x="20814" y="3634"/>
                  </a:lnTo>
                  <a:lnTo>
                    <a:pt x="20890" y="3280"/>
                  </a:lnTo>
                  <a:lnTo>
                    <a:pt x="20915" y="2902"/>
                  </a:lnTo>
                  <a:lnTo>
                    <a:pt x="20915" y="2524"/>
                  </a:lnTo>
                  <a:lnTo>
                    <a:pt x="20890" y="2322"/>
                  </a:lnTo>
                  <a:lnTo>
                    <a:pt x="20840" y="2120"/>
                  </a:lnTo>
                  <a:lnTo>
                    <a:pt x="20789" y="1943"/>
                  </a:lnTo>
                  <a:lnTo>
                    <a:pt x="20713" y="1741"/>
                  </a:lnTo>
                  <a:lnTo>
                    <a:pt x="20562" y="1540"/>
                  </a:lnTo>
                  <a:lnTo>
                    <a:pt x="20411" y="1338"/>
                  </a:lnTo>
                  <a:lnTo>
                    <a:pt x="20259" y="1161"/>
                  </a:lnTo>
                  <a:lnTo>
                    <a:pt x="20058" y="1010"/>
                  </a:lnTo>
                  <a:lnTo>
                    <a:pt x="19856" y="884"/>
                  </a:lnTo>
                  <a:lnTo>
                    <a:pt x="19654" y="757"/>
                  </a:lnTo>
                  <a:lnTo>
                    <a:pt x="19200" y="581"/>
                  </a:lnTo>
                  <a:lnTo>
                    <a:pt x="18847" y="455"/>
                  </a:lnTo>
                  <a:lnTo>
                    <a:pt x="18519" y="354"/>
                  </a:lnTo>
                  <a:lnTo>
                    <a:pt x="18165" y="303"/>
                  </a:lnTo>
                  <a:lnTo>
                    <a:pt x="17812" y="253"/>
                  </a:lnTo>
                  <a:lnTo>
                    <a:pt x="17459" y="228"/>
                  </a:lnTo>
                  <a:lnTo>
                    <a:pt x="16778" y="228"/>
                  </a:lnTo>
                  <a:lnTo>
                    <a:pt x="16424" y="278"/>
                  </a:lnTo>
                  <a:lnTo>
                    <a:pt x="15743" y="354"/>
                  </a:lnTo>
                  <a:lnTo>
                    <a:pt x="15037" y="505"/>
                  </a:lnTo>
                  <a:lnTo>
                    <a:pt x="14330" y="657"/>
                  </a:lnTo>
                  <a:lnTo>
                    <a:pt x="13599" y="858"/>
                  </a:lnTo>
                  <a:lnTo>
                    <a:pt x="12892" y="1035"/>
                  </a:lnTo>
                  <a:lnTo>
                    <a:pt x="12161" y="1186"/>
                  </a:lnTo>
                  <a:lnTo>
                    <a:pt x="11404" y="1338"/>
                  </a:lnTo>
                  <a:lnTo>
                    <a:pt x="10647" y="1439"/>
                  </a:lnTo>
                  <a:lnTo>
                    <a:pt x="10268" y="1464"/>
                  </a:lnTo>
                  <a:lnTo>
                    <a:pt x="9486" y="1464"/>
                  </a:lnTo>
                  <a:lnTo>
                    <a:pt x="9108" y="1439"/>
                  </a:lnTo>
                  <a:lnTo>
                    <a:pt x="8704" y="1388"/>
                  </a:lnTo>
                  <a:lnTo>
                    <a:pt x="8301" y="1338"/>
                  </a:lnTo>
                  <a:lnTo>
                    <a:pt x="7897" y="1237"/>
                  </a:lnTo>
                  <a:lnTo>
                    <a:pt x="7493" y="1111"/>
                  </a:lnTo>
                  <a:lnTo>
                    <a:pt x="7014" y="934"/>
                  </a:lnTo>
                  <a:lnTo>
                    <a:pt x="6509" y="757"/>
                  </a:lnTo>
                  <a:lnTo>
                    <a:pt x="5979" y="556"/>
                  </a:lnTo>
                  <a:lnTo>
                    <a:pt x="5424" y="354"/>
                  </a:lnTo>
                  <a:lnTo>
                    <a:pt x="4844" y="202"/>
                  </a:lnTo>
                  <a:lnTo>
                    <a:pt x="4188" y="76"/>
                  </a:lnTo>
                  <a:lnTo>
                    <a:pt x="3835" y="26"/>
                  </a:lnTo>
                  <a:lnTo>
                    <a:pt x="34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6"/>
            <p:cNvSpPr/>
            <p:nvPr/>
          </p:nvSpPr>
          <p:spPr>
            <a:xfrm>
              <a:off x="1738535" y="1445225"/>
              <a:ext cx="75981" cy="272442"/>
            </a:xfrm>
            <a:custGeom>
              <a:avLst/>
              <a:gdLst/>
              <a:ahLst/>
              <a:cxnLst/>
              <a:rect l="l" t="t" r="r" b="b"/>
              <a:pathLst>
                <a:path w="3835" h="13751" extrusionOk="0">
                  <a:moveTo>
                    <a:pt x="1766" y="0"/>
                  </a:moveTo>
                  <a:lnTo>
                    <a:pt x="1867" y="2322"/>
                  </a:lnTo>
                  <a:lnTo>
                    <a:pt x="1993" y="4643"/>
                  </a:lnTo>
                  <a:lnTo>
                    <a:pt x="2119" y="6964"/>
                  </a:lnTo>
                  <a:lnTo>
                    <a:pt x="2220" y="9285"/>
                  </a:lnTo>
                  <a:lnTo>
                    <a:pt x="1892" y="9285"/>
                  </a:lnTo>
                  <a:lnTo>
                    <a:pt x="1716" y="9310"/>
                  </a:lnTo>
                  <a:lnTo>
                    <a:pt x="1514" y="9361"/>
                  </a:lnTo>
                  <a:lnTo>
                    <a:pt x="1337" y="9436"/>
                  </a:lnTo>
                  <a:lnTo>
                    <a:pt x="1135" y="9512"/>
                  </a:lnTo>
                  <a:lnTo>
                    <a:pt x="959" y="9613"/>
                  </a:lnTo>
                  <a:lnTo>
                    <a:pt x="782" y="9739"/>
                  </a:lnTo>
                  <a:lnTo>
                    <a:pt x="631" y="9865"/>
                  </a:lnTo>
                  <a:lnTo>
                    <a:pt x="505" y="10017"/>
                  </a:lnTo>
                  <a:lnTo>
                    <a:pt x="378" y="10143"/>
                  </a:lnTo>
                  <a:lnTo>
                    <a:pt x="278" y="10294"/>
                  </a:lnTo>
                  <a:lnTo>
                    <a:pt x="202" y="10471"/>
                  </a:lnTo>
                  <a:lnTo>
                    <a:pt x="126" y="10622"/>
                  </a:lnTo>
                  <a:lnTo>
                    <a:pt x="76" y="10799"/>
                  </a:lnTo>
                  <a:lnTo>
                    <a:pt x="0" y="11152"/>
                  </a:lnTo>
                  <a:lnTo>
                    <a:pt x="0" y="11505"/>
                  </a:lnTo>
                  <a:lnTo>
                    <a:pt x="50" y="11858"/>
                  </a:lnTo>
                  <a:lnTo>
                    <a:pt x="151" y="12212"/>
                  </a:lnTo>
                  <a:lnTo>
                    <a:pt x="303" y="12540"/>
                  </a:lnTo>
                  <a:lnTo>
                    <a:pt x="505" y="12842"/>
                  </a:lnTo>
                  <a:lnTo>
                    <a:pt x="757" y="13120"/>
                  </a:lnTo>
                  <a:lnTo>
                    <a:pt x="883" y="13246"/>
                  </a:lnTo>
                  <a:lnTo>
                    <a:pt x="1034" y="13372"/>
                  </a:lnTo>
                  <a:lnTo>
                    <a:pt x="1186" y="13473"/>
                  </a:lnTo>
                  <a:lnTo>
                    <a:pt x="1362" y="13549"/>
                  </a:lnTo>
                  <a:lnTo>
                    <a:pt x="1539" y="13624"/>
                  </a:lnTo>
                  <a:lnTo>
                    <a:pt x="1741" y="13675"/>
                  </a:lnTo>
                  <a:lnTo>
                    <a:pt x="1917" y="13725"/>
                  </a:lnTo>
                  <a:lnTo>
                    <a:pt x="2145" y="13751"/>
                  </a:lnTo>
                  <a:lnTo>
                    <a:pt x="1817" y="13498"/>
                  </a:lnTo>
                  <a:lnTo>
                    <a:pt x="1539" y="13221"/>
                  </a:lnTo>
                  <a:lnTo>
                    <a:pt x="1312" y="12918"/>
                  </a:lnTo>
                  <a:lnTo>
                    <a:pt x="1135" y="12615"/>
                  </a:lnTo>
                  <a:lnTo>
                    <a:pt x="1085" y="12489"/>
                  </a:lnTo>
                  <a:lnTo>
                    <a:pt x="1034" y="12338"/>
                  </a:lnTo>
                  <a:lnTo>
                    <a:pt x="984" y="12060"/>
                  </a:lnTo>
                  <a:lnTo>
                    <a:pt x="984" y="11757"/>
                  </a:lnTo>
                  <a:lnTo>
                    <a:pt x="1034" y="11480"/>
                  </a:lnTo>
                  <a:lnTo>
                    <a:pt x="1161" y="11228"/>
                  </a:lnTo>
                  <a:lnTo>
                    <a:pt x="1211" y="11101"/>
                  </a:lnTo>
                  <a:lnTo>
                    <a:pt x="1312" y="11001"/>
                  </a:lnTo>
                  <a:lnTo>
                    <a:pt x="1413" y="10900"/>
                  </a:lnTo>
                  <a:lnTo>
                    <a:pt x="1514" y="10849"/>
                  </a:lnTo>
                  <a:lnTo>
                    <a:pt x="1615" y="10773"/>
                  </a:lnTo>
                  <a:lnTo>
                    <a:pt x="1766" y="10748"/>
                  </a:lnTo>
                  <a:lnTo>
                    <a:pt x="2069" y="10748"/>
                  </a:lnTo>
                  <a:lnTo>
                    <a:pt x="2220" y="10799"/>
                  </a:lnTo>
                  <a:lnTo>
                    <a:pt x="2346" y="10874"/>
                  </a:lnTo>
                  <a:lnTo>
                    <a:pt x="2397" y="10950"/>
                  </a:lnTo>
                  <a:lnTo>
                    <a:pt x="2473" y="11051"/>
                  </a:lnTo>
                  <a:lnTo>
                    <a:pt x="2523" y="11152"/>
                  </a:lnTo>
                  <a:lnTo>
                    <a:pt x="2599" y="11228"/>
                  </a:lnTo>
                  <a:lnTo>
                    <a:pt x="2674" y="11278"/>
                  </a:lnTo>
                  <a:lnTo>
                    <a:pt x="2851" y="11354"/>
                  </a:lnTo>
                  <a:lnTo>
                    <a:pt x="3053" y="11379"/>
                  </a:lnTo>
                  <a:lnTo>
                    <a:pt x="3179" y="11379"/>
                  </a:lnTo>
                  <a:lnTo>
                    <a:pt x="3330" y="11328"/>
                  </a:lnTo>
                  <a:lnTo>
                    <a:pt x="3431" y="11278"/>
                  </a:lnTo>
                  <a:lnTo>
                    <a:pt x="3557" y="11202"/>
                  </a:lnTo>
                  <a:lnTo>
                    <a:pt x="3658" y="11101"/>
                  </a:lnTo>
                  <a:lnTo>
                    <a:pt x="3734" y="11001"/>
                  </a:lnTo>
                  <a:lnTo>
                    <a:pt x="3759" y="10849"/>
                  </a:lnTo>
                  <a:lnTo>
                    <a:pt x="3784" y="10698"/>
                  </a:lnTo>
                  <a:lnTo>
                    <a:pt x="3810" y="10017"/>
                  </a:lnTo>
                  <a:lnTo>
                    <a:pt x="3835" y="9335"/>
                  </a:lnTo>
                  <a:lnTo>
                    <a:pt x="3835" y="8654"/>
                  </a:lnTo>
                  <a:lnTo>
                    <a:pt x="3810" y="7948"/>
                  </a:lnTo>
                  <a:lnTo>
                    <a:pt x="3759" y="7267"/>
                  </a:lnTo>
                  <a:lnTo>
                    <a:pt x="3684" y="6585"/>
                  </a:lnTo>
                  <a:lnTo>
                    <a:pt x="3608" y="5904"/>
                  </a:lnTo>
                  <a:lnTo>
                    <a:pt x="3482" y="5223"/>
                  </a:lnTo>
                  <a:lnTo>
                    <a:pt x="3356" y="4542"/>
                  </a:lnTo>
                  <a:lnTo>
                    <a:pt x="3204" y="3861"/>
                  </a:lnTo>
                  <a:lnTo>
                    <a:pt x="3028" y="3205"/>
                  </a:lnTo>
                  <a:lnTo>
                    <a:pt x="2826" y="2549"/>
                  </a:lnTo>
                  <a:lnTo>
                    <a:pt x="2599" y="1893"/>
                  </a:lnTo>
                  <a:lnTo>
                    <a:pt x="2346" y="1262"/>
                  </a:lnTo>
                  <a:lnTo>
                    <a:pt x="2069" y="631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6"/>
            <p:cNvSpPr/>
            <p:nvPr/>
          </p:nvSpPr>
          <p:spPr>
            <a:xfrm>
              <a:off x="1738535" y="1445225"/>
              <a:ext cx="75981" cy="272442"/>
            </a:xfrm>
            <a:custGeom>
              <a:avLst/>
              <a:gdLst/>
              <a:ahLst/>
              <a:cxnLst/>
              <a:rect l="l" t="t" r="r" b="b"/>
              <a:pathLst>
                <a:path w="3835" h="13751" fill="none" extrusionOk="0">
                  <a:moveTo>
                    <a:pt x="1766" y="0"/>
                  </a:moveTo>
                  <a:lnTo>
                    <a:pt x="1766" y="0"/>
                  </a:lnTo>
                  <a:lnTo>
                    <a:pt x="1867" y="2322"/>
                  </a:lnTo>
                  <a:lnTo>
                    <a:pt x="1993" y="4643"/>
                  </a:lnTo>
                  <a:lnTo>
                    <a:pt x="2119" y="6964"/>
                  </a:lnTo>
                  <a:lnTo>
                    <a:pt x="2220" y="9285"/>
                  </a:lnTo>
                  <a:lnTo>
                    <a:pt x="2220" y="9285"/>
                  </a:lnTo>
                  <a:lnTo>
                    <a:pt x="2094" y="9285"/>
                  </a:lnTo>
                  <a:lnTo>
                    <a:pt x="2094" y="9285"/>
                  </a:lnTo>
                  <a:lnTo>
                    <a:pt x="1892" y="9285"/>
                  </a:lnTo>
                  <a:lnTo>
                    <a:pt x="1716" y="9310"/>
                  </a:lnTo>
                  <a:lnTo>
                    <a:pt x="1514" y="9361"/>
                  </a:lnTo>
                  <a:lnTo>
                    <a:pt x="1337" y="9436"/>
                  </a:lnTo>
                  <a:lnTo>
                    <a:pt x="1337" y="9436"/>
                  </a:lnTo>
                  <a:lnTo>
                    <a:pt x="1135" y="9512"/>
                  </a:lnTo>
                  <a:lnTo>
                    <a:pt x="959" y="9613"/>
                  </a:lnTo>
                  <a:lnTo>
                    <a:pt x="782" y="9739"/>
                  </a:lnTo>
                  <a:lnTo>
                    <a:pt x="631" y="9865"/>
                  </a:lnTo>
                  <a:lnTo>
                    <a:pt x="505" y="10017"/>
                  </a:lnTo>
                  <a:lnTo>
                    <a:pt x="378" y="10143"/>
                  </a:lnTo>
                  <a:lnTo>
                    <a:pt x="278" y="10294"/>
                  </a:lnTo>
                  <a:lnTo>
                    <a:pt x="202" y="10471"/>
                  </a:lnTo>
                  <a:lnTo>
                    <a:pt x="126" y="10622"/>
                  </a:lnTo>
                  <a:lnTo>
                    <a:pt x="76" y="10799"/>
                  </a:lnTo>
                  <a:lnTo>
                    <a:pt x="0" y="11152"/>
                  </a:lnTo>
                  <a:lnTo>
                    <a:pt x="0" y="11505"/>
                  </a:lnTo>
                  <a:lnTo>
                    <a:pt x="50" y="11858"/>
                  </a:lnTo>
                  <a:lnTo>
                    <a:pt x="151" y="12212"/>
                  </a:lnTo>
                  <a:lnTo>
                    <a:pt x="303" y="12540"/>
                  </a:lnTo>
                  <a:lnTo>
                    <a:pt x="505" y="12842"/>
                  </a:lnTo>
                  <a:lnTo>
                    <a:pt x="757" y="13120"/>
                  </a:lnTo>
                  <a:lnTo>
                    <a:pt x="883" y="13246"/>
                  </a:lnTo>
                  <a:lnTo>
                    <a:pt x="1034" y="13372"/>
                  </a:lnTo>
                  <a:lnTo>
                    <a:pt x="1186" y="13473"/>
                  </a:lnTo>
                  <a:lnTo>
                    <a:pt x="1362" y="13549"/>
                  </a:lnTo>
                  <a:lnTo>
                    <a:pt x="1539" y="13624"/>
                  </a:lnTo>
                  <a:lnTo>
                    <a:pt x="1741" y="13675"/>
                  </a:lnTo>
                  <a:lnTo>
                    <a:pt x="1917" y="13725"/>
                  </a:lnTo>
                  <a:lnTo>
                    <a:pt x="2145" y="13751"/>
                  </a:lnTo>
                  <a:lnTo>
                    <a:pt x="2145" y="13751"/>
                  </a:lnTo>
                  <a:lnTo>
                    <a:pt x="1817" y="13498"/>
                  </a:lnTo>
                  <a:lnTo>
                    <a:pt x="1539" y="13221"/>
                  </a:lnTo>
                  <a:lnTo>
                    <a:pt x="1312" y="12918"/>
                  </a:lnTo>
                  <a:lnTo>
                    <a:pt x="1135" y="12615"/>
                  </a:lnTo>
                  <a:lnTo>
                    <a:pt x="1135" y="12615"/>
                  </a:lnTo>
                  <a:lnTo>
                    <a:pt x="1085" y="12489"/>
                  </a:lnTo>
                  <a:lnTo>
                    <a:pt x="1034" y="12338"/>
                  </a:lnTo>
                  <a:lnTo>
                    <a:pt x="984" y="12060"/>
                  </a:lnTo>
                  <a:lnTo>
                    <a:pt x="984" y="11757"/>
                  </a:lnTo>
                  <a:lnTo>
                    <a:pt x="1034" y="11480"/>
                  </a:lnTo>
                  <a:lnTo>
                    <a:pt x="1161" y="11228"/>
                  </a:lnTo>
                  <a:lnTo>
                    <a:pt x="1211" y="11101"/>
                  </a:lnTo>
                  <a:lnTo>
                    <a:pt x="1312" y="11001"/>
                  </a:lnTo>
                  <a:lnTo>
                    <a:pt x="1413" y="10900"/>
                  </a:lnTo>
                  <a:lnTo>
                    <a:pt x="1514" y="10849"/>
                  </a:lnTo>
                  <a:lnTo>
                    <a:pt x="1615" y="10773"/>
                  </a:lnTo>
                  <a:lnTo>
                    <a:pt x="1766" y="10748"/>
                  </a:lnTo>
                  <a:lnTo>
                    <a:pt x="1766" y="10748"/>
                  </a:lnTo>
                  <a:lnTo>
                    <a:pt x="1892" y="10748"/>
                  </a:lnTo>
                  <a:lnTo>
                    <a:pt x="1892" y="10748"/>
                  </a:lnTo>
                  <a:lnTo>
                    <a:pt x="2069" y="10748"/>
                  </a:lnTo>
                  <a:lnTo>
                    <a:pt x="2220" y="10799"/>
                  </a:lnTo>
                  <a:lnTo>
                    <a:pt x="2346" y="10874"/>
                  </a:lnTo>
                  <a:lnTo>
                    <a:pt x="2397" y="10950"/>
                  </a:lnTo>
                  <a:lnTo>
                    <a:pt x="2397" y="10950"/>
                  </a:lnTo>
                  <a:lnTo>
                    <a:pt x="2473" y="11051"/>
                  </a:lnTo>
                  <a:lnTo>
                    <a:pt x="2523" y="11152"/>
                  </a:lnTo>
                  <a:lnTo>
                    <a:pt x="2599" y="11228"/>
                  </a:lnTo>
                  <a:lnTo>
                    <a:pt x="2674" y="11278"/>
                  </a:lnTo>
                  <a:lnTo>
                    <a:pt x="2851" y="11354"/>
                  </a:lnTo>
                  <a:lnTo>
                    <a:pt x="3053" y="11379"/>
                  </a:lnTo>
                  <a:lnTo>
                    <a:pt x="3053" y="11379"/>
                  </a:lnTo>
                  <a:lnTo>
                    <a:pt x="3179" y="11379"/>
                  </a:lnTo>
                  <a:lnTo>
                    <a:pt x="3330" y="11328"/>
                  </a:lnTo>
                  <a:lnTo>
                    <a:pt x="3431" y="11278"/>
                  </a:lnTo>
                  <a:lnTo>
                    <a:pt x="3557" y="11202"/>
                  </a:lnTo>
                  <a:lnTo>
                    <a:pt x="3658" y="11101"/>
                  </a:lnTo>
                  <a:lnTo>
                    <a:pt x="3734" y="11001"/>
                  </a:lnTo>
                  <a:lnTo>
                    <a:pt x="3759" y="10849"/>
                  </a:lnTo>
                  <a:lnTo>
                    <a:pt x="3784" y="10698"/>
                  </a:lnTo>
                  <a:lnTo>
                    <a:pt x="3784" y="10698"/>
                  </a:lnTo>
                  <a:lnTo>
                    <a:pt x="3810" y="10017"/>
                  </a:lnTo>
                  <a:lnTo>
                    <a:pt x="3835" y="9335"/>
                  </a:lnTo>
                  <a:lnTo>
                    <a:pt x="3835" y="8654"/>
                  </a:lnTo>
                  <a:lnTo>
                    <a:pt x="3810" y="7948"/>
                  </a:lnTo>
                  <a:lnTo>
                    <a:pt x="3759" y="7267"/>
                  </a:lnTo>
                  <a:lnTo>
                    <a:pt x="3684" y="6585"/>
                  </a:lnTo>
                  <a:lnTo>
                    <a:pt x="3608" y="5904"/>
                  </a:lnTo>
                  <a:lnTo>
                    <a:pt x="3482" y="5223"/>
                  </a:lnTo>
                  <a:lnTo>
                    <a:pt x="3356" y="4542"/>
                  </a:lnTo>
                  <a:lnTo>
                    <a:pt x="3204" y="3861"/>
                  </a:lnTo>
                  <a:lnTo>
                    <a:pt x="3028" y="3205"/>
                  </a:lnTo>
                  <a:lnTo>
                    <a:pt x="2826" y="2549"/>
                  </a:lnTo>
                  <a:lnTo>
                    <a:pt x="2599" y="1893"/>
                  </a:lnTo>
                  <a:lnTo>
                    <a:pt x="2346" y="1262"/>
                  </a:lnTo>
                  <a:lnTo>
                    <a:pt x="2069" y="631"/>
                  </a:lnTo>
                  <a:lnTo>
                    <a:pt x="17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6"/>
            <p:cNvSpPr/>
            <p:nvPr/>
          </p:nvSpPr>
          <p:spPr>
            <a:xfrm>
              <a:off x="1962992" y="1401238"/>
              <a:ext cx="291937" cy="181958"/>
            </a:xfrm>
            <a:custGeom>
              <a:avLst/>
              <a:gdLst/>
              <a:ahLst/>
              <a:cxnLst/>
              <a:rect l="l" t="t" r="r" b="b"/>
              <a:pathLst>
                <a:path w="14735" h="9184" extrusionOk="0">
                  <a:moveTo>
                    <a:pt x="12384" y="7165"/>
                  </a:moveTo>
                  <a:lnTo>
                    <a:pt x="12287" y="7191"/>
                  </a:lnTo>
                  <a:lnTo>
                    <a:pt x="12312" y="7165"/>
                  </a:lnTo>
                  <a:close/>
                  <a:moveTo>
                    <a:pt x="6787" y="0"/>
                  </a:moveTo>
                  <a:lnTo>
                    <a:pt x="6232" y="51"/>
                  </a:lnTo>
                  <a:lnTo>
                    <a:pt x="5677" y="126"/>
                  </a:lnTo>
                  <a:lnTo>
                    <a:pt x="5147" y="278"/>
                  </a:lnTo>
                  <a:lnTo>
                    <a:pt x="4617" y="454"/>
                  </a:lnTo>
                  <a:lnTo>
                    <a:pt x="4112" y="681"/>
                  </a:lnTo>
                  <a:lnTo>
                    <a:pt x="3608" y="934"/>
                  </a:lnTo>
                  <a:lnTo>
                    <a:pt x="3154" y="1237"/>
                  </a:lnTo>
                  <a:lnTo>
                    <a:pt x="2700" y="1590"/>
                  </a:lnTo>
                  <a:lnTo>
                    <a:pt x="2296" y="1943"/>
                  </a:lnTo>
                  <a:lnTo>
                    <a:pt x="1918" y="2347"/>
                  </a:lnTo>
                  <a:lnTo>
                    <a:pt x="1590" y="2750"/>
                  </a:lnTo>
                  <a:lnTo>
                    <a:pt x="1312" y="3204"/>
                  </a:lnTo>
                  <a:lnTo>
                    <a:pt x="1110" y="3558"/>
                  </a:lnTo>
                  <a:lnTo>
                    <a:pt x="934" y="3911"/>
                  </a:lnTo>
                  <a:lnTo>
                    <a:pt x="757" y="4289"/>
                  </a:lnTo>
                  <a:lnTo>
                    <a:pt x="606" y="4642"/>
                  </a:lnTo>
                  <a:lnTo>
                    <a:pt x="479" y="5021"/>
                  </a:lnTo>
                  <a:lnTo>
                    <a:pt x="353" y="5399"/>
                  </a:lnTo>
                  <a:lnTo>
                    <a:pt x="252" y="5778"/>
                  </a:lnTo>
                  <a:lnTo>
                    <a:pt x="177" y="6156"/>
                  </a:lnTo>
                  <a:lnTo>
                    <a:pt x="76" y="6913"/>
                  </a:lnTo>
                  <a:lnTo>
                    <a:pt x="0" y="7670"/>
                  </a:lnTo>
                  <a:lnTo>
                    <a:pt x="0" y="8427"/>
                  </a:lnTo>
                  <a:lnTo>
                    <a:pt x="51" y="9184"/>
                  </a:lnTo>
                  <a:lnTo>
                    <a:pt x="505" y="8225"/>
                  </a:lnTo>
                  <a:lnTo>
                    <a:pt x="934" y="7292"/>
                  </a:lnTo>
                  <a:lnTo>
                    <a:pt x="1413" y="6383"/>
                  </a:lnTo>
                  <a:lnTo>
                    <a:pt x="1665" y="5954"/>
                  </a:lnTo>
                  <a:lnTo>
                    <a:pt x="1943" y="5526"/>
                  </a:lnTo>
                  <a:lnTo>
                    <a:pt x="2220" y="5122"/>
                  </a:lnTo>
                  <a:lnTo>
                    <a:pt x="2523" y="4743"/>
                  </a:lnTo>
                  <a:lnTo>
                    <a:pt x="2851" y="4390"/>
                  </a:lnTo>
                  <a:lnTo>
                    <a:pt x="3179" y="4037"/>
                  </a:lnTo>
                  <a:lnTo>
                    <a:pt x="3557" y="3734"/>
                  </a:lnTo>
                  <a:lnTo>
                    <a:pt x="3936" y="3431"/>
                  </a:lnTo>
                  <a:lnTo>
                    <a:pt x="4365" y="3179"/>
                  </a:lnTo>
                  <a:lnTo>
                    <a:pt x="4819" y="2927"/>
                  </a:lnTo>
                  <a:lnTo>
                    <a:pt x="5147" y="2801"/>
                  </a:lnTo>
                  <a:lnTo>
                    <a:pt x="5475" y="2675"/>
                  </a:lnTo>
                  <a:lnTo>
                    <a:pt x="5778" y="2599"/>
                  </a:lnTo>
                  <a:lnTo>
                    <a:pt x="6080" y="2523"/>
                  </a:lnTo>
                  <a:lnTo>
                    <a:pt x="6358" y="2498"/>
                  </a:lnTo>
                  <a:lnTo>
                    <a:pt x="6635" y="2473"/>
                  </a:lnTo>
                  <a:lnTo>
                    <a:pt x="7165" y="2473"/>
                  </a:lnTo>
                  <a:lnTo>
                    <a:pt x="7418" y="2523"/>
                  </a:lnTo>
                  <a:lnTo>
                    <a:pt x="7645" y="2574"/>
                  </a:lnTo>
                  <a:lnTo>
                    <a:pt x="7897" y="2649"/>
                  </a:lnTo>
                  <a:lnTo>
                    <a:pt x="8124" y="2725"/>
                  </a:lnTo>
                  <a:lnTo>
                    <a:pt x="8326" y="2851"/>
                  </a:lnTo>
                  <a:lnTo>
                    <a:pt x="8553" y="2977"/>
                  </a:lnTo>
                  <a:lnTo>
                    <a:pt x="8755" y="3103"/>
                  </a:lnTo>
                  <a:lnTo>
                    <a:pt x="8931" y="3255"/>
                  </a:lnTo>
                  <a:lnTo>
                    <a:pt x="9310" y="3608"/>
                  </a:lnTo>
                  <a:lnTo>
                    <a:pt x="9638" y="3987"/>
                  </a:lnTo>
                  <a:lnTo>
                    <a:pt x="9966" y="4441"/>
                  </a:lnTo>
                  <a:lnTo>
                    <a:pt x="10243" y="4895"/>
                  </a:lnTo>
                  <a:lnTo>
                    <a:pt x="10521" y="5399"/>
                  </a:lnTo>
                  <a:lnTo>
                    <a:pt x="10773" y="5929"/>
                  </a:lnTo>
                  <a:lnTo>
                    <a:pt x="11000" y="6484"/>
                  </a:lnTo>
                  <a:lnTo>
                    <a:pt x="11202" y="7065"/>
                  </a:lnTo>
                  <a:lnTo>
                    <a:pt x="11303" y="7266"/>
                  </a:lnTo>
                  <a:lnTo>
                    <a:pt x="11379" y="7468"/>
                  </a:lnTo>
                  <a:lnTo>
                    <a:pt x="11454" y="7670"/>
                  </a:lnTo>
                  <a:lnTo>
                    <a:pt x="11606" y="7922"/>
                  </a:lnTo>
                  <a:lnTo>
                    <a:pt x="11681" y="8023"/>
                  </a:lnTo>
                  <a:lnTo>
                    <a:pt x="11782" y="8099"/>
                  </a:lnTo>
                  <a:lnTo>
                    <a:pt x="11908" y="8175"/>
                  </a:lnTo>
                  <a:lnTo>
                    <a:pt x="12035" y="8225"/>
                  </a:lnTo>
                  <a:lnTo>
                    <a:pt x="12186" y="8276"/>
                  </a:lnTo>
                  <a:lnTo>
                    <a:pt x="12463" y="8276"/>
                  </a:lnTo>
                  <a:lnTo>
                    <a:pt x="12564" y="8225"/>
                  </a:lnTo>
                  <a:lnTo>
                    <a:pt x="12867" y="8048"/>
                  </a:lnTo>
                  <a:lnTo>
                    <a:pt x="13145" y="7872"/>
                  </a:lnTo>
                  <a:lnTo>
                    <a:pt x="13700" y="7468"/>
                  </a:lnTo>
                  <a:lnTo>
                    <a:pt x="14204" y="7065"/>
                  </a:lnTo>
                  <a:lnTo>
                    <a:pt x="14734" y="6610"/>
                  </a:lnTo>
                  <a:lnTo>
                    <a:pt x="14129" y="6737"/>
                  </a:lnTo>
                  <a:lnTo>
                    <a:pt x="13498" y="6888"/>
                  </a:lnTo>
                  <a:lnTo>
                    <a:pt x="12867" y="7039"/>
                  </a:lnTo>
                  <a:lnTo>
                    <a:pt x="12640" y="7099"/>
                  </a:lnTo>
                  <a:lnTo>
                    <a:pt x="12640" y="7099"/>
                  </a:lnTo>
                  <a:lnTo>
                    <a:pt x="12640" y="7090"/>
                  </a:lnTo>
                  <a:lnTo>
                    <a:pt x="12615" y="6711"/>
                  </a:lnTo>
                  <a:lnTo>
                    <a:pt x="12564" y="6257"/>
                  </a:lnTo>
                  <a:lnTo>
                    <a:pt x="12489" y="5803"/>
                  </a:lnTo>
                  <a:lnTo>
                    <a:pt x="12413" y="5324"/>
                  </a:lnTo>
                  <a:lnTo>
                    <a:pt x="12312" y="4870"/>
                  </a:lnTo>
                  <a:lnTo>
                    <a:pt x="12186" y="4415"/>
                  </a:lnTo>
                  <a:lnTo>
                    <a:pt x="12035" y="3961"/>
                  </a:lnTo>
                  <a:lnTo>
                    <a:pt x="11858" y="3507"/>
                  </a:lnTo>
                  <a:lnTo>
                    <a:pt x="11656" y="3078"/>
                  </a:lnTo>
                  <a:lnTo>
                    <a:pt x="11429" y="2649"/>
                  </a:lnTo>
                  <a:lnTo>
                    <a:pt x="11177" y="2271"/>
                  </a:lnTo>
                  <a:lnTo>
                    <a:pt x="10874" y="1892"/>
                  </a:lnTo>
                  <a:lnTo>
                    <a:pt x="10571" y="1539"/>
                  </a:lnTo>
                  <a:lnTo>
                    <a:pt x="10218" y="1211"/>
                  </a:lnTo>
                  <a:lnTo>
                    <a:pt x="9840" y="934"/>
                  </a:lnTo>
                  <a:lnTo>
                    <a:pt x="9436" y="656"/>
                  </a:lnTo>
                  <a:lnTo>
                    <a:pt x="8982" y="429"/>
                  </a:lnTo>
                  <a:lnTo>
                    <a:pt x="8704" y="328"/>
                  </a:lnTo>
                  <a:lnTo>
                    <a:pt x="8452" y="227"/>
                  </a:lnTo>
                  <a:lnTo>
                    <a:pt x="8174" y="152"/>
                  </a:lnTo>
                  <a:lnTo>
                    <a:pt x="7897" y="101"/>
                  </a:lnTo>
                  <a:lnTo>
                    <a:pt x="7342" y="26"/>
                  </a:lnTo>
                  <a:lnTo>
                    <a:pt x="67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6"/>
            <p:cNvSpPr/>
            <p:nvPr/>
          </p:nvSpPr>
          <p:spPr>
            <a:xfrm>
              <a:off x="1938997" y="1206267"/>
              <a:ext cx="267429" cy="108989"/>
            </a:xfrm>
            <a:custGeom>
              <a:avLst/>
              <a:gdLst/>
              <a:ahLst/>
              <a:cxnLst/>
              <a:rect l="l" t="t" r="r" b="b"/>
              <a:pathLst>
                <a:path w="13498" h="5501" extrusionOk="0">
                  <a:moveTo>
                    <a:pt x="7670" y="1"/>
                  </a:moveTo>
                  <a:lnTo>
                    <a:pt x="7140" y="26"/>
                  </a:lnTo>
                  <a:lnTo>
                    <a:pt x="6610" y="51"/>
                  </a:lnTo>
                  <a:lnTo>
                    <a:pt x="6055" y="127"/>
                  </a:lnTo>
                  <a:lnTo>
                    <a:pt x="5525" y="253"/>
                  </a:lnTo>
                  <a:lnTo>
                    <a:pt x="5021" y="379"/>
                  </a:lnTo>
                  <a:lnTo>
                    <a:pt x="4491" y="556"/>
                  </a:lnTo>
                  <a:lnTo>
                    <a:pt x="4012" y="758"/>
                  </a:lnTo>
                  <a:lnTo>
                    <a:pt x="3507" y="985"/>
                  </a:lnTo>
                  <a:lnTo>
                    <a:pt x="3053" y="1262"/>
                  </a:lnTo>
                  <a:lnTo>
                    <a:pt x="2599" y="1565"/>
                  </a:lnTo>
                  <a:lnTo>
                    <a:pt x="2195" y="1868"/>
                  </a:lnTo>
                  <a:lnTo>
                    <a:pt x="1791" y="2246"/>
                  </a:lnTo>
                  <a:lnTo>
                    <a:pt x="1438" y="2625"/>
                  </a:lnTo>
                  <a:lnTo>
                    <a:pt x="1110" y="3028"/>
                  </a:lnTo>
                  <a:lnTo>
                    <a:pt x="807" y="3457"/>
                  </a:lnTo>
                  <a:lnTo>
                    <a:pt x="530" y="3937"/>
                  </a:lnTo>
                  <a:lnTo>
                    <a:pt x="328" y="4416"/>
                  </a:lnTo>
                  <a:lnTo>
                    <a:pt x="126" y="4946"/>
                  </a:lnTo>
                  <a:lnTo>
                    <a:pt x="0" y="5501"/>
                  </a:lnTo>
                  <a:lnTo>
                    <a:pt x="858" y="5122"/>
                  </a:lnTo>
                  <a:lnTo>
                    <a:pt x="1690" y="4769"/>
                  </a:lnTo>
                  <a:lnTo>
                    <a:pt x="2523" y="4466"/>
                  </a:lnTo>
                  <a:lnTo>
                    <a:pt x="3330" y="4189"/>
                  </a:lnTo>
                  <a:lnTo>
                    <a:pt x="4138" y="3937"/>
                  </a:lnTo>
                  <a:lnTo>
                    <a:pt x="4970" y="3735"/>
                  </a:lnTo>
                  <a:lnTo>
                    <a:pt x="5778" y="3533"/>
                  </a:lnTo>
                  <a:lnTo>
                    <a:pt x="6585" y="3382"/>
                  </a:lnTo>
                  <a:lnTo>
                    <a:pt x="7418" y="3255"/>
                  </a:lnTo>
                  <a:lnTo>
                    <a:pt x="8250" y="3154"/>
                  </a:lnTo>
                  <a:lnTo>
                    <a:pt x="9083" y="3104"/>
                  </a:lnTo>
                  <a:lnTo>
                    <a:pt x="9941" y="3054"/>
                  </a:lnTo>
                  <a:lnTo>
                    <a:pt x="10798" y="3054"/>
                  </a:lnTo>
                  <a:lnTo>
                    <a:pt x="11681" y="3079"/>
                  </a:lnTo>
                  <a:lnTo>
                    <a:pt x="12590" y="3129"/>
                  </a:lnTo>
                  <a:lnTo>
                    <a:pt x="13498" y="3205"/>
                  </a:lnTo>
                  <a:lnTo>
                    <a:pt x="13195" y="2751"/>
                  </a:lnTo>
                  <a:lnTo>
                    <a:pt x="12867" y="2297"/>
                  </a:lnTo>
                  <a:lnTo>
                    <a:pt x="12514" y="1893"/>
                  </a:lnTo>
                  <a:lnTo>
                    <a:pt x="12110" y="1540"/>
                  </a:lnTo>
                  <a:lnTo>
                    <a:pt x="11681" y="1237"/>
                  </a:lnTo>
                  <a:lnTo>
                    <a:pt x="11227" y="934"/>
                  </a:lnTo>
                  <a:lnTo>
                    <a:pt x="10773" y="707"/>
                  </a:lnTo>
                  <a:lnTo>
                    <a:pt x="10294" y="505"/>
                  </a:lnTo>
                  <a:lnTo>
                    <a:pt x="9789" y="329"/>
                  </a:lnTo>
                  <a:lnTo>
                    <a:pt x="9259" y="203"/>
                  </a:lnTo>
                  <a:lnTo>
                    <a:pt x="8755" y="102"/>
                  </a:lnTo>
                  <a:lnTo>
                    <a:pt x="8225" y="26"/>
                  </a:lnTo>
                  <a:lnTo>
                    <a:pt x="76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6"/>
            <p:cNvSpPr/>
            <p:nvPr/>
          </p:nvSpPr>
          <p:spPr>
            <a:xfrm>
              <a:off x="1410094" y="1370744"/>
              <a:ext cx="289936" cy="181958"/>
            </a:xfrm>
            <a:custGeom>
              <a:avLst/>
              <a:gdLst/>
              <a:ahLst/>
              <a:cxnLst/>
              <a:rect l="l" t="t" r="r" b="b"/>
              <a:pathLst>
                <a:path w="14634" h="9184" extrusionOk="0">
                  <a:moveTo>
                    <a:pt x="7847" y="0"/>
                  </a:moveTo>
                  <a:lnTo>
                    <a:pt x="7544" y="26"/>
                  </a:lnTo>
                  <a:lnTo>
                    <a:pt x="7241" y="51"/>
                  </a:lnTo>
                  <a:lnTo>
                    <a:pt x="6964" y="101"/>
                  </a:lnTo>
                  <a:lnTo>
                    <a:pt x="6686" y="152"/>
                  </a:lnTo>
                  <a:lnTo>
                    <a:pt x="6383" y="227"/>
                  </a:lnTo>
                  <a:lnTo>
                    <a:pt x="6106" y="328"/>
                  </a:lnTo>
                  <a:lnTo>
                    <a:pt x="5828" y="429"/>
                  </a:lnTo>
                  <a:lnTo>
                    <a:pt x="5576" y="555"/>
                  </a:lnTo>
                  <a:lnTo>
                    <a:pt x="5298" y="707"/>
                  </a:lnTo>
                  <a:lnTo>
                    <a:pt x="5046" y="858"/>
                  </a:lnTo>
                  <a:lnTo>
                    <a:pt x="4794" y="1060"/>
                  </a:lnTo>
                  <a:lnTo>
                    <a:pt x="4542" y="1237"/>
                  </a:lnTo>
                  <a:lnTo>
                    <a:pt x="4289" y="1464"/>
                  </a:lnTo>
                  <a:lnTo>
                    <a:pt x="4062" y="1691"/>
                  </a:lnTo>
                  <a:lnTo>
                    <a:pt x="3835" y="1968"/>
                  </a:lnTo>
                  <a:lnTo>
                    <a:pt x="3633" y="2220"/>
                  </a:lnTo>
                  <a:lnTo>
                    <a:pt x="3431" y="2523"/>
                  </a:lnTo>
                  <a:lnTo>
                    <a:pt x="3230" y="2826"/>
                  </a:lnTo>
                  <a:lnTo>
                    <a:pt x="3053" y="3179"/>
                  </a:lnTo>
                  <a:lnTo>
                    <a:pt x="2876" y="3532"/>
                  </a:lnTo>
                  <a:lnTo>
                    <a:pt x="2725" y="3886"/>
                  </a:lnTo>
                  <a:lnTo>
                    <a:pt x="2574" y="4289"/>
                  </a:lnTo>
                  <a:lnTo>
                    <a:pt x="2447" y="4718"/>
                  </a:lnTo>
                  <a:lnTo>
                    <a:pt x="2321" y="5147"/>
                  </a:lnTo>
                  <a:lnTo>
                    <a:pt x="2220" y="5601"/>
                  </a:lnTo>
                  <a:lnTo>
                    <a:pt x="2119" y="6081"/>
                  </a:lnTo>
                  <a:lnTo>
                    <a:pt x="2069" y="6383"/>
                  </a:lnTo>
                  <a:lnTo>
                    <a:pt x="2069" y="6387"/>
                  </a:lnTo>
                  <a:lnTo>
                    <a:pt x="2069" y="6387"/>
                  </a:lnTo>
                  <a:lnTo>
                    <a:pt x="1211" y="6131"/>
                  </a:lnTo>
                  <a:lnTo>
                    <a:pt x="606" y="5954"/>
                  </a:lnTo>
                  <a:lnTo>
                    <a:pt x="0" y="5828"/>
                  </a:lnTo>
                  <a:lnTo>
                    <a:pt x="480" y="6257"/>
                  </a:lnTo>
                  <a:lnTo>
                    <a:pt x="959" y="6686"/>
                  </a:lnTo>
                  <a:lnTo>
                    <a:pt x="1464" y="7090"/>
                  </a:lnTo>
                  <a:lnTo>
                    <a:pt x="1993" y="7468"/>
                  </a:lnTo>
                  <a:lnTo>
                    <a:pt x="2170" y="7544"/>
                  </a:lnTo>
                  <a:lnTo>
                    <a:pt x="2271" y="7569"/>
                  </a:lnTo>
                  <a:lnTo>
                    <a:pt x="2422" y="7569"/>
                  </a:lnTo>
                  <a:lnTo>
                    <a:pt x="2624" y="7544"/>
                  </a:lnTo>
                  <a:lnTo>
                    <a:pt x="2801" y="7443"/>
                  </a:lnTo>
                  <a:lnTo>
                    <a:pt x="2977" y="7342"/>
                  </a:lnTo>
                  <a:lnTo>
                    <a:pt x="3103" y="7191"/>
                  </a:lnTo>
                  <a:lnTo>
                    <a:pt x="3204" y="7014"/>
                  </a:lnTo>
                  <a:lnTo>
                    <a:pt x="3305" y="6837"/>
                  </a:lnTo>
                  <a:lnTo>
                    <a:pt x="3457" y="6509"/>
                  </a:lnTo>
                  <a:lnTo>
                    <a:pt x="3709" y="5954"/>
                  </a:lnTo>
                  <a:lnTo>
                    <a:pt x="3986" y="5399"/>
                  </a:lnTo>
                  <a:lnTo>
                    <a:pt x="4289" y="4895"/>
                  </a:lnTo>
                  <a:lnTo>
                    <a:pt x="4592" y="4441"/>
                  </a:lnTo>
                  <a:lnTo>
                    <a:pt x="4920" y="4012"/>
                  </a:lnTo>
                  <a:lnTo>
                    <a:pt x="5273" y="3608"/>
                  </a:lnTo>
                  <a:lnTo>
                    <a:pt x="5652" y="3280"/>
                  </a:lnTo>
                  <a:lnTo>
                    <a:pt x="6030" y="3003"/>
                  </a:lnTo>
                  <a:lnTo>
                    <a:pt x="6232" y="2876"/>
                  </a:lnTo>
                  <a:lnTo>
                    <a:pt x="6459" y="2750"/>
                  </a:lnTo>
                  <a:lnTo>
                    <a:pt x="6661" y="2675"/>
                  </a:lnTo>
                  <a:lnTo>
                    <a:pt x="6888" y="2574"/>
                  </a:lnTo>
                  <a:lnTo>
                    <a:pt x="7115" y="2523"/>
                  </a:lnTo>
                  <a:lnTo>
                    <a:pt x="7367" y="2473"/>
                  </a:lnTo>
                  <a:lnTo>
                    <a:pt x="7594" y="2448"/>
                  </a:lnTo>
                  <a:lnTo>
                    <a:pt x="7847" y="2422"/>
                  </a:lnTo>
                  <a:lnTo>
                    <a:pt x="8099" y="2422"/>
                  </a:lnTo>
                  <a:lnTo>
                    <a:pt x="8351" y="2448"/>
                  </a:lnTo>
                  <a:lnTo>
                    <a:pt x="8629" y="2473"/>
                  </a:lnTo>
                  <a:lnTo>
                    <a:pt x="8906" y="2548"/>
                  </a:lnTo>
                  <a:lnTo>
                    <a:pt x="9184" y="2624"/>
                  </a:lnTo>
                  <a:lnTo>
                    <a:pt x="9487" y="2725"/>
                  </a:lnTo>
                  <a:lnTo>
                    <a:pt x="9789" y="2826"/>
                  </a:lnTo>
                  <a:lnTo>
                    <a:pt x="10092" y="2977"/>
                  </a:lnTo>
                  <a:lnTo>
                    <a:pt x="10521" y="3204"/>
                  </a:lnTo>
                  <a:lnTo>
                    <a:pt x="10925" y="3482"/>
                  </a:lnTo>
                  <a:lnTo>
                    <a:pt x="11303" y="3759"/>
                  </a:lnTo>
                  <a:lnTo>
                    <a:pt x="11656" y="4087"/>
                  </a:lnTo>
                  <a:lnTo>
                    <a:pt x="11984" y="4415"/>
                  </a:lnTo>
                  <a:lnTo>
                    <a:pt x="12287" y="4769"/>
                  </a:lnTo>
                  <a:lnTo>
                    <a:pt x="12565" y="5147"/>
                  </a:lnTo>
                  <a:lnTo>
                    <a:pt x="12817" y="5551"/>
                  </a:lnTo>
                  <a:lnTo>
                    <a:pt x="13069" y="5980"/>
                  </a:lnTo>
                  <a:lnTo>
                    <a:pt x="13296" y="6409"/>
                  </a:lnTo>
                  <a:lnTo>
                    <a:pt x="13725" y="7292"/>
                  </a:lnTo>
                  <a:lnTo>
                    <a:pt x="14104" y="8225"/>
                  </a:lnTo>
                  <a:lnTo>
                    <a:pt x="14482" y="9184"/>
                  </a:lnTo>
                  <a:lnTo>
                    <a:pt x="14558" y="8755"/>
                  </a:lnTo>
                  <a:lnTo>
                    <a:pt x="14608" y="8351"/>
                  </a:lnTo>
                  <a:lnTo>
                    <a:pt x="14633" y="7922"/>
                  </a:lnTo>
                  <a:lnTo>
                    <a:pt x="14633" y="7519"/>
                  </a:lnTo>
                  <a:lnTo>
                    <a:pt x="14633" y="7115"/>
                  </a:lnTo>
                  <a:lnTo>
                    <a:pt x="14608" y="6737"/>
                  </a:lnTo>
                  <a:lnTo>
                    <a:pt x="14558" y="6358"/>
                  </a:lnTo>
                  <a:lnTo>
                    <a:pt x="14507" y="5980"/>
                  </a:lnTo>
                  <a:lnTo>
                    <a:pt x="14431" y="5626"/>
                  </a:lnTo>
                  <a:lnTo>
                    <a:pt x="14331" y="5273"/>
                  </a:lnTo>
                  <a:lnTo>
                    <a:pt x="14230" y="4920"/>
                  </a:lnTo>
                  <a:lnTo>
                    <a:pt x="14104" y="4592"/>
                  </a:lnTo>
                  <a:lnTo>
                    <a:pt x="13977" y="4264"/>
                  </a:lnTo>
                  <a:lnTo>
                    <a:pt x="13826" y="3936"/>
                  </a:lnTo>
                  <a:lnTo>
                    <a:pt x="13675" y="3633"/>
                  </a:lnTo>
                  <a:lnTo>
                    <a:pt x="13498" y="3356"/>
                  </a:lnTo>
                  <a:lnTo>
                    <a:pt x="13321" y="3078"/>
                  </a:lnTo>
                  <a:lnTo>
                    <a:pt x="13120" y="2801"/>
                  </a:lnTo>
                  <a:lnTo>
                    <a:pt x="12716" y="2296"/>
                  </a:lnTo>
                  <a:lnTo>
                    <a:pt x="12262" y="1817"/>
                  </a:lnTo>
                  <a:lnTo>
                    <a:pt x="11757" y="1413"/>
                  </a:lnTo>
                  <a:lnTo>
                    <a:pt x="11253" y="1035"/>
                  </a:lnTo>
                  <a:lnTo>
                    <a:pt x="10723" y="732"/>
                  </a:lnTo>
                  <a:lnTo>
                    <a:pt x="10168" y="480"/>
                  </a:lnTo>
                  <a:lnTo>
                    <a:pt x="9587" y="278"/>
                  </a:lnTo>
                  <a:lnTo>
                    <a:pt x="9007" y="126"/>
                  </a:lnTo>
                  <a:lnTo>
                    <a:pt x="8427" y="26"/>
                  </a:lnTo>
                  <a:lnTo>
                    <a:pt x="8124" y="26"/>
                  </a:lnTo>
                  <a:lnTo>
                    <a:pt x="78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6"/>
            <p:cNvSpPr/>
            <p:nvPr/>
          </p:nvSpPr>
          <p:spPr>
            <a:xfrm>
              <a:off x="1475085" y="1187285"/>
              <a:ext cx="263942" cy="113486"/>
            </a:xfrm>
            <a:custGeom>
              <a:avLst/>
              <a:gdLst/>
              <a:ahLst/>
              <a:cxnLst/>
              <a:rect l="l" t="t" r="r" b="b"/>
              <a:pathLst>
                <a:path w="13322" h="5728" extrusionOk="0">
                  <a:moveTo>
                    <a:pt x="5450" y="0"/>
                  </a:moveTo>
                  <a:lnTo>
                    <a:pt x="4920" y="25"/>
                  </a:lnTo>
                  <a:lnTo>
                    <a:pt x="4390" y="101"/>
                  </a:lnTo>
                  <a:lnTo>
                    <a:pt x="3885" y="177"/>
                  </a:lnTo>
                  <a:lnTo>
                    <a:pt x="3381" y="328"/>
                  </a:lnTo>
                  <a:lnTo>
                    <a:pt x="2876" y="479"/>
                  </a:lnTo>
                  <a:lnTo>
                    <a:pt x="2397" y="681"/>
                  </a:lnTo>
                  <a:lnTo>
                    <a:pt x="1943" y="934"/>
                  </a:lnTo>
                  <a:lnTo>
                    <a:pt x="1514" y="1211"/>
                  </a:lnTo>
                  <a:lnTo>
                    <a:pt x="1085" y="1539"/>
                  </a:lnTo>
                  <a:lnTo>
                    <a:pt x="706" y="1892"/>
                  </a:lnTo>
                  <a:lnTo>
                    <a:pt x="328" y="2271"/>
                  </a:lnTo>
                  <a:lnTo>
                    <a:pt x="0" y="2725"/>
                  </a:lnTo>
                  <a:lnTo>
                    <a:pt x="908" y="2700"/>
                  </a:lnTo>
                  <a:lnTo>
                    <a:pt x="1791" y="2725"/>
                  </a:lnTo>
                  <a:lnTo>
                    <a:pt x="2674" y="2775"/>
                  </a:lnTo>
                  <a:lnTo>
                    <a:pt x="3532" y="2826"/>
                  </a:lnTo>
                  <a:lnTo>
                    <a:pt x="4390" y="2927"/>
                  </a:lnTo>
                  <a:lnTo>
                    <a:pt x="5223" y="3028"/>
                  </a:lnTo>
                  <a:lnTo>
                    <a:pt x="6030" y="3179"/>
                  </a:lnTo>
                  <a:lnTo>
                    <a:pt x="6862" y="3356"/>
                  </a:lnTo>
                  <a:lnTo>
                    <a:pt x="7670" y="3557"/>
                  </a:lnTo>
                  <a:lnTo>
                    <a:pt x="8477" y="3759"/>
                  </a:lnTo>
                  <a:lnTo>
                    <a:pt x="9285" y="4012"/>
                  </a:lnTo>
                  <a:lnTo>
                    <a:pt x="10092" y="4314"/>
                  </a:lnTo>
                  <a:lnTo>
                    <a:pt x="10874" y="4617"/>
                  </a:lnTo>
                  <a:lnTo>
                    <a:pt x="11681" y="4945"/>
                  </a:lnTo>
                  <a:lnTo>
                    <a:pt x="12514" y="5323"/>
                  </a:lnTo>
                  <a:lnTo>
                    <a:pt x="13321" y="5727"/>
                  </a:lnTo>
                  <a:lnTo>
                    <a:pt x="13220" y="5197"/>
                  </a:lnTo>
                  <a:lnTo>
                    <a:pt x="13044" y="4668"/>
                  </a:lnTo>
                  <a:lnTo>
                    <a:pt x="12842" y="4188"/>
                  </a:lnTo>
                  <a:lnTo>
                    <a:pt x="12590" y="3709"/>
                  </a:lnTo>
                  <a:lnTo>
                    <a:pt x="12312" y="3280"/>
                  </a:lnTo>
                  <a:lnTo>
                    <a:pt x="12009" y="2851"/>
                  </a:lnTo>
                  <a:lnTo>
                    <a:pt x="11656" y="2473"/>
                  </a:lnTo>
                  <a:lnTo>
                    <a:pt x="11303" y="2119"/>
                  </a:lnTo>
                  <a:lnTo>
                    <a:pt x="10899" y="1766"/>
                  </a:lnTo>
                  <a:lnTo>
                    <a:pt x="10470" y="1463"/>
                  </a:lnTo>
                  <a:lnTo>
                    <a:pt x="10016" y="1186"/>
                  </a:lnTo>
                  <a:lnTo>
                    <a:pt x="9562" y="934"/>
                  </a:lnTo>
                  <a:lnTo>
                    <a:pt x="9083" y="706"/>
                  </a:lnTo>
                  <a:lnTo>
                    <a:pt x="8578" y="505"/>
                  </a:lnTo>
                  <a:lnTo>
                    <a:pt x="8073" y="353"/>
                  </a:lnTo>
                  <a:lnTo>
                    <a:pt x="7569" y="202"/>
                  </a:lnTo>
                  <a:lnTo>
                    <a:pt x="7039" y="101"/>
                  </a:lnTo>
                  <a:lnTo>
                    <a:pt x="6509" y="51"/>
                  </a:lnTo>
                  <a:lnTo>
                    <a:pt x="5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6"/>
            <p:cNvSpPr/>
            <p:nvPr/>
          </p:nvSpPr>
          <p:spPr>
            <a:xfrm>
              <a:off x="2052968" y="1638691"/>
              <a:ext cx="266934" cy="144473"/>
            </a:xfrm>
            <a:custGeom>
              <a:avLst/>
              <a:gdLst/>
              <a:ahLst/>
              <a:cxnLst/>
              <a:rect l="l" t="t" r="r" b="b"/>
              <a:pathLst>
                <a:path w="13473" h="7292" extrusionOk="0">
                  <a:moveTo>
                    <a:pt x="5576" y="278"/>
                  </a:moveTo>
                  <a:lnTo>
                    <a:pt x="5904" y="303"/>
                  </a:lnTo>
                  <a:lnTo>
                    <a:pt x="6055" y="328"/>
                  </a:lnTo>
                  <a:lnTo>
                    <a:pt x="6182" y="353"/>
                  </a:lnTo>
                  <a:lnTo>
                    <a:pt x="6283" y="404"/>
                  </a:lnTo>
                  <a:lnTo>
                    <a:pt x="6383" y="480"/>
                  </a:lnTo>
                  <a:lnTo>
                    <a:pt x="6434" y="555"/>
                  </a:lnTo>
                  <a:lnTo>
                    <a:pt x="6484" y="631"/>
                  </a:lnTo>
                  <a:lnTo>
                    <a:pt x="6484" y="707"/>
                  </a:lnTo>
                  <a:lnTo>
                    <a:pt x="6484" y="782"/>
                  </a:lnTo>
                  <a:lnTo>
                    <a:pt x="6409" y="934"/>
                  </a:lnTo>
                  <a:lnTo>
                    <a:pt x="6283" y="1110"/>
                  </a:lnTo>
                  <a:lnTo>
                    <a:pt x="6106" y="1287"/>
                  </a:lnTo>
                  <a:lnTo>
                    <a:pt x="5854" y="1438"/>
                  </a:lnTo>
                  <a:lnTo>
                    <a:pt x="5576" y="1590"/>
                  </a:lnTo>
                  <a:lnTo>
                    <a:pt x="5273" y="1716"/>
                  </a:lnTo>
                  <a:lnTo>
                    <a:pt x="4920" y="1842"/>
                  </a:lnTo>
                  <a:lnTo>
                    <a:pt x="4643" y="1918"/>
                  </a:lnTo>
                  <a:lnTo>
                    <a:pt x="4365" y="1968"/>
                  </a:lnTo>
                  <a:lnTo>
                    <a:pt x="4088" y="1993"/>
                  </a:lnTo>
                  <a:lnTo>
                    <a:pt x="3507" y="1993"/>
                  </a:lnTo>
                  <a:lnTo>
                    <a:pt x="3381" y="1943"/>
                  </a:lnTo>
                  <a:lnTo>
                    <a:pt x="3255" y="1918"/>
                  </a:lnTo>
                  <a:lnTo>
                    <a:pt x="3129" y="1867"/>
                  </a:lnTo>
                  <a:lnTo>
                    <a:pt x="3053" y="1792"/>
                  </a:lnTo>
                  <a:lnTo>
                    <a:pt x="3003" y="1741"/>
                  </a:lnTo>
                  <a:lnTo>
                    <a:pt x="2952" y="1640"/>
                  </a:lnTo>
                  <a:lnTo>
                    <a:pt x="2952" y="1564"/>
                  </a:lnTo>
                  <a:lnTo>
                    <a:pt x="2952" y="1489"/>
                  </a:lnTo>
                  <a:lnTo>
                    <a:pt x="3003" y="1337"/>
                  </a:lnTo>
                  <a:lnTo>
                    <a:pt x="3154" y="1161"/>
                  </a:lnTo>
                  <a:lnTo>
                    <a:pt x="3331" y="1009"/>
                  </a:lnTo>
                  <a:lnTo>
                    <a:pt x="3558" y="833"/>
                  </a:lnTo>
                  <a:lnTo>
                    <a:pt x="3835" y="681"/>
                  </a:lnTo>
                  <a:lnTo>
                    <a:pt x="4163" y="555"/>
                  </a:lnTo>
                  <a:lnTo>
                    <a:pt x="4516" y="429"/>
                  </a:lnTo>
                  <a:lnTo>
                    <a:pt x="4794" y="353"/>
                  </a:lnTo>
                  <a:lnTo>
                    <a:pt x="5072" y="303"/>
                  </a:lnTo>
                  <a:lnTo>
                    <a:pt x="5324" y="278"/>
                  </a:lnTo>
                  <a:close/>
                  <a:moveTo>
                    <a:pt x="2473" y="2220"/>
                  </a:moveTo>
                  <a:lnTo>
                    <a:pt x="2599" y="2246"/>
                  </a:lnTo>
                  <a:lnTo>
                    <a:pt x="2700" y="2271"/>
                  </a:lnTo>
                  <a:lnTo>
                    <a:pt x="2801" y="2347"/>
                  </a:lnTo>
                  <a:lnTo>
                    <a:pt x="2877" y="2397"/>
                  </a:lnTo>
                  <a:lnTo>
                    <a:pt x="2927" y="2473"/>
                  </a:lnTo>
                  <a:lnTo>
                    <a:pt x="2977" y="2574"/>
                  </a:lnTo>
                  <a:lnTo>
                    <a:pt x="3003" y="2675"/>
                  </a:lnTo>
                  <a:lnTo>
                    <a:pt x="3003" y="2776"/>
                  </a:lnTo>
                  <a:lnTo>
                    <a:pt x="2977" y="2876"/>
                  </a:lnTo>
                  <a:lnTo>
                    <a:pt x="2952" y="2977"/>
                  </a:lnTo>
                  <a:lnTo>
                    <a:pt x="2927" y="3053"/>
                  </a:lnTo>
                  <a:lnTo>
                    <a:pt x="2801" y="3179"/>
                  </a:lnTo>
                  <a:lnTo>
                    <a:pt x="2650" y="3255"/>
                  </a:lnTo>
                  <a:lnTo>
                    <a:pt x="2473" y="3280"/>
                  </a:lnTo>
                  <a:lnTo>
                    <a:pt x="2347" y="3255"/>
                  </a:lnTo>
                  <a:lnTo>
                    <a:pt x="2246" y="3230"/>
                  </a:lnTo>
                  <a:lnTo>
                    <a:pt x="2170" y="3179"/>
                  </a:lnTo>
                  <a:lnTo>
                    <a:pt x="2094" y="3103"/>
                  </a:lnTo>
                  <a:lnTo>
                    <a:pt x="2044" y="3028"/>
                  </a:lnTo>
                  <a:lnTo>
                    <a:pt x="1994" y="2927"/>
                  </a:lnTo>
                  <a:lnTo>
                    <a:pt x="1968" y="2826"/>
                  </a:lnTo>
                  <a:lnTo>
                    <a:pt x="1968" y="2725"/>
                  </a:lnTo>
                  <a:lnTo>
                    <a:pt x="1968" y="2624"/>
                  </a:lnTo>
                  <a:lnTo>
                    <a:pt x="1994" y="2548"/>
                  </a:lnTo>
                  <a:lnTo>
                    <a:pt x="2044" y="2473"/>
                  </a:lnTo>
                  <a:lnTo>
                    <a:pt x="2170" y="2347"/>
                  </a:lnTo>
                  <a:lnTo>
                    <a:pt x="2322" y="2271"/>
                  </a:lnTo>
                  <a:lnTo>
                    <a:pt x="2473" y="2220"/>
                  </a:lnTo>
                  <a:close/>
                  <a:moveTo>
                    <a:pt x="5904" y="0"/>
                  </a:moveTo>
                  <a:lnTo>
                    <a:pt x="5273" y="51"/>
                  </a:lnTo>
                  <a:lnTo>
                    <a:pt x="4643" y="152"/>
                  </a:lnTo>
                  <a:lnTo>
                    <a:pt x="4037" y="278"/>
                  </a:lnTo>
                  <a:lnTo>
                    <a:pt x="3457" y="404"/>
                  </a:lnTo>
                  <a:lnTo>
                    <a:pt x="2927" y="581"/>
                  </a:lnTo>
                  <a:lnTo>
                    <a:pt x="2422" y="782"/>
                  </a:lnTo>
                  <a:lnTo>
                    <a:pt x="1943" y="1009"/>
                  </a:lnTo>
                  <a:lnTo>
                    <a:pt x="1514" y="1262"/>
                  </a:lnTo>
                  <a:lnTo>
                    <a:pt x="1136" y="1539"/>
                  </a:lnTo>
                  <a:lnTo>
                    <a:pt x="808" y="1842"/>
                  </a:lnTo>
                  <a:lnTo>
                    <a:pt x="530" y="2145"/>
                  </a:lnTo>
                  <a:lnTo>
                    <a:pt x="303" y="2473"/>
                  </a:lnTo>
                  <a:lnTo>
                    <a:pt x="152" y="2801"/>
                  </a:lnTo>
                  <a:lnTo>
                    <a:pt x="76" y="2977"/>
                  </a:lnTo>
                  <a:lnTo>
                    <a:pt x="26" y="3154"/>
                  </a:lnTo>
                  <a:lnTo>
                    <a:pt x="0" y="3331"/>
                  </a:lnTo>
                  <a:lnTo>
                    <a:pt x="0" y="3532"/>
                  </a:lnTo>
                  <a:lnTo>
                    <a:pt x="0" y="3709"/>
                  </a:lnTo>
                  <a:lnTo>
                    <a:pt x="26" y="3911"/>
                  </a:lnTo>
                  <a:lnTo>
                    <a:pt x="76" y="4087"/>
                  </a:lnTo>
                  <a:lnTo>
                    <a:pt x="127" y="4264"/>
                  </a:lnTo>
                  <a:lnTo>
                    <a:pt x="202" y="4441"/>
                  </a:lnTo>
                  <a:lnTo>
                    <a:pt x="278" y="4617"/>
                  </a:lnTo>
                  <a:lnTo>
                    <a:pt x="505" y="4945"/>
                  </a:lnTo>
                  <a:lnTo>
                    <a:pt x="783" y="5273"/>
                  </a:lnTo>
                  <a:lnTo>
                    <a:pt x="1111" y="5576"/>
                  </a:lnTo>
                  <a:lnTo>
                    <a:pt x="1489" y="5879"/>
                  </a:lnTo>
                  <a:lnTo>
                    <a:pt x="1918" y="6131"/>
                  </a:lnTo>
                  <a:lnTo>
                    <a:pt x="2397" y="6383"/>
                  </a:lnTo>
                  <a:lnTo>
                    <a:pt x="2927" y="6585"/>
                  </a:lnTo>
                  <a:lnTo>
                    <a:pt x="3482" y="6787"/>
                  </a:lnTo>
                  <a:lnTo>
                    <a:pt x="4062" y="6964"/>
                  </a:lnTo>
                  <a:lnTo>
                    <a:pt x="4668" y="7090"/>
                  </a:lnTo>
                  <a:lnTo>
                    <a:pt x="5324" y="7191"/>
                  </a:lnTo>
                  <a:lnTo>
                    <a:pt x="5980" y="7241"/>
                  </a:lnTo>
                  <a:lnTo>
                    <a:pt x="6686" y="7292"/>
                  </a:lnTo>
                  <a:lnTo>
                    <a:pt x="6888" y="7292"/>
                  </a:lnTo>
                  <a:lnTo>
                    <a:pt x="7544" y="7266"/>
                  </a:lnTo>
                  <a:lnTo>
                    <a:pt x="8200" y="7216"/>
                  </a:lnTo>
                  <a:lnTo>
                    <a:pt x="8831" y="7115"/>
                  </a:lnTo>
                  <a:lnTo>
                    <a:pt x="9436" y="7014"/>
                  </a:lnTo>
                  <a:lnTo>
                    <a:pt x="10017" y="6863"/>
                  </a:lnTo>
                  <a:lnTo>
                    <a:pt x="10546" y="6686"/>
                  </a:lnTo>
                  <a:lnTo>
                    <a:pt x="11051" y="6484"/>
                  </a:lnTo>
                  <a:lnTo>
                    <a:pt x="11530" y="6257"/>
                  </a:lnTo>
                  <a:lnTo>
                    <a:pt x="11959" y="6005"/>
                  </a:lnTo>
                  <a:lnTo>
                    <a:pt x="12338" y="5727"/>
                  </a:lnTo>
                  <a:lnTo>
                    <a:pt x="12666" y="5450"/>
                  </a:lnTo>
                  <a:lnTo>
                    <a:pt x="12943" y="5122"/>
                  </a:lnTo>
                  <a:lnTo>
                    <a:pt x="13170" y="4819"/>
                  </a:lnTo>
                  <a:lnTo>
                    <a:pt x="13322" y="4466"/>
                  </a:lnTo>
                  <a:lnTo>
                    <a:pt x="13397" y="4289"/>
                  </a:lnTo>
                  <a:lnTo>
                    <a:pt x="13423" y="4113"/>
                  </a:lnTo>
                  <a:lnTo>
                    <a:pt x="13473" y="3936"/>
                  </a:lnTo>
                  <a:lnTo>
                    <a:pt x="13473" y="3759"/>
                  </a:lnTo>
                  <a:lnTo>
                    <a:pt x="13473" y="3558"/>
                  </a:lnTo>
                  <a:lnTo>
                    <a:pt x="13448" y="3381"/>
                  </a:lnTo>
                  <a:lnTo>
                    <a:pt x="13397" y="3204"/>
                  </a:lnTo>
                  <a:lnTo>
                    <a:pt x="13347" y="3003"/>
                  </a:lnTo>
                  <a:lnTo>
                    <a:pt x="13271" y="2826"/>
                  </a:lnTo>
                  <a:lnTo>
                    <a:pt x="13195" y="2649"/>
                  </a:lnTo>
                  <a:lnTo>
                    <a:pt x="12968" y="2321"/>
                  </a:lnTo>
                  <a:lnTo>
                    <a:pt x="12691" y="1993"/>
                  </a:lnTo>
                  <a:lnTo>
                    <a:pt x="12363" y="1691"/>
                  </a:lnTo>
                  <a:lnTo>
                    <a:pt x="11959" y="1413"/>
                  </a:lnTo>
                  <a:lnTo>
                    <a:pt x="11530" y="1136"/>
                  </a:lnTo>
                  <a:lnTo>
                    <a:pt x="11076" y="909"/>
                  </a:lnTo>
                  <a:lnTo>
                    <a:pt x="10546" y="681"/>
                  </a:lnTo>
                  <a:lnTo>
                    <a:pt x="9991" y="480"/>
                  </a:lnTo>
                  <a:lnTo>
                    <a:pt x="9411" y="328"/>
                  </a:lnTo>
                  <a:lnTo>
                    <a:pt x="8806" y="202"/>
                  </a:lnTo>
                  <a:lnTo>
                    <a:pt x="8150" y="101"/>
                  </a:lnTo>
                  <a:lnTo>
                    <a:pt x="7494" y="25"/>
                  </a:lnTo>
                  <a:lnTo>
                    <a:pt x="6787" y="0"/>
                  </a:lnTo>
                  <a:close/>
                </a:path>
              </a:pathLst>
            </a:custGeom>
            <a:solidFill>
              <a:srgbClr val="F2A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6"/>
            <p:cNvSpPr/>
            <p:nvPr/>
          </p:nvSpPr>
          <p:spPr>
            <a:xfrm>
              <a:off x="2091963" y="1682678"/>
              <a:ext cx="20506" cy="21021"/>
            </a:xfrm>
            <a:custGeom>
              <a:avLst/>
              <a:gdLst/>
              <a:ahLst/>
              <a:cxnLst/>
              <a:rect l="l" t="t" r="r" b="b"/>
              <a:pathLst>
                <a:path w="1035" h="1061" fill="none" extrusionOk="0">
                  <a:moveTo>
                    <a:pt x="505" y="1060"/>
                  </a:moveTo>
                  <a:lnTo>
                    <a:pt x="505" y="1060"/>
                  </a:lnTo>
                  <a:lnTo>
                    <a:pt x="379" y="1035"/>
                  </a:lnTo>
                  <a:lnTo>
                    <a:pt x="379" y="1035"/>
                  </a:lnTo>
                  <a:lnTo>
                    <a:pt x="278" y="1010"/>
                  </a:lnTo>
                  <a:lnTo>
                    <a:pt x="202" y="959"/>
                  </a:lnTo>
                  <a:lnTo>
                    <a:pt x="126" y="883"/>
                  </a:lnTo>
                  <a:lnTo>
                    <a:pt x="76" y="808"/>
                  </a:lnTo>
                  <a:lnTo>
                    <a:pt x="26" y="707"/>
                  </a:lnTo>
                  <a:lnTo>
                    <a:pt x="0" y="606"/>
                  </a:lnTo>
                  <a:lnTo>
                    <a:pt x="0" y="505"/>
                  </a:lnTo>
                  <a:lnTo>
                    <a:pt x="0" y="404"/>
                  </a:lnTo>
                  <a:lnTo>
                    <a:pt x="0" y="404"/>
                  </a:lnTo>
                  <a:lnTo>
                    <a:pt x="26" y="328"/>
                  </a:lnTo>
                  <a:lnTo>
                    <a:pt x="76" y="253"/>
                  </a:lnTo>
                  <a:lnTo>
                    <a:pt x="202" y="127"/>
                  </a:lnTo>
                  <a:lnTo>
                    <a:pt x="354" y="51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631" y="26"/>
                  </a:lnTo>
                  <a:lnTo>
                    <a:pt x="631" y="26"/>
                  </a:lnTo>
                  <a:lnTo>
                    <a:pt x="732" y="51"/>
                  </a:lnTo>
                  <a:lnTo>
                    <a:pt x="833" y="127"/>
                  </a:lnTo>
                  <a:lnTo>
                    <a:pt x="909" y="177"/>
                  </a:lnTo>
                  <a:lnTo>
                    <a:pt x="959" y="253"/>
                  </a:lnTo>
                  <a:lnTo>
                    <a:pt x="1009" y="354"/>
                  </a:lnTo>
                  <a:lnTo>
                    <a:pt x="1035" y="455"/>
                  </a:lnTo>
                  <a:lnTo>
                    <a:pt x="1035" y="556"/>
                  </a:lnTo>
                  <a:lnTo>
                    <a:pt x="1009" y="656"/>
                  </a:lnTo>
                  <a:lnTo>
                    <a:pt x="1009" y="656"/>
                  </a:lnTo>
                  <a:lnTo>
                    <a:pt x="984" y="757"/>
                  </a:lnTo>
                  <a:lnTo>
                    <a:pt x="959" y="833"/>
                  </a:lnTo>
                  <a:lnTo>
                    <a:pt x="833" y="959"/>
                  </a:lnTo>
                  <a:lnTo>
                    <a:pt x="682" y="1035"/>
                  </a:lnTo>
                  <a:lnTo>
                    <a:pt x="505" y="1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6"/>
            <p:cNvSpPr/>
            <p:nvPr/>
          </p:nvSpPr>
          <p:spPr>
            <a:xfrm>
              <a:off x="2111460" y="1644179"/>
              <a:ext cx="69998" cy="34018"/>
            </a:xfrm>
            <a:custGeom>
              <a:avLst/>
              <a:gdLst/>
              <a:ahLst/>
              <a:cxnLst/>
              <a:rect l="l" t="t" r="r" b="b"/>
              <a:pathLst>
                <a:path w="3533" h="1717" fill="none" extrusionOk="0">
                  <a:moveTo>
                    <a:pt x="909" y="1716"/>
                  </a:moveTo>
                  <a:lnTo>
                    <a:pt x="909" y="1716"/>
                  </a:lnTo>
                  <a:lnTo>
                    <a:pt x="555" y="1716"/>
                  </a:lnTo>
                  <a:lnTo>
                    <a:pt x="429" y="1666"/>
                  </a:lnTo>
                  <a:lnTo>
                    <a:pt x="303" y="1641"/>
                  </a:lnTo>
                  <a:lnTo>
                    <a:pt x="177" y="1590"/>
                  </a:lnTo>
                  <a:lnTo>
                    <a:pt x="101" y="1515"/>
                  </a:lnTo>
                  <a:lnTo>
                    <a:pt x="51" y="1464"/>
                  </a:lnTo>
                  <a:lnTo>
                    <a:pt x="0" y="1363"/>
                  </a:lnTo>
                  <a:lnTo>
                    <a:pt x="0" y="1363"/>
                  </a:lnTo>
                  <a:lnTo>
                    <a:pt x="0" y="1287"/>
                  </a:lnTo>
                  <a:lnTo>
                    <a:pt x="0" y="1212"/>
                  </a:lnTo>
                  <a:lnTo>
                    <a:pt x="51" y="1060"/>
                  </a:lnTo>
                  <a:lnTo>
                    <a:pt x="202" y="884"/>
                  </a:lnTo>
                  <a:lnTo>
                    <a:pt x="379" y="732"/>
                  </a:lnTo>
                  <a:lnTo>
                    <a:pt x="606" y="556"/>
                  </a:lnTo>
                  <a:lnTo>
                    <a:pt x="883" y="404"/>
                  </a:lnTo>
                  <a:lnTo>
                    <a:pt x="1211" y="278"/>
                  </a:lnTo>
                  <a:lnTo>
                    <a:pt x="1564" y="152"/>
                  </a:lnTo>
                  <a:lnTo>
                    <a:pt x="1564" y="152"/>
                  </a:lnTo>
                  <a:lnTo>
                    <a:pt x="1842" y="76"/>
                  </a:lnTo>
                  <a:lnTo>
                    <a:pt x="2120" y="26"/>
                  </a:lnTo>
                  <a:lnTo>
                    <a:pt x="2372" y="1"/>
                  </a:lnTo>
                  <a:lnTo>
                    <a:pt x="2624" y="1"/>
                  </a:lnTo>
                  <a:lnTo>
                    <a:pt x="2624" y="1"/>
                  </a:lnTo>
                  <a:lnTo>
                    <a:pt x="2952" y="26"/>
                  </a:lnTo>
                  <a:lnTo>
                    <a:pt x="3103" y="51"/>
                  </a:lnTo>
                  <a:lnTo>
                    <a:pt x="3230" y="76"/>
                  </a:lnTo>
                  <a:lnTo>
                    <a:pt x="3331" y="127"/>
                  </a:lnTo>
                  <a:lnTo>
                    <a:pt x="3431" y="203"/>
                  </a:lnTo>
                  <a:lnTo>
                    <a:pt x="3482" y="278"/>
                  </a:lnTo>
                  <a:lnTo>
                    <a:pt x="3532" y="354"/>
                  </a:lnTo>
                  <a:lnTo>
                    <a:pt x="3532" y="354"/>
                  </a:lnTo>
                  <a:lnTo>
                    <a:pt x="3532" y="430"/>
                  </a:lnTo>
                  <a:lnTo>
                    <a:pt x="3532" y="505"/>
                  </a:lnTo>
                  <a:lnTo>
                    <a:pt x="3457" y="657"/>
                  </a:lnTo>
                  <a:lnTo>
                    <a:pt x="3331" y="833"/>
                  </a:lnTo>
                  <a:lnTo>
                    <a:pt x="3154" y="1010"/>
                  </a:lnTo>
                  <a:lnTo>
                    <a:pt x="2902" y="1161"/>
                  </a:lnTo>
                  <a:lnTo>
                    <a:pt x="2624" y="1313"/>
                  </a:lnTo>
                  <a:lnTo>
                    <a:pt x="2321" y="1439"/>
                  </a:lnTo>
                  <a:lnTo>
                    <a:pt x="1968" y="1565"/>
                  </a:lnTo>
                  <a:lnTo>
                    <a:pt x="1968" y="1565"/>
                  </a:lnTo>
                  <a:lnTo>
                    <a:pt x="1691" y="1641"/>
                  </a:lnTo>
                  <a:lnTo>
                    <a:pt x="1413" y="1691"/>
                  </a:lnTo>
                  <a:lnTo>
                    <a:pt x="1136" y="1716"/>
                  </a:lnTo>
                  <a:lnTo>
                    <a:pt x="909" y="17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6"/>
            <p:cNvSpPr/>
            <p:nvPr/>
          </p:nvSpPr>
          <p:spPr>
            <a:xfrm>
              <a:off x="2052968" y="1638691"/>
              <a:ext cx="266934" cy="144473"/>
            </a:xfrm>
            <a:custGeom>
              <a:avLst/>
              <a:gdLst/>
              <a:ahLst/>
              <a:cxnLst/>
              <a:rect l="l" t="t" r="r" b="b"/>
              <a:pathLst>
                <a:path w="13473" h="7292" fill="none" extrusionOk="0">
                  <a:moveTo>
                    <a:pt x="6585" y="0"/>
                  </a:moveTo>
                  <a:lnTo>
                    <a:pt x="6585" y="0"/>
                  </a:lnTo>
                  <a:lnTo>
                    <a:pt x="5904" y="0"/>
                  </a:lnTo>
                  <a:lnTo>
                    <a:pt x="5273" y="51"/>
                  </a:lnTo>
                  <a:lnTo>
                    <a:pt x="4643" y="152"/>
                  </a:lnTo>
                  <a:lnTo>
                    <a:pt x="4037" y="278"/>
                  </a:lnTo>
                  <a:lnTo>
                    <a:pt x="3457" y="404"/>
                  </a:lnTo>
                  <a:lnTo>
                    <a:pt x="2927" y="581"/>
                  </a:lnTo>
                  <a:lnTo>
                    <a:pt x="2422" y="782"/>
                  </a:lnTo>
                  <a:lnTo>
                    <a:pt x="1943" y="1009"/>
                  </a:lnTo>
                  <a:lnTo>
                    <a:pt x="1514" y="1262"/>
                  </a:lnTo>
                  <a:lnTo>
                    <a:pt x="1136" y="1539"/>
                  </a:lnTo>
                  <a:lnTo>
                    <a:pt x="808" y="1842"/>
                  </a:lnTo>
                  <a:lnTo>
                    <a:pt x="530" y="2145"/>
                  </a:lnTo>
                  <a:lnTo>
                    <a:pt x="303" y="2473"/>
                  </a:lnTo>
                  <a:lnTo>
                    <a:pt x="152" y="2801"/>
                  </a:lnTo>
                  <a:lnTo>
                    <a:pt x="76" y="2977"/>
                  </a:lnTo>
                  <a:lnTo>
                    <a:pt x="26" y="3154"/>
                  </a:lnTo>
                  <a:lnTo>
                    <a:pt x="0" y="3331"/>
                  </a:lnTo>
                  <a:lnTo>
                    <a:pt x="0" y="3532"/>
                  </a:lnTo>
                  <a:lnTo>
                    <a:pt x="0" y="3532"/>
                  </a:lnTo>
                  <a:lnTo>
                    <a:pt x="0" y="3709"/>
                  </a:lnTo>
                  <a:lnTo>
                    <a:pt x="26" y="3911"/>
                  </a:lnTo>
                  <a:lnTo>
                    <a:pt x="76" y="4087"/>
                  </a:lnTo>
                  <a:lnTo>
                    <a:pt x="127" y="4264"/>
                  </a:lnTo>
                  <a:lnTo>
                    <a:pt x="202" y="4441"/>
                  </a:lnTo>
                  <a:lnTo>
                    <a:pt x="278" y="4617"/>
                  </a:lnTo>
                  <a:lnTo>
                    <a:pt x="505" y="4945"/>
                  </a:lnTo>
                  <a:lnTo>
                    <a:pt x="783" y="5273"/>
                  </a:lnTo>
                  <a:lnTo>
                    <a:pt x="1111" y="5576"/>
                  </a:lnTo>
                  <a:lnTo>
                    <a:pt x="1489" y="5879"/>
                  </a:lnTo>
                  <a:lnTo>
                    <a:pt x="1918" y="6131"/>
                  </a:lnTo>
                  <a:lnTo>
                    <a:pt x="2397" y="6383"/>
                  </a:lnTo>
                  <a:lnTo>
                    <a:pt x="2927" y="6585"/>
                  </a:lnTo>
                  <a:lnTo>
                    <a:pt x="3482" y="6787"/>
                  </a:lnTo>
                  <a:lnTo>
                    <a:pt x="4062" y="6964"/>
                  </a:lnTo>
                  <a:lnTo>
                    <a:pt x="4668" y="7090"/>
                  </a:lnTo>
                  <a:lnTo>
                    <a:pt x="5324" y="7191"/>
                  </a:lnTo>
                  <a:lnTo>
                    <a:pt x="5980" y="7241"/>
                  </a:lnTo>
                  <a:lnTo>
                    <a:pt x="6686" y="7292"/>
                  </a:lnTo>
                  <a:lnTo>
                    <a:pt x="6686" y="7292"/>
                  </a:lnTo>
                  <a:lnTo>
                    <a:pt x="6888" y="7292"/>
                  </a:lnTo>
                  <a:lnTo>
                    <a:pt x="6888" y="7292"/>
                  </a:lnTo>
                  <a:lnTo>
                    <a:pt x="7544" y="7266"/>
                  </a:lnTo>
                  <a:lnTo>
                    <a:pt x="8200" y="7216"/>
                  </a:lnTo>
                  <a:lnTo>
                    <a:pt x="8831" y="7115"/>
                  </a:lnTo>
                  <a:lnTo>
                    <a:pt x="9436" y="7014"/>
                  </a:lnTo>
                  <a:lnTo>
                    <a:pt x="10017" y="6863"/>
                  </a:lnTo>
                  <a:lnTo>
                    <a:pt x="10546" y="6686"/>
                  </a:lnTo>
                  <a:lnTo>
                    <a:pt x="11051" y="6484"/>
                  </a:lnTo>
                  <a:lnTo>
                    <a:pt x="11530" y="6257"/>
                  </a:lnTo>
                  <a:lnTo>
                    <a:pt x="11959" y="6005"/>
                  </a:lnTo>
                  <a:lnTo>
                    <a:pt x="12338" y="5727"/>
                  </a:lnTo>
                  <a:lnTo>
                    <a:pt x="12666" y="5450"/>
                  </a:lnTo>
                  <a:lnTo>
                    <a:pt x="12943" y="5122"/>
                  </a:lnTo>
                  <a:lnTo>
                    <a:pt x="13170" y="4819"/>
                  </a:lnTo>
                  <a:lnTo>
                    <a:pt x="13322" y="4466"/>
                  </a:lnTo>
                  <a:lnTo>
                    <a:pt x="13397" y="4289"/>
                  </a:lnTo>
                  <a:lnTo>
                    <a:pt x="13423" y="4113"/>
                  </a:lnTo>
                  <a:lnTo>
                    <a:pt x="13473" y="3936"/>
                  </a:lnTo>
                  <a:lnTo>
                    <a:pt x="13473" y="3759"/>
                  </a:lnTo>
                  <a:lnTo>
                    <a:pt x="13473" y="3759"/>
                  </a:lnTo>
                  <a:lnTo>
                    <a:pt x="13473" y="3558"/>
                  </a:lnTo>
                  <a:lnTo>
                    <a:pt x="13448" y="3381"/>
                  </a:lnTo>
                  <a:lnTo>
                    <a:pt x="13397" y="3204"/>
                  </a:lnTo>
                  <a:lnTo>
                    <a:pt x="13347" y="3003"/>
                  </a:lnTo>
                  <a:lnTo>
                    <a:pt x="13271" y="2826"/>
                  </a:lnTo>
                  <a:lnTo>
                    <a:pt x="13195" y="2649"/>
                  </a:lnTo>
                  <a:lnTo>
                    <a:pt x="12968" y="2321"/>
                  </a:lnTo>
                  <a:lnTo>
                    <a:pt x="12691" y="1993"/>
                  </a:lnTo>
                  <a:lnTo>
                    <a:pt x="12363" y="1691"/>
                  </a:lnTo>
                  <a:lnTo>
                    <a:pt x="11959" y="1413"/>
                  </a:lnTo>
                  <a:lnTo>
                    <a:pt x="11530" y="1136"/>
                  </a:lnTo>
                  <a:lnTo>
                    <a:pt x="11076" y="909"/>
                  </a:lnTo>
                  <a:lnTo>
                    <a:pt x="10546" y="681"/>
                  </a:lnTo>
                  <a:lnTo>
                    <a:pt x="9991" y="480"/>
                  </a:lnTo>
                  <a:lnTo>
                    <a:pt x="9411" y="328"/>
                  </a:lnTo>
                  <a:lnTo>
                    <a:pt x="8806" y="202"/>
                  </a:lnTo>
                  <a:lnTo>
                    <a:pt x="8150" y="101"/>
                  </a:lnTo>
                  <a:lnTo>
                    <a:pt x="7494" y="25"/>
                  </a:lnTo>
                  <a:lnTo>
                    <a:pt x="6787" y="0"/>
                  </a:lnTo>
                  <a:lnTo>
                    <a:pt x="6787" y="0"/>
                  </a:lnTo>
                  <a:lnTo>
                    <a:pt x="6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6"/>
            <p:cNvSpPr/>
            <p:nvPr/>
          </p:nvSpPr>
          <p:spPr>
            <a:xfrm>
              <a:off x="2111460" y="1644179"/>
              <a:ext cx="69998" cy="34018"/>
            </a:xfrm>
            <a:custGeom>
              <a:avLst/>
              <a:gdLst/>
              <a:ahLst/>
              <a:cxnLst/>
              <a:rect l="l" t="t" r="r" b="b"/>
              <a:pathLst>
                <a:path w="3533" h="1717" extrusionOk="0">
                  <a:moveTo>
                    <a:pt x="2372" y="1"/>
                  </a:moveTo>
                  <a:lnTo>
                    <a:pt x="2120" y="26"/>
                  </a:lnTo>
                  <a:lnTo>
                    <a:pt x="1842" y="76"/>
                  </a:lnTo>
                  <a:lnTo>
                    <a:pt x="1564" y="152"/>
                  </a:lnTo>
                  <a:lnTo>
                    <a:pt x="1211" y="278"/>
                  </a:lnTo>
                  <a:lnTo>
                    <a:pt x="883" y="404"/>
                  </a:lnTo>
                  <a:lnTo>
                    <a:pt x="606" y="556"/>
                  </a:lnTo>
                  <a:lnTo>
                    <a:pt x="379" y="732"/>
                  </a:lnTo>
                  <a:lnTo>
                    <a:pt x="202" y="884"/>
                  </a:lnTo>
                  <a:lnTo>
                    <a:pt x="51" y="1060"/>
                  </a:lnTo>
                  <a:lnTo>
                    <a:pt x="0" y="1212"/>
                  </a:lnTo>
                  <a:lnTo>
                    <a:pt x="0" y="1287"/>
                  </a:lnTo>
                  <a:lnTo>
                    <a:pt x="0" y="1363"/>
                  </a:lnTo>
                  <a:lnTo>
                    <a:pt x="51" y="1464"/>
                  </a:lnTo>
                  <a:lnTo>
                    <a:pt x="101" y="1515"/>
                  </a:lnTo>
                  <a:lnTo>
                    <a:pt x="177" y="1590"/>
                  </a:lnTo>
                  <a:lnTo>
                    <a:pt x="303" y="1641"/>
                  </a:lnTo>
                  <a:lnTo>
                    <a:pt x="429" y="1666"/>
                  </a:lnTo>
                  <a:lnTo>
                    <a:pt x="555" y="1716"/>
                  </a:lnTo>
                  <a:lnTo>
                    <a:pt x="1136" y="1716"/>
                  </a:lnTo>
                  <a:lnTo>
                    <a:pt x="1413" y="1691"/>
                  </a:lnTo>
                  <a:lnTo>
                    <a:pt x="1691" y="1641"/>
                  </a:lnTo>
                  <a:lnTo>
                    <a:pt x="1968" y="1565"/>
                  </a:lnTo>
                  <a:lnTo>
                    <a:pt x="2321" y="1439"/>
                  </a:lnTo>
                  <a:lnTo>
                    <a:pt x="2624" y="1313"/>
                  </a:lnTo>
                  <a:lnTo>
                    <a:pt x="2902" y="1161"/>
                  </a:lnTo>
                  <a:lnTo>
                    <a:pt x="3154" y="1010"/>
                  </a:lnTo>
                  <a:lnTo>
                    <a:pt x="3331" y="833"/>
                  </a:lnTo>
                  <a:lnTo>
                    <a:pt x="3457" y="657"/>
                  </a:lnTo>
                  <a:lnTo>
                    <a:pt x="3532" y="505"/>
                  </a:lnTo>
                  <a:lnTo>
                    <a:pt x="3532" y="430"/>
                  </a:lnTo>
                  <a:lnTo>
                    <a:pt x="3532" y="354"/>
                  </a:lnTo>
                  <a:lnTo>
                    <a:pt x="3482" y="278"/>
                  </a:lnTo>
                  <a:lnTo>
                    <a:pt x="3431" y="203"/>
                  </a:lnTo>
                  <a:lnTo>
                    <a:pt x="3331" y="127"/>
                  </a:lnTo>
                  <a:lnTo>
                    <a:pt x="3230" y="76"/>
                  </a:lnTo>
                  <a:lnTo>
                    <a:pt x="3103" y="51"/>
                  </a:lnTo>
                  <a:lnTo>
                    <a:pt x="2952" y="26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F4B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6"/>
            <p:cNvSpPr/>
            <p:nvPr/>
          </p:nvSpPr>
          <p:spPr>
            <a:xfrm>
              <a:off x="2111460" y="1644179"/>
              <a:ext cx="69998" cy="34018"/>
            </a:xfrm>
            <a:custGeom>
              <a:avLst/>
              <a:gdLst/>
              <a:ahLst/>
              <a:cxnLst/>
              <a:rect l="l" t="t" r="r" b="b"/>
              <a:pathLst>
                <a:path w="3533" h="1717" fill="none" extrusionOk="0">
                  <a:moveTo>
                    <a:pt x="2624" y="1"/>
                  </a:moveTo>
                  <a:lnTo>
                    <a:pt x="2624" y="1"/>
                  </a:lnTo>
                  <a:lnTo>
                    <a:pt x="2372" y="1"/>
                  </a:lnTo>
                  <a:lnTo>
                    <a:pt x="2120" y="26"/>
                  </a:lnTo>
                  <a:lnTo>
                    <a:pt x="1842" y="76"/>
                  </a:lnTo>
                  <a:lnTo>
                    <a:pt x="1564" y="152"/>
                  </a:lnTo>
                  <a:lnTo>
                    <a:pt x="1564" y="152"/>
                  </a:lnTo>
                  <a:lnTo>
                    <a:pt x="1211" y="278"/>
                  </a:lnTo>
                  <a:lnTo>
                    <a:pt x="883" y="404"/>
                  </a:lnTo>
                  <a:lnTo>
                    <a:pt x="606" y="556"/>
                  </a:lnTo>
                  <a:lnTo>
                    <a:pt x="379" y="732"/>
                  </a:lnTo>
                  <a:lnTo>
                    <a:pt x="202" y="884"/>
                  </a:lnTo>
                  <a:lnTo>
                    <a:pt x="51" y="1060"/>
                  </a:lnTo>
                  <a:lnTo>
                    <a:pt x="0" y="1212"/>
                  </a:lnTo>
                  <a:lnTo>
                    <a:pt x="0" y="1287"/>
                  </a:lnTo>
                  <a:lnTo>
                    <a:pt x="0" y="1363"/>
                  </a:lnTo>
                  <a:lnTo>
                    <a:pt x="0" y="1363"/>
                  </a:lnTo>
                  <a:lnTo>
                    <a:pt x="51" y="1464"/>
                  </a:lnTo>
                  <a:lnTo>
                    <a:pt x="101" y="1515"/>
                  </a:lnTo>
                  <a:lnTo>
                    <a:pt x="177" y="1590"/>
                  </a:lnTo>
                  <a:lnTo>
                    <a:pt x="303" y="1641"/>
                  </a:lnTo>
                  <a:lnTo>
                    <a:pt x="429" y="1666"/>
                  </a:lnTo>
                  <a:lnTo>
                    <a:pt x="555" y="1716"/>
                  </a:lnTo>
                  <a:lnTo>
                    <a:pt x="909" y="1716"/>
                  </a:lnTo>
                  <a:lnTo>
                    <a:pt x="909" y="1716"/>
                  </a:lnTo>
                  <a:lnTo>
                    <a:pt x="1136" y="1716"/>
                  </a:lnTo>
                  <a:lnTo>
                    <a:pt x="1413" y="1691"/>
                  </a:lnTo>
                  <a:lnTo>
                    <a:pt x="1691" y="1641"/>
                  </a:lnTo>
                  <a:lnTo>
                    <a:pt x="1968" y="1565"/>
                  </a:lnTo>
                  <a:lnTo>
                    <a:pt x="1968" y="1565"/>
                  </a:lnTo>
                  <a:lnTo>
                    <a:pt x="2321" y="1439"/>
                  </a:lnTo>
                  <a:lnTo>
                    <a:pt x="2624" y="1313"/>
                  </a:lnTo>
                  <a:lnTo>
                    <a:pt x="2902" y="1161"/>
                  </a:lnTo>
                  <a:lnTo>
                    <a:pt x="3154" y="1010"/>
                  </a:lnTo>
                  <a:lnTo>
                    <a:pt x="3331" y="833"/>
                  </a:lnTo>
                  <a:lnTo>
                    <a:pt x="3457" y="657"/>
                  </a:lnTo>
                  <a:lnTo>
                    <a:pt x="3532" y="505"/>
                  </a:lnTo>
                  <a:lnTo>
                    <a:pt x="3532" y="430"/>
                  </a:lnTo>
                  <a:lnTo>
                    <a:pt x="3532" y="354"/>
                  </a:lnTo>
                  <a:lnTo>
                    <a:pt x="3532" y="354"/>
                  </a:lnTo>
                  <a:lnTo>
                    <a:pt x="3482" y="278"/>
                  </a:lnTo>
                  <a:lnTo>
                    <a:pt x="3431" y="203"/>
                  </a:lnTo>
                  <a:lnTo>
                    <a:pt x="3331" y="127"/>
                  </a:lnTo>
                  <a:lnTo>
                    <a:pt x="3230" y="76"/>
                  </a:lnTo>
                  <a:lnTo>
                    <a:pt x="3103" y="51"/>
                  </a:lnTo>
                  <a:lnTo>
                    <a:pt x="2952" y="26"/>
                  </a:lnTo>
                  <a:lnTo>
                    <a:pt x="26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6"/>
            <p:cNvSpPr/>
            <p:nvPr/>
          </p:nvSpPr>
          <p:spPr>
            <a:xfrm>
              <a:off x="2091963" y="1682678"/>
              <a:ext cx="20506" cy="21021"/>
            </a:xfrm>
            <a:custGeom>
              <a:avLst/>
              <a:gdLst/>
              <a:ahLst/>
              <a:cxnLst/>
              <a:rect l="l" t="t" r="r" b="b"/>
              <a:pathLst>
                <a:path w="1035" h="1061" extrusionOk="0">
                  <a:moveTo>
                    <a:pt x="505" y="0"/>
                  </a:moveTo>
                  <a:lnTo>
                    <a:pt x="354" y="51"/>
                  </a:lnTo>
                  <a:lnTo>
                    <a:pt x="202" y="127"/>
                  </a:lnTo>
                  <a:lnTo>
                    <a:pt x="76" y="253"/>
                  </a:lnTo>
                  <a:lnTo>
                    <a:pt x="26" y="328"/>
                  </a:lnTo>
                  <a:lnTo>
                    <a:pt x="0" y="404"/>
                  </a:lnTo>
                  <a:lnTo>
                    <a:pt x="0" y="505"/>
                  </a:lnTo>
                  <a:lnTo>
                    <a:pt x="0" y="606"/>
                  </a:lnTo>
                  <a:lnTo>
                    <a:pt x="26" y="707"/>
                  </a:lnTo>
                  <a:lnTo>
                    <a:pt x="76" y="808"/>
                  </a:lnTo>
                  <a:lnTo>
                    <a:pt x="126" y="883"/>
                  </a:lnTo>
                  <a:lnTo>
                    <a:pt x="202" y="959"/>
                  </a:lnTo>
                  <a:lnTo>
                    <a:pt x="278" y="1010"/>
                  </a:lnTo>
                  <a:lnTo>
                    <a:pt x="379" y="1035"/>
                  </a:lnTo>
                  <a:lnTo>
                    <a:pt x="505" y="1060"/>
                  </a:lnTo>
                  <a:lnTo>
                    <a:pt x="682" y="1035"/>
                  </a:lnTo>
                  <a:lnTo>
                    <a:pt x="833" y="959"/>
                  </a:lnTo>
                  <a:lnTo>
                    <a:pt x="959" y="833"/>
                  </a:lnTo>
                  <a:lnTo>
                    <a:pt x="984" y="757"/>
                  </a:lnTo>
                  <a:lnTo>
                    <a:pt x="1009" y="656"/>
                  </a:lnTo>
                  <a:lnTo>
                    <a:pt x="1035" y="556"/>
                  </a:lnTo>
                  <a:lnTo>
                    <a:pt x="1035" y="455"/>
                  </a:lnTo>
                  <a:lnTo>
                    <a:pt x="1009" y="354"/>
                  </a:lnTo>
                  <a:lnTo>
                    <a:pt x="959" y="253"/>
                  </a:lnTo>
                  <a:lnTo>
                    <a:pt x="909" y="177"/>
                  </a:lnTo>
                  <a:lnTo>
                    <a:pt x="833" y="127"/>
                  </a:lnTo>
                  <a:lnTo>
                    <a:pt x="732" y="51"/>
                  </a:lnTo>
                  <a:lnTo>
                    <a:pt x="631" y="2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4B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6"/>
            <p:cNvSpPr/>
            <p:nvPr/>
          </p:nvSpPr>
          <p:spPr>
            <a:xfrm>
              <a:off x="2091963" y="1682678"/>
              <a:ext cx="20506" cy="21021"/>
            </a:xfrm>
            <a:custGeom>
              <a:avLst/>
              <a:gdLst/>
              <a:ahLst/>
              <a:cxnLst/>
              <a:rect l="l" t="t" r="r" b="b"/>
              <a:pathLst>
                <a:path w="1035" h="1061" fill="none" extrusionOk="0">
                  <a:moveTo>
                    <a:pt x="505" y="0"/>
                  </a:moveTo>
                  <a:lnTo>
                    <a:pt x="505" y="0"/>
                  </a:lnTo>
                  <a:lnTo>
                    <a:pt x="354" y="51"/>
                  </a:lnTo>
                  <a:lnTo>
                    <a:pt x="202" y="127"/>
                  </a:lnTo>
                  <a:lnTo>
                    <a:pt x="76" y="253"/>
                  </a:lnTo>
                  <a:lnTo>
                    <a:pt x="26" y="328"/>
                  </a:lnTo>
                  <a:lnTo>
                    <a:pt x="0" y="404"/>
                  </a:lnTo>
                  <a:lnTo>
                    <a:pt x="0" y="404"/>
                  </a:lnTo>
                  <a:lnTo>
                    <a:pt x="0" y="505"/>
                  </a:lnTo>
                  <a:lnTo>
                    <a:pt x="0" y="606"/>
                  </a:lnTo>
                  <a:lnTo>
                    <a:pt x="26" y="707"/>
                  </a:lnTo>
                  <a:lnTo>
                    <a:pt x="76" y="808"/>
                  </a:lnTo>
                  <a:lnTo>
                    <a:pt x="126" y="883"/>
                  </a:lnTo>
                  <a:lnTo>
                    <a:pt x="202" y="959"/>
                  </a:lnTo>
                  <a:lnTo>
                    <a:pt x="278" y="1010"/>
                  </a:lnTo>
                  <a:lnTo>
                    <a:pt x="379" y="1035"/>
                  </a:lnTo>
                  <a:lnTo>
                    <a:pt x="379" y="1035"/>
                  </a:lnTo>
                  <a:lnTo>
                    <a:pt x="505" y="1060"/>
                  </a:lnTo>
                  <a:lnTo>
                    <a:pt x="505" y="1060"/>
                  </a:lnTo>
                  <a:lnTo>
                    <a:pt x="682" y="1035"/>
                  </a:lnTo>
                  <a:lnTo>
                    <a:pt x="833" y="959"/>
                  </a:lnTo>
                  <a:lnTo>
                    <a:pt x="959" y="833"/>
                  </a:lnTo>
                  <a:lnTo>
                    <a:pt x="984" y="757"/>
                  </a:lnTo>
                  <a:lnTo>
                    <a:pt x="1009" y="656"/>
                  </a:lnTo>
                  <a:lnTo>
                    <a:pt x="1009" y="656"/>
                  </a:lnTo>
                  <a:lnTo>
                    <a:pt x="1035" y="556"/>
                  </a:lnTo>
                  <a:lnTo>
                    <a:pt x="1035" y="455"/>
                  </a:lnTo>
                  <a:lnTo>
                    <a:pt x="1009" y="354"/>
                  </a:lnTo>
                  <a:lnTo>
                    <a:pt x="959" y="253"/>
                  </a:lnTo>
                  <a:lnTo>
                    <a:pt x="909" y="177"/>
                  </a:lnTo>
                  <a:lnTo>
                    <a:pt x="833" y="127"/>
                  </a:lnTo>
                  <a:lnTo>
                    <a:pt x="732" y="51"/>
                  </a:lnTo>
                  <a:lnTo>
                    <a:pt x="631" y="26"/>
                  </a:lnTo>
                  <a:lnTo>
                    <a:pt x="631" y="26"/>
                  </a:lnTo>
                  <a:lnTo>
                    <a:pt x="5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6"/>
            <p:cNvSpPr/>
            <p:nvPr/>
          </p:nvSpPr>
          <p:spPr>
            <a:xfrm>
              <a:off x="1347599" y="1602193"/>
              <a:ext cx="266954" cy="144473"/>
            </a:xfrm>
            <a:custGeom>
              <a:avLst/>
              <a:gdLst/>
              <a:ahLst/>
              <a:cxnLst/>
              <a:rect l="l" t="t" r="r" b="b"/>
              <a:pathLst>
                <a:path w="13474" h="7292" extrusionOk="0">
                  <a:moveTo>
                    <a:pt x="5929" y="303"/>
                  </a:moveTo>
                  <a:lnTo>
                    <a:pt x="6056" y="354"/>
                  </a:lnTo>
                  <a:lnTo>
                    <a:pt x="6182" y="379"/>
                  </a:lnTo>
                  <a:lnTo>
                    <a:pt x="6283" y="429"/>
                  </a:lnTo>
                  <a:lnTo>
                    <a:pt x="6384" y="505"/>
                  </a:lnTo>
                  <a:lnTo>
                    <a:pt x="6434" y="556"/>
                  </a:lnTo>
                  <a:lnTo>
                    <a:pt x="6484" y="656"/>
                  </a:lnTo>
                  <a:lnTo>
                    <a:pt x="6484" y="732"/>
                  </a:lnTo>
                  <a:lnTo>
                    <a:pt x="6484" y="808"/>
                  </a:lnTo>
                  <a:lnTo>
                    <a:pt x="6434" y="959"/>
                  </a:lnTo>
                  <a:lnTo>
                    <a:pt x="6283" y="1136"/>
                  </a:lnTo>
                  <a:lnTo>
                    <a:pt x="6106" y="1287"/>
                  </a:lnTo>
                  <a:lnTo>
                    <a:pt x="5879" y="1464"/>
                  </a:lnTo>
                  <a:lnTo>
                    <a:pt x="5601" y="1615"/>
                  </a:lnTo>
                  <a:lnTo>
                    <a:pt x="5273" y="1741"/>
                  </a:lnTo>
                  <a:lnTo>
                    <a:pt x="4920" y="1867"/>
                  </a:lnTo>
                  <a:lnTo>
                    <a:pt x="4643" y="1943"/>
                  </a:lnTo>
                  <a:lnTo>
                    <a:pt x="4365" y="1994"/>
                  </a:lnTo>
                  <a:lnTo>
                    <a:pt x="4113" y="2019"/>
                  </a:lnTo>
                  <a:lnTo>
                    <a:pt x="3861" y="2019"/>
                  </a:lnTo>
                  <a:lnTo>
                    <a:pt x="3533" y="1994"/>
                  </a:lnTo>
                  <a:lnTo>
                    <a:pt x="3381" y="1968"/>
                  </a:lnTo>
                  <a:lnTo>
                    <a:pt x="3255" y="1943"/>
                  </a:lnTo>
                  <a:lnTo>
                    <a:pt x="3154" y="1893"/>
                  </a:lnTo>
                  <a:lnTo>
                    <a:pt x="3053" y="1817"/>
                  </a:lnTo>
                  <a:lnTo>
                    <a:pt x="3003" y="1741"/>
                  </a:lnTo>
                  <a:lnTo>
                    <a:pt x="2952" y="1666"/>
                  </a:lnTo>
                  <a:lnTo>
                    <a:pt x="2952" y="1590"/>
                  </a:lnTo>
                  <a:lnTo>
                    <a:pt x="2952" y="1514"/>
                  </a:lnTo>
                  <a:lnTo>
                    <a:pt x="3028" y="1363"/>
                  </a:lnTo>
                  <a:lnTo>
                    <a:pt x="3154" y="1186"/>
                  </a:lnTo>
                  <a:lnTo>
                    <a:pt x="3331" y="1010"/>
                  </a:lnTo>
                  <a:lnTo>
                    <a:pt x="3583" y="858"/>
                  </a:lnTo>
                  <a:lnTo>
                    <a:pt x="3861" y="707"/>
                  </a:lnTo>
                  <a:lnTo>
                    <a:pt x="4163" y="581"/>
                  </a:lnTo>
                  <a:lnTo>
                    <a:pt x="4517" y="455"/>
                  </a:lnTo>
                  <a:lnTo>
                    <a:pt x="4794" y="379"/>
                  </a:lnTo>
                  <a:lnTo>
                    <a:pt x="5072" y="329"/>
                  </a:lnTo>
                  <a:lnTo>
                    <a:pt x="5349" y="303"/>
                  </a:lnTo>
                  <a:close/>
                  <a:moveTo>
                    <a:pt x="2498" y="2246"/>
                  </a:moveTo>
                  <a:lnTo>
                    <a:pt x="2624" y="2271"/>
                  </a:lnTo>
                  <a:lnTo>
                    <a:pt x="2725" y="2296"/>
                  </a:lnTo>
                  <a:lnTo>
                    <a:pt x="2801" y="2347"/>
                  </a:lnTo>
                  <a:lnTo>
                    <a:pt x="2877" y="2423"/>
                  </a:lnTo>
                  <a:lnTo>
                    <a:pt x="2927" y="2498"/>
                  </a:lnTo>
                  <a:lnTo>
                    <a:pt x="2978" y="2599"/>
                  </a:lnTo>
                  <a:lnTo>
                    <a:pt x="3003" y="2700"/>
                  </a:lnTo>
                  <a:lnTo>
                    <a:pt x="3003" y="2801"/>
                  </a:lnTo>
                  <a:lnTo>
                    <a:pt x="3003" y="2902"/>
                  </a:lnTo>
                  <a:lnTo>
                    <a:pt x="2978" y="2978"/>
                  </a:lnTo>
                  <a:lnTo>
                    <a:pt x="2927" y="3053"/>
                  </a:lnTo>
                  <a:lnTo>
                    <a:pt x="2801" y="3179"/>
                  </a:lnTo>
                  <a:lnTo>
                    <a:pt x="2650" y="3255"/>
                  </a:lnTo>
                  <a:lnTo>
                    <a:pt x="2498" y="3306"/>
                  </a:lnTo>
                  <a:lnTo>
                    <a:pt x="2372" y="3280"/>
                  </a:lnTo>
                  <a:lnTo>
                    <a:pt x="2271" y="3255"/>
                  </a:lnTo>
                  <a:lnTo>
                    <a:pt x="2170" y="3179"/>
                  </a:lnTo>
                  <a:lnTo>
                    <a:pt x="2095" y="3129"/>
                  </a:lnTo>
                  <a:lnTo>
                    <a:pt x="2044" y="3053"/>
                  </a:lnTo>
                  <a:lnTo>
                    <a:pt x="1994" y="2952"/>
                  </a:lnTo>
                  <a:lnTo>
                    <a:pt x="1968" y="2851"/>
                  </a:lnTo>
                  <a:lnTo>
                    <a:pt x="1968" y="2751"/>
                  </a:lnTo>
                  <a:lnTo>
                    <a:pt x="1994" y="2650"/>
                  </a:lnTo>
                  <a:lnTo>
                    <a:pt x="2019" y="2549"/>
                  </a:lnTo>
                  <a:lnTo>
                    <a:pt x="2044" y="2473"/>
                  </a:lnTo>
                  <a:lnTo>
                    <a:pt x="2170" y="2347"/>
                  </a:lnTo>
                  <a:lnTo>
                    <a:pt x="2322" y="2271"/>
                  </a:lnTo>
                  <a:lnTo>
                    <a:pt x="2498" y="2246"/>
                  </a:lnTo>
                  <a:close/>
                  <a:moveTo>
                    <a:pt x="6585" y="1"/>
                  </a:moveTo>
                  <a:lnTo>
                    <a:pt x="5929" y="26"/>
                  </a:lnTo>
                  <a:lnTo>
                    <a:pt x="5273" y="76"/>
                  </a:lnTo>
                  <a:lnTo>
                    <a:pt x="4643" y="177"/>
                  </a:lnTo>
                  <a:lnTo>
                    <a:pt x="4037" y="278"/>
                  </a:lnTo>
                  <a:lnTo>
                    <a:pt x="3457" y="429"/>
                  </a:lnTo>
                  <a:lnTo>
                    <a:pt x="2927" y="606"/>
                  </a:lnTo>
                  <a:lnTo>
                    <a:pt x="2423" y="808"/>
                  </a:lnTo>
                  <a:lnTo>
                    <a:pt x="1943" y="1035"/>
                  </a:lnTo>
                  <a:lnTo>
                    <a:pt x="1539" y="1287"/>
                  </a:lnTo>
                  <a:lnTo>
                    <a:pt x="1161" y="1565"/>
                  </a:lnTo>
                  <a:lnTo>
                    <a:pt x="808" y="1842"/>
                  </a:lnTo>
                  <a:lnTo>
                    <a:pt x="530" y="2170"/>
                  </a:lnTo>
                  <a:lnTo>
                    <a:pt x="328" y="2473"/>
                  </a:lnTo>
                  <a:lnTo>
                    <a:pt x="152" y="2826"/>
                  </a:lnTo>
                  <a:lnTo>
                    <a:pt x="101" y="3003"/>
                  </a:lnTo>
                  <a:lnTo>
                    <a:pt x="51" y="3179"/>
                  </a:lnTo>
                  <a:lnTo>
                    <a:pt x="26" y="3356"/>
                  </a:lnTo>
                  <a:lnTo>
                    <a:pt x="0" y="3533"/>
                  </a:lnTo>
                  <a:lnTo>
                    <a:pt x="0" y="3734"/>
                  </a:lnTo>
                  <a:lnTo>
                    <a:pt x="26" y="3911"/>
                  </a:lnTo>
                  <a:lnTo>
                    <a:pt x="76" y="4113"/>
                  </a:lnTo>
                  <a:lnTo>
                    <a:pt x="127" y="4290"/>
                  </a:lnTo>
                  <a:lnTo>
                    <a:pt x="202" y="4466"/>
                  </a:lnTo>
                  <a:lnTo>
                    <a:pt x="303" y="4643"/>
                  </a:lnTo>
                  <a:lnTo>
                    <a:pt x="505" y="4971"/>
                  </a:lnTo>
                  <a:lnTo>
                    <a:pt x="783" y="5299"/>
                  </a:lnTo>
                  <a:lnTo>
                    <a:pt x="1136" y="5601"/>
                  </a:lnTo>
                  <a:lnTo>
                    <a:pt x="1514" y="5879"/>
                  </a:lnTo>
                  <a:lnTo>
                    <a:pt x="1943" y="6157"/>
                  </a:lnTo>
                  <a:lnTo>
                    <a:pt x="2423" y="6409"/>
                  </a:lnTo>
                  <a:lnTo>
                    <a:pt x="2927" y="6611"/>
                  </a:lnTo>
                  <a:lnTo>
                    <a:pt x="3482" y="6812"/>
                  </a:lnTo>
                  <a:lnTo>
                    <a:pt x="4062" y="6964"/>
                  </a:lnTo>
                  <a:lnTo>
                    <a:pt x="4693" y="7090"/>
                  </a:lnTo>
                  <a:lnTo>
                    <a:pt x="5324" y="7191"/>
                  </a:lnTo>
                  <a:lnTo>
                    <a:pt x="6005" y="7267"/>
                  </a:lnTo>
                  <a:lnTo>
                    <a:pt x="6686" y="7292"/>
                  </a:lnTo>
                  <a:lnTo>
                    <a:pt x="7569" y="7292"/>
                  </a:lnTo>
                  <a:lnTo>
                    <a:pt x="8225" y="7241"/>
                  </a:lnTo>
                  <a:lnTo>
                    <a:pt x="8856" y="7140"/>
                  </a:lnTo>
                  <a:lnTo>
                    <a:pt x="9436" y="7014"/>
                  </a:lnTo>
                  <a:lnTo>
                    <a:pt x="10017" y="6888"/>
                  </a:lnTo>
                  <a:lnTo>
                    <a:pt x="10572" y="6712"/>
                  </a:lnTo>
                  <a:lnTo>
                    <a:pt x="11076" y="6510"/>
                  </a:lnTo>
                  <a:lnTo>
                    <a:pt x="11530" y="6283"/>
                  </a:lnTo>
                  <a:lnTo>
                    <a:pt x="11959" y="6030"/>
                  </a:lnTo>
                  <a:lnTo>
                    <a:pt x="12338" y="5753"/>
                  </a:lnTo>
                  <a:lnTo>
                    <a:pt x="12666" y="5450"/>
                  </a:lnTo>
                  <a:lnTo>
                    <a:pt x="12943" y="5147"/>
                  </a:lnTo>
                  <a:lnTo>
                    <a:pt x="13170" y="4819"/>
                  </a:lnTo>
                  <a:lnTo>
                    <a:pt x="13347" y="4491"/>
                  </a:lnTo>
                  <a:lnTo>
                    <a:pt x="13397" y="4315"/>
                  </a:lnTo>
                  <a:lnTo>
                    <a:pt x="13448" y="4138"/>
                  </a:lnTo>
                  <a:lnTo>
                    <a:pt x="13473" y="3962"/>
                  </a:lnTo>
                  <a:lnTo>
                    <a:pt x="13473" y="3760"/>
                  </a:lnTo>
                  <a:lnTo>
                    <a:pt x="13473" y="3583"/>
                  </a:lnTo>
                  <a:lnTo>
                    <a:pt x="13448" y="3381"/>
                  </a:lnTo>
                  <a:lnTo>
                    <a:pt x="13423" y="3205"/>
                  </a:lnTo>
                  <a:lnTo>
                    <a:pt x="13347" y="3028"/>
                  </a:lnTo>
                  <a:lnTo>
                    <a:pt x="13296" y="2851"/>
                  </a:lnTo>
                  <a:lnTo>
                    <a:pt x="13196" y="2675"/>
                  </a:lnTo>
                  <a:lnTo>
                    <a:pt x="12968" y="2347"/>
                  </a:lnTo>
                  <a:lnTo>
                    <a:pt x="12691" y="2019"/>
                  </a:lnTo>
                  <a:lnTo>
                    <a:pt x="12363" y="1716"/>
                  </a:lnTo>
                  <a:lnTo>
                    <a:pt x="11985" y="1413"/>
                  </a:lnTo>
                  <a:lnTo>
                    <a:pt x="11556" y="1161"/>
                  </a:lnTo>
                  <a:lnTo>
                    <a:pt x="11076" y="909"/>
                  </a:lnTo>
                  <a:lnTo>
                    <a:pt x="10572" y="707"/>
                  </a:lnTo>
                  <a:lnTo>
                    <a:pt x="10017" y="505"/>
                  </a:lnTo>
                  <a:lnTo>
                    <a:pt x="9411" y="354"/>
                  </a:lnTo>
                  <a:lnTo>
                    <a:pt x="8806" y="202"/>
                  </a:lnTo>
                  <a:lnTo>
                    <a:pt x="8150" y="101"/>
                  </a:lnTo>
                  <a:lnTo>
                    <a:pt x="7494" y="51"/>
                  </a:lnTo>
                  <a:lnTo>
                    <a:pt x="6812" y="1"/>
                  </a:lnTo>
                  <a:close/>
                </a:path>
              </a:pathLst>
            </a:custGeom>
            <a:solidFill>
              <a:srgbClr val="F2A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6"/>
            <p:cNvSpPr/>
            <p:nvPr/>
          </p:nvSpPr>
          <p:spPr>
            <a:xfrm>
              <a:off x="1386594" y="1646676"/>
              <a:ext cx="20506" cy="21021"/>
            </a:xfrm>
            <a:custGeom>
              <a:avLst/>
              <a:gdLst/>
              <a:ahLst/>
              <a:cxnLst/>
              <a:rect l="l" t="t" r="r" b="b"/>
              <a:pathLst>
                <a:path w="1035" h="1061" fill="none" extrusionOk="0">
                  <a:moveTo>
                    <a:pt x="530" y="1061"/>
                  </a:moveTo>
                  <a:lnTo>
                    <a:pt x="530" y="1061"/>
                  </a:lnTo>
                  <a:lnTo>
                    <a:pt x="404" y="1035"/>
                  </a:lnTo>
                  <a:lnTo>
                    <a:pt x="404" y="1035"/>
                  </a:lnTo>
                  <a:lnTo>
                    <a:pt x="303" y="1010"/>
                  </a:lnTo>
                  <a:lnTo>
                    <a:pt x="202" y="934"/>
                  </a:lnTo>
                  <a:lnTo>
                    <a:pt x="127" y="884"/>
                  </a:lnTo>
                  <a:lnTo>
                    <a:pt x="76" y="808"/>
                  </a:lnTo>
                  <a:lnTo>
                    <a:pt x="26" y="707"/>
                  </a:lnTo>
                  <a:lnTo>
                    <a:pt x="0" y="606"/>
                  </a:lnTo>
                  <a:lnTo>
                    <a:pt x="0" y="506"/>
                  </a:lnTo>
                  <a:lnTo>
                    <a:pt x="26" y="405"/>
                  </a:lnTo>
                  <a:lnTo>
                    <a:pt x="26" y="405"/>
                  </a:lnTo>
                  <a:lnTo>
                    <a:pt x="51" y="304"/>
                  </a:lnTo>
                  <a:lnTo>
                    <a:pt x="76" y="228"/>
                  </a:lnTo>
                  <a:lnTo>
                    <a:pt x="202" y="102"/>
                  </a:lnTo>
                  <a:lnTo>
                    <a:pt x="354" y="26"/>
                  </a:lnTo>
                  <a:lnTo>
                    <a:pt x="530" y="1"/>
                  </a:lnTo>
                  <a:lnTo>
                    <a:pt x="530" y="1"/>
                  </a:lnTo>
                  <a:lnTo>
                    <a:pt x="656" y="26"/>
                  </a:lnTo>
                  <a:lnTo>
                    <a:pt x="656" y="26"/>
                  </a:lnTo>
                  <a:lnTo>
                    <a:pt x="757" y="51"/>
                  </a:lnTo>
                  <a:lnTo>
                    <a:pt x="833" y="102"/>
                  </a:lnTo>
                  <a:lnTo>
                    <a:pt x="909" y="178"/>
                  </a:lnTo>
                  <a:lnTo>
                    <a:pt x="959" y="253"/>
                  </a:lnTo>
                  <a:lnTo>
                    <a:pt x="1010" y="354"/>
                  </a:lnTo>
                  <a:lnTo>
                    <a:pt x="1035" y="455"/>
                  </a:lnTo>
                  <a:lnTo>
                    <a:pt x="1035" y="556"/>
                  </a:lnTo>
                  <a:lnTo>
                    <a:pt x="1035" y="657"/>
                  </a:lnTo>
                  <a:lnTo>
                    <a:pt x="1035" y="657"/>
                  </a:lnTo>
                  <a:lnTo>
                    <a:pt x="1010" y="733"/>
                  </a:lnTo>
                  <a:lnTo>
                    <a:pt x="959" y="808"/>
                  </a:lnTo>
                  <a:lnTo>
                    <a:pt x="833" y="934"/>
                  </a:lnTo>
                  <a:lnTo>
                    <a:pt x="682" y="1010"/>
                  </a:lnTo>
                  <a:lnTo>
                    <a:pt x="530" y="10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6"/>
            <p:cNvSpPr/>
            <p:nvPr/>
          </p:nvSpPr>
          <p:spPr>
            <a:xfrm>
              <a:off x="1406091" y="1608197"/>
              <a:ext cx="69998" cy="33998"/>
            </a:xfrm>
            <a:custGeom>
              <a:avLst/>
              <a:gdLst/>
              <a:ahLst/>
              <a:cxnLst/>
              <a:rect l="l" t="t" r="r" b="b"/>
              <a:pathLst>
                <a:path w="3533" h="1716" fill="none" extrusionOk="0">
                  <a:moveTo>
                    <a:pt x="909" y="1716"/>
                  </a:moveTo>
                  <a:lnTo>
                    <a:pt x="909" y="1716"/>
                  </a:lnTo>
                  <a:lnTo>
                    <a:pt x="581" y="1691"/>
                  </a:lnTo>
                  <a:lnTo>
                    <a:pt x="429" y="1665"/>
                  </a:lnTo>
                  <a:lnTo>
                    <a:pt x="303" y="1640"/>
                  </a:lnTo>
                  <a:lnTo>
                    <a:pt x="202" y="1590"/>
                  </a:lnTo>
                  <a:lnTo>
                    <a:pt x="101" y="1514"/>
                  </a:lnTo>
                  <a:lnTo>
                    <a:pt x="51" y="1438"/>
                  </a:lnTo>
                  <a:lnTo>
                    <a:pt x="0" y="1363"/>
                  </a:lnTo>
                  <a:lnTo>
                    <a:pt x="0" y="1363"/>
                  </a:lnTo>
                  <a:lnTo>
                    <a:pt x="0" y="1287"/>
                  </a:lnTo>
                  <a:lnTo>
                    <a:pt x="0" y="1211"/>
                  </a:lnTo>
                  <a:lnTo>
                    <a:pt x="76" y="1060"/>
                  </a:lnTo>
                  <a:lnTo>
                    <a:pt x="202" y="883"/>
                  </a:lnTo>
                  <a:lnTo>
                    <a:pt x="379" y="707"/>
                  </a:lnTo>
                  <a:lnTo>
                    <a:pt x="631" y="555"/>
                  </a:lnTo>
                  <a:lnTo>
                    <a:pt x="909" y="404"/>
                  </a:lnTo>
                  <a:lnTo>
                    <a:pt x="1211" y="278"/>
                  </a:lnTo>
                  <a:lnTo>
                    <a:pt x="1565" y="152"/>
                  </a:lnTo>
                  <a:lnTo>
                    <a:pt x="1565" y="152"/>
                  </a:lnTo>
                  <a:lnTo>
                    <a:pt x="1842" y="76"/>
                  </a:lnTo>
                  <a:lnTo>
                    <a:pt x="2120" y="26"/>
                  </a:lnTo>
                  <a:lnTo>
                    <a:pt x="2397" y="0"/>
                  </a:lnTo>
                  <a:lnTo>
                    <a:pt x="2624" y="0"/>
                  </a:lnTo>
                  <a:lnTo>
                    <a:pt x="2624" y="0"/>
                  </a:lnTo>
                  <a:lnTo>
                    <a:pt x="2977" y="0"/>
                  </a:lnTo>
                  <a:lnTo>
                    <a:pt x="3104" y="51"/>
                  </a:lnTo>
                  <a:lnTo>
                    <a:pt x="3230" y="76"/>
                  </a:lnTo>
                  <a:lnTo>
                    <a:pt x="3331" y="126"/>
                  </a:lnTo>
                  <a:lnTo>
                    <a:pt x="3432" y="202"/>
                  </a:lnTo>
                  <a:lnTo>
                    <a:pt x="3482" y="253"/>
                  </a:lnTo>
                  <a:lnTo>
                    <a:pt x="3532" y="353"/>
                  </a:lnTo>
                  <a:lnTo>
                    <a:pt x="3532" y="353"/>
                  </a:lnTo>
                  <a:lnTo>
                    <a:pt x="3532" y="429"/>
                  </a:lnTo>
                  <a:lnTo>
                    <a:pt x="3532" y="505"/>
                  </a:lnTo>
                  <a:lnTo>
                    <a:pt x="3482" y="656"/>
                  </a:lnTo>
                  <a:lnTo>
                    <a:pt x="3331" y="833"/>
                  </a:lnTo>
                  <a:lnTo>
                    <a:pt x="3154" y="984"/>
                  </a:lnTo>
                  <a:lnTo>
                    <a:pt x="2927" y="1161"/>
                  </a:lnTo>
                  <a:lnTo>
                    <a:pt x="2649" y="1312"/>
                  </a:lnTo>
                  <a:lnTo>
                    <a:pt x="2321" y="1438"/>
                  </a:lnTo>
                  <a:lnTo>
                    <a:pt x="1968" y="1564"/>
                  </a:lnTo>
                  <a:lnTo>
                    <a:pt x="1968" y="1564"/>
                  </a:lnTo>
                  <a:lnTo>
                    <a:pt x="1691" y="1640"/>
                  </a:lnTo>
                  <a:lnTo>
                    <a:pt x="1413" y="1691"/>
                  </a:lnTo>
                  <a:lnTo>
                    <a:pt x="1161" y="1716"/>
                  </a:lnTo>
                  <a:lnTo>
                    <a:pt x="909" y="17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6"/>
            <p:cNvSpPr/>
            <p:nvPr/>
          </p:nvSpPr>
          <p:spPr>
            <a:xfrm>
              <a:off x="1347599" y="1602193"/>
              <a:ext cx="266954" cy="144473"/>
            </a:xfrm>
            <a:custGeom>
              <a:avLst/>
              <a:gdLst/>
              <a:ahLst/>
              <a:cxnLst/>
              <a:rect l="l" t="t" r="r" b="b"/>
              <a:pathLst>
                <a:path w="13474" h="7292" fill="none" extrusionOk="0">
                  <a:moveTo>
                    <a:pt x="6585" y="1"/>
                  </a:moveTo>
                  <a:lnTo>
                    <a:pt x="6585" y="1"/>
                  </a:lnTo>
                  <a:lnTo>
                    <a:pt x="5929" y="26"/>
                  </a:lnTo>
                  <a:lnTo>
                    <a:pt x="5273" y="76"/>
                  </a:lnTo>
                  <a:lnTo>
                    <a:pt x="4643" y="177"/>
                  </a:lnTo>
                  <a:lnTo>
                    <a:pt x="4037" y="278"/>
                  </a:lnTo>
                  <a:lnTo>
                    <a:pt x="3457" y="429"/>
                  </a:lnTo>
                  <a:lnTo>
                    <a:pt x="2927" y="606"/>
                  </a:lnTo>
                  <a:lnTo>
                    <a:pt x="2423" y="808"/>
                  </a:lnTo>
                  <a:lnTo>
                    <a:pt x="1943" y="1035"/>
                  </a:lnTo>
                  <a:lnTo>
                    <a:pt x="1539" y="1287"/>
                  </a:lnTo>
                  <a:lnTo>
                    <a:pt x="1161" y="1565"/>
                  </a:lnTo>
                  <a:lnTo>
                    <a:pt x="808" y="1842"/>
                  </a:lnTo>
                  <a:lnTo>
                    <a:pt x="530" y="2170"/>
                  </a:lnTo>
                  <a:lnTo>
                    <a:pt x="328" y="2473"/>
                  </a:lnTo>
                  <a:lnTo>
                    <a:pt x="152" y="2826"/>
                  </a:lnTo>
                  <a:lnTo>
                    <a:pt x="101" y="3003"/>
                  </a:lnTo>
                  <a:lnTo>
                    <a:pt x="51" y="3179"/>
                  </a:lnTo>
                  <a:lnTo>
                    <a:pt x="26" y="3356"/>
                  </a:lnTo>
                  <a:lnTo>
                    <a:pt x="0" y="3533"/>
                  </a:lnTo>
                  <a:lnTo>
                    <a:pt x="0" y="3533"/>
                  </a:lnTo>
                  <a:lnTo>
                    <a:pt x="0" y="3734"/>
                  </a:lnTo>
                  <a:lnTo>
                    <a:pt x="26" y="3911"/>
                  </a:lnTo>
                  <a:lnTo>
                    <a:pt x="76" y="4113"/>
                  </a:lnTo>
                  <a:lnTo>
                    <a:pt x="127" y="4290"/>
                  </a:lnTo>
                  <a:lnTo>
                    <a:pt x="202" y="4466"/>
                  </a:lnTo>
                  <a:lnTo>
                    <a:pt x="303" y="4643"/>
                  </a:lnTo>
                  <a:lnTo>
                    <a:pt x="505" y="4971"/>
                  </a:lnTo>
                  <a:lnTo>
                    <a:pt x="783" y="5299"/>
                  </a:lnTo>
                  <a:lnTo>
                    <a:pt x="1136" y="5601"/>
                  </a:lnTo>
                  <a:lnTo>
                    <a:pt x="1514" y="5879"/>
                  </a:lnTo>
                  <a:lnTo>
                    <a:pt x="1943" y="6157"/>
                  </a:lnTo>
                  <a:lnTo>
                    <a:pt x="2423" y="6409"/>
                  </a:lnTo>
                  <a:lnTo>
                    <a:pt x="2927" y="6611"/>
                  </a:lnTo>
                  <a:lnTo>
                    <a:pt x="3482" y="6812"/>
                  </a:lnTo>
                  <a:lnTo>
                    <a:pt x="4062" y="6964"/>
                  </a:lnTo>
                  <a:lnTo>
                    <a:pt x="4693" y="7090"/>
                  </a:lnTo>
                  <a:lnTo>
                    <a:pt x="5324" y="7191"/>
                  </a:lnTo>
                  <a:lnTo>
                    <a:pt x="6005" y="7267"/>
                  </a:lnTo>
                  <a:lnTo>
                    <a:pt x="6686" y="7292"/>
                  </a:lnTo>
                  <a:lnTo>
                    <a:pt x="6686" y="7292"/>
                  </a:lnTo>
                  <a:lnTo>
                    <a:pt x="6888" y="7292"/>
                  </a:lnTo>
                  <a:lnTo>
                    <a:pt x="6888" y="7292"/>
                  </a:lnTo>
                  <a:lnTo>
                    <a:pt x="7569" y="7292"/>
                  </a:lnTo>
                  <a:lnTo>
                    <a:pt x="8225" y="7241"/>
                  </a:lnTo>
                  <a:lnTo>
                    <a:pt x="8856" y="7140"/>
                  </a:lnTo>
                  <a:lnTo>
                    <a:pt x="9436" y="7014"/>
                  </a:lnTo>
                  <a:lnTo>
                    <a:pt x="10017" y="6888"/>
                  </a:lnTo>
                  <a:lnTo>
                    <a:pt x="10572" y="6712"/>
                  </a:lnTo>
                  <a:lnTo>
                    <a:pt x="11076" y="6510"/>
                  </a:lnTo>
                  <a:lnTo>
                    <a:pt x="11530" y="6283"/>
                  </a:lnTo>
                  <a:lnTo>
                    <a:pt x="11959" y="6030"/>
                  </a:lnTo>
                  <a:lnTo>
                    <a:pt x="12338" y="5753"/>
                  </a:lnTo>
                  <a:lnTo>
                    <a:pt x="12666" y="5450"/>
                  </a:lnTo>
                  <a:lnTo>
                    <a:pt x="12943" y="5147"/>
                  </a:lnTo>
                  <a:lnTo>
                    <a:pt x="13170" y="4819"/>
                  </a:lnTo>
                  <a:lnTo>
                    <a:pt x="13347" y="4491"/>
                  </a:lnTo>
                  <a:lnTo>
                    <a:pt x="13397" y="4315"/>
                  </a:lnTo>
                  <a:lnTo>
                    <a:pt x="13448" y="4138"/>
                  </a:lnTo>
                  <a:lnTo>
                    <a:pt x="13473" y="3962"/>
                  </a:lnTo>
                  <a:lnTo>
                    <a:pt x="13473" y="3760"/>
                  </a:lnTo>
                  <a:lnTo>
                    <a:pt x="13473" y="3760"/>
                  </a:lnTo>
                  <a:lnTo>
                    <a:pt x="13473" y="3583"/>
                  </a:lnTo>
                  <a:lnTo>
                    <a:pt x="13448" y="3381"/>
                  </a:lnTo>
                  <a:lnTo>
                    <a:pt x="13423" y="3205"/>
                  </a:lnTo>
                  <a:lnTo>
                    <a:pt x="13347" y="3028"/>
                  </a:lnTo>
                  <a:lnTo>
                    <a:pt x="13296" y="2851"/>
                  </a:lnTo>
                  <a:lnTo>
                    <a:pt x="13196" y="2675"/>
                  </a:lnTo>
                  <a:lnTo>
                    <a:pt x="12968" y="2347"/>
                  </a:lnTo>
                  <a:lnTo>
                    <a:pt x="12691" y="2019"/>
                  </a:lnTo>
                  <a:lnTo>
                    <a:pt x="12363" y="1716"/>
                  </a:lnTo>
                  <a:lnTo>
                    <a:pt x="11985" y="1413"/>
                  </a:lnTo>
                  <a:lnTo>
                    <a:pt x="11556" y="1161"/>
                  </a:lnTo>
                  <a:lnTo>
                    <a:pt x="11076" y="909"/>
                  </a:lnTo>
                  <a:lnTo>
                    <a:pt x="10572" y="707"/>
                  </a:lnTo>
                  <a:lnTo>
                    <a:pt x="10017" y="505"/>
                  </a:lnTo>
                  <a:lnTo>
                    <a:pt x="9411" y="354"/>
                  </a:lnTo>
                  <a:lnTo>
                    <a:pt x="8806" y="202"/>
                  </a:lnTo>
                  <a:lnTo>
                    <a:pt x="8150" y="101"/>
                  </a:lnTo>
                  <a:lnTo>
                    <a:pt x="7494" y="51"/>
                  </a:lnTo>
                  <a:lnTo>
                    <a:pt x="6812" y="1"/>
                  </a:lnTo>
                  <a:lnTo>
                    <a:pt x="6812" y="1"/>
                  </a:lnTo>
                  <a:lnTo>
                    <a:pt x="6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6"/>
            <p:cNvSpPr/>
            <p:nvPr/>
          </p:nvSpPr>
          <p:spPr>
            <a:xfrm>
              <a:off x="1406091" y="1608197"/>
              <a:ext cx="69998" cy="33998"/>
            </a:xfrm>
            <a:custGeom>
              <a:avLst/>
              <a:gdLst/>
              <a:ahLst/>
              <a:cxnLst/>
              <a:rect l="l" t="t" r="r" b="b"/>
              <a:pathLst>
                <a:path w="3533" h="1716" extrusionOk="0">
                  <a:moveTo>
                    <a:pt x="2397" y="0"/>
                  </a:moveTo>
                  <a:lnTo>
                    <a:pt x="2120" y="26"/>
                  </a:lnTo>
                  <a:lnTo>
                    <a:pt x="1842" y="76"/>
                  </a:lnTo>
                  <a:lnTo>
                    <a:pt x="1565" y="152"/>
                  </a:lnTo>
                  <a:lnTo>
                    <a:pt x="1211" y="278"/>
                  </a:lnTo>
                  <a:lnTo>
                    <a:pt x="909" y="404"/>
                  </a:lnTo>
                  <a:lnTo>
                    <a:pt x="631" y="555"/>
                  </a:lnTo>
                  <a:lnTo>
                    <a:pt x="379" y="707"/>
                  </a:lnTo>
                  <a:lnTo>
                    <a:pt x="202" y="883"/>
                  </a:lnTo>
                  <a:lnTo>
                    <a:pt x="76" y="1060"/>
                  </a:lnTo>
                  <a:lnTo>
                    <a:pt x="0" y="1211"/>
                  </a:lnTo>
                  <a:lnTo>
                    <a:pt x="0" y="1287"/>
                  </a:lnTo>
                  <a:lnTo>
                    <a:pt x="0" y="1363"/>
                  </a:lnTo>
                  <a:lnTo>
                    <a:pt x="51" y="1438"/>
                  </a:lnTo>
                  <a:lnTo>
                    <a:pt x="101" y="1514"/>
                  </a:lnTo>
                  <a:lnTo>
                    <a:pt x="202" y="1590"/>
                  </a:lnTo>
                  <a:lnTo>
                    <a:pt x="303" y="1640"/>
                  </a:lnTo>
                  <a:lnTo>
                    <a:pt x="429" y="1665"/>
                  </a:lnTo>
                  <a:lnTo>
                    <a:pt x="581" y="1691"/>
                  </a:lnTo>
                  <a:lnTo>
                    <a:pt x="909" y="1716"/>
                  </a:lnTo>
                  <a:lnTo>
                    <a:pt x="1161" y="1716"/>
                  </a:lnTo>
                  <a:lnTo>
                    <a:pt x="1413" y="1691"/>
                  </a:lnTo>
                  <a:lnTo>
                    <a:pt x="1691" y="1640"/>
                  </a:lnTo>
                  <a:lnTo>
                    <a:pt x="1968" y="1564"/>
                  </a:lnTo>
                  <a:lnTo>
                    <a:pt x="2321" y="1438"/>
                  </a:lnTo>
                  <a:lnTo>
                    <a:pt x="2649" y="1312"/>
                  </a:lnTo>
                  <a:lnTo>
                    <a:pt x="2927" y="1161"/>
                  </a:lnTo>
                  <a:lnTo>
                    <a:pt x="3154" y="984"/>
                  </a:lnTo>
                  <a:lnTo>
                    <a:pt x="3331" y="833"/>
                  </a:lnTo>
                  <a:lnTo>
                    <a:pt x="3482" y="656"/>
                  </a:lnTo>
                  <a:lnTo>
                    <a:pt x="3532" y="505"/>
                  </a:lnTo>
                  <a:lnTo>
                    <a:pt x="3532" y="429"/>
                  </a:lnTo>
                  <a:lnTo>
                    <a:pt x="3532" y="353"/>
                  </a:lnTo>
                  <a:lnTo>
                    <a:pt x="3482" y="253"/>
                  </a:lnTo>
                  <a:lnTo>
                    <a:pt x="3432" y="202"/>
                  </a:lnTo>
                  <a:lnTo>
                    <a:pt x="3331" y="126"/>
                  </a:lnTo>
                  <a:lnTo>
                    <a:pt x="3230" y="76"/>
                  </a:lnTo>
                  <a:lnTo>
                    <a:pt x="3104" y="51"/>
                  </a:lnTo>
                  <a:lnTo>
                    <a:pt x="2977" y="0"/>
                  </a:lnTo>
                  <a:close/>
                </a:path>
              </a:pathLst>
            </a:custGeom>
            <a:solidFill>
              <a:srgbClr val="F4B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6"/>
            <p:cNvSpPr/>
            <p:nvPr/>
          </p:nvSpPr>
          <p:spPr>
            <a:xfrm>
              <a:off x="1406091" y="1608197"/>
              <a:ext cx="69998" cy="33998"/>
            </a:xfrm>
            <a:custGeom>
              <a:avLst/>
              <a:gdLst/>
              <a:ahLst/>
              <a:cxnLst/>
              <a:rect l="l" t="t" r="r" b="b"/>
              <a:pathLst>
                <a:path w="3533" h="1716" fill="none" extrusionOk="0">
                  <a:moveTo>
                    <a:pt x="2624" y="0"/>
                  </a:moveTo>
                  <a:lnTo>
                    <a:pt x="2624" y="0"/>
                  </a:lnTo>
                  <a:lnTo>
                    <a:pt x="2397" y="0"/>
                  </a:lnTo>
                  <a:lnTo>
                    <a:pt x="2120" y="26"/>
                  </a:lnTo>
                  <a:lnTo>
                    <a:pt x="1842" y="76"/>
                  </a:lnTo>
                  <a:lnTo>
                    <a:pt x="1565" y="152"/>
                  </a:lnTo>
                  <a:lnTo>
                    <a:pt x="1565" y="152"/>
                  </a:lnTo>
                  <a:lnTo>
                    <a:pt x="1211" y="278"/>
                  </a:lnTo>
                  <a:lnTo>
                    <a:pt x="909" y="404"/>
                  </a:lnTo>
                  <a:lnTo>
                    <a:pt x="631" y="555"/>
                  </a:lnTo>
                  <a:lnTo>
                    <a:pt x="379" y="707"/>
                  </a:lnTo>
                  <a:lnTo>
                    <a:pt x="202" y="883"/>
                  </a:lnTo>
                  <a:lnTo>
                    <a:pt x="76" y="1060"/>
                  </a:lnTo>
                  <a:lnTo>
                    <a:pt x="0" y="1211"/>
                  </a:lnTo>
                  <a:lnTo>
                    <a:pt x="0" y="1287"/>
                  </a:lnTo>
                  <a:lnTo>
                    <a:pt x="0" y="1363"/>
                  </a:lnTo>
                  <a:lnTo>
                    <a:pt x="0" y="1363"/>
                  </a:lnTo>
                  <a:lnTo>
                    <a:pt x="51" y="1438"/>
                  </a:lnTo>
                  <a:lnTo>
                    <a:pt x="101" y="1514"/>
                  </a:lnTo>
                  <a:lnTo>
                    <a:pt x="202" y="1590"/>
                  </a:lnTo>
                  <a:lnTo>
                    <a:pt x="303" y="1640"/>
                  </a:lnTo>
                  <a:lnTo>
                    <a:pt x="429" y="1665"/>
                  </a:lnTo>
                  <a:lnTo>
                    <a:pt x="581" y="1691"/>
                  </a:lnTo>
                  <a:lnTo>
                    <a:pt x="909" y="1716"/>
                  </a:lnTo>
                  <a:lnTo>
                    <a:pt x="909" y="1716"/>
                  </a:lnTo>
                  <a:lnTo>
                    <a:pt x="1161" y="1716"/>
                  </a:lnTo>
                  <a:lnTo>
                    <a:pt x="1413" y="1691"/>
                  </a:lnTo>
                  <a:lnTo>
                    <a:pt x="1691" y="1640"/>
                  </a:lnTo>
                  <a:lnTo>
                    <a:pt x="1968" y="1564"/>
                  </a:lnTo>
                  <a:lnTo>
                    <a:pt x="1968" y="1564"/>
                  </a:lnTo>
                  <a:lnTo>
                    <a:pt x="2321" y="1438"/>
                  </a:lnTo>
                  <a:lnTo>
                    <a:pt x="2649" y="1312"/>
                  </a:lnTo>
                  <a:lnTo>
                    <a:pt x="2927" y="1161"/>
                  </a:lnTo>
                  <a:lnTo>
                    <a:pt x="3154" y="984"/>
                  </a:lnTo>
                  <a:lnTo>
                    <a:pt x="3331" y="833"/>
                  </a:lnTo>
                  <a:lnTo>
                    <a:pt x="3482" y="656"/>
                  </a:lnTo>
                  <a:lnTo>
                    <a:pt x="3532" y="505"/>
                  </a:lnTo>
                  <a:lnTo>
                    <a:pt x="3532" y="429"/>
                  </a:lnTo>
                  <a:lnTo>
                    <a:pt x="3532" y="353"/>
                  </a:lnTo>
                  <a:lnTo>
                    <a:pt x="3532" y="353"/>
                  </a:lnTo>
                  <a:lnTo>
                    <a:pt x="3482" y="253"/>
                  </a:lnTo>
                  <a:lnTo>
                    <a:pt x="3432" y="202"/>
                  </a:lnTo>
                  <a:lnTo>
                    <a:pt x="3331" y="126"/>
                  </a:lnTo>
                  <a:lnTo>
                    <a:pt x="3230" y="76"/>
                  </a:lnTo>
                  <a:lnTo>
                    <a:pt x="3104" y="51"/>
                  </a:lnTo>
                  <a:lnTo>
                    <a:pt x="2977" y="0"/>
                  </a:lnTo>
                  <a:lnTo>
                    <a:pt x="26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6"/>
            <p:cNvSpPr/>
            <p:nvPr/>
          </p:nvSpPr>
          <p:spPr>
            <a:xfrm>
              <a:off x="1386594" y="1646676"/>
              <a:ext cx="20506" cy="21021"/>
            </a:xfrm>
            <a:custGeom>
              <a:avLst/>
              <a:gdLst/>
              <a:ahLst/>
              <a:cxnLst/>
              <a:rect l="l" t="t" r="r" b="b"/>
              <a:pathLst>
                <a:path w="1035" h="1061" extrusionOk="0">
                  <a:moveTo>
                    <a:pt x="530" y="1"/>
                  </a:moveTo>
                  <a:lnTo>
                    <a:pt x="354" y="26"/>
                  </a:lnTo>
                  <a:lnTo>
                    <a:pt x="202" y="102"/>
                  </a:lnTo>
                  <a:lnTo>
                    <a:pt x="76" y="228"/>
                  </a:lnTo>
                  <a:lnTo>
                    <a:pt x="51" y="304"/>
                  </a:lnTo>
                  <a:lnTo>
                    <a:pt x="26" y="405"/>
                  </a:lnTo>
                  <a:lnTo>
                    <a:pt x="0" y="506"/>
                  </a:lnTo>
                  <a:lnTo>
                    <a:pt x="0" y="606"/>
                  </a:lnTo>
                  <a:lnTo>
                    <a:pt x="26" y="707"/>
                  </a:lnTo>
                  <a:lnTo>
                    <a:pt x="76" y="808"/>
                  </a:lnTo>
                  <a:lnTo>
                    <a:pt x="127" y="884"/>
                  </a:lnTo>
                  <a:lnTo>
                    <a:pt x="202" y="934"/>
                  </a:lnTo>
                  <a:lnTo>
                    <a:pt x="303" y="1010"/>
                  </a:lnTo>
                  <a:lnTo>
                    <a:pt x="404" y="1035"/>
                  </a:lnTo>
                  <a:lnTo>
                    <a:pt x="530" y="1061"/>
                  </a:lnTo>
                  <a:lnTo>
                    <a:pt x="682" y="1010"/>
                  </a:lnTo>
                  <a:lnTo>
                    <a:pt x="833" y="934"/>
                  </a:lnTo>
                  <a:lnTo>
                    <a:pt x="959" y="808"/>
                  </a:lnTo>
                  <a:lnTo>
                    <a:pt x="1010" y="733"/>
                  </a:lnTo>
                  <a:lnTo>
                    <a:pt x="1035" y="657"/>
                  </a:lnTo>
                  <a:lnTo>
                    <a:pt x="1035" y="556"/>
                  </a:lnTo>
                  <a:lnTo>
                    <a:pt x="1035" y="455"/>
                  </a:lnTo>
                  <a:lnTo>
                    <a:pt x="1010" y="354"/>
                  </a:lnTo>
                  <a:lnTo>
                    <a:pt x="959" y="253"/>
                  </a:lnTo>
                  <a:lnTo>
                    <a:pt x="909" y="178"/>
                  </a:lnTo>
                  <a:lnTo>
                    <a:pt x="833" y="102"/>
                  </a:lnTo>
                  <a:lnTo>
                    <a:pt x="757" y="51"/>
                  </a:lnTo>
                  <a:lnTo>
                    <a:pt x="656" y="26"/>
                  </a:lnTo>
                  <a:lnTo>
                    <a:pt x="530" y="1"/>
                  </a:lnTo>
                  <a:close/>
                </a:path>
              </a:pathLst>
            </a:custGeom>
            <a:solidFill>
              <a:srgbClr val="F4B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6"/>
            <p:cNvSpPr/>
            <p:nvPr/>
          </p:nvSpPr>
          <p:spPr>
            <a:xfrm>
              <a:off x="1386594" y="1646676"/>
              <a:ext cx="20506" cy="21021"/>
            </a:xfrm>
            <a:custGeom>
              <a:avLst/>
              <a:gdLst/>
              <a:ahLst/>
              <a:cxnLst/>
              <a:rect l="l" t="t" r="r" b="b"/>
              <a:pathLst>
                <a:path w="1035" h="1061" fill="none" extrusionOk="0">
                  <a:moveTo>
                    <a:pt x="530" y="1"/>
                  </a:moveTo>
                  <a:lnTo>
                    <a:pt x="530" y="1"/>
                  </a:lnTo>
                  <a:lnTo>
                    <a:pt x="354" y="26"/>
                  </a:lnTo>
                  <a:lnTo>
                    <a:pt x="202" y="102"/>
                  </a:lnTo>
                  <a:lnTo>
                    <a:pt x="76" y="228"/>
                  </a:lnTo>
                  <a:lnTo>
                    <a:pt x="51" y="304"/>
                  </a:lnTo>
                  <a:lnTo>
                    <a:pt x="26" y="405"/>
                  </a:lnTo>
                  <a:lnTo>
                    <a:pt x="26" y="405"/>
                  </a:lnTo>
                  <a:lnTo>
                    <a:pt x="0" y="506"/>
                  </a:lnTo>
                  <a:lnTo>
                    <a:pt x="0" y="606"/>
                  </a:lnTo>
                  <a:lnTo>
                    <a:pt x="26" y="707"/>
                  </a:lnTo>
                  <a:lnTo>
                    <a:pt x="76" y="808"/>
                  </a:lnTo>
                  <a:lnTo>
                    <a:pt x="127" y="884"/>
                  </a:lnTo>
                  <a:lnTo>
                    <a:pt x="202" y="934"/>
                  </a:lnTo>
                  <a:lnTo>
                    <a:pt x="303" y="1010"/>
                  </a:lnTo>
                  <a:lnTo>
                    <a:pt x="404" y="1035"/>
                  </a:lnTo>
                  <a:lnTo>
                    <a:pt x="404" y="1035"/>
                  </a:lnTo>
                  <a:lnTo>
                    <a:pt x="530" y="1061"/>
                  </a:lnTo>
                  <a:lnTo>
                    <a:pt x="530" y="1061"/>
                  </a:lnTo>
                  <a:lnTo>
                    <a:pt x="682" y="1010"/>
                  </a:lnTo>
                  <a:lnTo>
                    <a:pt x="833" y="934"/>
                  </a:lnTo>
                  <a:lnTo>
                    <a:pt x="959" y="808"/>
                  </a:lnTo>
                  <a:lnTo>
                    <a:pt x="1010" y="733"/>
                  </a:lnTo>
                  <a:lnTo>
                    <a:pt x="1035" y="657"/>
                  </a:lnTo>
                  <a:lnTo>
                    <a:pt x="1035" y="657"/>
                  </a:lnTo>
                  <a:lnTo>
                    <a:pt x="1035" y="556"/>
                  </a:lnTo>
                  <a:lnTo>
                    <a:pt x="1035" y="455"/>
                  </a:lnTo>
                  <a:lnTo>
                    <a:pt x="1010" y="354"/>
                  </a:lnTo>
                  <a:lnTo>
                    <a:pt x="959" y="253"/>
                  </a:lnTo>
                  <a:lnTo>
                    <a:pt x="909" y="178"/>
                  </a:lnTo>
                  <a:lnTo>
                    <a:pt x="833" y="102"/>
                  </a:lnTo>
                  <a:lnTo>
                    <a:pt x="757" y="51"/>
                  </a:lnTo>
                  <a:lnTo>
                    <a:pt x="656" y="26"/>
                  </a:lnTo>
                  <a:lnTo>
                    <a:pt x="656" y="26"/>
                  </a:lnTo>
                  <a:lnTo>
                    <a:pt x="5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6"/>
            <p:cNvSpPr/>
            <p:nvPr/>
          </p:nvSpPr>
          <p:spPr>
            <a:xfrm>
              <a:off x="1824014" y="1090790"/>
              <a:ext cx="9510" cy="9530"/>
            </a:xfrm>
            <a:custGeom>
              <a:avLst/>
              <a:gdLst/>
              <a:ahLst/>
              <a:cxnLst/>
              <a:rect l="l" t="t" r="r" b="b"/>
              <a:pathLst>
                <a:path w="480" h="481" extrusionOk="0">
                  <a:moveTo>
                    <a:pt x="253" y="1"/>
                  </a:moveTo>
                  <a:lnTo>
                    <a:pt x="152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28"/>
                  </a:lnTo>
                  <a:lnTo>
                    <a:pt x="25" y="329"/>
                  </a:lnTo>
                  <a:lnTo>
                    <a:pt x="76" y="404"/>
                  </a:lnTo>
                  <a:lnTo>
                    <a:pt x="152" y="455"/>
                  </a:lnTo>
                  <a:lnTo>
                    <a:pt x="253" y="480"/>
                  </a:lnTo>
                  <a:lnTo>
                    <a:pt x="328" y="455"/>
                  </a:lnTo>
                  <a:lnTo>
                    <a:pt x="404" y="404"/>
                  </a:lnTo>
                  <a:lnTo>
                    <a:pt x="480" y="329"/>
                  </a:lnTo>
                  <a:lnTo>
                    <a:pt x="480" y="253"/>
                  </a:lnTo>
                  <a:lnTo>
                    <a:pt x="480" y="152"/>
                  </a:lnTo>
                  <a:lnTo>
                    <a:pt x="429" y="76"/>
                  </a:lnTo>
                  <a:lnTo>
                    <a:pt x="353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6"/>
            <p:cNvSpPr/>
            <p:nvPr/>
          </p:nvSpPr>
          <p:spPr>
            <a:xfrm>
              <a:off x="1824014" y="1090790"/>
              <a:ext cx="9510" cy="9530"/>
            </a:xfrm>
            <a:custGeom>
              <a:avLst/>
              <a:gdLst/>
              <a:ahLst/>
              <a:cxnLst/>
              <a:rect l="l" t="t" r="r" b="b"/>
              <a:pathLst>
                <a:path w="480" h="481" fill="none" extrusionOk="0">
                  <a:moveTo>
                    <a:pt x="0" y="228"/>
                  </a:moveTo>
                  <a:lnTo>
                    <a:pt x="0" y="228"/>
                  </a:lnTo>
                  <a:lnTo>
                    <a:pt x="25" y="329"/>
                  </a:lnTo>
                  <a:lnTo>
                    <a:pt x="76" y="404"/>
                  </a:lnTo>
                  <a:lnTo>
                    <a:pt x="152" y="455"/>
                  </a:lnTo>
                  <a:lnTo>
                    <a:pt x="253" y="480"/>
                  </a:lnTo>
                  <a:lnTo>
                    <a:pt x="253" y="480"/>
                  </a:lnTo>
                  <a:lnTo>
                    <a:pt x="328" y="455"/>
                  </a:lnTo>
                  <a:lnTo>
                    <a:pt x="404" y="404"/>
                  </a:lnTo>
                  <a:lnTo>
                    <a:pt x="480" y="329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80" y="152"/>
                  </a:lnTo>
                  <a:lnTo>
                    <a:pt x="429" y="76"/>
                  </a:lnTo>
                  <a:lnTo>
                    <a:pt x="353" y="26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46"/>
            <p:cNvSpPr/>
            <p:nvPr/>
          </p:nvSpPr>
          <p:spPr>
            <a:xfrm>
              <a:off x="1824014" y="1090790"/>
              <a:ext cx="9510" cy="9530"/>
            </a:xfrm>
            <a:custGeom>
              <a:avLst/>
              <a:gdLst/>
              <a:ahLst/>
              <a:cxnLst/>
              <a:rect l="l" t="t" r="r" b="b"/>
              <a:pathLst>
                <a:path w="480" h="481" extrusionOk="0">
                  <a:moveTo>
                    <a:pt x="253" y="1"/>
                  </a:moveTo>
                  <a:lnTo>
                    <a:pt x="152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28"/>
                  </a:lnTo>
                  <a:lnTo>
                    <a:pt x="25" y="329"/>
                  </a:lnTo>
                  <a:lnTo>
                    <a:pt x="76" y="404"/>
                  </a:lnTo>
                  <a:lnTo>
                    <a:pt x="152" y="455"/>
                  </a:lnTo>
                  <a:lnTo>
                    <a:pt x="253" y="480"/>
                  </a:lnTo>
                  <a:lnTo>
                    <a:pt x="328" y="455"/>
                  </a:lnTo>
                  <a:lnTo>
                    <a:pt x="404" y="404"/>
                  </a:lnTo>
                  <a:lnTo>
                    <a:pt x="480" y="329"/>
                  </a:lnTo>
                  <a:lnTo>
                    <a:pt x="480" y="253"/>
                  </a:lnTo>
                  <a:lnTo>
                    <a:pt x="480" y="152"/>
                  </a:lnTo>
                  <a:lnTo>
                    <a:pt x="429" y="76"/>
                  </a:lnTo>
                  <a:lnTo>
                    <a:pt x="353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46"/>
            <p:cNvSpPr/>
            <p:nvPr/>
          </p:nvSpPr>
          <p:spPr>
            <a:xfrm>
              <a:off x="1824014" y="1090790"/>
              <a:ext cx="9510" cy="9530"/>
            </a:xfrm>
            <a:custGeom>
              <a:avLst/>
              <a:gdLst/>
              <a:ahLst/>
              <a:cxnLst/>
              <a:rect l="l" t="t" r="r" b="b"/>
              <a:pathLst>
                <a:path w="480" h="481" fill="none" extrusionOk="0">
                  <a:moveTo>
                    <a:pt x="0" y="228"/>
                  </a:moveTo>
                  <a:lnTo>
                    <a:pt x="0" y="228"/>
                  </a:lnTo>
                  <a:lnTo>
                    <a:pt x="25" y="329"/>
                  </a:lnTo>
                  <a:lnTo>
                    <a:pt x="76" y="404"/>
                  </a:lnTo>
                  <a:lnTo>
                    <a:pt x="152" y="455"/>
                  </a:lnTo>
                  <a:lnTo>
                    <a:pt x="253" y="480"/>
                  </a:lnTo>
                  <a:lnTo>
                    <a:pt x="253" y="480"/>
                  </a:lnTo>
                  <a:lnTo>
                    <a:pt x="328" y="455"/>
                  </a:lnTo>
                  <a:lnTo>
                    <a:pt x="404" y="404"/>
                  </a:lnTo>
                  <a:lnTo>
                    <a:pt x="480" y="329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80" y="152"/>
                  </a:lnTo>
                  <a:lnTo>
                    <a:pt x="429" y="76"/>
                  </a:lnTo>
                  <a:lnTo>
                    <a:pt x="353" y="26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6"/>
            <p:cNvSpPr/>
            <p:nvPr/>
          </p:nvSpPr>
          <p:spPr>
            <a:xfrm>
              <a:off x="1825500" y="1091800"/>
              <a:ext cx="6518" cy="7014"/>
            </a:xfrm>
            <a:custGeom>
              <a:avLst/>
              <a:gdLst/>
              <a:ahLst/>
              <a:cxnLst/>
              <a:rect l="l" t="t" r="r" b="b"/>
              <a:pathLst>
                <a:path w="329" h="354" extrusionOk="0">
                  <a:moveTo>
                    <a:pt x="178" y="0"/>
                  </a:moveTo>
                  <a:lnTo>
                    <a:pt x="77" y="25"/>
                  </a:lnTo>
                  <a:lnTo>
                    <a:pt x="127" y="51"/>
                  </a:lnTo>
                  <a:lnTo>
                    <a:pt x="152" y="76"/>
                  </a:lnTo>
                  <a:lnTo>
                    <a:pt x="178" y="101"/>
                  </a:lnTo>
                  <a:lnTo>
                    <a:pt x="178" y="126"/>
                  </a:lnTo>
                  <a:lnTo>
                    <a:pt x="178" y="177"/>
                  </a:lnTo>
                  <a:lnTo>
                    <a:pt x="152" y="202"/>
                  </a:lnTo>
                  <a:lnTo>
                    <a:pt x="127" y="227"/>
                  </a:lnTo>
                  <a:lnTo>
                    <a:pt x="26" y="227"/>
                  </a:lnTo>
                  <a:lnTo>
                    <a:pt x="1" y="177"/>
                  </a:lnTo>
                  <a:lnTo>
                    <a:pt x="1" y="253"/>
                  </a:lnTo>
                  <a:lnTo>
                    <a:pt x="51" y="303"/>
                  </a:lnTo>
                  <a:lnTo>
                    <a:pt x="102" y="353"/>
                  </a:lnTo>
                  <a:lnTo>
                    <a:pt x="228" y="353"/>
                  </a:lnTo>
                  <a:lnTo>
                    <a:pt x="278" y="303"/>
                  </a:lnTo>
                  <a:lnTo>
                    <a:pt x="329" y="253"/>
                  </a:lnTo>
                  <a:lnTo>
                    <a:pt x="329" y="177"/>
                  </a:lnTo>
                  <a:lnTo>
                    <a:pt x="329" y="126"/>
                  </a:lnTo>
                  <a:lnTo>
                    <a:pt x="304" y="76"/>
                  </a:lnTo>
                  <a:lnTo>
                    <a:pt x="228" y="25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6"/>
            <p:cNvSpPr/>
            <p:nvPr/>
          </p:nvSpPr>
          <p:spPr>
            <a:xfrm>
              <a:off x="1825500" y="1091800"/>
              <a:ext cx="6518" cy="7014"/>
            </a:xfrm>
            <a:custGeom>
              <a:avLst/>
              <a:gdLst/>
              <a:ahLst/>
              <a:cxnLst/>
              <a:rect l="l" t="t" r="r" b="b"/>
              <a:pathLst>
                <a:path w="329" h="354" fill="none" extrusionOk="0">
                  <a:moveTo>
                    <a:pt x="178" y="0"/>
                  </a:moveTo>
                  <a:lnTo>
                    <a:pt x="178" y="0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127" y="51"/>
                  </a:lnTo>
                  <a:lnTo>
                    <a:pt x="152" y="76"/>
                  </a:lnTo>
                  <a:lnTo>
                    <a:pt x="178" y="101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78" y="177"/>
                  </a:lnTo>
                  <a:lnTo>
                    <a:pt x="152" y="202"/>
                  </a:lnTo>
                  <a:lnTo>
                    <a:pt x="127" y="227"/>
                  </a:lnTo>
                  <a:lnTo>
                    <a:pt x="77" y="227"/>
                  </a:lnTo>
                  <a:lnTo>
                    <a:pt x="77" y="227"/>
                  </a:lnTo>
                  <a:lnTo>
                    <a:pt x="77" y="227"/>
                  </a:lnTo>
                  <a:lnTo>
                    <a:pt x="77" y="227"/>
                  </a:lnTo>
                  <a:lnTo>
                    <a:pt x="26" y="227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253"/>
                  </a:lnTo>
                  <a:lnTo>
                    <a:pt x="51" y="303"/>
                  </a:lnTo>
                  <a:lnTo>
                    <a:pt x="102" y="353"/>
                  </a:lnTo>
                  <a:lnTo>
                    <a:pt x="178" y="353"/>
                  </a:lnTo>
                  <a:lnTo>
                    <a:pt x="178" y="353"/>
                  </a:lnTo>
                  <a:lnTo>
                    <a:pt x="178" y="353"/>
                  </a:lnTo>
                  <a:lnTo>
                    <a:pt x="178" y="353"/>
                  </a:lnTo>
                  <a:lnTo>
                    <a:pt x="228" y="353"/>
                  </a:lnTo>
                  <a:lnTo>
                    <a:pt x="278" y="303"/>
                  </a:lnTo>
                  <a:lnTo>
                    <a:pt x="329" y="253"/>
                  </a:lnTo>
                  <a:lnTo>
                    <a:pt x="329" y="177"/>
                  </a:lnTo>
                  <a:lnTo>
                    <a:pt x="329" y="177"/>
                  </a:lnTo>
                  <a:lnTo>
                    <a:pt x="329" y="126"/>
                  </a:lnTo>
                  <a:lnTo>
                    <a:pt x="304" y="76"/>
                  </a:lnTo>
                  <a:lnTo>
                    <a:pt x="228" y="25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6"/>
            <p:cNvSpPr/>
            <p:nvPr/>
          </p:nvSpPr>
          <p:spPr>
            <a:xfrm>
              <a:off x="1825005" y="1092296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102" y="0"/>
                  </a:moveTo>
                  <a:lnTo>
                    <a:pt x="76" y="26"/>
                  </a:lnTo>
                  <a:lnTo>
                    <a:pt x="51" y="51"/>
                  </a:lnTo>
                  <a:lnTo>
                    <a:pt x="26" y="76"/>
                  </a:lnTo>
                  <a:lnTo>
                    <a:pt x="1" y="101"/>
                  </a:lnTo>
                  <a:lnTo>
                    <a:pt x="26" y="152"/>
                  </a:lnTo>
                  <a:lnTo>
                    <a:pt x="51" y="177"/>
                  </a:lnTo>
                  <a:lnTo>
                    <a:pt x="76" y="202"/>
                  </a:lnTo>
                  <a:lnTo>
                    <a:pt x="152" y="202"/>
                  </a:lnTo>
                  <a:lnTo>
                    <a:pt x="177" y="177"/>
                  </a:lnTo>
                  <a:lnTo>
                    <a:pt x="203" y="152"/>
                  </a:lnTo>
                  <a:lnTo>
                    <a:pt x="203" y="101"/>
                  </a:lnTo>
                  <a:lnTo>
                    <a:pt x="203" y="76"/>
                  </a:lnTo>
                  <a:lnTo>
                    <a:pt x="177" y="51"/>
                  </a:lnTo>
                  <a:lnTo>
                    <a:pt x="152" y="26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6"/>
            <p:cNvSpPr/>
            <p:nvPr/>
          </p:nvSpPr>
          <p:spPr>
            <a:xfrm>
              <a:off x="1825005" y="1092296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fill="none" extrusionOk="0">
                  <a:moveTo>
                    <a:pt x="203" y="101"/>
                  </a:moveTo>
                  <a:lnTo>
                    <a:pt x="203" y="101"/>
                  </a:lnTo>
                  <a:lnTo>
                    <a:pt x="203" y="152"/>
                  </a:lnTo>
                  <a:lnTo>
                    <a:pt x="177" y="177"/>
                  </a:lnTo>
                  <a:lnTo>
                    <a:pt x="152" y="202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76" y="202"/>
                  </a:lnTo>
                  <a:lnTo>
                    <a:pt x="51" y="177"/>
                  </a:lnTo>
                  <a:lnTo>
                    <a:pt x="26" y="152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26" y="76"/>
                  </a:lnTo>
                  <a:lnTo>
                    <a:pt x="51" y="51"/>
                  </a:lnTo>
                  <a:lnTo>
                    <a:pt x="76" y="26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52" y="26"/>
                  </a:lnTo>
                  <a:lnTo>
                    <a:pt x="177" y="51"/>
                  </a:lnTo>
                  <a:lnTo>
                    <a:pt x="203" y="76"/>
                  </a:lnTo>
                  <a:lnTo>
                    <a:pt x="203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6"/>
            <p:cNvSpPr/>
            <p:nvPr/>
          </p:nvSpPr>
          <p:spPr>
            <a:xfrm>
              <a:off x="1826511" y="1092791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51" y="1"/>
                  </a:moveTo>
                  <a:lnTo>
                    <a:pt x="0" y="26"/>
                  </a:lnTo>
                  <a:lnTo>
                    <a:pt x="0" y="51"/>
                  </a:lnTo>
                  <a:lnTo>
                    <a:pt x="0" y="76"/>
                  </a:lnTo>
                  <a:lnTo>
                    <a:pt x="51" y="102"/>
                  </a:lnTo>
                  <a:lnTo>
                    <a:pt x="76" y="76"/>
                  </a:lnTo>
                  <a:lnTo>
                    <a:pt x="101" y="51"/>
                  </a:lnTo>
                  <a:lnTo>
                    <a:pt x="76" y="26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6"/>
            <p:cNvSpPr/>
            <p:nvPr/>
          </p:nvSpPr>
          <p:spPr>
            <a:xfrm>
              <a:off x="1826511" y="1092791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fill="none" extrusionOk="0">
                  <a:moveTo>
                    <a:pt x="51" y="1"/>
                  </a:moveTo>
                  <a:lnTo>
                    <a:pt x="51" y="1"/>
                  </a:lnTo>
                  <a:lnTo>
                    <a:pt x="0" y="26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76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76" y="76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76" y="26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6"/>
            <p:cNvSpPr/>
            <p:nvPr/>
          </p:nvSpPr>
          <p:spPr>
            <a:xfrm>
              <a:off x="1824014" y="1081299"/>
              <a:ext cx="10005" cy="9510"/>
            </a:xfrm>
            <a:custGeom>
              <a:avLst/>
              <a:gdLst/>
              <a:ahLst/>
              <a:cxnLst/>
              <a:rect l="l" t="t" r="r" b="b"/>
              <a:pathLst>
                <a:path w="505" h="480" extrusionOk="0">
                  <a:moveTo>
                    <a:pt x="152" y="0"/>
                  </a:moveTo>
                  <a:lnTo>
                    <a:pt x="76" y="51"/>
                  </a:lnTo>
                  <a:lnTo>
                    <a:pt x="25" y="127"/>
                  </a:lnTo>
                  <a:lnTo>
                    <a:pt x="0" y="227"/>
                  </a:lnTo>
                  <a:lnTo>
                    <a:pt x="25" y="328"/>
                  </a:lnTo>
                  <a:lnTo>
                    <a:pt x="76" y="404"/>
                  </a:lnTo>
                  <a:lnTo>
                    <a:pt x="152" y="455"/>
                  </a:lnTo>
                  <a:lnTo>
                    <a:pt x="253" y="480"/>
                  </a:lnTo>
                  <a:lnTo>
                    <a:pt x="353" y="455"/>
                  </a:lnTo>
                  <a:lnTo>
                    <a:pt x="429" y="404"/>
                  </a:lnTo>
                  <a:lnTo>
                    <a:pt x="480" y="328"/>
                  </a:lnTo>
                  <a:lnTo>
                    <a:pt x="505" y="227"/>
                  </a:lnTo>
                  <a:lnTo>
                    <a:pt x="480" y="152"/>
                  </a:lnTo>
                  <a:lnTo>
                    <a:pt x="429" y="76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6"/>
            <p:cNvSpPr/>
            <p:nvPr/>
          </p:nvSpPr>
          <p:spPr>
            <a:xfrm>
              <a:off x="1824014" y="1081299"/>
              <a:ext cx="10005" cy="9510"/>
            </a:xfrm>
            <a:custGeom>
              <a:avLst/>
              <a:gdLst/>
              <a:ahLst/>
              <a:cxnLst/>
              <a:rect l="l" t="t" r="r" b="b"/>
              <a:pathLst>
                <a:path w="505" h="480" fill="none" extrusionOk="0">
                  <a:moveTo>
                    <a:pt x="0" y="227"/>
                  </a:moveTo>
                  <a:lnTo>
                    <a:pt x="0" y="227"/>
                  </a:lnTo>
                  <a:lnTo>
                    <a:pt x="25" y="328"/>
                  </a:lnTo>
                  <a:lnTo>
                    <a:pt x="76" y="404"/>
                  </a:lnTo>
                  <a:lnTo>
                    <a:pt x="152" y="455"/>
                  </a:lnTo>
                  <a:lnTo>
                    <a:pt x="253" y="480"/>
                  </a:lnTo>
                  <a:lnTo>
                    <a:pt x="253" y="480"/>
                  </a:lnTo>
                  <a:lnTo>
                    <a:pt x="353" y="455"/>
                  </a:lnTo>
                  <a:lnTo>
                    <a:pt x="429" y="404"/>
                  </a:lnTo>
                  <a:lnTo>
                    <a:pt x="480" y="328"/>
                  </a:lnTo>
                  <a:lnTo>
                    <a:pt x="505" y="227"/>
                  </a:lnTo>
                  <a:lnTo>
                    <a:pt x="505" y="227"/>
                  </a:lnTo>
                  <a:lnTo>
                    <a:pt x="480" y="152"/>
                  </a:lnTo>
                  <a:lnTo>
                    <a:pt x="429" y="76"/>
                  </a:lnTo>
                  <a:lnTo>
                    <a:pt x="353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152" y="0"/>
                  </a:lnTo>
                  <a:lnTo>
                    <a:pt x="76" y="51"/>
                  </a:lnTo>
                  <a:lnTo>
                    <a:pt x="25" y="127"/>
                  </a:lnTo>
                  <a:lnTo>
                    <a:pt x="0" y="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6"/>
            <p:cNvSpPr/>
            <p:nvPr/>
          </p:nvSpPr>
          <p:spPr>
            <a:xfrm>
              <a:off x="1824014" y="1081299"/>
              <a:ext cx="10005" cy="9510"/>
            </a:xfrm>
            <a:custGeom>
              <a:avLst/>
              <a:gdLst/>
              <a:ahLst/>
              <a:cxnLst/>
              <a:rect l="l" t="t" r="r" b="b"/>
              <a:pathLst>
                <a:path w="505" h="480" extrusionOk="0">
                  <a:moveTo>
                    <a:pt x="152" y="0"/>
                  </a:moveTo>
                  <a:lnTo>
                    <a:pt x="76" y="51"/>
                  </a:lnTo>
                  <a:lnTo>
                    <a:pt x="25" y="127"/>
                  </a:lnTo>
                  <a:lnTo>
                    <a:pt x="0" y="227"/>
                  </a:lnTo>
                  <a:lnTo>
                    <a:pt x="25" y="328"/>
                  </a:lnTo>
                  <a:lnTo>
                    <a:pt x="76" y="404"/>
                  </a:lnTo>
                  <a:lnTo>
                    <a:pt x="152" y="455"/>
                  </a:lnTo>
                  <a:lnTo>
                    <a:pt x="253" y="480"/>
                  </a:lnTo>
                  <a:lnTo>
                    <a:pt x="353" y="455"/>
                  </a:lnTo>
                  <a:lnTo>
                    <a:pt x="429" y="404"/>
                  </a:lnTo>
                  <a:lnTo>
                    <a:pt x="480" y="328"/>
                  </a:lnTo>
                  <a:lnTo>
                    <a:pt x="505" y="227"/>
                  </a:lnTo>
                  <a:lnTo>
                    <a:pt x="480" y="152"/>
                  </a:lnTo>
                  <a:lnTo>
                    <a:pt x="429" y="76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6"/>
            <p:cNvSpPr/>
            <p:nvPr/>
          </p:nvSpPr>
          <p:spPr>
            <a:xfrm>
              <a:off x="1824014" y="1081299"/>
              <a:ext cx="10005" cy="9510"/>
            </a:xfrm>
            <a:custGeom>
              <a:avLst/>
              <a:gdLst/>
              <a:ahLst/>
              <a:cxnLst/>
              <a:rect l="l" t="t" r="r" b="b"/>
              <a:pathLst>
                <a:path w="505" h="480" fill="none" extrusionOk="0">
                  <a:moveTo>
                    <a:pt x="0" y="227"/>
                  </a:moveTo>
                  <a:lnTo>
                    <a:pt x="0" y="227"/>
                  </a:lnTo>
                  <a:lnTo>
                    <a:pt x="25" y="328"/>
                  </a:lnTo>
                  <a:lnTo>
                    <a:pt x="76" y="404"/>
                  </a:lnTo>
                  <a:lnTo>
                    <a:pt x="152" y="455"/>
                  </a:lnTo>
                  <a:lnTo>
                    <a:pt x="253" y="480"/>
                  </a:lnTo>
                  <a:lnTo>
                    <a:pt x="253" y="480"/>
                  </a:lnTo>
                  <a:lnTo>
                    <a:pt x="353" y="455"/>
                  </a:lnTo>
                  <a:lnTo>
                    <a:pt x="429" y="404"/>
                  </a:lnTo>
                  <a:lnTo>
                    <a:pt x="480" y="328"/>
                  </a:lnTo>
                  <a:lnTo>
                    <a:pt x="505" y="227"/>
                  </a:lnTo>
                  <a:lnTo>
                    <a:pt x="505" y="227"/>
                  </a:lnTo>
                  <a:lnTo>
                    <a:pt x="480" y="152"/>
                  </a:lnTo>
                  <a:lnTo>
                    <a:pt x="429" y="76"/>
                  </a:lnTo>
                  <a:lnTo>
                    <a:pt x="353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152" y="0"/>
                  </a:lnTo>
                  <a:lnTo>
                    <a:pt x="76" y="51"/>
                  </a:lnTo>
                  <a:lnTo>
                    <a:pt x="25" y="127"/>
                  </a:lnTo>
                  <a:lnTo>
                    <a:pt x="0" y="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6"/>
            <p:cNvSpPr/>
            <p:nvPr/>
          </p:nvSpPr>
          <p:spPr>
            <a:xfrm>
              <a:off x="1825500" y="1083795"/>
              <a:ext cx="7033" cy="5528"/>
            </a:xfrm>
            <a:custGeom>
              <a:avLst/>
              <a:gdLst/>
              <a:ahLst/>
              <a:cxnLst/>
              <a:rect l="l" t="t" r="r" b="b"/>
              <a:pathLst>
                <a:path w="355" h="279" extrusionOk="0">
                  <a:moveTo>
                    <a:pt x="178" y="1"/>
                  </a:moveTo>
                  <a:lnTo>
                    <a:pt x="203" y="51"/>
                  </a:lnTo>
                  <a:lnTo>
                    <a:pt x="178" y="101"/>
                  </a:lnTo>
                  <a:lnTo>
                    <a:pt x="152" y="127"/>
                  </a:lnTo>
                  <a:lnTo>
                    <a:pt x="127" y="152"/>
                  </a:lnTo>
                  <a:lnTo>
                    <a:pt x="51" y="152"/>
                  </a:lnTo>
                  <a:lnTo>
                    <a:pt x="26" y="127"/>
                  </a:lnTo>
                  <a:lnTo>
                    <a:pt x="1" y="127"/>
                  </a:lnTo>
                  <a:lnTo>
                    <a:pt x="26" y="177"/>
                  </a:lnTo>
                  <a:lnTo>
                    <a:pt x="77" y="228"/>
                  </a:lnTo>
                  <a:lnTo>
                    <a:pt x="127" y="253"/>
                  </a:lnTo>
                  <a:lnTo>
                    <a:pt x="178" y="278"/>
                  </a:lnTo>
                  <a:lnTo>
                    <a:pt x="228" y="278"/>
                  </a:lnTo>
                  <a:lnTo>
                    <a:pt x="278" y="253"/>
                  </a:lnTo>
                  <a:lnTo>
                    <a:pt x="329" y="202"/>
                  </a:lnTo>
                  <a:lnTo>
                    <a:pt x="354" y="15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6"/>
            <p:cNvSpPr/>
            <p:nvPr/>
          </p:nvSpPr>
          <p:spPr>
            <a:xfrm>
              <a:off x="1825500" y="1083795"/>
              <a:ext cx="7033" cy="5528"/>
            </a:xfrm>
            <a:custGeom>
              <a:avLst/>
              <a:gdLst/>
              <a:ahLst/>
              <a:cxnLst/>
              <a:rect l="l" t="t" r="r" b="b"/>
              <a:pathLst>
                <a:path w="355" h="279" fill="none" extrusionOk="0">
                  <a:moveTo>
                    <a:pt x="178" y="1"/>
                  </a:moveTo>
                  <a:lnTo>
                    <a:pt x="178" y="1"/>
                  </a:lnTo>
                  <a:lnTo>
                    <a:pt x="178" y="1"/>
                  </a:lnTo>
                  <a:lnTo>
                    <a:pt x="178" y="1"/>
                  </a:lnTo>
                  <a:lnTo>
                    <a:pt x="203" y="51"/>
                  </a:lnTo>
                  <a:lnTo>
                    <a:pt x="203" y="51"/>
                  </a:lnTo>
                  <a:lnTo>
                    <a:pt x="178" y="101"/>
                  </a:lnTo>
                  <a:lnTo>
                    <a:pt x="152" y="127"/>
                  </a:lnTo>
                  <a:lnTo>
                    <a:pt x="127" y="152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51" y="152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6" y="177"/>
                  </a:lnTo>
                  <a:lnTo>
                    <a:pt x="77" y="228"/>
                  </a:lnTo>
                  <a:lnTo>
                    <a:pt x="127" y="253"/>
                  </a:lnTo>
                  <a:lnTo>
                    <a:pt x="178" y="278"/>
                  </a:lnTo>
                  <a:lnTo>
                    <a:pt x="178" y="278"/>
                  </a:lnTo>
                  <a:lnTo>
                    <a:pt x="178" y="278"/>
                  </a:lnTo>
                  <a:lnTo>
                    <a:pt x="178" y="278"/>
                  </a:lnTo>
                  <a:lnTo>
                    <a:pt x="228" y="278"/>
                  </a:lnTo>
                  <a:lnTo>
                    <a:pt x="278" y="253"/>
                  </a:lnTo>
                  <a:lnTo>
                    <a:pt x="329" y="202"/>
                  </a:lnTo>
                  <a:lnTo>
                    <a:pt x="354" y="152"/>
                  </a:lnTo>
                  <a:lnTo>
                    <a:pt x="354" y="152"/>
                  </a:lnTo>
                  <a:lnTo>
                    <a:pt x="1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6"/>
            <p:cNvSpPr/>
            <p:nvPr/>
          </p:nvSpPr>
          <p:spPr>
            <a:xfrm>
              <a:off x="1825500" y="1082805"/>
              <a:ext cx="4022" cy="4002"/>
            </a:xfrm>
            <a:custGeom>
              <a:avLst/>
              <a:gdLst/>
              <a:ahLst/>
              <a:cxnLst/>
              <a:rect l="l" t="t" r="r" b="b"/>
              <a:pathLst>
                <a:path w="203" h="202" extrusionOk="0">
                  <a:moveTo>
                    <a:pt x="102" y="0"/>
                  </a:moveTo>
                  <a:lnTo>
                    <a:pt x="51" y="25"/>
                  </a:lnTo>
                  <a:lnTo>
                    <a:pt x="26" y="25"/>
                  </a:lnTo>
                  <a:lnTo>
                    <a:pt x="1" y="76"/>
                  </a:lnTo>
                  <a:lnTo>
                    <a:pt x="1" y="101"/>
                  </a:lnTo>
                  <a:lnTo>
                    <a:pt x="1" y="151"/>
                  </a:lnTo>
                  <a:lnTo>
                    <a:pt x="26" y="177"/>
                  </a:lnTo>
                  <a:lnTo>
                    <a:pt x="51" y="202"/>
                  </a:lnTo>
                  <a:lnTo>
                    <a:pt x="127" y="202"/>
                  </a:lnTo>
                  <a:lnTo>
                    <a:pt x="152" y="177"/>
                  </a:lnTo>
                  <a:lnTo>
                    <a:pt x="178" y="151"/>
                  </a:lnTo>
                  <a:lnTo>
                    <a:pt x="203" y="101"/>
                  </a:lnTo>
                  <a:lnTo>
                    <a:pt x="178" y="76"/>
                  </a:lnTo>
                  <a:lnTo>
                    <a:pt x="178" y="25"/>
                  </a:lnTo>
                  <a:lnTo>
                    <a:pt x="127" y="25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6"/>
            <p:cNvSpPr/>
            <p:nvPr/>
          </p:nvSpPr>
          <p:spPr>
            <a:xfrm>
              <a:off x="1825500" y="1082805"/>
              <a:ext cx="4022" cy="4002"/>
            </a:xfrm>
            <a:custGeom>
              <a:avLst/>
              <a:gdLst/>
              <a:ahLst/>
              <a:cxnLst/>
              <a:rect l="l" t="t" r="r" b="b"/>
              <a:pathLst>
                <a:path w="203" h="202" fill="none" extrusionOk="0">
                  <a:moveTo>
                    <a:pt x="203" y="101"/>
                  </a:moveTo>
                  <a:lnTo>
                    <a:pt x="203" y="101"/>
                  </a:lnTo>
                  <a:lnTo>
                    <a:pt x="178" y="151"/>
                  </a:lnTo>
                  <a:lnTo>
                    <a:pt x="152" y="177"/>
                  </a:lnTo>
                  <a:lnTo>
                    <a:pt x="127" y="202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51" y="202"/>
                  </a:lnTo>
                  <a:lnTo>
                    <a:pt x="26" y="177"/>
                  </a:lnTo>
                  <a:lnTo>
                    <a:pt x="1" y="151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76"/>
                  </a:lnTo>
                  <a:lnTo>
                    <a:pt x="26" y="25"/>
                  </a:lnTo>
                  <a:lnTo>
                    <a:pt x="51" y="25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27" y="25"/>
                  </a:lnTo>
                  <a:lnTo>
                    <a:pt x="178" y="25"/>
                  </a:lnTo>
                  <a:lnTo>
                    <a:pt x="178" y="76"/>
                  </a:lnTo>
                  <a:lnTo>
                    <a:pt x="203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6"/>
            <p:cNvSpPr/>
            <p:nvPr/>
          </p:nvSpPr>
          <p:spPr>
            <a:xfrm>
              <a:off x="1827006" y="1083795"/>
              <a:ext cx="1526" cy="1526"/>
            </a:xfrm>
            <a:custGeom>
              <a:avLst/>
              <a:gdLst/>
              <a:ahLst/>
              <a:cxnLst/>
              <a:rect l="l" t="t" r="r" b="b"/>
              <a:pathLst>
                <a:path w="77" h="77" extrusionOk="0">
                  <a:moveTo>
                    <a:pt x="76" y="1"/>
                  </a:moveTo>
                  <a:lnTo>
                    <a:pt x="1" y="76"/>
                  </a:lnTo>
                  <a:lnTo>
                    <a:pt x="26" y="76"/>
                  </a:lnTo>
                  <a:lnTo>
                    <a:pt x="51" y="51"/>
                  </a:lnTo>
                  <a:lnTo>
                    <a:pt x="76" y="26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6"/>
            <p:cNvSpPr/>
            <p:nvPr/>
          </p:nvSpPr>
          <p:spPr>
            <a:xfrm>
              <a:off x="1827006" y="1083795"/>
              <a:ext cx="1526" cy="1526"/>
            </a:xfrm>
            <a:custGeom>
              <a:avLst/>
              <a:gdLst/>
              <a:ahLst/>
              <a:cxnLst/>
              <a:rect l="l" t="t" r="r" b="b"/>
              <a:pathLst>
                <a:path w="77" h="77" fill="none" extrusionOk="0">
                  <a:moveTo>
                    <a:pt x="76" y="1"/>
                  </a:moveTo>
                  <a:lnTo>
                    <a:pt x="76" y="1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51" y="51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46"/>
            <p:cNvSpPr/>
            <p:nvPr/>
          </p:nvSpPr>
          <p:spPr>
            <a:xfrm>
              <a:off x="1824014" y="1099785"/>
              <a:ext cx="9510" cy="10025"/>
            </a:xfrm>
            <a:custGeom>
              <a:avLst/>
              <a:gdLst/>
              <a:ahLst/>
              <a:cxnLst/>
              <a:rect l="l" t="t" r="r" b="b"/>
              <a:pathLst>
                <a:path w="480" h="506" extrusionOk="0">
                  <a:moveTo>
                    <a:pt x="253" y="1"/>
                  </a:moveTo>
                  <a:lnTo>
                    <a:pt x="152" y="26"/>
                  </a:lnTo>
                  <a:lnTo>
                    <a:pt x="76" y="77"/>
                  </a:lnTo>
                  <a:lnTo>
                    <a:pt x="25" y="152"/>
                  </a:lnTo>
                  <a:lnTo>
                    <a:pt x="0" y="253"/>
                  </a:lnTo>
                  <a:lnTo>
                    <a:pt x="0" y="329"/>
                  </a:lnTo>
                  <a:lnTo>
                    <a:pt x="51" y="430"/>
                  </a:lnTo>
                  <a:lnTo>
                    <a:pt x="152" y="480"/>
                  </a:lnTo>
                  <a:lnTo>
                    <a:pt x="227" y="506"/>
                  </a:lnTo>
                  <a:lnTo>
                    <a:pt x="328" y="480"/>
                  </a:lnTo>
                  <a:lnTo>
                    <a:pt x="404" y="430"/>
                  </a:lnTo>
                  <a:lnTo>
                    <a:pt x="454" y="354"/>
                  </a:lnTo>
                  <a:lnTo>
                    <a:pt x="480" y="253"/>
                  </a:lnTo>
                  <a:lnTo>
                    <a:pt x="454" y="152"/>
                  </a:lnTo>
                  <a:lnTo>
                    <a:pt x="404" y="77"/>
                  </a:lnTo>
                  <a:lnTo>
                    <a:pt x="328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46"/>
            <p:cNvSpPr/>
            <p:nvPr/>
          </p:nvSpPr>
          <p:spPr>
            <a:xfrm>
              <a:off x="1824014" y="1099785"/>
              <a:ext cx="9510" cy="10025"/>
            </a:xfrm>
            <a:custGeom>
              <a:avLst/>
              <a:gdLst/>
              <a:ahLst/>
              <a:cxnLst/>
              <a:rect l="l" t="t" r="r" b="b"/>
              <a:pathLst>
                <a:path w="480" h="506" fill="none" extrusionOk="0">
                  <a:moveTo>
                    <a:pt x="0" y="253"/>
                  </a:moveTo>
                  <a:lnTo>
                    <a:pt x="0" y="253"/>
                  </a:lnTo>
                  <a:lnTo>
                    <a:pt x="0" y="329"/>
                  </a:lnTo>
                  <a:lnTo>
                    <a:pt x="51" y="430"/>
                  </a:lnTo>
                  <a:lnTo>
                    <a:pt x="152" y="480"/>
                  </a:lnTo>
                  <a:lnTo>
                    <a:pt x="227" y="506"/>
                  </a:lnTo>
                  <a:lnTo>
                    <a:pt x="227" y="506"/>
                  </a:lnTo>
                  <a:lnTo>
                    <a:pt x="328" y="480"/>
                  </a:lnTo>
                  <a:lnTo>
                    <a:pt x="404" y="430"/>
                  </a:lnTo>
                  <a:lnTo>
                    <a:pt x="454" y="354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54" y="152"/>
                  </a:lnTo>
                  <a:lnTo>
                    <a:pt x="404" y="77"/>
                  </a:lnTo>
                  <a:lnTo>
                    <a:pt x="328" y="26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26"/>
                  </a:lnTo>
                  <a:lnTo>
                    <a:pt x="76" y="77"/>
                  </a:lnTo>
                  <a:lnTo>
                    <a:pt x="25" y="152"/>
                  </a:lnTo>
                  <a:lnTo>
                    <a:pt x="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46"/>
            <p:cNvSpPr/>
            <p:nvPr/>
          </p:nvSpPr>
          <p:spPr>
            <a:xfrm>
              <a:off x="1824014" y="1099785"/>
              <a:ext cx="9510" cy="10025"/>
            </a:xfrm>
            <a:custGeom>
              <a:avLst/>
              <a:gdLst/>
              <a:ahLst/>
              <a:cxnLst/>
              <a:rect l="l" t="t" r="r" b="b"/>
              <a:pathLst>
                <a:path w="480" h="506" extrusionOk="0">
                  <a:moveTo>
                    <a:pt x="253" y="1"/>
                  </a:moveTo>
                  <a:lnTo>
                    <a:pt x="152" y="26"/>
                  </a:lnTo>
                  <a:lnTo>
                    <a:pt x="76" y="77"/>
                  </a:lnTo>
                  <a:lnTo>
                    <a:pt x="25" y="152"/>
                  </a:lnTo>
                  <a:lnTo>
                    <a:pt x="0" y="253"/>
                  </a:lnTo>
                  <a:lnTo>
                    <a:pt x="0" y="329"/>
                  </a:lnTo>
                  <a:lnTo>
                    <a:pt x="51" y="430"/>
                  </a:lnTo>
                  <a:lnTo>
                    <a:pt x="152" y="480"/>
                  </a:lnTo>
                  <a:lnTo>
                    <a:pt x="227" y="506"/>
                  </a:lnTo>
                  <a:lnTo>
                    <a:pt x="328" y="480"/>
                  </a:lnTo>
                  <a:lnTo>
                    <a:pt x="404" y="430"/>
                  </a:lnTo>
                  <a:lnTo>
                    <a:pt x="454" y="354"/>
                  </a:lnTo>
                  <a:lnTo>
                    <a:pt x="480" y="253"/>
                  </a:lnTo>
                  <a:lnTo>
                    <a:pt x="454" y="152"/>
                  </a:lnTo>
                  <a:lnTo>
                    <a:pt x="404" y="77"/>
                  </a:lnTo>
                  <a:lnTo>
                    <a:pt x="328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46"/>
            <p:cNvSpPr/>
            <p:nvPr/>
          </p:nvSpPr>
          <p:spPr>
            <a:xfrm>
              <a:off x="1824014" y="1099785"/>
              <a:ext cx="9510" cy="10025"/>
            </a:xfrm>
            <a:custGeom>
              <a:avLst/>
              <a:gdLst/>
              <a:ahLst/>
              <a:cxnLst/>
              <a:rect l="l" t="t" r="r" b="b"/>
              <a:pathLst>
                <a:path w="480" h="506" fill="none" extrusionOk="0">
                  <a:moveTo>
                    <a:pt x="0" y="253"/>
                  </a:moveTo>
                  <a:lnTo>
                    <a:pt x="0" y="253"/>
                  </a:lnTo>
                  <a:lnTo>
                    <a:pt x="0" y="329"/>
                  </a:lnTo>
                  <a:lnTo>
                    <a:pt x="51" y="430"/>
                  </a:lnTo>
                  <a:lnTo>
                    <a:pt x="152" y="480"/>
                  </a:lnTo>
                  <a:lnTo>
                    <a:pt x="227" y="506"/>
                  </a:lnTo>
                  <a:lnTo>
                    <a:pt x="227" y="506"/>
                  </a:lnTo>
                  <a:lnTo>
                    <a:pt x="328" y="480"/>
                  </a:lnTo>
                  <a:lnTo>
                    <a:pt x="404" y="430"/>
                  </a:lnTo>
                  <a:lnTo>
                    <a:pt x="454" y="354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54" y="152"/>
                  </a:lnTo>
                  <a:lnTo>
                    <a:pt x="404" y="77"/>
                  </a:lnTo>
                  <a:lnTo>
                    <a:pt x="328" y="26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26"/>
                  </a:lnTo>
                  <a:lnTo>
                    <a:pt x="76" y="77"/>
                  </a:lnTo>
                  <a:lnTo>
                    <a:pt x="25" y="152"/>
                  </a:lnTo>
                  <a:lnTo>
                    <a:pt x="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46"/>
            <p:cNvSpPr/>
            <p:nvPr/>
          </p:nvSpPr>
          <p:spPr>
            <a:xfrm>
              <a:off x="1825500" y="1101291"/>
              <a:ext cx="6518" cy="7014"/>
            </a:xfrm>
            <a:custGeom>
              <a:avLst/>
              <a:gdLst/>
              <a:ahLst/>
              <a:cxnLst/>
              <a:rect l="l" t="t" r="r" b="b"/>
              <a:pathLst>
                <a:path w="329" h="354" extrusionOk="0">
                  <a:moveTo>
                    <a:pt x="152" y="1"/>
                  </a:moveTo>
                  <a:lnTo>
                    <a:pt x="77" y="26"/>
                  </a:lnTo>
                  <a:lnTo>
                    <a:pt x="127" y="26"/>
                  </a:lnTo>
                  <a:lnTo>
                    <a:pt x="152" y="51"/>
                  </a:lnTo>
                  <a:lnTo>
                    <a:pt x="178" y="76"/>
                  </a:lnTo>
                  <a:lnTo>
                    <a:pt x="178" y="127"/>
                  </a:lnTo>
                  <a:lnTo>
                    <a:pt x="178" y="152"/>
                  </a:lnTo>
                  <a:lnTo>
                    <a:pt x="152" y="202"/>
                  </a:lnTo>
                  <a:lnTo>
                    <a:pt x="127" y="202"/>
                  </a:lnTo>
                  <a:lnTo>
                    <a:pt x="77" y="228"/>
                  </a:lnTo>
                  <a:lnTo>
                    <a:pt x="26" y="202"/>
                  </a:lnTo>
                  <a:lnTo>
                    <a:pt x="1" y="152"/>
                  </a:lnTo>
                  <a:lnTo>
                    <a:pt x="1" y="177"/>
                  </a:lnTo>
                  <a:lnTo>
                    <a:pt x="1" y="228"/>
                  </a:lnTo>
                  <a:lnTo>
                    <a:pt x="26" y="278"/>
                  </a:lnTo>
                  <a:lnTo>
                    <a:pt x="102" y="329"/>
                  </a:lnTo>
                  <a:lnTo>
                    <a:pt x="152" y="354"/>
                  </a:lnTo>
                  <a:lnTo>
                    <a:pt x="228" y="329"/>
                  </a:lnTo>
                  <a:lnTo>
                    <a:pt x="278" y="303"/>
                  </a:lnTo>
                  <a:lnTo>
                    <a:pt x="329" y="228"/>
                  </a:lnTo>
                  <a:lnTo>
                    <a:pt x="329" y="177"/>
                  </a:lnTo>
                  <a:lnTo>
                    <a:pt x="329" y="102"/>
                  </a:lnTo>
                  <a:lnTo>
                    <a:pt x="278" y="51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46"/>
            <p:cNvSpPr/>
            <p:nvPr/>
          </p:nvSpPr>
          <p:spPr>
            <a:xfrm>
              <a:off x="1825500" y="1101291"/>
              <a:ext cx="6518" cy="7014"/>
            </a:xfrm>
            <a:custGeom>
              <a:avLst/>
              <a:gdLst/>
              <a:ahLst/>
              <a:cxnLst/>
              <a:rect l="l" t="t" r="r" b="b"/>
              <a:pathLst>
                <a:path w="329" h="354" fill="none" extrusionOk="0">
                  <a:moveTo>
                    <a:pt x="152" y="1"/>
                  </a:moveTo>
                  <a:lnTo>
                    <a:pt x="152" y="1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127" y="26"/>
                  </a:lnTo>
                  <a:lnTo>
                    <a:pt x="152" y="51"/>
                  </a:lnTo>
                  <a:lnTo>
                    <a:pt x="178" y="76"/>
                  </a:lnTo>
                  <a:lnTo>
                    <a:pt x="178" y="127"/>
                  </a:lnTo>
                  <a:lnTo>
                    <a:pt x="178" y="127"/>
                  </a:lnTo>
                  <a:lnTo>
                    <a:pt x="178" y="152"/>
                  </a:lnTo>
                  <a:lnTo>
                    <a:pt x="152" y="202"/>
                  </a:lnTo>
                  <a:lnTo>
                    <a:pt x="127" y="202"/>
                  </a:lnTo>
                  <a:lnTo>
                    <a:pt x="77" y="228"/>
                  </a:lnTo>
                  <a:lnTo>
                    <a:pt x="77" y="228"/>
                  </a:lnTo>
                  <a:lnTo>
                    <a:pt x="77" y="228"/>
                  </a:lnTo>
                  <a:lnTo>
                    <a:pt x="77" y="228"/>
                  </a:lnTo>
                  <a:lnTo>
                    <a:pt x="26" y="20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228"/>
                  </a:lnTo>
                  <a:lnTo>
                    <a:pt x="26" y="278"/>
                  </a:lnTo>
                  <a:lnTo>
                    <a:pt x="102" y="329"/>
                  </a:lnTo>
                  <a:lnTo>
                    <a:pt x="152" y="354"/>
                  </a:lnTo>
                  <a:lnTo>
                    <a:pt x="152" y="354"/>
                  </a:lnTo>
                  <a:lnTo>
                    <a:pt x="152" y="354"/>
                  </a:lnTo>
                  <a:lnTo>
                    <a:pt x="152" y="354"/>
                  </a:lnTo>
                  <a:lnTo>
                    <a:pt x="228" y="329"/>
                  </a:lnTo>
                  <a:lnTo>
                    <a:pt x="278" y="303"/>
                  </a:lnTo>
                  <a:lnTo>
                    <a:pt x="329" y="228"/>
                  </a:lnTo>
                  <a:lnTo>
                    <a:pt x="329" y="177"/>
                  </a:lnTo>
                  <a:lnTo>
                    <a:pt x="329" y="177"/>
                  </a:lnTo>
                  <a:lnTo>
                    <a:pt x="329" y="102"/>
                  </a:lnTo>
                  <a:lnTo>
                    <a:pt x="278" y="51"/>
                  </a:lnTo>
                  <a:lnTo>
                    <a:pt x="228" y="1"/>
                  </a:lnTo>
                  <a:lnTo>
                    <a:pt x="152" y="1"/>
                  </a:lnTo>
                  <a:lnTo>
                    <a:pt x="152" y="1"/>
                  </a:lnTo>
                  <a:lnTo>
                    <a:pt x="1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46"/>
            <p:cNvSpPr/>
            <p:nvPr/>
          </p:nvSpPr>
          <p:spPr>
            <a:xfrm>
              <a:off x="1825005" y="1101787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76" y="1"/>
                  </a:moveTo>
                  <a:lnTo>
                    <a:pt x="26" y="26"/>
                  </a:lnTo>
                  <a:lnTo>
                    <a:pt x="1" y="51"/>
                  </a:lnTo>
                  <a:lnTo>
                    <a:pt x="1" y="102"/>
                  </a:lnTo>
                  <a:lnTo>
                    <a:pt x="1" y="127"/>
                  </a:lnTo>
                  <a:lnTo>
                    <a:pt x="26" y="152"/>
                  </a:lnTo>
                  <a:lnTo>
                    <a:pt x="76" y="177"/>
                  </a:lnTo>
                  <a:lnTo>
                    <a:pt x="102" y="203"/>
                  </a:lnTo>
                  <a:lnTo>
                    <a:pt x="152" y="177"/>
                  </a:lnTo>
                  <a:lnTo>
                    <a:pt x="177" y="177"/>
                  </a:lnTo>
                  <a:lnTo>
                    <a:pt x="203" y="127"/>
                  </a:lnTo>
                  <a:lnTo>
                    <a:pt x="203" y="102"/>
                  </a:lnTo>
                  <a:lnTo>
                    <a:pt x="203" y="51"/>
                  </a:lnTo>
                  <a:lnTo>
                    <a:pt x="177" y="2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46"/>
            <p:cNvSpPr/>
            <p:nvPr/>
          </p:nvSpPr>
          <p:spPr>
            <a:xfrm>
              <a:off x="1825005" y="1101787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fill="none" extrusionOk="0">
                  <a:moveTo>
                    <a:pt x="203" y="102"/>
                  </a:moveTo>
                  <a:lnTo>
                    <a:pt x="203" y="102"/>
                  </a:lnTo>
                  <a:lnTo>
                    <a:pt x="203" y="127"/>
                  </a:lnTo>
                  <a:lnTo>
                    <a:pt x="177" y="177"/>
                  </a:lnTo>
                  <a:lnTo>
                    <a:pt x="152" y="177"/>
                  </a:lnTo>
                  <a:lnTo>
                    <a:pt x="102" y="203"/>
                  </a:lnTo>
                  <a:lnTo>
                    <a:pt x="102" y="203"/>
                  </a:lnTo>
                  <a:lnTo>
                    <a:pt x="76" y="177"/>
                  </a:lnTo>
                  <a:lnTo>
                    <a:pt x="26" y="152"/>
                  </a:lnTo>
                  <a:lnTo>
                    <a:pt x="1" y="127"/>
                  </a:lnTo>
                  <a:lnTo>
                    <a:pt x="1" y="102"/>
                  </a:lnTo>
                  <a:lnTo>
                    <a:pt x="1" y="102"/>
                  </a:lnTo>
                  <a:lnTo>
                    <a:pt x="1" y="51"/>
                  </a:lnTo>
                  <a:lnTo>
                    <a:pt x="26" y="26"/>
                  </a:lnTo>
                  <a:lnTo>
                    <a:pt x="76" y="1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52" y="1"/>
                  </a:lnTo>
                  <a:lnTo>
                    <a:pt x="177" y="26"/>
                  </a:lnTo>
                  <a:lnTo>
                    <a:pt x="203" y="51"/>
                  </a:lnTo>
                  <a:lnTo>
                    <a:pt x="203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6"/>
            <p:cNvSpPr/>
            <p:nvPr/>
          </p:nvSpPr>
          <p:spPr>
            <a:xfrm>
              <a:off x="1826016" y="1102302"/>
              <a:ext cx="2021" cy="1506"/>
            </a:xfrm>
            <a:custGeom>
              <a:avLst/>
              <a:gdLst/>
              <a:ahLst/>
              <a:cxnLst/>
              <a:rect l="l" t="t" r="r" b="b"/>
              <a:pathLst>
                <a:path w="102" h="76" extrusionOk="0">
                  <a:moveTo>
                    <a:pt x="25" y="0"/>
                  </a:moveTo>
                  <a:lnTo>
                    <a:pt x="0" y="25"/>
                  </a:lnTo>
                  <a:lnTo>
                    <a:pt x="25" y="76"/>
                  </a:lnTo>
                  <a:lnTo>
                    <a:pt x="101" y="76"/>
                  </a:lnTo>
                  <a:lnTo>
                    <a:pt x="101" y="5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6"/>
            <p:cNvSpPr/>
            <p:nvPr/>
          </p:nvSpPr>
          <p:spPr>
            <a:xfrm>
              <a:off x="1826016" y="1102302"/>
              <a:ext cx="2021" cy="1506"/>
            </a:xfrm>
            <a:custGeom>
              <a:avLst/>
              <a:gdLst/>
              <a:ahLst/>
              <a:cxnLst/>
              <a:rect l="l" t="t" r="r" b="b"/>
              <a:pathLst>
                <a:path w="102" h="76" fill="none" extrusionOk="0">
                  <a:moveTo>
                    <a:pt x="51" y="0"/>
                  </a:moveTo>
                  <a:lnTo>
                    <a:pt x="51" y="0"/>
                  </a:lnTo>
                  <a:lnTo>
                    <a:pt x="25" y="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5" y="76"/>
                  </a:lnTo>
                  <a:lnTo>
                    <a:pt x="51" y="76"/>
                  </a:lnTo>
                  <a:lnTo>
                    <a:pt x="51" y="76"/>
                  </a:lnTo>
                  <a:lnTo>
                    <a:pt x="51" y="76"/>
                  </a:lnTo>
                  <a:lnTo>
                    <a:pt x="51" y="76"/>
                  </a:lnTo>
                  <a:lnTo>
                    <a:pt x="101" y="76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10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46"/>
            <p:cNvSpPr/>
            <p:nvPr/>
          </p:nvSpPr>
          <p:spPr>
            <a:xfrm>
              <a:off x="1823519" y="1119282"/>
              <a:ext cx="9510" cy="9530"/>
            </a:xfrm>
            <a:custGeom>
              <a:avLst/>
              <a:gdLst/>
              <a:ahLst/>
              <a:cxnLst/>
              <a:rect l="l" t="t" r="r" b="b"/>
              <a:pathLst>
                <a:path w="480" h="481" extrusionOk="0">
                  <a:moveTo>
                    <a:pt x="151" y="1"/>
                  </a:moveTo>
                  <a:lnTo>
                    <a:pt x="76" y="51"/>
                  </a:lnTo>
                  <a:lnTo>
                    <a:pt x="25" y="127"/>
                  </a:lnTo>
                  <a:lnTo>
                    <a:pt x="0" y="228"/>
                  </a:lnTo>
                  <a:lnTo>
                    <a:pt x="25" y="329"/>
                  </a:lnTo>
                  <a:lnTo>
                    <a:pt x="76" y="405"/>
                  </a:lnTo>
                  <a:lnTo>
                    <a:pt x="151" y="455"/>
                  </a:lnTo>
                  <a:lnTo>
                    <a:pt x="252" y="480"/>
                  </a:lnTo>
                  <a:lnTo>
                    <a:pt x="328" y="455"/>
                  </a:lnTo>
                  <a:lnTo>
                    <a:pt x="429" y="405"/>
                  </a:lnTo>
                  <a:lnTo>
                    <a:pt x="479" y="329"/>
                  </a:lnTo>
                  <a:lnTo>
                    <a:pt x="479" y="228"/>
                  </a:lnTo>
                  <a:lnTo>
                    <a:pt x="479" y="152"/>
                  </a:lnTo>
                  <a:lnTo>
                    <a:pt x="429" y="51"/>
                  </a:lnTo>
                  <a:lnTo>
                    <a:pt x="3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6"/>
            <p:cNvSpPr/>
            <p:nvPr/>
          </p:nvSpPr>
          <p:spPr>
            <a:xfrm>
              <a:off x="1823519" y="1119282"/>
              <a:ext cx="9510" cy="9530"/>
            </a:xfrm>
            <a:custGeom>
              <a:avLst/>
              <a:gdLst/>
              <a:ahLst/>
              <a:cxnLst/>
              <a:rect l="l" t="t" r="r" b="b"/>
              <a:pathLst>
                <a:path w="480" h="481" fill="none" extrusionOk="0">
                  <a:moveTo>
                    <a:pt x="0" y="228"/>
                  </a:moveTo>
                  <a:lnTo>
                    <a:pt x="0" y="228"/>
                  </a:lnTo>
                  <a:lnTo>
                    <a:pt x="25" y="329"/>
                  </a:lnTo>
                  <a:lnTo>
                    <a:pt x="76" y="405"/>
                  </a:lnTo>
                  <a:lnTo>
                    <a:pt x="151" y="455"/>
                  </a:lnTo>
                  <a:lnTo>
                    <a:pt x="252" y="480"/>
                  </a:lnTo>
                  <a:lnTo>
                    <a:pt x="252" y="480"/>
                  </a:lnTo>
                  <a:lnTo>
                    <a:pt x="328" y="455"/>
                  </a:lnTo>
                  <a:lnTo>
                    <a:pt x="429" y="405"/>
                  </a:lnTo>
                  <a:lnTo>
                    <a:pt x="479" y="329"/>
                  </a:lnTo>
                  <a:lnTo>
                    <a:pt x="479" y="228"/>
                  </a:lnTo>
                  <a:lnTo>
                    <a:pt x="479" y="228"/>
                  </a:lnTo>
                  <a:lnTo>
                    <a:pt x="479" y="152"/>
                  </a:lnTo>
                  <a:lnTo>
                    <a:pt x="429" y="51"/>
                  </a:lnTo>
                  <a:lnTo>
                    <a:pt x="353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151" y="1"/>
                  </a:lnTo>
                  <a:lnTo>
                    <a:pt x="76" y="51"/>
                  </a:lnTo>
                  <a:lnTo>
                    <a:pt x="25" y="127"/>
                  </a:lnTo>
                  <a:lnTo>
                    <a:pt x="0" y="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6"/>
            <p:cNvSpPr/>
            <p:nvPr/>
          </p:nvSpPr>
          <p:spPr>
            <a:xfrm>
              <a:off x="1823519" y="1119282"/>
              <a:ext cx="9510" cy="9530"/>
            </a:xfrm>
            <a:custGeom>
              <a:avLst/>
              <a:gdLst/>
              <a:ahLst/>
              <a:cxnLst/>
              <a:rect l="l" t="t" r="r" b="b"/>
              <a:pathLst>
                <a:path w="480" h="481" extrusionOk="0">
                  <a:moveTo>
                    <a:pt x="151" y="1"/>
                  </a:moveTo>
                  <a:lnTo>
                    <a:pt x="76" y="51"/>
                  </a:lnTo>
                  <a:lnTo>
                    <a:pt x="25" y="127"/>
                  </a:lnTo>
                  <a:lnTo>
                    <a:pt x="0" y="228"/>
                  </a:lnTo>
                  <a:lnTo>
                    <a:pt x="25" y="329"/>
                  </a:lnTo>
                  <a:lnTo>
                    <a:pt x="76" y="405"/>
                  </a:lnTo>
                  <a:lnTo>
                    <a:pt x="151" y="455"/>
                  </a:lnTo>
                  <a:lnTo>
                    <a:pt x="252" y="480"/>
                  </a:lnTo>
                  <a:lnTo>
                    <a:pt x="328" y="455"/>
                  </a:lnTo>
                  <a:lnTo>
                    <a:pt x="429" y="405"/>
                  </a:lnTo>
                  <a:lnTo>
                    <a:pt x="479" y="329"/>
                  </a:lnTo>
                  <a:lnTo>
                    <a:pt x="479" y="228"/>
                  </a:lnTo>
                  <a:lnTo>
                    <a:pt x="479" y="152"/>
                  </a:lnTo>
                  <a:lnTo>
                    <a:pt x="429" y="51"/>
                  </a:lnTo>
                  <a:lnTo>
                    <a:pt x="3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6"/>
            <p:cNvSpPr/>
            <p:nvPr/>
          </p:nvSpPr>
          <p:spPr>
            <a:xfrm>
              <a:off x="1823519" y="1119282"/>
              <a:ext cx="9510" cy="9530"/>
            </a:xfrm>
            <a:custGeom>
              <a:avLst/>
              <a:gdLst/>
              <a:ahLst/>
              <a:cxnLst/>
              <a:rect l="l" t="t" r="r" b="b"/>
              <a:pathLst>
                <a:path w="480" h="481" fill="none" extrusionOk="0">
                  <a:moveTo>
                    <a:pt x="0" y="228"/>
                  </a:moveTo>
                  <a:lnTo>
                    <a:pt x="0" y="228"/>
                  </a:lnTo>
                  <a:lnTo>
                    <a:pt x="25" y="329"/>
                  </a:lnTo>
                  <a:lnTo>
                    <a:pt x="76" y="405"/>
                  </a:lnTo>
                  <a:lnTo>
                    <a:pt x="151" y="455"/>
                  </a:lnTo>
                  <a:lnTo>
                    <a:pt x="252" y="480"/>
                  </a:lnTo>
                  <a:lnTo>
                    <a:pt x="252" y="480"/>
                  </a:lnTo>
                  <a:lnTo>
                    <a:pt x="328" y="455"/>
                  </a:lnTo>
                  <a:lnTo>
                    <a:pt x="429" y="405"/>
                  </a:lnTo>
                  <a:lnTo>
                    <a:pt x="479" y="329"/>
                  </a:lnTo>
                  <a:lnTo>
                    <a:pt x="479" y="228"/>
                  </a:lnTo>
                  <a:lnTo>
                    <a:pt x="479" y="228"/>
                  </a:lnTo>
                  <a:lnTo>
                    <a:pt x="479" y="152"/>
                  </a:lnTo>
                  <a:lnTo>
                    <a:pt x="429" y="51"/>
                  </a:lnTo>
                  <a:lnTo>
                    <a:pt x="353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151" y="1"/>
                  </a:lnTo>
                  <a:lnTo>
                    <a:pt x="76" y="51"/>
                  </a:lnTo>
                  <a:lnTo>
                    <a:pt x="25" y="127"/>
                  </a:lnTo>
                  <a:lnTo>
                    <a:pt x="0" y="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6"/>
            <p:cNvSpPr/>
            <p:nvPr/>
          </p:nvSpPr>
          <p:spPr>
            <a:xfrm>
              <a:off x="1825005" y="1120293"/>
              <a:ext cx="7014" cy="7014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77" y="0"/>
                  </a:moveTo>
                  <a:lnTo>
                    <a:pt x="76" y="26"/>
                  </a:lnTo>
                  <a:lnTo>
                    <a:pt x="127" y="26"/>
                  </a:lnTo>
                  <a:lnTo>
                    <a:pt x="152" y="51"/>
                  </a:lnTo>
                  <a:lnTo>
                    <a:pt x="177" y="101"/>
                  </a:lnTo>
                  <a:lnTo>
                    <a:pt x="177" y="126"/>
                  </a:lnTo>
                  <a:lnTo>
                    <a:pt x="177" y="177"/>
                  </a:lnTo>
                  <a:lnTo>
                    <a:pt x="152" y="202"/>
                  </a:lnTo>
                  <a:lnTo>
                    <a:pt x="127" y="227"/>
                  </a:lnTo>
                  <a:lnTo>
                    <a:pt x="76" y="227"/>
                  </a:lnTo>
                  <a:lnTo>
                    <a:pt x="26" y="202"/>
                  </a:lnTo>
                  <a:lnTo>
                    <a:pt x="1" y="177"/>
                  </a:lnTo>
                  <a:lnTo>
                    <a:pt x="1" y="253"/>
                  </a:lnTo>
                  <a:lnTo>
                    <a:pt x="51" y="303"/>
                  </a:lnTo>
                  <a:lnTo>
                    <a:pt x="102" y="328"/>
                  </a:lnTo>
                  <a:lnTo>
                    <a:pt x="177" y="354"/>
                  </a:lnTo>
                  <a:lnTo>
                    <a:pt x="228" y="328"/>
                  </a:lnTo>
                  <a:lnTo>
                    <a:pt x="303" y="303"/>
                  </a:lnTo>
                  <a:lnTo>
                    <a:pt x="329" y="253"/>
                  </a:lnTo>
                  <a:lnTo>
                    <a:pt x="354" y="177"/>
                  </a:lnTo>
                  <a:lnTo>
                    <a:pt x="329" y="101"/>
                  </a:lnTo>
                  <a:lnTo>
                    <a:pt x="303" y="51"/>
                  </a:lnTo>
                  <a:lnTo>
                    <a:pt x="253" y="2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6"/>
            <p:cNvSpPr/>
            <p:nvPr/>
          </p:nvSpPr>
          <p:spPr>
            <a:xfrm>
              <a:off x="1825005" y="1120293"/>
              <a:ext cx="7014" cy="7014"/>
            </a:xfrm>
            <a:custGeom>
              <a:avLst/>
              <a:gdLst/>
              <a:ahLst/>
              <a:cxnLst/>
              <a:rect l="l" t="t" r="r" b="b"/>
              <a:pathLst>
                <a:path w="354" h="354" fill="none" extrusionOk="0">
                  <a:moveTo>
                    <a:pt x="177" y="0"/>
                  </a:moveTo>
                  <a:lnTo>
                    <a:pt x="177" y="0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27" y="26"/>
                  </a:lnTo>
                  <a:lnTo>
                    <a:pt x="152" y="51"/>
                  </a:lnTo>
                  <a:lnTo>
                    <a:pt x="177" y="101"/>
                  </a:lnTo>
                  <a:lnTo>
                    <a:pt x="177" y="126"/>
                  </a:lnTo>
                  <a:lnTo>
                    <a:pt x="177" y="126"/>
                  </a:lnTo>
                  <a:lnTo>
                    <a:pt x="177" y="177"/>
                  </a:lnTo>
                  <a:lnTo>
                    <a:pt x="152" y="202"/>
                  </a:lnTo>
                  <a:lnTo>
                    <a:pt x="127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26" y="202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253"/>
                  </a:lnTo>
                  <a:lnTo>
                    <a:pt x="51" y="303"/>
                  </a:lnTo>
                  <a:lnTo>
                    <a:pt x="102" y="328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228" y="328"/>
                  </a:lnTo>
                  <a:lnTo>
                    <a:pt x="303" y="303"/>
                  </a:lnTo>
                  <a:lnTo>
                    <a:pt x="329" y="253"/>
                  </a:lnTo>
                  <a:lnTo>
                    <a:pt x="354" y="177"/>
                  </a:lnTo>
                  <a:lnTo>
                    <a:pt x="354" y="177"/>
                  </a:lnTo>
                  <a:lnTo>
                    <a:pt x="329" y="101"/>
                  </a:lnTo>
                  <a:lnTo>
                    <a:pt x="303" y="51"/>
                  </a:lnTo>
                  <a:lnTo>
                    <a:pt x="253" y="26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6"/>
            <p:cNvSpPr/>
            <p:nvPr/>
          </p:nvSpPr>
          <p:spPr>
            <a:xfrm>
              <a:off x="1825005" y="1120788"/>
              <a:ext cx="3527" cy="4022"/>
            </a:xfrm>
            <a:custGeom>
              <a:avLst/>
              <a:gdLst/>
              <a:ahLst/>
              <a:cxnLst/>
              <a:rect l="l" t="t" r="r" b="b"/>
              <a:pathLst>
                <a:path w="178" h="203" extrusionOk="0">
                  <a:moveTo>
                    <a:pt x="51" y="1"/>
                  </a:moveTo>
                  <a:lnTo>
                    <a:pt x="26" y="26"/>
                  </a:lnTo>
                  <a:lnTo>
                    <a:pt x="1" y="51"/>
                  </a:lnTo>
                  <a:lnTo>
                    <a:pt x="1" y="101"/>
                  </a:lnTo>
                  <a:lnTo>
                    <a:pt x="1" y="152"/>
                  </a:lnTo>
                  <a:lnTo>
                    <a:pt x="26" y="177"/>
                  </a:lnTo>
                  <a:lnTo>
                    <a:pt x="51" y="202"/>
                  </a:lnTo>
                  <a:lnTo>
                    <a:pt x="127" y="202"/>
                  </a:lnTo>
                  <a:lnTo>
                    <a:pt x="152" y="177"/>
                  </a:lnTo>
                  <a:lnTo>
                    <a:pt x="177" y="152"/>
                  </a:lnTo>
                  <a:lnTo>
                    <a:pt x="177" y="101"/>
                  </a:lnTo>
                  <a:lnTo>
                    <a:pt x="177" y="76"/>
                  </a:lnTo>
                  <a:lnTo>
                    <a:pt x="152" y="26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6"/>
            <p:cNvSpPr/>
            <p:nvPr/>
          </p:nvSpPr>
          <p:spPr>
            <a:xfrm>
              <a:off x="1825005" y="1120788"/>
              <a:ext cx="3527" cy="4022"/>
            </a:xfrm>
            <a:custGeom>
              <a:avLst/>
              <a:gdLst/>
              <a:ahLst/>
              <a:cxnLst/>
              <a:rect l="l" t="t" r="r" b="b"/>
              <a:pathLst>
                <a:path w="178" h="203" fill="none" extrusionOk="0">
                  <a:moveTo>
                    <a:pt x="177" y="101"/>
                  </a:moveTo>
                  <a:lnTo>
                    <a:pt x="177" y="101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27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51" y="202"/>
                  </a:lnTo>
                  <a:lnTo>
                    <a:pt x="26" y="177"/>
                  </a:lnTo>
                  <a:lnTo>
                    <a:pt x="1" y="152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51"/>
                  </a:lnTo>
                  <a:lnTo>
                    <a:pt x="26" y="26"/>
                  </a:lnTo>
                  <a:lnTo>
                    <a:pt x="51" y="1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27" y="1"/>
                  </a:lnTo>
                  <a:lnTo>
                    <a:pt x="152" y="26"/>
                  </a:lnTo>
                  <a:lnTo>
                    <a:pt x="177" y="76"/>
                  </a:lnTo>
                  <a:lnTo>
                    <a:pt x="177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6"/>
            <p:cNvSpPr/>
            <p:nvPr/>
          </p:nvSpPr>
          <p:spPr>
            <a:xfrm>
              <a:off x="1826016" y="1121284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0" y="1"/>
                  </a:moveTo>
                  <a:lnTo>
                    <a:pt x="0" y="51"/>
                  </a:lnTo>
                  <a:lnTo>
                    <a:pt x="0" y="76"/>
                  </a:lnTo>
                  <a:lnTo>
                    <a:pt x="51" y="102"/>
                  </a:lnTo>
                  <a:lnTo>
                    <a:pt x="76" y="76"/>
                  </a:lnTo>
                  <a:lnTo>
                    <a:pt x="101" y="51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6"/>
            <p:cNvSpPr/>
            <p:nvPr/>
          </p:nvSpPr>
          <p:spPr>
            <a:xfrm>
              <a:off x="1826016" y="1121284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fill="none" extrusionOk="0">
                  <a:moveTo>
                    <a:pt x="51" y="1"/>
                  </a:moveTo>
                  <a:lnTo>
                    <a:pt x="51" y="1"/>
                  </a:lnTo>
                  <a:lnTo>
                    <a:pt x="0" y="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76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76" y="76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76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6"/>
            <p:cNvSpPr/>
            <p:nvPr/>
          </p:nvSpPr>
          <p:spPr>
            <a:xfrm>
              <a:off x="1823519" y="1109296"/>
              <a:ext cx="10005" cy="10005"/>
            </a:xfrm>
            <a:custGeom>
              <a:avLst/>
              <a:gdLst/>
              <a:ahLst/>
              <a:cxnLst/>
              <a:rect l="l" t="t" r="r" b="b"/>
              <a:pathLst>
                <a:path w="505" h="505" extrusionOk="0">
                  <a:moveTo>
                    <a:pt x="252" y="0"/>
                  </a:moveTo>
                  <a:lnTo>
                    <a:pt x="177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53"/>
                  </a:lnTo>
                  <a:lnTo>
                    <a:pt x="25" y="353"/>
                  </a:lnTo>
                  <a:lnTo>
                    <a:pt x="76" y="429"/>
                  </a:lnTo>
                  <a:lnTo>
                    <a:pt x="151" y="480"/>
                  </a:lnTo>
                  <a:lnTo>
                    <a:pt x="252" y="505"/>
                  </a:lnTo>
                  <a:lnTo>
                    <a:pt x="353" y="480"/>
                  </a:lnTo>
                  <a:lnTo>
                    <a:pt x="429" y="429"/>
                  </a:lnTo>
                  <a:lnTo>
                    <a:pt x="479" y="353"/>
                  </a:lnTo>
                  <a:lnTo>
                    <a:pt x="505" y="253"/>
                  </a:lnTo>
                  <a:lnTo>
                    <a:pt x="479" y="152"/>
                  </a:lnTo>
                  <a:lnTo>
                    <a:pt x="429" y="76"/>
                  </a:lnTo>
                  <a:lnTo>
                    <a:pt x="353" y="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46"/>
            <p:cNvSpPr/>
            <p:nvPr/>
          </p:nvSpPr>
          <p:spPr>
            <a:xfrm>
              <a:off x="1823519" y="1109296"/>
              <a:ext cx="10005" cy="10005"/>
            </a:xfrm>
            <a:custGeom>
              <a:avLst/>
              <a:gdLst/>
              <a:ahLst/>
              <a:cxnLst/>
              <a:rect l="l" t="t" r="r" b="b"/>
              <a:pathLst>
                <a:path w="505" h="505" fill="none" extrusionOk="0">
                  <a:moveTo>
                    <a:pt x="0" y="253"/>
                  </a:moveTo>
                  <a:lnTo>
                    <a:pt x="0" y="253"/>
                  </a:lnTo>
                  <a:lnTo>
                    <a:pt x="25" y="353"/>
                  </a:lnTo>
                  <a:lnTo>
                    <a:pt x="76" y="429"/>
                  </a:lnTo>
                  <a:lnTo>
                    <a:pt x="151" y="480"/>
                  </a:lnTo>
                  <a:lnTo>
                    <a:pt x="252" y="505"/>
                  </a:lnTo>
                  <a:lnTo>
                    <a:pt x="252" y="505"/>
                  </a:lnTo>
                  <a:lnTo>
                    <a:pt x="353" y="480"/>
                  </a:lnTo>
                  <a:lnTo>
                    <a:pt x="429" y="429"/>
                  </a:lnTo>
                  <a:lnTo>
                    <a:pt x="479" y="353"/>
                  </a:lnTo>
                  <a:lnTo>
                    <a:pt x="505" y="253"/>
                  </a:lnTo>
                  <a:lnTo>
                    <a:pt x="505" y="253"/>
                  </a:lnTo>
                  <a:lnTo>
                    <a:pt x="479" y="152"/>
                  </a:lnTo>
                  <a:lnTo>
                    <a:pt x="429" y="76"/>
                  </a:lnTo>
                  <a:lnTo>
                    <a:pt x="353" y="26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177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46"/>
            <p:cNvSpPr/>
            <p:nvPr/>
          </p:nvSpPr>
          <p:spPr>
            <a:xfrm>
              <a:off x="1823519" y="1109296"/>
              <a:ext cx="10005" cy="10005"/>
            </a:xfrm>
            <a:custGeom>
              <a:avLst/>
              <a:gdLst/>
              <a:ahLst/>
              <a:cxnLst/>
              <a:rect l="l" t="t" r="r" b="b"/>
              <a:pathLst>
                <a:path w="505" h="505" extrusionOk="0">
                  <a:moveTo>
                    <a:pt x="252" y="0"/>
                  </a:moveTo>
                  <a:lnTo>
                    <a:pt x="177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53"/>
                  </a:lnTo>
                  <a:lnTo>
                    <a:pt x="25" y="353"/>
                  </a:lnTo>
                  <a:lnTo>
                    <a:pt x="76" y="429"/>
                  </a:lnTo>
                  <a:lnTo>
                    <a:pt x="151" y="480"/>
                  </a:lnTo>
                  <a:lnTo>
                    <a:pt x="252" y="505"/>
                  </a:lnTo>
                  <a:lnTo>
                    <a:pt x="353" y="480"/>
                  </a:lnTo>
                  <a:lnTo>
                    <a:pt x="429" y="429"/>
                  </a:lnTo>
                  <a:lnTo>
                    <a:pt x="479" y="353"/>
                  </a:lnTo>
                  <a:lnTo>
                    <a:pt x="505" y="253"/>
                  </a:lnTo>
                  <a:lnTo>
                    <a:pt x="479" y="152"/>
                  </a:lnTo>
                  <a:lnTo>
                    <a:pt x="429" y="76"/>
                  </a:lnTo>
                  <a:lnTo>
                    <a:pt x="353" y="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46"/>
            <p:cNvSpPr/>
            <p:nvPr/>
          </p:nvSpPr>
          <p:spPr>
            <a:xfrm>
              <a:off x="1823519" y="1109296"/>
              <a:ext cx="10005" cy="10005"/>
            </a:xfrm>
            <a:custGeom>
              <a:avLst/>
              <a:gdLst/>
              <a:ahLst/>
              <a:cxnLst/>
              <a:rect l="l" t="t" r="r" b="b"/>
              <a:pathLst>
                <a:path w="505" h="505" fill="none" extrusionOk="0">
                  <a:moveTo>
                    <a:pt x="0" y="253"/>
                  </a:moveTo>
                  <a:lnTo>
                    <a:pt x="0" y="253"/>
                  </a:lnTo>
                  <a:lnTo>
                    <a:pt x="25" y="353"/>
                  </a:lnTo>
                  <a:lnTo>
                    <a:pt x="76" y="429"/>
                  </a:lnTo>
                  <a:lnTo>
                    <a:pt x="151" y="480"/>
                  </a:lnTo>
                  <a:lnTo>
                    <a:pt x="252" y="505"/>
                  </a:lnTo>
                  <a:lnTo>
                    <a:pt x="252" y="505"/>
                  </a:lnTo>
                  <a:lnTo>
                    <a:pt x="353" y="480"/>
                  </a:lnTo>
                  <a:lnTo>
                    <a:pt x="429" y="429"/>
                  </a:lnTo>
                  <a:lnTo>
                    <a:pt x="479" y="353"/>
                  </a:lnTo>
                  <a:lnTo>
                    <a:pt x="505" y="253"/>
                  </a:lnTo>
                  <a:lnTo>
                    <a:pt x="505" y="253"/>
                  </a:lnTo>
                  <a:lnTo>
                    <a:pt x="479" y="152"/>
                  </a:lnTo>
                  <a:lnTo>
                    <a:pt x="429" y="76"/>
                  </a:lnTo>
                  <a:lnTo>
                    <a:pt x="353" y="26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177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46"/>
            <p:cNvSpPr/>
            <p:nvPr/>
          </p:nvSpPr>
          <p:spPr>
            <a:xfrm>
              <a:off x="1825005" y="1110782"/>
              <a:ext cx="7014" cy="7033"/>
            </a:xfrm>
            <a:custGeom>
              <a:avLst/>
              <a:gdLst/>
              <a:ahLst/>
              <a:cxnLst/>
              <a:rect l="l" t="t" r="r" b="b"/>
              <a:pathLst>
                <a:path w="354" h="355" extrusionOk="0">
                  <a:moveTo>
                    <a:pt x="177" y="1"/>
                  </a:moveTo>
                  <a:lnTo>
                    <a:pt x="102" y="26"/>
                  </a:lnTo>
                  <a:lnTo>
                    <a:pt x="127" y="26"/>
                  </a:lnTo>
                  <a:lnTo>
                    <a:pt x="177" y="51"/>
                  </a:lnTo>
                  <a:lnTo>
                    <a:pt x="177" y="77"/>
                  </a:lnTo>
                  <a:lnTo>
                    <a:pt x="203" y="127"/>
                  </a:lnTo>
                  <a:lnTo>
                    <a:pt x="177" y="152"/>
                  </a:lnTo>
                  <a:lnTo>
                    <a:pt x="177" y="203"/>
                  </a:lnTo>
                  <a:lnTo>
                    <a:pt x="127" y="203"/>
                  </a:lnTo>
                  <a:lnTo>
                    <a:pt x="102" y="228"/>
                  </a:lnTo>
                  <a:lnTo>
                    <a:pt x="51" y="203"/>
                  </a:lnTo>
                  <a:lnTo>
                    <a:pt x="1" y="178"/>
                  </a:lnTo>
                  <a:lnTo>
                    <a:pt x="1" y="178"/>
                  </a:lnTo>
                  <a:lnTo>
                    <a:pt x="26" y="228"/>
                  </a:lnTo>
                  <a:lnTo>
                    <a:pt x="51" y="304"/>
                  </a:lnTo>
                  <a:lnTo>
                    <a:pt x="102" y="329"/>
                  </a:lnTo>
                  <a:lnTo>
                    <a:pt x="177" y="354"/>
                  </a:lnTo>
                  <a:lnTo>
                    <a:pt x="253" y="329"/>
                  </a:lnTo>
                  <a:lnTo>
                    <a:pt x="303" y="304"/>
                  </a:lnTo>
                  <a:lnTo>
                    <a:pt x="329" y="253"/>
                  </a:lnTo>
                  <a:lnTo>
                    <a:pt x="354" y="178"/>
                  </a:lnTo>
                  <a:lnTo>
                    <a:pt x="329" y="102"/>
                  </a:lnTo>
                  <a:lnTo>
                    <a:pt x="303" y="51"/>
                  </a:lnTo>
                  <a:lnTo>
                    <a:pt x="253" y="26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46"/>
            <p:cNvSpPr/>
            <p:nvPr/>
          </p:nvSpPr>
          <p:spPr>
            <a:xfrm>
              <a:off x="1825005" y="1110782"/>
              <a:ext cx="7014" cy="7033"/>
            </a:xfrm>
            <a:custGeom>
              <a:avLst/>
              <a:gdLst/>
              <a:ahLst/>
              <a:cxnLst/>
              <a:rect l="l" t="t" r="r" b="b"/>
              <a:pathLst>
                <a:path w="354" h="355" fill="none" extrusionOk="0">
                  <a:moveTo>
                    <a:pt x="177" y="1"/>
                  </a:moveTo>
                  <a:lnTo>
                    <a:pt x="177" y="1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27" y="26"/>
                  </a:lnTo>
                  <a:lnTo>
                    <a:pt x="177" y="51"/>
                  </a:lnTo>
                  <a:lnTo>
                    <a:pt x="177" y="77"/>
                  </a:lnTo>
                  <a:lnTo>
                    <a:pt x="203" y="127"/>
                  </a:lnTo>
                  <a:lnTo>
                    <a:pt x="203" y="127"/>
                  </a:lnTo>
                  <a:lnTo>
                    <a:pt x="177" y="152"/>
                  </a:lnTo>
                  <a:lnTo>
                    <a:pt x="177" y="203"/>
                  </a:lnTo>
                  <a:lnTo>
                    <a:pt x="127" y="203"/>
                  </a:lnTo>
                  <a:lnTo>
                    <a:pt x="102" y="228"/>
                  </a:lnTo>
                  <a:lnTo>
                    <a:pt x="102" y="228"/>
                  </a:lnTo>
                  <a:lnTo>
                    <a:pt x="102" y="228"/>
                  </a:lnTo>
                  <a:lnTo>
                    <a:pt x="102" y="228"/>
                  </a:lnTo>
                  <a:lnTo>
                    <a:pt x="51" y="203"/>
                  </a:lnTo>
                  <a:lnTo>
                    <a:pt x="1" y="178"/>
                  </a:lnTo>
                  <a:lnTo>
                    <a:pt x="1" y="178"/>
                  </a:lnTo>
                  <a:lnTo>
                    <a:pt x="1" y="178"/>
                  </a:lnTo>
                  <a:lnTo>
                    <a:pt x="1" y="178"/>
                  </a:lnTo>
                  <a:lnTo>
                    <a:pt x="26" y="228"/>
                  </a:lnTo>
                  <a:lnTo>
                    <a:pt x="51" y="304"/>
                  </a:lnTo>
                  <a:lnTo>
                    <a:pt x="102" y="329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253" y="329"/>
                  </a:lnTo>
                  <a:lnTo>
                    <a:pt x="303" y="304"/>
                  </a:lnTo>
                  <a:lnTo>
                    <a:pt x="329" y="253"/>
                  </a:lnTo>
                  <a:lnTo>
                    <a:pt x="354" y="178"/>
                  </a:lnTo>
                  <a:lnTo>
                    <a:pt x="354" y="178"/>
                  </a:lnTo>
                  <a:lnTo>
                    <a:pt x="329" y="102"/>
                  </a:lnTo>
                  <a:lnTo>
                    <a:pt x="303" y="51"/>
                  </a:lnTo>
                  <a:lnTo>
                    <a:pt x="253" y="26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46"/>
            <p:cNvSpPr/>
            <p:nvPr/>
          </p:nvSpPr>
          <p:spPr>
            <a:xfrm>
              <a:off x="1825005" y="1111297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51" y="0"/>
                  </a:moveTo>
                  <a:lnTo>
                    <a:pt x="26" y="25"/>
                  </a:lnTo>
                  <a:lnTo>
                    <a:pt x="1" y="51"/>
                  </a:lnTo>
                  <a:lnTo>
                    <a:pt x="1" y="101"/>
                  </a:lnTo>
                  <a:lnTo>
                    <a:pt x="1" y="126"/>
                  </a:lnTo>
                  <a:lnTo>
                    <a:pt x="26" y="177"/>
                  </a:lnTo>
                  <a:lnTo>
                    <a:pt x="51" y="177"/>
                  </a:lnTo>
                  <a:lnTo>
                    <a:pt x="102" y="202"/>
                  </a:lnTo>
                  <a:lnTo>
                    <a:pt x="127" y="202"/>
                  </a:lnTo>
                  <a:lnTo>
                    <a:pt x="177" y="177"/>
                  </a:lnTo>
                  <a:lnTo>
                    <a:pt x="177" y="126"/>
                  </a:lnTo>
                  <a:lnTo>
                    <a:pt x="203" y="101"/>
                  </a:lnTo>
                  <a:lnTo>
                    <a:pt x="177" y="51"/>
                  </a:lnTo>
                  <a:lnTo>
                    <a:pt x="177" y="25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46"/>
            <p:cNvSpPr/>
            <p:nvPr/>
          </p:nvSpPr>
          <p:spPr>
            <a:xfrm>
              <a:off x="1825005" y="1111297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fill="none" extrusionOk="0">
                  <a:moveTo>
                    <a:pt x="203" y="101"/>
                  </a:moveTo>
                  <a:lnTo>
                    <a:pt x="203" y="101"/>
                  </a:lnTo>
                  <a:lnTo>
                    <a:pt x="177" y="126"/>
                  </a:lnTo>
                  <a:lnTo>
                    <a:pt x="177" y="177"/>
                  </a:lnTo>
                  <a:lnTo>
                    <a:pt x="127" y="202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51" y="177"/>
                  </a:lnTo>
                  <a:lnTo>
                    <a:pt x="26" y="177"/>
                  </a:lnTo>
                  <a:lnTo>
                    <a:pt x="1" y="126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51"/>
                  </a:lnTo>
                  <a:lnTo>
                    <a:pt x="26" y="25"/>
                  </a:lnTo>
                  <a:lnTo>
                    <a:pt x="51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27" y="0"/>
                  </a:lnTo>
                  <a:lnTo>
                    <a:pt x="177" y="25"/>
                  </a:lnTo>
                  <a:lnTo>
                    <a:pt x="177" y="51"/>
                  </a:lnTo>
                  <a:lnTo>
                    <a:pt x="203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46"/>
            <p:cNvSpPr/>
            <p:nvPr/>
          </p:nvSpPr>
          <p:spPr>
            <a:xfrm>
              <a:off x="1826016" y="1111793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25" y="0"/>
                  </a:moveTo>
                  <a:lnTo>
                    <a:pt x="0" y="51"/>
                  </a:lnTo>
                  <a:lnTo>
                    <a:pt x="25" y="76"/>
                  </a:lnTo>
                  <a:lnTo>
                    <a:pt x="51" y="101"/>
                  </a:lnTo>
                  <a:lnTo>
                    <a:pt x="76" y="76"/>
                  </a:lnTo>
                  <a:lnTo>
                    <a:pt x="101" y="5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46"/>
            <p:cNvSpPr/>
            <p:nvPr/>
          </p:nvSpPr>
          <p:spPr>
            <a:xfrm>
              <a:off x="1826016" y="1111793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fill="none" extrusionOk="0">
                  <a:moveTo>
                    <a:pt x="51" y="0"/>
                  </a:moveTo>
                  <a:lnTo>
                    <a:pt x="51" y="0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5" y="76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76" y="76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76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46"/>
            <p:cNvSpPr/>
            <p:nvPr/>
          </p:nvSpPr>
          <p:spPr>
            <a:xfrm>
              <a:off x="1823519" y="1128278"/>
              <a:ext cx="9510" cy="9530"/>
            </a:xfrm>
            <a:custGeom>
              <a:avLst/>
              <a:gdLst/>
              <a:ahLst/>
              <a:cxnLst/>
              <a:rect l="l" t="t" r="r" b="b"/>
              <a:pathLst>
                <a:path w="480" h="481" extrusionOk="0">
                  <a:moveTo>
                    <a:pt x="252" y="1"/>
                  </a:moveTo>
                  <a:lnTo>
                    <a:pt x="151" y="26"/>
                  </a:lnTo>
                  <a:lnTo>
                    <a:pt x="76" y="77"/>
                  </a:lnTo>
                  <a:lnTo>
                    <a:pt x="25" y="152"/>
                  </a:lnTo>
                  <a:lnTo>
                    <a:pt x="0" y="228"/>
                  </a:lnTo>
                  <a:lnTo>
                    <a:pt x="25" y="329"/>
                  </a:lnTo>
                  <a:lnTo>
                    <a:pt x="76" y="405"/>
                  </a:lnTo>
                  <a:lnTo>
                    <a:pt x="151" y="455"/>
                  </a:lnTo>
                  <a:lnTo>
                    <a:pt x="227" y="480"/>
                  </a:lnTo>
                  <a:lnTo>
                    <a:pt x="328" y="480"/>
                  </a:lnTo>
                  <a:lnTo>
                    <a:pt x="404" y="430"/>
                  </a:lnTo>
                  <a:lnTo>
                    <a:pt x="454" y="354"/>
                  </a:lnTo>
                  <a:lnTo>
                    <a:pt x="479" y="253"/>
                  </a:lnTo>
                  <a:lnTo>
                    <a:pt x="454" y="152"/>
                  </a:lnTo>
                  <a:lnTo>
                    <a:pt x="404" y="77"/>
                  </a:lnTo>
                  <a:lnTo>
                    <a:pt x="328" y="2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46"/>
            <p:cNvSpPr/>
            <p:nvPr/>
          </p:nvSpPr>
          <p:spPr>
            <a:xfrm>
              <a:off x="1823519" y="1128278"/>
              <a:ext cx="9510" cy="9530"/>
            </a:xfrm>
            <a:custGeom>
              <a:avLst/>
              <a:gdLst/>
              <a:ahLst/>
              <a:cxnLst/>
              <a:rect l="l" t="t" r="r" b="b"/>
              <a:pathLst>
                <a:path w="480" h="481" fill="none" extrusionOk="0">
                  <a:moveTo>
                    <a:pt x="0" y="228"/>
                  </a:moveTo>
                  <a:lnTo>
                    <a:pt x="0" y="228"/>
                  </a:lnTo>
                  <a:lnTo>
                    <a:pt x="25" y="329"/>
                  </a:lnTo>
                  <a:lnTo>
                    <a:pt x="76" y="405"/>
                  </a:lnTo>
                  <a:lnTo>
                    <a:pt x="151" y="455"/>
                  </a:lnTo>
                  <a:lnTo>
                    <a:pt x="227" y="480"/>
                  </a:lnTo>
                  <a:lnTo>
                    <a:pt x="227" y="480"/>
                  </a:lnTo>
                  <a:lnTo>
                    <a:pt x="328" y="480"/>
                  </a:lnTo>
                  <a:lnTo>
                    <a:pt x="404" y="430"/>
                  </a:lnTo>
                  <a:lnTo>
                    <a:pt x="454" y="354"/>
                  </a:lnTo>
                  <a:lnTo>
                    <a:pt x="479" y="253"/>
                  </a:lnTo>
                  <a:lnTo>
                    <a:pt x="479" y="253"/>
                  </a:lnTo>
                  <a:lnTo>
                    <a:pt x="454" y="152"/>
                  </a:lnTo>
                  <a:lnTo>
                    <a:pt x="404" y="77"/>
                  </a:lnTo>
                  <a:lnTo>
                    <a:pt x="328" y="26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151" y="26"/>
                  </a:lnTo>
                  <a:lnTo>
                    <a:pt x="76" y="77"/>
                  </a:lnTo>
                  <a:lnTo>
                    <a:pt x="25" y="152"/>
                  </a:lnTo>
                  <a:lnTo>
                    <a:pt x="0" y="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46"/>
            <p:cNvSpPr/>
            <p:nvPr/>
          </p:nvSpPr>
          <p:spPr>
            <a:xfrm>
              <a:off x="1823519" y="1128278"/>
              <a:ext cx="9510" cy="9530"/>
            </a:xfrm>
            <a:custGeom>
              <a:avLst/>
              <a:gdLst/>
              <a:ahLst/>
              <a:cxnLst/>
              <a:rect l="l" t="t" r="r" b="b"/>
              <a:pathLst>
                <a:path w="480" h="481" extrusionOk="0">
                  <a:moveTo>
                    <a:pt x="252" y="1"/>
                  </a:moveTo>
                  <a:lnTo>
                    <a:pt x="151" y="26"/>
                  </a:lnTo>
                  <a:lnTo>
                    <a:pt x="76" y="77"/>
                  </a:lnTo>
                  <a:lnTo>
                    <a:pt x="25" y="152"/>
                  </a:lnTo>
                  <a:lnTo>
                    <a:pt x="0" y="228"/>
                  </a:lnTo>
                  <a:lnTo>
                    <a:pt x="25" y="329"/>
                  </a:lnTo>
                  <a:lnTo>
                    <a:pt x="76" y="405"/>
                  </a:lnTo>
                  <a:lnTo>
                    <a:pt x="151" y="455"/>
                  </a:lnTo>
                  <a:lnTo>
                    <a:pt x="227" y="480"/>
                  </a:lnTo>
                  <a:lnTo>
                    <a:pt x="328" y="480"/>
                  </a:lnTo>
                  <a:lnTo>
                    <a:pt x="404" y="430"/>
                  </a:lnTo>
                  <a:lnTo>
                    <a:pt x="454" y="354"/>
                  </a:lnTo>
                  <a:lnTo>
                    <a:pt x="479" y="253"/>
                  </a:lnTo>
                  <a:lnTo>
                    <a:pt x="454" y="152"/>
                  </a:lnTo>
                  <a:lnTo>
                    <a:pt x="404" y="77"/>
                  </a:lnTo>
                  <a:lnTo>
                    <a:pt x="328" y="2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46"/>
            <p:cNvSpPr/>
            <p:nvPr/>
          </p:nvSpPr>
          <p:spPr>
            <a:xfrm>
              <a:off x="1823519" y="1128278"/>
              <a:ext cx="9510" cy="9530"/>
            </a:xfrm>
            <a:custGeom>
              <a:avLst/>
              <a:gdLst/>
              <a:ahLst/>
              <a:cxnLst/>
              <a:rect l="l" t="t" r="r" b="b"/>
              <a:pathLst>
                <a:path w="480" h="481" fill="none" extrusionOk="0">
                  <a:moveTo>
                    <a:pt x="0" y="228"/>
                  </a:moveTo>
                  <a:lnTo>
                    <a:pt x="0" y="228"/>
                  </a:lnTo>
                  <a:lnTo>
                    <a:pt x="25" y="329"/>
                  </a:lnTo>
                  <a:lnTo>
                    <a:pt x="76" y="405"/>
                  </a:lnTo>
                  <a:lnTo>
                    <a:pt x="151" y="455"/>
                  </a:lnTo>
                  <a:lnTo>
                    <a:pt x="227" y="480"/>
                  </a:lnTo>
                  <a:lnTo>
                    <a:pt x="227" y="480"/>
                  </a:lnTo>
                  <a:lnTo>
                    <a:pt x="328" y="480"/>
                  </a:lnTo>
                  <a:lnTo>
                    <a:pt x="404" y="430"/>
                  </a:lnTo>
                  <a:lnTo>
                    <a:pt x="454" y="354"/>
                  </a:lnTo>
                  <a:lnTo>
                    <a:pt x="479" y="253"/>
                  </a:lnTo>
                  <a:lnTo>
                    <a:pt x="479" y="253"/>
                  </a:lnTo>
                  <a:lnTo>
                    <a:pt x="454" y="152"/>
                  </a:lnTo>
                  <a:lnTo>
                    <a:pt x="404" y="77"/>
                  </a:lnTo>
                  <a:lnTo>
                    <a:pt x="328" y="26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151" y="26"/>
                  </a:lnTo>
                  <a:lnTo>
                    <a:pt x="76" y="77"/>
                  </a:lnTo>
                  <a:lnTo>
                    <a:pt x="25" y="152"/>
                  </a:lnTo>
                  <a:lnTo>
                    <a:pt x="0" y="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46"/>
            <p:cNvSpPr/>
            <p:nvPr/>
          </p:nvSpPr>
          <p:spPr>
            <a:xfrm>
              <a:off x="1825005" y="1129784"/>
              <a:ext cx="6518" cy="6518"/>
            </a:xfrm>
            <a:custGeom>
              <a:avLst/>
              <a:gdLst/>
              <a:ahLst/>
              <a:cxnLst/>
              <a:rect l="l" t="t" r="r" b="b"/>
              <a:pathLst>
                <a:path w="329" h="329" extrusionOk="0">
                  <a:moveTo>
                    <a:pt x="152" y="1"/>
                  </a:moveTo>
                  <a:lnTo>
                    <a:pt x="76" y="26"/>
                  </a:lnTo>
                  <a:lnTo>
                    <a:pt x="127" y="26"/>
                  </a:lnTo>
                  <a:lnTo>
                    <a:pt x="152" y="51"/>
                  </a:lnTo>
                  <a:lnTo>
                    <a:pt x="177" y="76"/>
                  </a:lnTo>
                  <a:lnTo>
                    <a:pt x="177" y="127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27" y="203"/>
                  </a:lnTo>
                  <a:lnTo>
                    <a:pt x="26" y="203"/>
                  </a:lnTo>
                  <a:lnTo>
                    <a:pt x="1" y="152"/>
                  </a:lnTo>
                  <a:lnTo>
                    <a:pt x="1" y="228"/>
                  </a:lnTo>
                  <a:lnTo>
                    <a:pt x="51" y="278"/>
                  </a:lnTo>
                  <a:lnTo>
                    <a:pt x="102" y="329"/>
                  </a:lnTo>
                  <a:lnTo>
                    <a:pt x="228" y="329"/>
                  </a:lnTo>
                  <a:lnTo>
                    <a:pt x="278" y="278"/>
                  </a:lnTo>
                  <a:lnTo>
                    <a:pt x="329" y="228"/>
                  </a:lnTo>
                  <a:lnTo>
                    <a:pt x="329" y="177"/>
                  </a:lnTo>
                  <a:lnTo>
                    <a:pt x="329" y="102"/>
                  </a:lnTo>
                  <a:lnTo>
                    <a:pt x="278" y="51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46"/>
            <p:cNvSpPr/>
            <p:nvPr/>
          </p:nvSpPr>
          <p:spPr>
            <a:xfrm>
              <a:off x="1825005" y="1129784"/>
              <a:ext cx="6518" cy="6518"/>
            </a:xfrm>
            <a:custGeom>
              <a:avLst/>
              <a:gdLst/>
              <a:ahLst/>
              <a:cxnLst/>
              <a:rect l="l" t="t" r="r" b="b"/>
              <a:pathLst>
                <a:path w="329" h="329" fill="none" extrusionOk="0">
                  <a:moveTo>
                    <a:pt x="152" y="1"/>
                  </a:moveTo>
                  <a:lnTo>
                    <a:pt x="152" y="1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127" y="26"/>
                  </a:lnTo>
                  <a:lnTo>
                    <a:pt x="152" y="51"/>
                  </a:lnTo>
                  <a:lnTo>
                    <a:pt x="177" y="76"/>
                  </a:lnTo>
                  <a:lnTo>
                    <a:pt x="177" y="127"/>
                  </a:lnTo>
                  <a:lnTo>
                    <a:pt x="177" y="127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27" y="203"/>
                  </a:lnTo>
                  <a:lnTo>
                    <a:pt x="76" y="203"/>
                  </a:lnTo>
                  <a:lnTo>
                    <a:pt x="76" y="203"/>
                  </a:lnTo>
                  <a:lnTo>
                    <a:pt x="76" y="203"/>
                  </a:lnTo>
                  <a:lnTo>
                    <a:pt x="76" y="203"/>
                  </a:lnTo>
                  <a:lnTo>
                    <a:pt x="26" y="203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228"/>
                  </a:lnTo>
                  <a:lnTo>
                    <a:pt x="51" y="278"/>
                  </a:lnTo>
                  <a:lnTo>
                    <a:pt x="102" y="329"/>
                  </a:lnTo>
                  <a:lnTo>
                    <a:pt x="152" y="329"/>
                  </a:lnTo>
                  <a:lnTo>
                    <a:pt x="152" y="329"/>
                  </a:lnTo>
                  <a:lnTo>
                    <a:pt x="152" y="329"/>
                  </a:lnTo>
                  <a:lnTo>
                    <a:pt x="152" y="329"/>
                  </a:lnTo>
                  <a:lnTo>
                    <a:pt x="228" y="329"/>
                  </a:lnTo>
                  <a:lnTo>
                    <a:pt x="278" y="278"/>
                  </a:lnTo>
                  <a:lnTo>
                    <a:pt x="329" y="228"/>
                  </a:lnTo>
                  <a:lnTo>
                    <a:pt x="329" y="177"/>
                  </a:lnTo>
                  <a:lnTo>
                    <a:pt x="329" y="177"/>
                  </a:lnTo>
                  <a:lnTo>
                    <a:pt x="329" y="102"/>
                  </a:lnTo>
                  <a:lnTo>
                    <a:pt x="278" y="51"/>
                  </a:lnTo>
                  <a:lnTo>
                    <a:pt x="228" y="1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46"/>
            <p:cNvSpPr/>
            <p:nvPr/>
          </p:nvSpPr>
          <p:spPr>
            <a:xfrm>
              <a:off x="1824510" y="1130279"/>
              <a:ext cx="4022" cy="3527"/>
            </a:xfrm>
            <a:custGeom>
              <a:avLst/>
              <a:gdLst/>
              <a:ahLst/>
              <a:cxnLst/>
              <a:rect l="l" t="t" r="r" b="b"/>
              <a:pathLst>
                <a:path w="203" h="178" extrusionOk="0">
                  <a:moveTo>
                    <a:pt x="76" y="1"/>
                  </a:moveTo>
                  <a:lnTo>
                    <a:pt x="26" y="26"/>
                  </a:lnTo>
                  <a:lnTo>
                    <a:pt x="26" y="51"/>
                  </a:lnTo>
                  <a:lnTo>
                    <a:pt x="0" y="77"/>
                  </a:lnTo>
                  <a:lnTo>
                    <a:pt x="26" y="127"/>
                  </a:lnTo>
                  <a:lnTo>
                    <a:pt x="26" y="152"/>
                  </a:lnTo>
                  <a:lnTo>
                    <a:pt x="76" y="178"/>
                  </a:lnTo>
                  <a:lnTo>
                    <a:pt x="152" y="178"/>
                  </a:lnTo>
                  <a:lnTo>
                    <a:pt x="177" y="152"/>
                  </a:lnTo>
                  <a:lnTo>
                    <a:pt x="202" y="127"/>
                  </a:lnTo>
                  <a:lnTo>
                    <a:pt x="202" y="102"/>
                  </a:lnTo>
                  <a:lnTo>
                    <a:pt x="202" y="51"/>
                  </a:lnTo>
                  <a:lnTo>
                    <a:pt x="177" y="2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6"/>
            <p:cNvSpPr/>
            <p:nvPr/>
          </p:nvSpPr>
          <p:spPr>
            <a:xfrm>
              <a:off x="1824510" y="1130279"/>
              <a:ext cx="4022" cy="3527"/>
            </a:xfrm>
            <a:custGeom>
              <a:avLst/>
              <a:gdLst/>
              <a:ahLst/>
              <a:cxnLst/>
              <a:rect l="l" t="t" r="r" b="b"/>
              <a:pathLst>
                <a:path w="203" h="178" fill="none" extrusionOk="0">
                  <a:moveTo>
                    <a:pt x="202" y="102"/>
                  </a:moveTo>
                  <a:lnTo>
                    <a:pt x="202" y="102"/>
                  </a:lnTo>
                  <a:lnTo>
                    <a:pt x="202" y="127"/>
                  </a:lnTo>
                  <a:lnTo>
                    <a:pt x="177" y="152"/>
                  </a:lnTo>
                  <a:lnTo>
                    <a:pt x="152" y="178"/>
                  </a:lnTo>
                  <a:lnTo>
                    <a:pt x="101" y="178"/>
                  </a:lnTo>
                  <a:lnTo>
                    <a:pt x="101" y="178"/>
                  </a:lnTo>
                  <a:lnTo>
                    <a:pt x="76" y="178"/>
                  </a:lnTo>
                  <a:lnTo>
                    <a:pt x="26" y="152"/>
                  </a:lnTo>
                  <a:lnTo>
                    <a:pt x="26" y="127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26" y="51"/>
                  </a:lnTo>
                  <a:lnTo>
                    <a:pt x="26" y="26"/>
                  </a:lnTo>
                  <a:lnTo>
                    <a:pt x="76" y="1"/>
                  </a:lnTo>
                  <a:lnTo>
                    <a:pt x="101" y="1"/>
                  </a:lnTo>
                  <a:lnTo>
                    <a:pt x="101" y="1"/>
                  </a:lnTo>
                  <a:lnTo>
                    <a:pt x="152" y="1"/>
                  </a:lnTo>
                  <a:lnTo>
                    <a:pt x="177" y="26"/>
                  </a:lnTo>
                  <a:lnTo>
                    <a:pt x="202" y="51"/>
                  </a:lnTo>
                  <a:lnTo>
                    <a:pt x="202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6"/>
            <p:cNvSpPr/>
            <p:nvPr/>
          </p:nvSpPr>
          <p:spPr>
            <a:xfrm>
              <a:off x="1826016" y="1130279"/>
              <a:ext cx="1506" cy="2021"/>
            </a:xfrm>
            <a:custGeom>
              <a:avLst/>
              <a:gdLst/>
              <a:ahLst/>
              <a:cxnLst/>
              <a:rect l="l" t="t" r="r" b="b"/>
              <a:pathLst>
                <a:path w="76" h="102" extrusionOk="0">
                  <a:moveTo>
                    <a:pt x="25" y="1"/>
                  </a:moveTo>
                  <a:lnTo>
                    <a:pt x="0" y="26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76" y="102"/>
                  </a:lnTo>
                  <a:lnTo>
                    <a:pt x="76" y="51"/>
                  </a:lnTo>
                  <a:lnTo>
                    <a:pt x="76" y="26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6"/>
            <p:cNvSpPr/>
            <p:nvPr/>
          </p:nvSpPr>
          <p:spPr>
            <a:xfrm>
              <a:off x="1826016" y="1130279"/>
              <a:ext cx="1506" cy="2021"/>
            </a:xfrm>
            <a:custGeom>
              <a:avLst/>
              <a:gdLst/>
              <a:ahLst/>
              <a:cxnLst/>
              <a:rect l="l" t="t" r="r" b="b"/>
              <a:pathLst>
                <a:path w="76" h="102" fill="none" extrusionOk="0">
                  <a:moveTo>
                    <a:pt x="25" y="1"/>
                  </a:moveTo>
                  <a:lnTo>
                    <a:pt x="25" y="1"/>
                  </a:lnTo>
                  <a:lnTo>
                    <a:pt x="0" y="26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25" y="102"/>
                  </a:lnTo>
                  <a:lnTo>
                    <a:pt x="25" y="102"/>
                  </a:lnTo>
                  <a:lnTo>
                    <a:pt x="25" y="102"/>
                  </a:lnTo>
                  <a:lnTo>
                    <a:pt x="25" y="102"/>
                  </a:lnTo>
                  <a:lnTo>
                    <a:pt x="76" y="102"/>
                  </a:lnTo>
                  <a:lnTo>
                    <a:pt x="76" y="51"/>
                  </a:lnTo>
                  <a:lnTo>
                    <a:pt x="76" y="51"/>
                  </a:lnTo>
                  <a:lnTo>
                    <a:pt x="76" y="26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6"/>
            <p:cNvSpPr/>
            <p:nvPr/>
          </p:nvSpPr>
          <p:spPr>
            <a:xfrm>
              <a:off x="1823004" y="1147280"/>
              <a:ext cx="10025" cy="9530"/>
            </a:xfrm>
            <a:custGeom>
              <a:avLst/>
              <a:gdLst/>
              <a:ahLst/>
              <a:cxnLst/>
              <a:rect l="l" t="t" r="r" b="b"/>
              <a:pathLst>
                <a:path w="506" h="481" extrusionOk="0">
                  <a:moveTo>
                    <a:pt x="152" y="1"/>
                  </a:moveTo>
                  <a:lnTo>
                    <a:pt x="76" y="51"/>
                  </a:lnTo>
                  <a:lnTo>
                    <a:pt x="26" y="127"/>
                  </a:lnTo>
                  <a:lnTo>
                    <a:pt x="1" y="228"/>
                  </a:lnTo>
                  <a:lnTo>
                    <a:pt x="26" y="329"/>
                  </a:lnTo>
                  <a:lnTo>
                    <a:pt x="76" y="404"/>
                  </a:lnTo>
                  <a:lnTo>
                    <a:pt x="152" y="455"/>
                  </a:lnTo>
                  <a:lnTo>
                    <a:pt x="253" y="480"/>
                  </a:lnTo>
                  <a:lnTo>
                    <a:pt x="329" y="455"/>
                  </a:lnTo>
                  <a:lnTo>
                    <a:pt x="430" y="404"/>
                  </a:lnTo>
                  <a:lnTo>
                    <a:pt x="480" y="329"/>
                  </a:lnTo>
                  <a:lnTo>
                    <a:pt x="505" y="228"/>
                  </a:lnTo>
                  <a:lnTo>
                    <a:pt x="480" y="152"/>
                  </a:lnTo>
                  <a:lnTo>
                    <a:pt x="430" y="51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46"/>
            <p:cNvSpPr/>
            <p:nvPr/>
          </p:nvSpPr>
          <p:spPr>
            <a:xfrm>
              <a:off x="1823004" y="1147280"/>
              <a:ext cx="10025" cy="9530"/>
            </a:xfrm>
            <a:custGeom>
              <a:avLst/>
              <a:gdLst/>
              <a:ahLst/>
              <a:cxnLst/>
              <a:rect l="l" t="t" r="r" b="b"/>
              <a:pathLst>
                <a:path w="506" h="481" fill="none" extrusionOk="0">
                  <a:moveTo>
                    <a:pt x="1" y="228"/>
                  </a:moveTo>
                  <a:lnTo>
                    <a:pt x="1" y="228"/>
                  </a:lnTo>
                  <a:lnTo>
                    <a:pt x="26" y="329"/>
                  </a:lnTo>
                  <a:lnTo>
                    <a:pt x="76" y="404"/>
                  </a:lnTo>
                  <a:lnTo>
                    <a:pt x="152" y="455"/>
                  </a:lnTo>
                  <a:lnTo>
                    <a:pt x="253" y="480"/>
                  </a:lnTo>
                  <a:lnTo>
                    <a:pt x="253" y="480"/>
                  </a:lnTo>
                  <a:lnTo>
                    <a:pt x="329" y="455"/>
                  </a:lnTo>
                  <a:lnTo>
                    <a:pt x="430" y="404"/>
                  </a:lnTo>
                  <a:lnTo>
                    <a:pt x="480" y="329"/>
                  </a:lnTo>
                  <a:lnTo>
                    <a:pt x="505" y="228"/>
                  </a:lnTo>
                  <a:lnTo>
                    <a:pt x="505" y="228"/>
                  </a:lnTo>
                  <a:lnTo>
                    <a:pt x="480" y="152"/>
                  </a:lnTo>
                  <a:lnTo>
                    <a:pt x="430" y="51"/>
                  </a:lnTo>
                  <a:lnTo>
                    <a:pt x="354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1"/>
                  </a:lnTo>
                  <a:lnTo>
                    <a:pt x="76" y="51"/>
                  </a:lnTo>
                  <a:lnTo>
                    <a:pt x="26" y="127"/>
                  </a:lnTo>
                  <a:lnTo>
                    <a:pt x="1" y="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46"/>
            <p:cNvSpPr/>
            <p:nvPr/>
          </p:nvSpPr>
          <p:spPr>
            <a:xfrm>
              <a:off x="1823004" y="1147280"/>
              <a:ext cx="10025" cy="9530"/>
            </a:xfrm>
            <a:custGeom>
              <a:avLst/>
              <a:gdLst/>
              <a:ahLst/>
              <a:cxnLst/>
              <a:rect l="l" t="t" r="r" b="b"/>
              <a:pathLst>
                <a:path w="506" h="481" extrusionOk="0">
                  <a:moveTo>
                    <a:pt x="152" y="1"/>
                  </a:moveTo>
                  <a:lnTo>
                    <a:pt x="76" y="51"/>
                  </a:lnTo>
                  <a:lnTo>
                    <a:pt x="26" y="127"/>
                  </a:lnTo>
                  <a:lnTo>
                    <a:pt x="1" y="228"/>
                  </a:lnTo>
                  <a:lnTo>
                    <a:pt x="26" y="329"/>
                  </a:lnTo>
                  <a:lnTo>
                    <a:pt x="76" y="404"/>
                  </a:lnTo>
                  <a:lnTo>
                    <a:pt x="152" y="455"/>
                  </a:lnTo>
                  <a:lnTo>
                    <a:pt x="253" y="480"/>
                  </a:lnTo>
                  <a:lnTo>
                    <a:pt x="329" y="455"/>
                  </a:lnTo>
                  <a:lnTo>
                    <a:pt x="430" y="404"/>
                  </a:lnTo>
                  <a:lnTo>
                    <a:pt x="480" y="329"/>
                  </a:lnTo>
                  <a:lnTo>
                    <a:pt x="505" y="228"/>
                  </a:lnTo>
                  <a:lnTo>
                    <a:pt x="480" y="152"/>
                  </a:lnTo>
                  <a:lnTo>
                    <a:pt x="430" y="51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6"/>
            <p:cNvSpPr/>
            <p:nvPr/>
          </p:nvSpPr>
          <p:spPr>
            <a:xfrm>
              <a:off x="1823004" y="1147280"/>
              <a:ext cx="10025" cy="9530"/>
            </a:xfrm>
            <a:custGeom>
              <a:avLst/>
              <a:gdLst/>
              <a:ahLst/>
              <a:cxnLst/>
              <a:rect l="l" t="t" r="r" b="b"/>
              <a:pathLst>
                <a:path w="506" h="481" fill="none" extrusionOk="0">
                  <a:moveTo>
                    <a:pt x="1" y="228"/>
                  </a:moveTo>
                  <a:lnTo>
                    <a:pt x="1" y="228"/>
                  </a:lnTo>
                  <a:lnTo>
                    <a:pt x="26" y="329"/>
                  </a:lnTo>
                  <a:lnTo>
                    <a:pt x="76" y="404"/>
                  </a:lnTo>
                  <a:lnTo>
                    <a:pt x="152" y="455"/>
                  </a:lnTo>
                  <a:lnTo>
                    <a:pt x="253" y="480"/>
                  </a:lnTo>
                  <a:lnTo>
                    <a:pt x="253" y="480"/>
                  </a:lnTo>
                  <a:lnTo>
                    <a:pt x="329" y="455"/>
                  </a:lnTo>
                  <a:lnTo>
                    <a:pt x="430" y="404"/>
                  </a:lnTo>
                  <a:lnTo>
                    <a:pt x="480" y="329"/>
                  </a:lnTo>
                  <a:lnTo>
                    <a:pt x="505" y="228"/>
                  </a:lnTo>
                  <a:lnTo>
                    <a:pt x="505" y="228"/>
                  </a:lnTo>
                  <a:lnTo>
                    <a:pt x="480" y="152"/>
                  </a:lnTo>
                  <a:lnTo>
                    <a:pt x="430" y="51"/>
                  </a:lnTo>
                  <a:lnTo>
                    <a:pt x="354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1"/>
                  </a:lnTo>
                  <a:lnTo>
                    <a:pt x="76" y="51"/>
                  </a:lnTo>
                  <a:lnTo>
                    <a:pt x="26" y="127"/>
                  </a:lnTo>
                  <a:lnTo>
                    <a:pt x="1" y="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6"/>
            <p:cNvSpPr/>
            <p:nvPr/>
          </p:nvSpPr>
          <p:spPr>
            <a:xfrm>
              <a:off x="1824510" y="1148290"/>
              <a:ext cx="7014" cy="7014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77" y="0"/>
                  </a:moveTo>
                  <a:lnTo>
                    <a:pt x="76" y="25"/>
                  </a:lnTo>
                  <a:lnTo>
                    <a:pt x="127" y="25"/>
                  </a:lnTo>
                  <a:lnTo>
                    <a:pt x="152" y="51"/>
                  </a:lnTo>
                  <a:lnTo>
                    <a:pt x="177" y="101"/>
                  </a:lnTo>
                  <a:lnTo>
                    <a:pt x="177" y="126"/>
                  </a:lnTo>
                  <a:lnTo>
                    <a:pt x="177" y="177"/>
                  </a:lnTo>
                  <a:lnTo>
                    <a:pt x="152" y="202"/>
                  </a:lnTo>
                  <a:lnTo>
                    <a:pt x="127" y="227"/>
                  </a:lnTo>
                  <a:lnTo>
                    <a:pt x="76" y="227"/>
                  </a:lnTo>
                  <a:lnTo>
                    <a:pt x="26" y="202"/>
                  </a:lnTo>
                  <a:lnTo>
                    <a:pt x="0" y="177"/>
                  </a:lnTo>
                  <a:lnTo>
                    <a:pt x="0" y="252"/>
                  </a:lnTo>
                  <a:lnTo>
                    <a:pt x="51" y="303"/>
                  </a:lnTo>
                  <a:lnTo>
                    <a:pt x="101" y="328"/>
                  </a:lnTo>
                  <a:lnTo>
                    <a:pt x="177" y="353"/>
                  </a:lnTo>
                  <a:lnTo>
                    <a:pt x="228" y="328"/>
                  </a:lnTo>
                  <a:lnTo>
                    <a:pt x="303" y="303"/>
                  </a:lnTo>
                  <a:lnTo>
                    <a:pt x="328" y="252"/>
                  </a:lnTo>
                  <a:lnTo>
                    <a:pt x="354" y="177"/>
                  </a:lnTo>
                  <a:lnTo>
                    <a:pt x="328" y="101"/>
                  </a:lnTo>
                  <a:lnTo>
                    <a:pt x="303" y="51"/>
                  </a:lnTo>
                  <a:lnTo>
                    <a:pt x="253" y="2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6"/>
            <p:cNvSpPr/>
            <p:nvPr/>
          </p:nvSpPr>
          <p:spPr>
            <a:xfrm>
              <a:off x="1824510" y="1148290"/>
              <a:ext cx="7014" cy="7014"/>
            </a:xfrm>
            <a:custGeom>
              <a:avLst/>
              <a:gdLst/>
              <a:ahLst/>
              <a:cxnLst/>
              <a:rect l="l" t="t" r="r" b="b"/>
              <a:pathLst>
                <a:path w="354" h="354" fill="none" extrusionOk="0">
                  <a:moveTo>
                    <a:pt x="177" y="0"/>
                  </a:moveTo>
                  <a:lnTo>
                    <a:pt x="177" y="0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27" y="25"/>
                  </a:lnTo>
                  <a:lnTo>
                    <a:pt x="152" y="51"/>
                  </a:lnTo>
                  <a:lnTo>
                    <a:pt x="177" y="101"/>
                  </a:lnTo>
                  <a:lnTo>
                    <a:pt x="177" y="126"/>
                  </a:lnTo>
                  <a:lnTo>
                    <a:pt x="177" y="126"/>
                  </a:lnTo>
                  <a:lnTo>
                    <a:pt x="177" y="177"/>
                  </a:lnTo>
                  <a:lnTo>
                    <a:pt x="152" y="202"/>
                  </a:lnTo>
                  <a:lnTo>
                    <a:pt x="127" y="227"/>
                  </a:lnTo>
                  <a:lnTo>
                    <a:pt x="101" y="227"/>
                  </a:lnTo>
                  <a:lnTo>
                    <a:pt x="101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26" y="202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252"/>
                  </a:lnTo>
                  <a:lnTo>
                    <a:pt x="51" y="303"/>
                  </a:lnTo>
                  <a:lnTo>
                    <a:pt x="101" y="328"/>
                  </a:lnTo>
                  <a:lnTo>
                    <a:pt x="177" y="353"/>
                  </a:lnTo>
                  <a:lnTo>
                    <a:pt x="177" y="353"/>
                  </a:lnTo>
                  <a:lnTo>
                    <a:pt x="177" y="353"/>
                  </a:lnTo>
                  <a:lnTo>
                    <a:pt x="177" y="353"/>
                  </a:lnTo>
                  <a:lnTo>
                    <a:pt x="228" y="328"/>
                  </a:lnTo>
                  <a:lnTo>
                    <a:pt x="303" y="303"/>
                  </a:lnTo>
                  <a:lnTo>
                    <a:pt x="328" y="252"/>
                  </a:lnTo>
                  <a:lnTo>
                    <a:pt x="354" y="177"/>
                  </a:lnTo>
                  <a:lnTo>
                    <a:pt x="354" y="177"/>
                  </a:lnTo>
                  <a:lnTo>
                    <a:pt x="328" y="101"/>
                  </a:lnTo>
                  <a:lnTo>
                    <a:pt x="303" y="51"/>
                  </a:lnTo>
                  <a:lnTo>
                    <a:pt x="253" y="25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46"/>
            <p:cNvSpPr/>
            <p:nvPr/>
          </p:nvSpPr>
          <p:spPr>
            <a:xfrm>
              <a:off x="1824510" y="1148786"/>
              <a:ext cx="3527" cy="4022"/>
            </a:xfrm>
            <a:custGeom>
              <a:avLst/>
              <a:gdLst/>
              <a:ahLst/>
              <a:cxnLst/>
              <a:rect l="l" t="t" r="r" b="b"/>
              <a:pathLst>
                <a:path w="178" h="203" extrusionOk="0">
                  <a:moveTo>
                    <a:pt x="51" y="0"/>
                  </a:moveTo>
                  <a:lnTo>
                    <a:pt x="26" y="26"/>
                  </a:lnTo>
                  <a:lnTo>
                    <a:pt x="0" y="51"/>
                  </a:lnTo>
                  <a:lnTo>
                    <a:pt x="0" y="101"/>
                  </a:lnTo>
                  <a:lnTo>
                    <a:pt x="0" y="152"/>
                  </a:lnTo>
                  <a:lnTo>
                    <a:pt x="26" y="177"/>
                  </a:lnTo>
                  <a:lnTo>
                    <a:pt x="51" y="202"/>
                  </a:lnTo>
                  <a:lnTo>
                    <a:pt x="127" y="202"/>
                  </a:lnTo>
                  <a:lnTo>
                    <a:pt x="152" y="177"/>
                  </a:lnTo>
                  <a:lnTo>
                    <a:pt x="177" y="152"/>
                  </a:lnTo>
                  <a:lnTo>
                    <a:pt x="177" y="101"/>
                  </a:lnTo>
                  <a:lnTo>
                    <a:pt x="177" y="76"/>
                  </a:lnTo>
                  <a:lnTo>
                    <a:pt x="152" y="2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46"/>
            <p:cNvSpPr/>
            <p:nvPr/>
          </p:nvSpPr>
          <p:spPr>
            <a:xfrm>
              <a:off x="1824510" y="1148786"/>
              <a:ext cx="3527" cy="4022"/>
            </a:xfrm>
            <a:custGeom>
              <a:avLst/>
              <a:gdLst/>
              <a:ahLst/>
              <a:cxnLst/>
              <a:rect l="l" t="t" r="r" b="b"/>
              <a:pathLst>
                <a:path w="178" h="203" fill="none" extrusionOk="0">
                  <a:moveTo>
                    <a:pt x="177" y="101"/>
                  </a:moveTo>
                  <a:lnTo>
                    <a:pt x="177" y="101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27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51" y="202"/>
                  </a:lnTo>
                  <a:lnTo>
                    <a:pt x="26" y="177"/>
                  </a:lnTo>
                  <a:lnTo>
                    <a:pt x="0" y="152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51"/>
                  </a:lnTo>
                  <a:lnTo>
                    <a:pt x="26" y="26"/>
                  </a:lnTo>
                  <a:lnTo>
                    <a:pt x="5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27" y="0"/>
                  </a:lnTo>
                  <a:lnTo>
                    <a:pt x="152" y="26"/>
                  </a:lnTo>
                  <a:lnTo>
                    <a:pt x="177" y="76"/>
                  </a:lnTo>
                  <a:lnTo>
                    <a:pt x="177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6"/>
            <p:cNvSpPr/>
            <p:nvPr/>
          </p:nvSpPr>
          <p:spPr>
            <a:xfrm>
              <a:off x="1825500" y="1149281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1" y="1"/>
                  </a:moveTo>
                  <a:lnTo>
                    <a:pt x="1" y="51"/>
                  </a:lnTo>
                  <a:lnTo>
                    <a:pt x="1" y="76"/>
                  </a:lnTo>
                  <a:lnTo>
                    <a:pt x="51" y="102"/>
                  </a:lnTo>
                  <a:lnTo>
                    <a:pt x="77" y="76"/>
                  </a:lnTo>
                  <a:lnTo>
                    <a:pt x="102" y="51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6"/>
            <p:cNvSpPr/>
            <p:nvPr/>
          </p:nvSpPr>
          <p:spPr>
            <a:xfrm>
              <a:off x="1825500" y="1149281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fill="none" extrusionOk="0">
                  <a:moveTo>
                    <a:pt x="51" y="1"/>
                  </a:moveTo>
                  <a:lnTo>
                    <a:pt x="51" y="1"/>
                  </a:lnTo>
                  <a:lnTo>
                    <a:pt x="1" y="1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1" y="76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77" y="76"/>
                  </a:lnTo>
                  <a:lnTo>
                    <a:pt x="102" y="51"/>
                  </a:lnTo>
                  <a:lnTo>
                    <a:pt x="102" y="51"/>
                  </a:lnTo>
                  <a:lnTo>
                    <a:pt x="77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46"/>
            <p:cNvSpPr/>
            <p:nvPr/>
          </p:nvSpPr>
          <p:spPr>
            <a:xfrm>
              <a:off x="1823519" y="1137293"/>
              <a:ext cx="9510" cy="10005"/>
            </a:xfrm>
            <a:custGeom>
              <a:avLst/>
              <a:gdLst/>
              <a:ahLst/>
              <a:cxnLst/>
              <a:rect l="l" t="t" r="r" b="b"/>
              <a:pathLst>
                <a:path w="480" h="505" extrusionOk="0">
                  <a:moveTo>
                    <a:pt x="227" y="0"/>
                  </a:moveTo>
                  <a:lnTo>
                    <a:pt x="151" y="25"/>
                  </a:lnTo>
                  <a:lnTo>
                    <a:pt x="50" y="76"/>
                  </a:lnTo>
                  <a:lnTo>
                    <a:pt x="0" y="151"/>
                  </a:lnTo>
                  <a:lnTo>
                    <a:pt x="0" y="252"/>
                  </a:lnTo>
                  <a:lnTo>
                    <a:pt x="0" y="353"/>
                  </a:lnTo>
                  <a:lnTo>
                    <a:pt x="50" y="429"/>
                  </a:lnTo>
                  <a:lnTo>
                    <a:pt x="126" y="479"/>
                  </a:lnTo>
                  <a:lnTo>
                    <a:pt x="227" y="505"/>
                  </a:lnTo>
                  <a:lnTo>
                    <a:pt x="328" y="479"/>
                  </a:lnTo>
                  <a:lnTo>
                    <a:pt x="404" y="429"/>
                  </a:lnTo>
                  <a:lnTo>
                    <a:pt x="454" y="353"/>
                  </a:lnTo>
                  <a:lnTo>
                    <a:pt x="479" y="252"/>
                  </a:lnTo>
                  <a:lnTo>
                    <a:pt x="454" y="151"/>
                  </a:lnTo>
                  <a:lnTo>
                    <a:pt x="404" y="76"/>
                  </a:lnTo>
                  <a:lnTo>
                    <a:pt x="328" y="25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46"/>
            <p:cNvSpPr/>
            <p:nvPr/>
          </p:nvSpPr>
          <p:spPr>
            <a:xfrm>
              <a:off x="1823519" y="1137293"/>
              <a:ext cx="9510" cy="10005"/>
            </a:xfrm>
            <a:custGeom>
              <a:avLst/>
              <a:gdLst/>
              <a:ahLst/>
              <a:cxnLst/>
              <a:rect l="l" t="t" r="r" b="b"/>
              <a:pathLst>
                <a:path w="480" h="505" fill="none" extrusionOk="0">
                  <a:moveTo>
                    <a:pt x="0" y="252"/>
                  </a:moveTo>
                  <a:lnTo>
                    <a:pt x="0" y="252"/>
                  </a:lnTo>
                  <a:lnTo>
                    <a:pt x="0" y="353"/>
                  </a:lnTo>
                  <a:lnTo>
                    <a:pt x="50" y="429"/>
                  </a:lnTo>
                  <a:lnTo>
                    <a:pt x="126" y="479"/>
                  </a:lnTo>
                  <a:lnTo>
                    <a:pt x="227" y="505"/>
                  </a:lnTo>
                  <a:lnTo>
                    <a:pt x="227" y="505"/>
                  </a:lnTo>
                  <a:lnTo>
                    <a:pt x="328" y="479"/>
                  </a:lnTo>
                  <a:lnTo>
                    <a:pt x="404" y="429"/>
                  </a:lnTo>
                  <a:lnTo>
                    <a:pt x="454" y="353"/>
                  </a:lnTo>
                  <a:lnTo>
                    <a:pt x="479" y="252"/>
                  </a:lnTo>
                  <a:lnTo>
                    <a:pt x="479" y="252"/>
                  </a:lnTo>
                  <a:lnTo>
                    <a:pt x="454" y="151"/>
                  </a:lnTo>
                  <a:lnTo>
                    <a:pt x="404" y="76"/>
                  </a:lnTo>
                  <a:lnTo>
                    <a:pt x="328" y="25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151" y="25"/>
                  </a:lnTo>
                  <a:lnTo>
                    <a:pt x="50" y="76"/>
                  </a:lnTo>
                  <a:lnTo>
                    <a:pt x="0" y="151"/>
                  </a:lnTo>
                  <a:lnTo>
                    <a:pt x="0" y="2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46"/>
            <p:cNvSpPr/>
            <p:nvPr/>
          </p:nvSpPr>
          <p:spPr>
            <a:xfrm>
              <a:off x="1823519" y="1137293"/>
              <a:ext cx="9510" cy="10005"/>
            </a:xfrm>
            <a:custGeom>
              <a:avLst/>
              <a:gdLst/>
              <a:ahLst/>
              <a:cxnLst/>
              <a:rect l="l" t="t" r="r" b="b"/>
              <a:pathLst>
                <a:path w="480" h="505" extrusionOk="0">
                  <a:moveTo>
                    <a:pt x="227" y="0"/>
                  </a:moveTo>
                  <a:lnTo>
                    <a:pt x="151" y="25"/>
                  </a:lnTo>
                  <a:lnTo>
                    <a:pt x="50" y="76"/>
                  </a:lnTo>
                  <a:lnTo>
                    <a:pt x="0" y="151"/>
                  </a:lnTo>
                  <a:lnTo>
                    <a:pt x="0" y="252"/>
                  </a:lnTo>
                  <a:lnTo>
                    <a:pt x="0" y="353"/>
                  </a:lnTo>
                  <a:lnTo>
                    <a:pt x="50" y="429"/>
                  </a:lnTo>
                  <a:lnTo>
                    <a:pt x="126" y="479"/>
                  </a:lnTo>
                  <a:lnTo>
                    <a:pt x="227" y="505"/>
                  </a:lnTo>
                  <a:lnTo>
                    <a:pt x="328" y="479"/>
                  </a:lnTo>
                  <a:lnTo>
                    <a:pt x="404" y="429"/>
                  </a:lnTo>
                  <a:lnTo>
                    <a:pt x="454" y="353"/>
                  </a:lnTo>
                  <a:lnTo>
                    <a:pt x="479" y="252"/>
                  </a:lnTo>
                  <a:lnTo>
                    <a:pt x="454" y="151"/>
                  </a:lnTo>
                  <a:lnTo>
                    <a:pt x="404" y="76"/>
                  </a:lnTo>
                  <a:lnTo>
                    <a:pt x="328" y="25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46"/>
            <p:cNvSpPr/>
            <p:nvPr/>
          </p:nvSpPr>
          <p:spPr>
            <a:xfrm>
              <a:off x="1823519" y="1137293"/>
              <a:ext cx="9510" cy="10005"/>
            </a:xfrm>
            <a:custGeom>
              <a:avLst/>
              <a:gdLst/>
              <a:ahLst/>
              <a:cxnLst/>
              <a:rect l="l" t="t" r="r" b="b"/>
              <a:pathLst>
                <a:path w="480" h="505" fill="none" extrusionOk="0">
                  <a:moveTo>
                    <a:pt x="0" y="252"/>
                  </a:moveTo>
                  <a:lnTo>
                    <a:pt x="0" y="252"/>
                  </a:lnTo>
                  <a:lnTo>
                    <a:pt x="0" y="353"/>
                  </a:lnTo>
                  <a:lnTo>
                    <a:pt x="50" y="429"/>
                  </a:lnTo>
                  <a:lnTo>
                    <a:pt x="126" y="479"/>
                  </a:lnTo>
                  <a:lnTo>
                    <a:pt x="227" y="505"/>
                  </a:lnTo>
                  <a:lnTo>
                    <a:pt x="227" y="505"/>
                  </a:lnTo>
                  <a:lnTo>
                    <a:pt x="328" y="479"/>
                  </a:lnTo>
                  <a:lnTo>
                    <a:pt x="404" y="429"/>
                  </a:lnTo>
                  <a:lnTo>
                    <a:pt x="454" y="353"/>
                  </a:lnTo>
                  <a:lnTo>
                    <a:pt x="479" y="252"/>
                  </a:lnTo>
                  <a:lnTo>
                    <a:pt x="479" y="252"/>
                  </a:lnTo>
                  <a:lnTo>
                    <a:pt x="454" y="151"/>
                  </a:lnTo>
                  <a:lnTo>
                    <a:pt x="404" y="76"/>
                  </a:lnTo>
                  <a:lnTo>
                    <a:pt x="328" y="25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151" y="25"/>
                  </a:lnTo>
                  <a:lnTo>
                    <a:pt x="50" y="76"/>
                  </a:lnTo>
                  <a:lnTo>
                    <a:pt x="0" y="151"/>
                  </a:lnTo>
                  <a:lnTo>
                    <a:pt x="0" y="2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46"/>
            <p:cNvSpPr/>
            <p:nvPr/>
          </p:nvSpPr>
          <p:spPr>
            <a:xfrm>
              <a:off x="1824510" y="1138780"/>
              <a:ext cx="7014" cy="7033"/>
            </a:xfrm>
            <a:custGeom>
              <a:avLst/>
              <a:gdLst/>
              <a:ahLst/>
              <a:cxnLst/>
              <a:rect l="l" t="t" r="r" b="b"/>
              <a:pathLst>
                <a:path w="354" h="355" extrusionOk="0">
                  <a:moveTo>
                    <a:pt x="177" y="1"/>
                  </a:moveTo>
                  <a:lnTo>
                    <a:pt x="101" y="26"/>
                  </a:lnTo>
                  <a:lnTo>
                    <a:pt x="127" y="26"/>
                  </a:lnTo>
                  <a:lnTo>
                    <a:pt x="177" y="51"/>
                  </a:lnTo>
                  <a:lnTo>
                    <a:pt x="177" y="76"/>
                  </a:lnTo>
                  <a:lnTo>
                    <a:pt x="202" y="127"/>
                  </a:lnTo>
                  <a:lnTo>
                    <a:pt x="177" y="152"/>
                  </a:lnTo>
                  <a:lnTo>
                    <a:pt x="177" y="203"/>
                  </a:lnTo>
                  <a:lnTo>
                    <a:pt x="127" y="228"/>
                  </a:lnTo>
                  <a:lnTo>
                    <a:pt x="101" y="228"/>
                  </a:lnTo>
                  <a:lnTo>
                    <a:pt x="51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26" y="228"/>
                  </a:lnTo>
                  <a:lnTo>
                    <a:pt x="51" y="304"/>
                  </a:lnTo>
                  <a:lnTo>
                    <a:pt x="101" y="329"/>
                  </a:lnTo>
                  <a:lnTo>
                    <a:pt x="177" y="354"/>
                  </a:lnTo>
                  <a:lnTo>
                    <a:pt x="253" y="329"/>
                  </a:lnTo>
                  <a:lnTo>
                    <a:pt x="303" y="304"/>
                  </a:lnTo>
                  <a:lnTo>
                    <a:pt x="328" y="253"/>
                  </a:lnTo>
                  <a:lnTo>
                    <a:pt x="354" y="177"/>
                  </a:lnTo>
                  <a:lnTo>
                    <a:pt x="328" y="102"/>
                  </a:lnTo>
                  <a:lnTo>
                    <a:pt x="303" y="51"/>
                  </a:lnTo>
                  <a:lnTo>
                    <a:pt x="253" y="26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46"/>
            <p:cNvSpPr/>
            <p:nvPr/>
          </p:nvSpPr>
          <p:spPr>
            <a:xfrm>
              <a:off x="1824510" y="1138780"/>
              <a:ext cx="7014" cy="7033"/>
            </a:xfrm>
            <a:custGeom>
              <a:avLst/>
              <a:gdLst/>
              <a:ahLst/>
              <a:cxnLst/>
              <a:rect l="l" t="t" r="r" b="b"/>
              <a:pathLst>
                <a:path w="354" h="355" fill="none" extrusionOk="0">
                  <a:moveTo>
                    <a:pt x="177" y="1"/>
                  </a:moveTo>
                  <a:lnTo>
                    <a:pt x="177" y="1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27" y="26"/>
                  </a:lnTo>
                  <a:lnTo>
                    <a:pt x="177" y="51"/>
                  </a:lnTo>
                  <a:lnTo>
                    <a:pt x="177" y="76"/>
                  </a:lnTo>
                  <a:lnTo>
                    <a:pt x="202" y="127"/>
                  </a:lnTo>
                  <a:lnTo>
                    <a:pt x="202" y="127"/>
                  </a:lnTo>
                  <a:lnTo>
                    <a:pt x="177" y="152"/>
                  </a:lnTo>
                  <a:lnTo>
                    <a:pt x="177" y="203"/>
                  </a:lnTo>
                  <a:lnTo>
                    <a:pt x="127" y="228"/>
                  </a:lnTo>
                  <a:lnTo>
                    <a:pt x="101" y="228"/>
                  </a:lnTo>
                  <a:lnTo>
                    <a:pt x="101" y="228"/>
                  </a:lnTo>
                  <a:lnTo>
                    <a:pt x="101" y="228"/>
                  </a:lnTo>
                  <a:lnTo>
                    <a:pt x="101" y="228"/>
                  </a:lnTo>
                  <a:lnTo>
                    <a:pt x="51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26" y="228"/>
                  </a:lnTo>
                  <a:lnTo>
                    <a:pt x="51" y="304"/>
                  </a:lnTo>
                  <a:lnTo>
                    <a:pt x="101" y="329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253" y="329"/>
                  </a:lnTo>
                  <a:lnTo>
                    <a:pt x="303" y="304"/>
                  </a:lnTo>
                  <a:lnTo>
                    <a:pt x="328" y="253"/>
                  </a:lnTo>
                  <a:lnTo>
                    <a:pt x="354" y="177"/>
                  </a:lnTo>
                  <a:lnTo>
                    <a:pt x="354" y="177"/>
                  </a:lnTo>
                  <a:lnTo>
                    <a:pt x="328" y="102"/>
                  </a:lnTo>
                  <a:lnTo>
                    <a:pt x="303" y="51"/>
                  </a:lnTo>
                  <a:lnTo>
                    <a:pt x="253" y="26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6"/>
            <p:cNvSpPr/>
            <p:nvPr/>
          </p:nvSpPr>
          <p:spPr>
            <a:xfrm>
              <a:off x="1824510" y="1139295"/>
              <a:ext cx="4022" cy="4002"/>
            </a:xfrm>
            <a:custGeom>
              <a:avLst/>
              <a:gdLst/>
              <a:ahLst/>
              <a:cxnLst/>
              <a:rect l="l" t="t" r="r" b="b"/>
              <a:pathLst>
                <a:path w="203" h="202" extrusionOk="0">
                  <a:moveTo>
                    <a:pt x="51" y="0"/>
                  </a:moveTo>
                  <a:lnTo>
                    <a:pt x="26" y="25"/>
                  </a:lnTo>
                  <a:lnTo>
                    <a:pt x="0" y="50"/>
                  </a:lnTo>
                  <a:lnTo>
                    <a:pt x="0" y="101"/>
                  </a:lnTo>
                  <a:lnTo>
                    <a:pt x="0" y="126"/>
                  </a:lnTo>
                  <a:lnTo>
                    <a:pt x="26" y="177"/>
                  </a:lnTo>
                  <a:lnTo>
                    <a:pt x="51" y="177"/>
                  </a:lnTo>
                  <a:lnTo>
                    <a:pt x="101" y="202"/>
                  </a:lnTo>
                  <a:lnTo>
                    <a:pt x="127" y="202"/>
                  </a:lnTo>
                  <a:lnTo>
                    <a:pt x="177" y="177"/>
                  </a:lnTo>
                  <a:lnTo>
                    <a:pt x="177" y="126"/>
                  </a:lnTo>
                  <a:lnTo>
                    <a:pt x="202" y="101"/>
                  </a:lnTo>
                  <a:lnTo>
                    <a:pt x="177" y="50"/>
                  </a:lnTo>
                  <a:lnTo>
                    <a:pt x="177" y="25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6"/>
            <p:cNvSpPr/>
            <p:nvPr/>
          </p:nvSpPr>
          <p:spPr>
            <a:xfrm>
              <a:off x="1824510" y="1139295"/>
              <a:ext cx="4022" cy="4002"/>
            </a:xfrm>
            <a:custGeom>
              <a:avLst/>
              <a:gdLst/>
              <a:ahLst/>
              <a:cxnLst/>
              <a:rect l="l" t="t" r="r" b="b"/>
              <a:pathLst>
                <a:path w="203" h="202" fill="none" extrusionOk="0">
                  <a:moveTo>
                    <a:pt x="202" y="101"/>
                  </a:moveTo>
                  <a:lnTo>
                    <a:pt x="202" y="101"/>
                  </a:lnTo>
                  <a:lnTo>
                    <a:pt x="177" y="126"/>
                  </a:lnTo>
                  <a:lnTo>
                    <a:pt x="177" y="177"/>
                  </a:lnTo>
                  <a:lnTo>
                    <a:pt x="127" y="202"/>
                  </a:lnTo>
                  <a:lnTo>
                    <a:pt x="101" y="202"/>
                  </a:lnTo>
                  <a:lnTo>
                    <a:pt x="101" y="202"/>
                  </a:lnTo>
                  <a:lnTo>
                    <a:pt x="51" y="177"/>
                  </a:lnTo>
                  <a:lnTo>
                    <a:pt x="26" y="177"/>
                  </a:lnTo>
                  <a:lnTo>
                    <a:pt x="0" y="126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50"/>
                  </a:lnTo>
                  <a:lnTo>
                    <a:pt x="26" y="25"/>
                  </a:lnTo>
                  <a:lnTo>
                    <a:pt x="5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27" y="0"/>
                  </a:lnTo>
                  <a:lnTo>
                    <a:pt x="177" y="25"/>
                  </a:lnTo>
                  <a:lnTo>
                    <a:pt x="177" y="50"/>
                  </a:lnTo>
                  <a:lnTo>
                    <a:pt x="202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46"/>
            <p:cNvSpPr/>
            <p:nvPr/>
          </p:nvSpPr>
          <p:spPr>
            <a:xfrm>
              <a:off x="1825500" y="1139790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26" y="0"/>
                  </a:moveTo>
                  <a:lnTo>
                    <a:pt x="1" y="51"/>
                  </a:lnTo>
                  <a:lnTo>
                    <a:pt x="26" y="76"/>
                  </a:lnTo>
                  <a:lnTo>
                    <a:pt x="51" y="101"/>
                  </a:lnTo>
                  <a:lnTo>
                    <a:pt x="102" y="76"/>
                  </a:lnTo>
                  <a:lnTo>
                    <a:pt x="102" y="5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46"/>
            <p:cNvSpPr/>
            <p:nvPr/>
          </p:nvSpPr>
          <p:spPr>
            <a:xfrm>
              <a:off x="1825500" y="1139790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fill="none" extrusionOk="0">
                  <a:moveTo>
                    <a:pt x="51" y="0"/>
                  </a:moveTo>
                  <a:lnTo>
                    <a:pt x="51" y="0"/>
                  </a:lnTo>
                  <a:lnTo>
                    <a:pt x="26" y="0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26" y="76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102" y="76"/>
                  </a:lnTo>
                  <a:lnTo>
                    <a:pt x="102" y="51"/>
                  </a:lnTo>
                  <a:lnTo>
                    <a:pt x="102" y="51"/>
                  </a:lnTo>
                  <a:lnTo>
                    <a:pt x="102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46"/>
            <p:cNvSpPr/>
            <p:nvPr/>
          </p:nvSpPr>
          <p:spPr>
            <a:xfrm>
              <a:off x="1823004" y="1156275"/>
              <a:ext cx="9530" cy="9530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3" y="1"/>
                  </a:moveTo>
                  <a:lnTo>
                    <a:pt x="152" y="26"/>
                  </a:lnTo>
                  <a:lnTo>
                    <a:pt x="76" y="77"/>
                  </a:lnTo>
                  <a:lnTo>
                    <a:pt x="26" y="152"/>
                  </a:lnTo>
                  <a:lnTo>
                    <a:pt x="1" y="228"/>
                  </a:lnTo>
                  <a:lnTo>
                    <a:pt x="26" y="329"/>
                  </a:lnTo>
                  <a:lnTo>
                    <a:pt x="76" y="405"/>
                  </a:lnTo>
                  <a:lnTo>
                    <a:pt x="152" y="455"/>
                  </a:lnTo>
                  <a:lnTo>
                    <a:pt x="228" y="480"/>
                  </a:lnTo>
                  <a:lnTo>
                    <a:pt x="329" y="480"/>
                  </a:lnTo>
                  <a:lnTo>
                    <a:pt x="404" y="430"/>
                  </a:lnTo>
                  <a:lnTo>
                    <a:pt x="455" y="354"/>
                  </a:lnTo>
                  <a:lnTo>
                    <a:pt x="480" y="253"/>
                  </a:lnTo>
                  <a:lnTo>
                    <a:pt x="480" y="152"/>
                  </a:lnTo>
                  <a:lnTo>
                    <a:pt x="430" y="77"/>
                  </a:lnTo>
                  <a:lnTo>
                    <a:pt x="329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46"/>
            <p:cNvSpPr/>
            <p:nvPr/>
          </p:nvSpPr>
          <p:spPr>
            <a:xfrm>
              <a:off x="1823004" y="1156275"/>
              <a:ext cx="9530" cy="9530"/>
            </a:xfrm>
            <a:custGeom>
              <a:avLst/>
              <a:gdLst/>
              <a:ahLst/>
              <a:cxnLst/>
              <a:rect l="l" t="t" r="r" b="b"/>
              <a:pathLst>
                <a:path w="481" h="481" fill="none" extrusionOk="0">
                  <a:moveTo>
                    <a:pt x="1" y="228"/>
                  </a:moveTo>
                  <a:lnTo>
                    <a:pt x="1" y="228"/>
                  </a:lnTo>
                  <a:lnTo>
                    <a:pt x="26" y="329"/>
                  </a:lnTo>
                  <a:lnTo>
                    <a:pt x="76" y="405"/>
                  </a:lnTo>
                  <a:lnTo>
                    <a:pt x="152" y="455"/>
                  </a:lnTo>
                  <a:lnTo>
                    <a:pt x="228" y="480"/>
                  </a:lnTo>
                  <a:lnTo>
                    <a:pt x="228" y="480"/>
                  </a:lnTo>
                  <a:lnTo>
                    <a:pt x="329" y="480"/>
                  </a:lnTo>
                  <a:lnTo>
                    <a:pt x="404" y="430"/>
                  </a:lnTo>
                  <a:lnTo>
                    <a:pt x="455" y="354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80" y="152"/>
                  </a:lnTo>
                  <a:lnTo>
                    <a:pt x="430" y="77"/>
                  </a:lnTo>
                  <a:lnTo>
                    <a:pt x="329" y="26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26"/>
                  </a:lnTo>
                  <a:lnTo>
                    <a:pt x="76" y="77"/>
                  </a:lnTo>
                  <a:lnTo>
                    <a:pt x="26" y="152"/>
                  </a:lnTo>
                  <a:lnTo>
                    <a:pt x="1" y="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46"/>
            <p:cNvSpPr/>
            <p:nvPr/>
          </p:nvSpPr>
          <p:spPr>
            <a:xfrm>
              <a:off x="1823004" y="1156275"/>
              <a:ext cx="9530" cy="9530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3" y="1"/>
                  </a:moveTo>
                  <a:lnTo>
                    <a:pt x="152" y="26"/>
                  </a:lnTo>
                  <a:lnTo>
                    <a:pt x="76" y="77"/>
                  </a:lnTo>
                  <a:lnTo>
                    <a:pt x="26" y="152"/>
                  </a:lnTo>
                  <a:lnTo>
                    <a:pt x="1" y="228"/>
                  </a:lnTo>
                  <a:lnTo>
                    <a:pt x="26" y="329"/>
                  </a:lnTo>
                  <a:lnTo>
                    <a:pt x="76" y="405"/>
                  </a:lnTo>
                  <a:lnTo>
                    <a:pt x="152" y="455"/>
                  </a:lnTo>
                  <a:lnTo>
                    <a:pt x="228" y="480"/>
                  </a:lnTo>
                  <a:lnTo>
                    <a:pt x="329" y="480"/>
                  </a:lnTo>
                  <a:lnTo>
                    <a:pt x="404" y="430"/>
                  </a:lnTo>
                  <a:lnTo>
                    <a:pt x="455" y="354"/>
                  </a:lnTo>
                  <a:lnTo>
                    <a:pt x="480" y="253"/>
                  </a:lnTo>
                  <a:lnTo>
                    <a:pt x="480" y="152"/>
                  </a:lnTo>
                  <a:lnTo>
                    <a:pt x="430" y="77"/>
                  </a:lnTo>
                  <a:lnTo>
                    <a:pt x="329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46"/>
            <p:cNvSpPr/>
            <p:nvPr/>
          </p:nvSpPr>
          <p:spPr>
            <a:xfrm>
              <a:off x="1823004" y="1156275"/>
              <a:ext cx="9530" cy="9530"/>
            </a:xfrm>
            <a:custGeom>
              <a:avLst/>
              <a:gdLst/>
              <a:ahLst/>
              <a:cxnLst/>
              <a:rect l="l" t="t" r="r" b="b"/>
              <a:pathLst>
                <a:path w="481" h="481" fill="none" extrusionOk="0">
                  <a:moveTo>
                    <a:pt x="1" y="228"/>
                  </a:moveTo>
                  <a:lnTo>
                    <a:pt x="1" y="228"/>
                  </a:lnTo>
                  <a:lnTo>
                    <a:pt x="26" y="329"/>
                  </a:lnTo>
                  <a:lnTo>
                    <a:pt x="76" y="405"/>
                  </a:lnTo>
                  <a:lnTo>
                    <a:pt x="152" y="455"/>
                  </a:lnTo>
                  <a:lnTo>
                    <a:pt x="228" y="480"/>
                  </a:lnTo>
                  <a:lnTo>
                    <a:pt x="228" y="480"/>
                  </a:lnTo>
                  <a:lnTo>
                    <a:pt x="329" y="480"/>
                  </a:lnTo>
                  <a:lnTo>
                    <a:pt x="404" y="430"/>
                  </a:lnTo>
                  <a:lnTo>
                    <a:pt x="455" y="354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80" y="152"/>
                  </a:lnTo>
                  <a:lnTo>
                    <a:pt x="430" y="77"/>
                  </a:lnTo>
                  <a:lnTo>
                    <a:pt x="329" y="26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26"/>
                  </a:lnTo>
                  <a:lnTo>
                    <a:pt x="76" y="77"/>
                  </a:lnTo>
                  <a:lnTo>
                    <a:pt x="26" y="152"/>
                  </a:lnTo>
                  <a:lnTo>
                    <a:pt x="1" y="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46"/>
            <p:cNvSpPr/>
            <p:nvPr/>
          </p:nvSpPr>
          <p:spPr>
            <a:xfrm>
              <a:off x="1824510" y="1157781"/>
              <a:ext cx="6518" cy="6518"/>
            </a:xfrm>
            <a:custGeom>
              <a:avLst/>
              <a:gdLst/>
              <a:ahLst/>
              <a:cxnLst/>
              <a:rect l="l" t="t" r="r" b="b"/>
              <a:pathLst>
                <a:path w="329" h="329" extrusionOk="0">
                  <a:moveTo>
                    <a:pt x="177" y="1"/>
                  </a:moveTo>
                  <a:lnTo>
                    <a:pt x="76" y="26"/>
                  </a:lnTo>
                  <a:lnTo>
                    <a:pt x="127" y="26"/>
                  </a:lnTo>
                  <a:lnTo>
                    <a:pt x="152" y="51"/>
                  </a:lnTo>
                  <a:lnTo>
                    <a:pt x="177" y="76"/>
                  </a:lnTo>
                  <a:lnTo>
                    <a:pt x="177" y="127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27" y="202"/>
                  </a:lnTo>
                  <a:lnTo>
                    <a:pt x="26" y="202"/>
                  </a:lnTo>
                  <a:lnTo>
                    <a:pt x="0" y="152"/>
                  </a:lnTo>
                  <a:lnTo>
                    <a:pt x="0" y="228"/>
                  </a:lnTo>
                  <a:lnTo>
                    <a:pt x="51" y="278"/>
                  </a:lnTo>
                  <a:lnTo>
                    <a:pt x="101" y="329"/>
                  </a:lnTo>
                  <a:lnTo>
                    <a:pt x="228" y="329"/>
                  </a:lnTo>
                  <a:lnTo>
                    <a:pt x="278" y="278"/>
                  </a:lnTo>
                  <a:lnTo>
                    <a:pt x="328" y="228"/>
                  </a:lnTo>
                  <a:lnTo>
                    <a:pt x="328" y="177"/>
                  </a:lnTo>
                  <a:lnTo>
                    <a:pt x="328" y="101"/>
                  </a:lnTo>
                  <a:lnTo>
                    <a:pt x="278" y="51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46"/>
            <p:cNvSpPr/>
            <p:nvPr/>
          </p:nvSpPr>
          <p:spPr>
            <a:xfrm>
              <a:off x="1824510" y="1157781"/>
              <a:ext cx="6518" cy="6518"/>
            </a:xfrm>
            <a:custGeom>
              <a:avLst/>
              <a:gdLst/>
              <a:ahLst/>
              <a:cxnLst/>
              <a:rect l="l" t="t" r="r" b="b"/>
              <a:pathLst>
                <a:path w="329" h="329" fill="none" extrusionOk="0">
                  <a:moveTo>
                    <a:pt x="177" y="1"/>
                  </a:moveTo>
                  <a:lnTo>
                    <a:pt x="177" y="1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127" y="26"/>
                  </a:lnTo>
                  <a:lnTo>
                    <a:pt x="152" y="51"/>
                  </a:lnTo>
                  <a:lnTo>
                    <a:pt x="177" y="76"/>
                  </a:lnTo>
                  <a:lnTo>
                    <a:pt x="177" y="127"/>
                  </a:lnTo>
                  <a:lnTo>
                    <a:pt x="177" y="127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27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26" y="202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228"/>
                  </a:lnTo>
                  <a:lnTo>
                    <a:pt x="51" y="278"/>
                  </a:lnTo>
                  <a:lnTo>
                    <a:pt x="101" y="329"/>
                  </a:lnTo>
                  <a:lnTo>
                    <a:pt x="152" y="329"/>
                  </a:lnTo>
                  <a:lnTo>
                    <a:pt x="152" y="329"/>
                  </a:lnTo>
                  <a:lnTo>
                    <a:pt x="177" y="329"/>
                  </a:lnTo>
                  <a:lnTo>
                    <a:pt x="177" y="329"/>
                  </a:lnTo>
                  <a:lnTo>
                    <a:pt x="228" y="329"/>
                  </a:lnTo>
                  <a:lnTo>
                    <a:pt x="278" y="278"/>
                  </a:lnTo>
                  <a:lnTo>
                    <a:pt x="328" y="228"/>
                  </a:lnTo>
                  <a:lnTo>
                    <a:pt x="328" y="177"/>
                  </a:lnTo>
                  <a:lnTo>
                    <a:pt x="328" y="177"/>
                  </a:lnTo>
                  <a:lnTo>
                    <a:pt x="328" y="101"/>
                  </a:lnTo>
                  <a:lnTo>
                    <a:pt x="278" y="51"/>
                  </a:lnTo>
                  <a:lnTo>
                    <a:pt x="228" y="1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46"/>
            <p:cNvSpPr/>
            <p:nvPr/>
          </p:nvSpPr>
          <p:spPr>
            <a:xfrm>
              <a:off x="1824014" y="1158277"/>
              <a:ext cx="4022" cy="3527"/>
            </a:xfrm>
            <a:custGeom>
              <a:avLst/>
              <a:gdLst/>
              <a:ahLst/>
              <a:cxnLst/>
              <a:rect l="l" t="t" r="r" b="b"/>
              <a:pathLst>
                <a:path w="203" h="178" extrusionOk="0">
                  <a:moveTo>
                    <a:pt x="76" y="1"/>
                  </a:moveTo>
                  <a:lnTo>
                    <a:pt x="51" y="26"/>
                  </a:lnTo>
                  <a:lnTo>
                    <a:pt x="25" y="51"/>
                  </a:lnTo>
                  <a:lnTo>
                    <a:pt x="0" y="76"/>
                  </a:lnTo>
                  <a:lnTo>
                    <a:pt x="25" y="127"/>
                  </a:lnTo>
                  <a:lnTo>
                    <a:pt x="25" y="152"/>
                  </a:lnTo>
                  <a:lnTo>
                    <a:pt x="76" y="177"/>
                  </a:lnTo>
                  <a:lnTo>
                    <a:pt x="152" y="177"/>
                  </a:lnTo>
                  <a:lnTo>
                    <a:pt x="177" y="152"/>
                  </a:lnTo>
                  <a:lnTo>
                    <a:pt x="202" y="127"/>
                  </a:lnTo>
                  <a:lnTo>
                    <a:pt x="202" y="102"/>
                  </a:lnTo>
                  <a:lnTo>
                    <a:pt x="202" y="51"/>
                  </a:lnTo>
                  <a:lnTo>
                    <a:pt x="177" y="2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46"/>
            <p:cNvSpPr/>
            <p:nvPr/>
          </p:nvSpPr>
          <p:spPr>
            <a:xfrm>
              <a:off x="1824014" y="1158277"/>
              <a:ext cx="4022" cy="3527"/>
            </a:xfrm>
            <a:custGeom>
              <a:avLst/>
              <a:gdLst/>
              <a:ahLst/>
              <a:cxnLst/>
              <a:rect l="l" t="t" r="r" b="b"/>
              <a:pathLst>
                <a:path w="203" h="178" fill="none" extrusionOk="0">
                  <a:moveTo>
                    <a:pt x="202" y="102"/>
                  </a:moveTo>
                  <a:lnTo>
                    <a:pt x="202" y="102"/>
                  </a:lnTo>
                  <a:lnTo>
                    <a:pt x="202" y="127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01" y="177"/>
                  </a:lnTo>
                  <a:lnTo>
                    <a:pt x="101" y="177"/>
                  </a:lnTo>
                  <a:lnTo>
                    <a:pt x="76" y="177"/>
                  </a:lnTo>
                  <a:lnTo>
                    <a:pt x="25" y="152"/>
                  </a:lnTo>
                  <a:lnTo>
                    <a:pt x="25" y="12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5" y="51"/>
                  </a:lnTo>
                  <a:lnTo>
                    <a:pt x="51" y="26"/>
                  </a:lnTo>
                  <a:lnTo>
                    <a:pt x="76" y="1"/>
                  </a:lnTo>
                  <a:lnTo>
                    <a:pt x="101" y="1"/>
                  </a:lnTo>
                  <a:lnTo>
                    <a:pt x="101" y="1"/>
                  </a:lnTo>
                  <a:lnTo>
                    <a:pt x="152" y="1"/>
                  </a:lnTo>
                  <a:lnTo>
                    <a:pt x="177" y="26"/>
                  </a:lnTo>
                  <a:lnTo>
                    <a:pt x="202" y="51"/>
                  </a:lnTo>
                  <a:lnTo>
                    <a:pt x="202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46"/>
            <p:cNvSpPr/>
            <p:nvPr/>
          </p:nvSpPr>
          <p:spPr>
            <a:xfrm>
              <a:off x="1825500" y="1158277"/>
              <a:ext cx="1526" cy="2021"/>
            </a:xfrm>
            <a:custGeom>
              <a:avLst/>
              <a:gdLst/>
              <a:ahLst/>
              <a:cxnLst/>
              <a:rect l="l" t="t" r="r" b="b"/>
              <a:pathLst>
                <a:path w="77" h="102" extrusionOk="0">
                  <a:moveTo>
                    <a:pt x="51" y="1"/>
                  </a:moveTo>
                  <a:lnTo>
                    <a:pt x="1" y="26"/>
                  </a:lnTo>
                  <a:lnTo>
                    <a:pt x="1" y="51"/>
                  </a:lnTo>
                  <a:lnTo>
                    <a:pt x="1" y="102"/>
                  </a:lnTo>
                  <a:lnTo>
                    <a:pt x="77" y="102"/>
                  </a:lnTo>
                  <a:lnTo>
                    <a:pt x="77" y="51"/>
                  </a:lnTo>
                  <a:lnTo>
                    <a:pt x="77" y="26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46"/>
            <p:cNvSpPr/>
            <p:nvPr/>
          </p:nvSpPr>
          <p:spPr>
            <a:xfrm>
              <a:off x="1825500" y="1158277"/>
              <a:ext cx="1526" cy="2021"/>
            </a:xfrm>
            <a:custGeom>
              <a:avLst/>
              <a:gdLst/>
              <a:ahLst/>
              <a:cxnLst/>
              <a:rect l="l" t="t" r="r" b="b"/>
              <a:pathLst>
                <a:path w="77" h="102" fill="none" extrusionOk="0">
                  <a:moveTo>
                    <a:pt x="51" y="1"/>
                  </a:moveTo>
                  <a:lnTo>
                    <a:pt x="51" y="1"/>
                  </a:lnTo>
                  <a:lnTo>
                    <a:pt x="1" y="26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77" y="102"/>
                  </a:lnTo>
                  <a:lnTo>
                    <a:pt x="77" y="51"/>
                  </a:lnTo>
                  <a:lnTo>
                    <a:pt x="77" y="51"/>
                  </a:lnTo>
                  <a:lnTo>
                    <a:pt x="77" y="26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46"/>
            <p:cNvSpPr/>
            <p:nvPr/>
          </p:nvSpPr>
          <p:spPr>
            <a:xfrm>
              <a:off x="1822508" y="1175277"/>
              <a:ext cx="10025" cy="100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3" y="1"/>
                  </a:moveTo>
                  <a:lnTo>
                    <a:pt x="152" y="26"/>
                  </a:lnTo>
                  <a:lnTo>
                    <a:pt x="76" y="76"/>
                  </a:lnTo>
                  <a:lnTo>
                    <a:pt x="26" y="152"/>
                  </a:lnTo>
                  <a:lnTo>
                    <a:pt x="1" y="253"/>
                  </a:lnTo>
                  <a:lnTo>
                    <a:pt x="26" y="354"/>
                  </a:lnTo>
                  <a:lnTo>
                    <a:pt x="76" y="429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354" y="480"/>
                  </a:lnTo>
                  <a:lnTo>
                    <a:pt x="429" y="429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29" y="76"/>
                  </a:lnTo>
                  <a:lnTo>
                    <a:pt x="354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46"/>
            <p:cNvSpPr/>
            <p:nvPr/>
          </p:nvSpPr>
          <p:spPr>
            <a:xfrm>
              <a:off x="1822508" y="1175277"/>
              <a:ext cx="10025" cy="10025"/>
            </a:xfrm>
            <a:custGeom>
              <a:avLst/>
              <a:gdLst/>
              <a:ahLst/>
              <a:cxnLst/>
              <a:rect l="l" t="t" r="r" b="b"/>
              <a:pathLst>
                <a:path w="506" h="506" fill="none" extrusionOk="0">
                  <a:moveTo>
                    <a:pt x="1" y="253"/>
                  </a:moveTo>
                  <a:lnTo>
                    <a:pt x="1" y="253"/>
                  </a:lnTo>
                  <a:lnTo>
                    <a:pt x="26" y="354"/>
                  </a:lnTo>
                  <a:lnTo>
                    <a:pt x="76" y="429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253" y="505"/>
                  </a:lnTo>
                  <a:lnTo>
                    <a:pt x="354" y="480"/>
                  </a:lnTo>
                  <a:lnTo>
                    <a:pt x="429" y="429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29" y="76"/>
                  </a:lnTo>
                  <a:lnTo>
                    <a:pt x="354" y="26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26"/>
                  </a:lnTo>
                  <a:lnTo>
                    <a:pt x="76" y="76"/>
                  </a:lnTo>
                  <a:lnTo>
                    <a:pt x="26" y="152"/>
                  </a:lnTo>
                  <a:lnTo>
                    <a:pt x="1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46"/>
            <p:cNvSpPr/>
            <p:nvPr/>
          </p:nvSpPr>
          <p:spPr>
            <a:xfrm>
              <a:off x="1822508" y="1175277"/>
              <a:ext cx="10025" cy="100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3" y="1"/>
                  </a:moveTo>
                  <a:lnTo>
                    <a:pt x="152" y="26"/>
                  </a:lnTo>
                  <a:lnTo>
                    <a:pt x="76" y="76"/>
                  </a:lnTo>
                  <a:lnTo>
                    <a:pt x="26" y="152"/>
                  </a:lnTo>
                  <a:lnTo>
                    <a:pt x="1" y="253"/>
                  </a:lnTo>
                  <a:lnTo>
                    <a:pt x="26" y="354"/>
                  </a:lnTo>
                  <a:lnTo>
                    <a:pt x="76" y="429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354" y="480"/>
                  </a:lnTo>
                  <a:lnTo>
                    <a:pt x="429" y="429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29" y="76"/>
                  </a:lnTo>
                  <a:lnTo>
                    <a:pt x="354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46"/>
            <p:cNvSpPr/>
            <p:nvPr/>
          </p:nvSpPr>
          <p:spPr>
            <a:xfrm>
              <a:off x="1822508" y="1175277"/>
              <a:ext cx="10025" cy="10025"/>
            </a:xfrm>
            <a:custGeom>
              <a:avLst/>
              <a:gdLst/>
              <a:ahLst/>
              <a:cxnLst/>
              <a:rect l="l" t="t" r="r" b="b"/>
              <a:pathLst>
                <a:path w="506" h="506" fill="none" extrusionOk="0">
                  <a:moveTo>
                    <a:pt x="1" y="253"/>
                  </a:moveTo>
                  <a:lnTo>
                    <a:pt x="1" y="253"/>
                  </a:lnTo>
                  <a:lnTo>
                    <a:pt x="26" y="354"/>
                  </a:lnTo>
                  <a:lnTo>
                    <a:pt x="76" y="429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253" y="505"/>
                  </a:lnTo>
                  <a:lnTo>
                    <a:pt x="354" y="480"/>
                  </a:lnTo>
                  <a:lnTo>
                    <a:pt x="429" y="429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29" y="76"/>
                  </a:lnTo>
                  <a:lnTo>
                    <a:pt x="354" y="26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26"/>
                  </a:lnTo>
                  <a:lnTo>
                    <a:pt x="76" y="76"/>
                  </a:lnTo>
                  <a:lnTo>
                    <a:pt x="26" y="152"/>
                  </a:lnTo>
                  <a:lnTo>
                    <a:pt x="1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46"/>
            <p:cNvSpPr/>
            <p:nvPr/>
          </p:nvSpPr>
          <p:spPr>
            <a:xfrm>
              <a:off x="1824014" y="1176783"/>
              <a:ext cx="7014" cy="7014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77" y="0"/>
                  </a:moveTo>
                  <a:lnTo>
                    <a:pt x="76" y="25"/>
                  </a:lnTo>
                  <a:lnTo>
                    <a:pt x="126" y="25"/>
                  </a:lnTo>
                  <a:lnTo>
                    <a:pt x="152" y="51"/>
                  </a:lnTo>
                  <a:lnTo>
                    <a:pt x="177" y="76"/>
                  </a:lnTo>
                  <a:lnTo>
                    <a:pt x="202" y="126"/>
                  </a:lnTo>
                  <a:lnTo>
                    <a:pt x="177" y="152"/>
                  </a:lnTo>
                  <a:lnTo>
                    <a:pt x="152" y="202"/>
                  </a:lnTo>
                  <a:lnTo>
                    <a:pt x="126" y="202"/>
                  </a:lnTo>
                  <a:lnTo>
                    <a:pt x="101" y="227"/>
                  </a:lnTo>
                  <a:lnTo>
                    <a:pt x="25" y="202"/>
                  </a:lnTo>
                  <a:lnTo>
                    <a:pt x="0" y="152"/>
                  </a:lnTo>
                  <a:lnTo>
                    <a:pt x="0" y="177"/>
                  </a:lnTo>
                  <a:lnTo>
                    <a:pt x="25" y="227"/>
                  </a:lnTo>
                  <a:lnTo>
                    <a:pt x="51" y="278"/>
                  </a:lnTo>
                  <a:lnTo>
                    <a:pt x="101" y="328"/>
                  </a:lnTo>
                  <a:lnTo>
                    <a:pt x="177" y="353"/>
                  </a:lnTo>
                  <a:lnTo>
                    <a:pt x="253" y="328"/>
                  </a:lnTo>
                  <a:lnTo>
                    <a:pt x="303" y="303"/>
                  </a:lnTo>
                  <a:lnTo>
                    <a:pt x="328" y="227"/>
                  </a:lnTo>
                  <a:lnTo>
                    <a:pt x="353" y="177"/>
                  </a:lnTo>
                  <a:lnTo>
                    <a:pt x="328" y="101"/>
                  </a:lnTo>
                  <a:lnTo>
                    <a:pt x="303" y="51"/>
                  </a:lnTo>
                  <a:lnTo>
                    <a:pt x="253" y="2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46"/>
            <p:cNvSpPr/>
            <p:nvPr/>
          </p:nvSpPr>
          <p:spPr>
            <a:xfrm>
              <a:off x="1824014" y="1176783"/>
              <a:ext cx="7014" cy="7014"/>
            </a:xfrm>
            <a:custGeom>
              <a:avLst/>
              <a:gdLst/>
              <a:ahLst/>
              <a:cxnLst/>
              <a:rect l="l" t="t" r="r" b="b"/>
              <a:pathLst>
                <a:path w="354" h="354" fill="none" extrusionOk="0">
                  <a:moveTo>
                    <a:pt x="177" y="0"/>
                  </a:moveTo>
                  <a:lnTo>
                    <a:pt x="177" y="0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26" y="25"/>
                  </a:lnTo>
                  <a:lnTo>
                    <a:pt x="152" y="51"/>
                  </a:lnTo>
                  <a:lnTo>
                    <a:pt x="177" y="76"/>
                  </a:lnTo>
                  <a:lnTo>
                    <a:pt x="202" y="126"/>
                  </a:lnTo>
                  <a:lnTo>
                    <a:pt x="202" y="126"/>
                  </a:lnTo>
                  <a:lnTo>
                    <a:pt x="177" y="152"/>
                  </a:lnTo>
                  <a:lnTo>
                    <a:pt x="152" y="202"/>
                  </a:lnTo>
                  <a:lnTo>
                    <a:pt x="126" y="202"/>
                  </a:lnTo>
                  <a:lnTo>
                    <a:pt x="101" y="227"/>
                  </a:lnTo>
                  <a:lnTo>
                    <a:pt x="101" y="227"/>
                  </a:lnTo>
                  <a:lnTo>
                    <a:pt x="101" y="227"/>
                  </a:lnTo>
                  <a:lnTo>
                    <a:pt x="101" y="227"/>
                  </a:lnTo>
                  <a:lnTo>
                    <a:pt x="25" y="202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25" y="227"/>
                  </a:lnTo>
                  <a:lnTo>
                    <a:pt x="51" y="278"/>
                  </a:lnTo>
                  <a:lnTo>
                    <a:pt x="101" y="328"/>
                  </a:lnTo>
                  <a:lnTo>
                    <a:pt x="177" y="353"/>
                  </a:lnTo>
                  <a:lnTo>
                    <a:pt x="177" y="353"/>
                  </a:lnTo>
                  <a:lnTo>
                    <a:pt x="177" y="353"/>
                  </a:lnTo>
                  <a:lnTo>
                    <a:pt x="177" y="353"/>
                  </a:lnTo>
                  <a:lnTo>
                    <a:pt x="253" y="328"/>
                  </a:lnTo>
                  <a:lnTo>
                    <a:pt x="303" y="303"/>
                  </a:lnTo>
                  <a:lnTo>
                    <a:pt x="328" y="227"/>
                  </a:lnTo>
                  <a:lnTo>
                    <a:pt x="353" y="177"/>
                  </a:lnTo>
                  <a:lnTo>
                    <a:pt x="353" y="177"/>
                  </a:lnTo>
                  <a:lnTo>
                    <a:pt x="328" y="101"/>
                  </a:lnTo>
                  <a:lnTo>
                    <a:pt x="303" y="51"/>
                  </a:lnTo>
                  <a:lnTo>
                    <a:pt x="253" y="25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46"/>
            <p:cNvSpPr/>
            <p:nvPr/>
          </p:nvSpPr>
          <p:spPr>
            <a:xfrm>
              <a:off x="1824014" y="1177278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51" y="0"/>
                  </a:moveTo>
                  <a:lnTo>
                    <a:pt x="25" y="26"/>
                  </a:lnTo>
                  <a:lnTo>
                    <a:pt x="0" y="51"/>
                  </a:lnTo>
                  <a:lnTo>
                    <a:pt x="0" y="101"/>
                  </a:lnTo>
                  <a:lnTo>
                    <a:pt x="0" y="127"/>
                  </a:lnTo>
                  <a:lnTo>
                    <a:pt x="25" y="177"/>
                  </a:lnTo>
                  <a:lnTo>
                    <a:pt x="51" y="177"/>
                  </a:lnTo>
                  <a:lnTo>
                    <a:pt x="101" y="202"/>
                  </a:lnTo>
                  <a:lnTo>
                    <a:pt x="126" y="177"/>
                  </a:lnTo>
                  <a:lnTo>
                    <a:pt x="152" y="177"/>
                  </a:lnTo>
                  <a:lnTo>
                    <a:pt x="177" y="127"/>
                  </a:lnTo>
                  <a:lnTo>
                    <a:pt x="202" y="101"/>
                  </a:lnTo>
                  <a:lnTo>
                    <a:pt x="177" y="51"/>
                  </a:lnTo>
                  <a:lnTo>
                    <a:pt x="152" y="2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46"/>
            <p:cNvSpPr/>
            <p:nvPr/>
          </p:nvSpPr>
          <p:spPr>
            <a:xfrm>
              <a:off x="1824014" y="1177278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fill="none" extrusionOk="0">
                  <a:moveTo>
                    <a:pt x="202" y="101"/>
                  </a:moveTo>
                  <a:lnTo>
                    <a:pt x="202" y="101"/>
                  </a:lnTo>
                  <a:lnTo>
                    <a:pt x="177" y="127"/>
                  </a:lnTo>
                  <a:lnTo>
                    <a:pt x="152" y="177"/>
                  </a:lnTo>
                  <a:lnTo>
                    <a:pt x="126" y="177"/>
                  </a:lnTo>
                  <a:lnTo>
                    <a:pt x="101" y="202"/>
                  </a:lnTo>
                  <a:lnTo>
                    <a:pt x="101" y="202"/>
                  </a:lnTo>
                  <a:lnTo>
                    <a:pt x="51" y="177"/>
                  </a:lnTo>
                  <a:lnTo>
                    <a:pt x="25" y="177"/>
                  </a:lnTo>
                  <a:lnTo>
                    <a:pt x="0" y="127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51"/>
                  </a:lnTo>
                  <a:lnTo>
                    <a:pt x="25" y="26"/>
                  </a:lnTo>
                  <a:lnTo>
                    <a:pt x="5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26" y="0"/>
                  </a:lnTo>
                  <a:lnTo>
                    <a:pt x="152" y="26"/>
                  </a:lnTo>
                  <a:lnTo>
                    <a:pt x="177" y="51"/>
                  </a:lnTo>
                  <a:lnTo>
                    <a:pt x="202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46"/>
            <p:cNvSpPr/>
            <p:nvPr/>
          </p:nvSpPr>
          <p:spPr>
            <a:xfrm>
              <a:off x="1825005" y="1177774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26" y="1"/>
                  </a:moveTo>
                  <a:lnTo>
                    <a:pt x="1" y="51"/>
                  </a:lnTo>
                  <a:lnTo>
                    <a:pt x="26" y="76"/>
                  </a:lnTo>
                  <a:lnTo>
                    <a:pt x="51" y="102"/>
                  </a:lnTo>
                  <a:lnTo>
                    <a:pt x="76" y="76"/>
                  </a:lnTo>
                  <a:lnTo>
                    <a:pt x="102" y="51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46"/>
            <p:cNvSpPr/>
            <p:nvPr/>
          </p:nvSpPr>
          <p:spPr>
            <a:xfrm>
              <a:off x="1825005" y="1177774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fill="none" extrusionOk="0">
                  <a:moveTo>
                    <a:pt x="51" y="1"/>
                  </a:moveTo>
                  <a:lnTo>
                    <a:pt x="51" y="1"/>
                  </a:lnTo>
                  <a:lnTo>
                    <a:pt x="26" y="1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26" y="76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76" y="76"/>
                  </a:lnTo>
                  <a:lnTo>
                    <a:pt x="102" y="51"/>
                  </a:lnTo>
                  <a:lnTo>
                    <a:pt x="102" y="51"/>
                  </a:lnTo>
                  <a:lnTo>
                    <a:pt x="76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46"/>
            <p:cNvSpPr/>
            <p:nvPr/>
          </p:nvSpPr>
          <p:spPr>
            <a:xfrm>
              <a:off x="1823004" y="1165786"/>
              <a:ext cx="9530" cy="9510"/>
            </a:xfrm>
            <a:custGeom>
              <a:avLst/>
              <a:gdLst/>
              <a:ahLst/>
              <a:cxnLst/>
              <a:rect l="l" t="t" r="r" b="b"/>
              <a:pathLst>
                <a:path w="481" h="480" extrusionOk="0">
                  <a:moveTo>
                    <a:pt x="228" y="0"/>
                  </a:moveTo>
                  <a:lnTo>
                    <a:pt x="152" y="25"/>
                  </a:lnTo>
                  <a:lnTo>
                    <a:pt x="76" y="76"/>
                  </a:lnTo>
                  <a:lnTo>
                    <a:pt x="1" y="152"/>
                  </a:lnTo>
                  <a:lnTo>
                    <a:pt x="1" y="252"/>
                  </a:lnTo>
                  <a:lnTo>
                    <a:pt x="1" y="328"/>
                  </a:lnTo>
                  <a:lnTo>
                    <a:pt x="51" y="404"/>
                  </a:lnTo>
                  <a:lnTo>
                    <a:pt x="127" y="480"/>
                  </a:lnTo>
                  <a:lnTo>
                    <a:pt x="329" y="480"/>
                  </a:lnTo>
                  <a:lnTo>
                    <a:pt x="404" y="429"/>
                  </a:lnTo>
                  <a:lnTo>
                    <a:pt x="455" y="353"/>
                  </a:lnTo>
                  <a:lnTo>
                    <a:pt x="480" y="252"/>
                  </a:lnTo>
                  <a:lnTo>
                    <a:pt x="455" y="152"/>
                  </a:lnTo>
                  <a:lnTo>
                    <a:pt x="404" y="76"/>
                  </a:lnTo>
                  <a:lnTo>
                    <a:pt x="329" y="25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6"/>
            <p:cNvSpPr/>
            <p:nvPr/>
          </p:nvSpPr>
          <p:spPr>
            <a:xfrm>
              <a:off x="1823004" y="1165786"/>
              <a:ext cx="9530" cy="9510"/>
            </a:xfrm>
            <a:custGeom>
              <a:avLst/>
              <a:gdLst/>
              <a:ahLst/>
              <a:cxnLst/>
              <a:rect l="l" t="t" r="r" b="b"/>
              <a:pathLst>
                <a:path w="481" h="480" fill="none" extrusionOk="0">
                  <a:moveTo>
                    <a:pt x="1" y="252"/>
                  </a:moveTo>
                  <a:lnTo>
                    <a:pt x="1" y="252"/>
                  </a:lnTo>
                  <a:lnTo>
                    <a:pt x="1" y="328"/>
                  </a:lnTo>
                  <a:lnTo>
                    <a:pt x="51" y="404"/>
                  </a:lnTo>
                  <a:lnTo>
                    <a:pt x="127" y="480"/>
                  </a:lnTo>
                  <a:lnTo>
                    <a:pt x="228" y="480"/>
                  </a:lnTo>
                  <a:lnTo>
                    <a:pt x="228" y="480"/>
                  </a:lnTo>
                  <a:lnTo>
                    <a:pt x="329" y="480"/>
                  </a:lnTo>
                  <a:lnTo>
                    <a:pt x="404" y="429"/>
                  </a:lnTo>
                  <a:lnTo>
                    <a:pt x="455" y="353"/>
                  </a:lnTo>
                  <a:lnTo>
                    <a:pt x="480" y="252"/>
                  </a:lnTo>
                  <a:lnTo>
                    <a:pt x="480" y="252"/>
                  </a:lnTo>
                  <a:lnTo>
                    <a:pt x="455" y="152"/>
                  </a:lnTo>
                  <a:lnTo>
                    <a:pt x="404" y="76"/>
                  </a:lnTo>
                  <a:lnTo>
                    <a:pt x="329" y="25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152" y="25"/>
                  </a:lnTo>
                  <a:lnTo>
                    <a:pt x="76" y="76"/>
                  </a:lnTo>
                  <a:lnTo>
                    <a:pt x="1" y="152"/>
                  </a:lnTo>
                  <a:lnTo>
                    <a:pt x="1" y="2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6"/>
            <p:cNvSpPr/>
            <p:nvPr/>
          </p:nvSpPr>
          <p:spPr>
            <a:xfrm>
              <a:off x="1823004" y="1165786"/>
              <a:ext cx="9530" cy="9510"/>
            </a:xfrm>
            <a:custGeom>
              <a:avLst/>
              <a:gdLst/>
              <a:ahLst/>
              <a:cxnLst/>
              <a:rect l="l" t="t" r="r" b="b"/>
              <a:pathLst>
                <a:path w="481" h="480" extrusionOk="0">
                  <a:moveTo>
                    <a:pt x="228" y="0"/>
                  </a:moveTo>
                  <a:lnTo>
                    <a:pt x="152" y="25"/>
                  </a:lnTo>
                  <a:lnTo>
                    <a:pt x="76" y="76"/>
                  </a:lnTo>
                  <a:lnTo>
                    <a:pt x="1" y="152"/>
                  </a:lnTo>
                  <a:lnTo>
                    <a:pt x="1" y="252"/>
                  </a:lnTo>
                  <a:lnTo>
                    <a:pt x="1" y="328"/>
                  </a:lnTo>
                  <a:lnTo>
                    <a:pt x="51" y="404"/>
                  </a:lnTo>
                  <a:lnTo>
                    <a:pt x="127" y="480"/>
                  </a:lnTo>
                  <a:lnTo>
                    <a:pt x="329" y="480"/>
                  </a:lnTo>
                  <a:lnTo>
                    <a:pt x="404" y="429"/>
                  </a:lnTo>
                  <a:lnTo>
                    <a:pt x="455" y="353"/>
                  </a:lnTo>
                  <a:lnTo>
                    <a:pt x="480" y="252"/>
                  </a:lnTo>
                  <a:lnTo>
                    <a:pt x="455" y="152"/>
                  </a:lnTo>
                  <a:lnTo>
                    <a:pt x="404" y="76"/>
                  </a:lnTo>
                  <a:lnTo>
                    <a:pt x="329" y="25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46"/>
            <p:cNvSpPr/>
            <p:nvPr/>
          </p:nvSpPr>
          <p:spPr>
            <a:xfrm>
              <a:off x="1823004" y="1165786"/>
              <a:ext cx="9530" cy="9510"/>
            </a:xfrm>
            <a:custGeom>
              <a:avLst/>
              <a:gdLst/>
              <a:ahLst/>
              <a:cxnLst/>
              <a:rect l="l" t="t" r="r" b="b"/>
              <a:pathLst>
                <a:path w="481" h="480" fill="none" extrusionOk="0">
                  <a:moveTo>
                    <a:pt x="1" y="252"/>
                  </a:moveTo>
                  <a:lnTo>
                    <a:pt x="1" y="252"/>
                  </a:lnTo>
                  <a:lnTo>
                    <a:pt x="1" y="328"/>
                  </a:lnTo>
                  <a:lnTo>
                    <a:pt x="51" y="404"/>
                  </a:lnTo>
                  <a:lnTo>
                    <a:pt x="127" y="480"/>
                  </a:lnTo>
                  <a:lnTo>
                    <a:pt x="228" y="480"/>
                  </a:lnTo>
                  <a:lnTo>
                    <a:pt x="228" y="480"/>
                  </a:lnTo>
                  <a:lnTo>
                    <a:pt x="329" y="480"/>
                  </a:lnTo>
                  <a:lnTo>
                    <a:pt x="404" y="429"/>
                  </a:lnTo>
                  <a:lnTo>
                    <a:pt x="455" y="353"/>
                  </a:lnTo>
                  <a:lnTo>
                    <a:pt x="480" y="252"/>
                  </a:lnTo>
                  <a:lnTo>
                    <a:pt x="480" y="252"/>
                  </a:lnTo>
                  <a:lnTo>
                    <a:pt x="455" y="152"/>
                  </a:lnTo>
                  <a:lnTo>
                    <a:pt x="404" y="76"/>
                  </a:lnTo>
                  <a:lnTo>
                    <a:pt x="329" y="25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152" y="25"/>
                  </a:lnTo>
                  <a:lnTo>
                    <a:pt x="76" y="76"/>
                  </a:lnTo>
                  <a:lnTo>
                    <a:pt x="1" y="152"/>
                  </a:lnTo>
                  <a:lnTo>
                    <a:pt x="1" y="2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46"/>
            <p:cNvSpPr/>
            <p:nvPr/>
          </p:nvSpPr>
          <p:spPr>
            <a:xfrm>
              <a:off x="1824014" y="1167272"/>
              <a:ext cx="7014" cy="6518"/>
            </a:xfrm>
            <a:custGeom>
              <a:avLst/>
              <a:gdLst/>
              <a:ahLst/>
              <a:cxnLst/>
              <a:rect l="l" t="t" r="r" b="b"/>
              <a:pathLst>
                <a:path w="354" h="329" extrusionOk="0">
                  <a:moveTo>
                    <a:pt x="177" y="1"/>
                  </a:moveTo>
                  <a:lnTo>
                    <a:pt x="101" y="26"/>
                  </a:lnTo>
                  <a:lnTo>
                    <a:pt x="152" y="26"/>
                  </a:lnTo>
                  <a:lnTo>
                    <a:pt x="177" y="51"/>
                  </a:lnTo>
                  <a:lnTo>
                    <a:pt x="202" y="77"/>
                  </a:lnTo>
                  <a:lnTo>
                    <a:pt x="202" y="127"/>
                  </a:lnTo>
                  <a:lnTo>
                    <a:pt x="202" y="152"/>
                  </a:lnTo>
                  <a:lnTo>
                    <a:pt x="177" y="177"/>
                  </a:lnTo>
                  <a:lnTo>
                    <a:pt x="126" y="203"/>
                  </a:lnTo>
                  <a:lnTo>
                    <a:pt x="101" y="228"/>
                  </a:lnTo>
                  <a:lnTo>
                    <a:pt x="51" y="203"/>
                  </a:lnTo>
                  <a:lnTo>
                    <a:pt x="0" y="152"/>
                  </a:lnTo>
                  <a:lnTo>
                    <a:pt x="25" y="228"/>
                  </a:lnTo>
                  <a:lnTo>
                    <a:pt x="51" y="278"/>
                  </a:lnTo>
                  <a:lnTo>
                    <a:pt x="101" y="329"/>
                  </a:lnTo>
                  <a:lnTo>
                    <a:pt x="253" y="329"/>
                  </a:lnTo>
                  <a:lnTo>
                    <a:pt x="303" y="278"/>
                  </a:lnTo>
                  <a:lnTo>
                    <a:pt x="328" y="228"/>
                  </a:lnTo>
                  <a:lnTo>
                    <a:pt x="353" y="177"/>
                  </a:lnTo>
                  <a:lnTo>
                    <a:pt x="353" y="102"/>
                  </a:lnTo>
                  <a:lnTo>
                    <a:pt x="303" y="51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46"/>
            <p:cNvSpPr/>
            <p:nvPr/>
          </p:nvSpPr>
          <p:spPr>
            <a:xfrm>
              <a:off x="1824014" y="1167272"/>
              <a:ext cx="7014" cy="6518"/>
            </a:xfrm>
            <a:custGeom>
              <a:avLst/>
              <a:gdLst/>
              <a:ahLst/>
              <a:cxnLst/>
              <a:rect l="l" t="t" r="r" b="b"/>
              <a:pathLst>
                <a:path w="354" h="329" fill="none" extrusionOk="0">
                  <a:moveTo>
                    <a:pt x="177" y="1"/>
                  </a:moveTo>
                  <a:lnTo>
                    <a:pt x="177" y="1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52" y="26"/>
                  </a:lnTo>
                  <a:lnTo>
                    <a:pt x="177" y="51"/>
                  </a:lnTo>
                  <a:lnTo>
                    <a:pt x="202" y="77"/>
                  </a:lnTo>
                  <a:lnTo>
                    <a:pt x="202" y="127"/>
                  </a:lnTo>
                  <a:lnTo>
                    <a:pt x="202" y="127"/>
                  </a:lnTo>
                  <a:lnTo>
                    <a:pt x="202" y="152"/>
                  </a:lnTo>
                  <a:lnTo>
                    <a:pt x="177" y="177"/>
                  </a:lnTo>
                  <a:lnTo>
                    <a:pt x="126" y="203"/>
                  </a:lnTo>
                  <a:lnTo>
                    <a:pt x="101" y="228"/>
                  </a:lnTo>
                  <a:lnTo>
                    <a:pt x="101" y="228"/>
                  </a:lnTo>
                  <a:lnTo>
                    <a:pt x="101" y="228"/>
                  </a:lnTo>
                  <a:lnTo>
                    <a:pt x="101" y="228"/>
                  </a:lnTo>
                  <a:lnTo>
                    <a:pt x="51" y="203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25" y="228"/>
                  </a:lnTo>
                  <a:lnTo>
                    <a:pt x="51" y="278"/>
                  </a:lnTo>
                  <a:lnTo>
                    <a:pt x="101" y="329"/>
                  </a:lnTo>
                  <a:lnTo>
                    <a:pt x="177" y="329"/>
                  </a:lnTo>
                  <a:lnTo>
                    <a:pt x="177" y="329"/>
                  </a:lnTo>
                  <a:lnTo>
                    <a:pt x="177" y="329"/>
                  </a:lnTo>
                  <a:lnTo>
                    <a:pt x="177" y="329"/>
                  </a:lnTo>
                  <a:lnTo>
                    <a:pt x="253" y="329"/>
                  </a:lnTo>
                  <a:lnTo>
                    <a:pt x="303" y="278"/>
                  </a:lnTo>
                  <a:lnTo>
                    <a:pt x="328" y="228"/>
                  </a:lnTo>
                  <a:lnTo>
                    <a:pt x="353" y="177"/>
                  </a:lnTo>
                  <a:lnTo>
                    <a:pt x="353" y="177"/>
                  </a:lnTo>
                  <a:lnTo>
                    <a:pt x="353" y="102"/>
                  </a:lnTo>
                  <a:lnTo>
                    <a:pt x="303" y="51"/>
                  </a:lnTo>
                  <a:lnTo>
                    <a:pt x="253" y="1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46"/>
            <p:cNvSpPr/>
            <p:nvPr/>
          </p:nvSpPr>
          <p:spPr>
            <a:xfrm>
              <a:off x="1824014" y="1167787"/>
              <a:ext cx="4022" cy="4002"/>
            </a:xfrm>
            <a:custGeom>
              <a:avLst/>
              <a:gdLst/>
              <a:ahLst/>
              <a:cxnLst/>
              <a:rect l="l" t="t" r="r" b="b"/>
              <a:pathLst>
                <a:path w="203" h="202" extrusionOk="0">
                  <a:moveTo>
                    <a:pt x="51" y="0"/>
                  </a:moveTo>
                  <a:lnTo>
                    <a:pt x="25" y="25"/>
                  </a:lnTo>
                  <a:lnTo>
                    <a:pt x="0" y="51"/>
                  </a:lnTo>
                  <a:lnTo>
                    <a:pt x="0" y="101"/>
                  </a:lnTo>
                  <a:lnTo>
                    <a:pt x="0" y="126"/>
                  </a:lnTo>
                  <a:lnTo>
                    <a:pt x="25" y="151"/>
                  </a:lnTo>
                  <a:lnTo>
                    <a:pt x="51" y="177"/>
                  </a:lnTo>
                  <a:lnTo>
                    <a:pt x="101" y="202"/>
                  </a:lnTo>
                  <a:lnTo>
                    <a:pt x="126" y="177"/>
                  </a:lnTo>
                  <a:lnTo>
                    <a:pt x="177" y="151"/>
                  </a:lnTo>
                  <a:lnTo>
                    <a:pt x="202" y="126"/>
                  </a:lnTo>
                  <a:lnTo>
                    <a:pt x="202" y="101"/>
                  </a:lnTo>
                  <a:lnTo>
                    <a:pt x="202" y="51"/>
                  </a:lnTo>
                  <a:lnTo>
                    <a:pt x="177" y="2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46"/>
            <p:cNvSpPr/>
            <p:nvPr/>
          </p:nvSpPr>
          <p:spPr>
            <a:xfrm>
              <a:off x="1824014" y="1167787"/>
              <a:ext cx="4022" cy="4002"/>
            </a:xfrm>
            <a:custGeom>
              <a:avLst/>
              <a:gdLst/>
              <a:ahLst/>
              <a:cxnLst/>
              <a:rect l="l" t="t" r="r" b="b"/>
              <a:pathLst>
                <a:path w="203" h="202" fill="none" extrusionOk="0">
                  <a:moveTo>
                    <a:pt x="202" y="101"/>
                  </a:moveTo>
                  <a:lnTo>
                    <a:pt x="202" y="101"/>
                  </a:lnTo>
                  <a:lnTo>
                    <a:pt x="202" y="126"/>
                  </a:lnTo>
                  <a:lnTo>
                    <a:pt x="177" y="151"/>
                  </a:lnTo>
                  <a:lnTo>
                    <a:pt x="126" y="177"/>
                  </a:lnTo>
                  <a:lnTo>
                    <a:pt x="101" y="202"/>
                  </a:lnTo>
                  <a:lnTo>
                    <a:pt x="101" y="202"/>
                  </a:lnTo>
                  <a:lnTo>
                    <a:pt x="51" y="177"/>
                  </a:lnTo>
                  <a:lnTo>
                    <a:pt x="25" y="151"/>
                  </a:lnTo>
                  <a:lnTo>
                    <a:pt x="0" y="126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51"/>
                  </a:lnTo>
                  <a:lnTo>
                    <a:pt x="25" y="25"/>
                  </a:lnTo>
                  <a:lnTo>
                    <a:pt x="5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52" y="0"/>
                  </a:lnTo>
                  <a:lnTo>
                    <a:pt x="177" y="25"/>
                  </a:lnTo>
                  <a:lnTo>
                    <a:pt x="202" y="51"/>
                  </a:lnTo>
                  <a:lnTo>
                    <a:pt x="202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46"/>
            <p:cNvSpPr/>
            <p:nvPr/>
          </p:nvSpPr>
          <p:spPr>
            <a:xfrm>
              <a:off x="1825005" y="1167787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51" y="0"/>
                  </a:moveTo>
                  <a:lnTo>
                    <a:pt x="26" y="25"/>
                  </a:lnTo>
                  <a:lnTo>
                    <a:pt x="1" y="51"/>
                  </a:lnTo>
                  <a:lnTo>
                    <a:pt x="26" y="101"/>
                  </a:lnTo>
                  <a:lnTo>
                    <a:pt x="102" y="101"/>
                  </a:lnTo>
                  <a:lnTo>
                    <a:pt x="102" y="51"/>
                  </a:lnTo>
                  <a:lnTo>
                    <a:pt x="102" y="2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46"/>
            <p:cNvSpPr/>
            <p:nvPr/>
          </p:nvSpPr>
          <p:spPr>
            <a:xfrm>
              <a:off x="1825005" y="1167787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fill="none" extrusionOk="0">
                  <a:moveTo>
                    <a:pt x="51" y="0"/>
                  </a:moveTo>
                  <a:lnTo>
                    <a:pt x="51" y="0"/>
                  </a:lnTo>
                  <a:lnTo>
                    <a:pt x="26" y="25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26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102" y="101"/>
                  </a:lnTo>
                  <a:lnTo>
                    <a:pt x="102" y="51"/>
                  </a:lnTo>
                  <a:lnTo>
                    <a:pt x="102" y="51"/>
                  </a:lnTo>
                  <a:lnTo>
                    <a:pt x="102" y="25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46"/>
            <p:cNvSpPr/>
            <p:nvPr/>
          </p:nvSpPr>
          <p:spPr>
            <a:xfrm>
              <a:off x="1822508" y="1184768"/>
              <a:ext cx="9510" cy="9530"/>
            </a:xfrm>
            <a:custGeom>
              <a:avLst/>
              <a:gdLst/>
              <a:ahLst/>
              <a:cxnLst/>
              <a:rect l="l" t="t" r="r" b="b"/>
              <a:pathLst>
                <a:path w="480" h="481" extrusionOk="0">
                  <a:moveTo>
                    <a:pt x="152" y="1"/>
                  </a:moveTo>
                  <a:lnTo>
                    <a:pt x="76" y="51"/>
                  </a:lnTo>
                  <a:lnTo>
                    <a:pt x="26" y="127"/>
                  </a:lnTo>
                  <a:lnTo>
                    <a:pt x="1" y="228"/>
                  </a:lnTo>
                  <a:lnTo>
                    <a:pt x="26" y="329"/>
                  </a:lnTo>
                  <a:lnTo>
                    <a:pt x="76" y="405"/>
                  </a:lnTo>
                  <a:lnTo>
                    <a:pt x="152" y="455"/>
                  </a:lnTo>
                  <a:lnTo>
                    <a:pt x="228" y="480"/>
                  </a:lnTo>
                  <a:lnTo>
                    <a:pt x="329" y="455"/>
                  </a:lnTo>
                  <a:lnTo>
                    <a:pt x="404" y="405"/>
                  </a:lnTo>
                  <a:lnTo>
                    <a:pt x="455" y="329"/>
                  </a:lnTo>
                  <a:lnTo>
                    <a:pt x="480" y="228"/>
                  </a:lnTo>
                  <a:lnTo>
                    <a:pt x="480" y="152"/>
                  </a:lnTo>
                  <a:lnTo>
                    <a:pt x="429" y="77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46"/>
            <p:cNvSpPr/>
            <p:nvPr/>
          </p:nvSpPr>
          <p:spPr>
            <a:xfrm>
              <a:off x="1822508" y="1184768"/>
              <a:ext cx="9510" cy="9530"/>
            </a:xfrm>
            <a:custGeom>
              <a:avLst/>
              <a:gdLst/>
              <a:ahLst/>
              <a:cxnLst/>
              <a:rect l="l" t="t" r="r" b="b"/>
              <a:pathLst>
                <a:path w="480" h="481" fill="none" extrusionOk="0">
                  <a:moveTo>
                    <a:pt x="1" y="228"/>
                  </a:moveTo>
                  <a:lnTo>
                    <a:pt x="1" y="228"/>
                  </a:lnTo>
                  <a:lnTo>
                    <a:pt x="26" y="329"/>
                  </a:lnTo>
                  <a:lnTo>
                    <a:pt x="76" y="405"/>
                  </a:lnTo>
                  <a:lnTo>
                    <a:pt x="152" y="455"/>
                  </a:lnTo>
                  <a:lnTo>
                    <a:pt x="228" y="480"/>
                  </a:lnTo>
                  <a:lnTo>
                    <a:pt x="228" y="480"/>
                  </a:lnTo>
                  <a:lnTo>
                    <a:pt x="329" y="455"/>
                  </a:lnTo>
                  <a:lnTo>
                    <a:pt x="404" y="405"/>
                  </a:lnTo>
                  <a:lnTo>
                    <a:pt x="455" y="329"/>
                  </a:lnTo>
                  <a:lnTo>
                    <a:pt x="480" y="228"/>
                  </a:lnTo>
                  <a:lnTo>
                    <a:pt x="480" y="228"/>
                  </a:lnTo>
                  <a:lnTo>
                    <a:pt x="480" y="152"/>
                  </a:lnTo>
                  <a:lnTo>
                    <a:pt x="429" y="77"/>
                  </a:lnTo>
                  <a:lnTo>
                    <a:pt x="354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1"/>
                  </a:lnTo>
                  <a:lnTo>
                    <a:pt x="76" y="51"/>
                  </a:lnTo>
                  <a:lnTo>
                    <a:pt x="26" y="127"/>
                  </a:lnTo>
                  <a:lnTo>
                    <a:pt x="1" y="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46"/>
            <p:cNvSpPr/>
            <p:nvPr/>
          </p:nvSpPr>
          <p:spPr>
            <a:xfrm>
              <a:off x="1822508" y="1184768"/>
              <a:ext cx="9510" cy="9530"/>
            </a:xfrm>
            <a:custGeom>
              <a:avLst/>
              <a:gdLst/>
              <a:ahLst/>
              <a:cxnLst/>
              <a:rect l="l" t="t" r="r" b="b"/>
              <a:pathLst>
                <a:path w="480" h="481" extrusionOk="0">
                  <a:moveTo>
                    <a:pt x="152" y="1"/>
                  </a:moveTo>
                  <a:lnTo>
                    <a:pt x="76" y="51"/>
                  </a:lnTo>
                  <a:lnTo>
                    <a:pt x="26" y="127"/>
                  </a:lnTo>
                  <a:lnTo>
                    <a:pt x="1" y="228"/>
                  </a:lnTo>
                  <a:lnTo>
                    <a:pt x="26" y="329"/>
                  </a:lnTo>
                  <a:lnTo>
                    <a:pt x="76" y="405"/>
                  </a:lnTo>
                  <a:lnTo>
                    <a:pt x="152" y="455"/>
                  </a:lnTo>
                  <a:lnTo>
                    <a:pt x="228" y="480"/>
                  </a:lnTo>
                  <a:lnTo>
                    <a:pt x="329" y="455"/>
                  </a:lnTo>
                  <a:lnTo>
                    <a:pt x="404" y="405"/>
                  </a:lnTo>
                  <a:lnTo>
                    <a:pt x="455" y="329"/>
                  </a:lnTo>
                  <a:lnTo>
                    <a:pt x="480" y="228"/>
                  </a:lnTo>
                  <a:lnTo>
                    <a:pt x="480" y="152"/>
                  </a:lnTo>
                  <a:lnTo>
                    <a:pt x="429" y="77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46"/>
            <p:cNvSpPr/>
            <p:nvPr/>
          </p:nvSpPr>
          <p:spPr>
            <a:xfrm>
              <a:off x="1822508" y="1184768"/>
              <a:ext cx="9510" cy="9530"/>
            </a:xfrm>
            <a:custGeom>
              <a:avLst/>
              <a:gdLst/>
              <a:ahLst/>
              <a:cxnLst/>
              <a:rect l="l" t="t" r="r" b="b"/>
              <a:pathLst>
                <a:path w="480" h="481" fill="none" extrusionOk="0">
                  <a:moveTo>
                    <a:pt x="1" y="228"/>
                  </a:moveTo>
                  <a:lnTo>
                    <a:pt x="1" y="228"/>
                  </a:lnTo>
                  <a:lnTo>
                    <a:pt x="26" y="329"/>
                  </a:lnTo>
                  <a:lnTo>
                    <a:pt x="76" y="405"/>
                  </a:lnTo>
                  <a:lnTo>
                    <a:pt x="152" y="455"/>
                  </a:lnTo>
                  <a:lnTo>
                    <a:pt x="228" y="480"/>
                  </a:lnTo>
                  <a:lnTo>
                    <a:pt x="228" y="480"/>
                  </a:lnTo>
                  <a:lnTo>
                    <a:pt x="329" y="455"/>
                  </a:lnTo>
                  <a:lnTo>
                    <a:pt x="404" y="405"/>
                  </a:lnTo>
                  <a:lnTo>
                    <a:pt x="455" y="329"/>
                  </a:lnTo>
                  <a:lnTo>
                    <a:pt x="480" y="228"/>
                  </a:lnTo>
                  <a:lnTo>
                    <a:pt x="480" y="228"/>
                  </a:lnTo>
                  <a:lnTo>
                    <a:pt x="480" y="152"/>
                  </a:lnTo>
                  <a:lnTo>
                    <a:pt x="429" y="77"/>
                  </a:lnTo>
                  <a:lnTo>
                    <a:pt x="354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1"/>
                  </a:lnTo>
                  <a:lnTo>
                    <a:pt x="76" y="51"/>
                  </a:lnTo>
                  <a:lnTo>
                    <a:pt x="26" y="127"/>
                  </a:lnTo>
                  <a:lnTo>
                    <a:pt x="1" y="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46"/>
            <p:cNvSpPr/>
            <p:nvPr/>
          </p:nvSpPr>
          <p:spPr>
            <a:xfrm>
              <a:off x="1824014" y="1185779"/>
              <a:ext cx="6518" cy="6023"/>
            </a:xfrm>
            <a:custGeom>
              <a:avLst/>
              <a:gdLst/>
              <a:ahLst/>
              <a:cxnLst/>
              <a:rect l="l" t="t" r="r" b="b"/>
              <a:pathLst>
                <a:path w="329" h="304" extrusionOk="0">
                  <a:moveTo>
                    <a:pt x="177" y="0"/>
                  </a:moveTo>
                  <a:lnTo>
                    <a:pt x="76" y="26"/>
                  </a:lnTo>
                  <a:lnTo>
                    <a:pt x="126" y="51"/>
                  </a:lnTo>
                  <a:lnTo>
                    <a:pt x="152" y="51"/>
                  </a:lnTo>
                  <a:lnTo>
                    <a:pt x="177" y="101"/>
                  </a:lnTo>
                  <a:lnTo>
                    <a:pt x="177" y="127"/>
                  </a:lnTo>
                  <a:lnTo>
                    <a:pt x="177" y="177"/>
                  </a:lnTo>
                  <a:lnTo>
                    <a:pt x="152" y="202"/>
                  </a:lnTo>
                  <a:lnTo>
                    <a:pt x="126" y="227"/>
                  </a:lnTo>
                  <a:lnTo>
                    <a:pt x="76" y="227"/>
                  </a:lnTo>
                  <a:lnTo>
                    <a:pt x="25" y="202"/>
                  </a:lnTo>
                  <a:lnTo>
                    <a:pt x="0" y="177"/>
                  </a:lnTo>
                  <a:lnTo>
                    <a:pt x="0" y="253"/>
                  </a:lnTo>
                  <a:lnTo>
                    <a:pt x="51" y="303"/>
                  </a:lnTo>
                  <a:lnTo>
                    <a:pt x="278" y="303"/>
                  </a:lnTo>
                  <a:lnTo>
                    <a:pt x="328" y="253"/>
                  </a:lnTo>
                  <a:lnTo>
                    <a:pt x="328" y="177"/>
                  </a:lnTo>
                  <a:lnTo>
                    <a:pt x="328" y="127"/>
                  </a:lnTo>
                  <a:lnTo>
                    <a:pt x="278" y="51"/>
                  </a:lnTo>
                  <a:lnTo>
                    <a:pt x="227" y="2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46"/>
            <p:cNvSpPr/>
            <p:nvPr/>
          </p:nvSpPr>
          <p:spPr>
            <a:xfrm>
              <a:off x="1824014" y="1185779"/>
              <a:ext cx="6518" cy="6023"/>
            </a:xfrm>
            <a:custGeom>
              <a:avLst/>
              <a:gdLst/>
              <a:ahLst/>
              <a:cxnLst/>
              <a:rect l="l" t="t" r="r" b="b"/>
              <a:pathLst>
                <a:path w="329" h="304" fill="none" extrusionOk="0">
                  <a:moveTo>
                    <a:pt x="177" y="0"/>
                  </a:moveTo>
                  <a:lnTo>
                    <a:pt x="177" y="0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126" y="51"/>
                  </a:lnTo>
                  <a:lnTo>
                    <a:pt x="152" y="51"/>
                  </a:lnTo>
                  <a:lnTo>
                    <a:pt x="177" y="101"/>
                  </a:lnTo>
                  <a:lnTo>
                    <a:pt x="177" y="127"/>
                  </a:lnTo>
                  <a:lnTo>
                    <a:pt x="177" y="127"/>
                  </a:lnTo>
                  <a:lnTo>
                    <a:pt x="177" y="177"/>
                  </a:lnTo>
                  <a:lnTo>
                    <a:pt x="152" y="202"/>
                  </a:lnTo>
                  <a:lnTo>
                    <a:pt x="126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25" y="202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253"/>
                  </a:lnTo>
                  <a:lnTo>
                    <a:pt x="51" y="303"/>
                  </a:lnTo>
                  <a:lnTo>
                    <a:pt x="51" y="303"/>
                  </a:lnTo>
                  <a:lnTo>
                    <a:pt x="126" y="303"/>
                  </a:lnTo>
                  <a:lnTo>
                    <a:pt x="126" y="303"/>
                  </a:lnTo>
                  <a:lnTo>
                    <a:pt x="152" y="303"/>
                  </a:lnTo>
                  <a:lnTo>
                    <a:pt x="152" y="303"/>
                  </a:lnTo>
                  <a:lnTo>
                    <a:pt x="278" y="303"/>
                  </a:lnTo>
                  <a:lnTo>
                    <a:pt x="278" y="303"/>
                  </a:lnTo>
                  <a:lnTo>
                    <a:pt x="328" y="253"/>
                  </a:lnTo>
                  <a:lnTo>
                    <a:pt x="328" y="177"/>
                  </a:lnTo>
                  <a:lnTo>
                    <a:pt x="328" y="177"/>
                  </a:lnTo>
                  <a:lnTo>
                    <a:pt x="328" y="127"/>
                  </a:lnTo>
                  <a:lnTo>
                    <a:pt x="278" y="51"/>
                  </a:lnTo>
                  <a:lnTo>
                    <a:pt x="227" y="26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46"/>
            <p:cNvSpPr/>
            <p:nvPr/>
          </p:nvSpPr>
          <p:spPr>
            <a:xfrm>
              <a:off x="1823519" y="1186274"/>
              <a:ext cx="4002" cy="4022"/>
            </a:xfrm>
            <a:custGeom>
              <a:avLst/>
              <a:gdLst/>
              <a:ahLst/>
              <a:cxnLst/>
              <a:rect l="l" t="t" r="r" b="b"/>
              <a:pathLst>
                <a:path w="202" h="203" extrusionOk="0">
                  <a:moveTo>
                    <a:pt x="101" y="1"/>
                  </a:moveTo>
                  <a:lnTo>
                    <a:pt x="76" y="26"/>
                  </a:lnTo>
                  <a:lnTo>
                    <a:pt x="50" y="26"/>
                  </a:lnTo>
                  <a:lnTo>
                    <a:pt x="25" y="76"/>
                  </a:lnTo>
                  <a:lnTo>
                    <a:pt x="0" y="102"/>
                  </a:lnTo>
                  <a:lnTo>
                    <a:pt x="25" y="152"/>
                  </a:lnTo>
                  <a:lnTo>
                    <a:pt x="25" y="177"/>
                  </a:lnTo>
                  <a:lnTo>
                    <a:pt x="76" y="202"/>
                  </a:lnTo>
                  <a:lnTo>
                    <a:pt x="151" y="202"/>
                  </a:lnTo>
                  <a:lnTo>
                    <a:pt x="177" y="177"/>
                  </a:lnTo>
                  <a:lnTo>
                    <a:pt x="202" y="152"/>
                  </a:lnTo>
                  <a:lnTo>
                    <a:pt x="202" y="102"/>
                  </a:lnTo>
                  <a:lnTo>
                    <a:pt x="202" y="76"/>
                  </a:lnTo>
                  <a:lnTo>
                    <a:pt x="177" y="26"/>
                  </a:lnTo>
                  <a:lnTo>
                    <a:pt x="151" y="26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46"/>
            <p:cNvSpPr/>
            <p:nvPr/>
          </p:nvSpPr>
          <p:spPr>
            <a:xfrm>
              <a:off x="1823519" y="1186274"/>
              <a:ext cx="4002" cy="4022"/>
            </a:xfrm>
            <a:custGeom>
              <a:avLst/>
              <a:gdLst/>
              <a:ahLst/>
              <a:cxnLst/>
              <a:rect l="l" t="t" r="r" b="b"/>
              <a:pathLst>
                <a:path w="202" h="203" fill="none" extrusionOk="0">
                  <a:moveTo>
                    <a:pt x="202" y="102"/>
                  </a:moveTo>
                  <a:lnTo>
                    <a:pt x="202" y="102"/>
                  </a:lnTo>
                  <a:lnTo>
                    <a:pt x="202" y="152"/>
                  </a:lnTo>
                  <a:lnTo>
                    <a:pt x="177" y="177"/>
                  </a:lnTo>
                  <a:lnTo>
                    <a:pt x="151" y="202"/>
                  </a:lnTo>
                  <a:lnTo>
                    <a:pt x="101" y="202"/>
                  </a:lnTo>
                  <a:lnTo>
                    <a:pt x="101" y="202"/>
                  </a:lnTo>
                  <a:lnTo>
                    <a:pt x="76" y="202"/>
                  </a:lnTo>
                  <a:lnTo>
                    <a:pt x="25" y="177"/>
                  </a:lnTo>
                  <a:lnTo>
                    <a:pt x="25" y="15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5" y="76"/>
                  </a:lnTo>
                  <a:lnTo>
                    <a:pt x="50" y="26"/>
                  </a:lnTo>
                  <a:lnTo>
                    <a:pt x="76" y="26"/>
                  </a:lnTo>
                  <a:lnTo>
                    <a:pt x="101" y="1"/>
                  </a:lnTo>
                  <a:lnTo>
                    <a:pt x="101" y="1"/>
                  </a:lnTo>
                  <a:lnTo>
                    <a:pt x="151" y="26"/>
                  </a:lnTo>
                  <a:lnTo>
                    <a:pt x="177" y="26"/>
                  </a:lnTo>
                  <a:lnTo>
                    <a:pt x="202" y="76"/>
                  </a:lnTo>
                  <a:lnTo>
                    <a:pt x="202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46"/>
            <p:cNvSpPr/>
            <p:nvPr/>
          </p:nvSpPr>
          <p:spPr>
            <a:xfrm>
              <a:off x="1825005" y="1186769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51" y="1"/>
                  </a:moveTo>
                  <a:lnTo>
                    <a:pt x="1" y="26"/>
                  </a:lnTo>
                  <a:lnTo>
                    <a:pt x="1" y="51"/>
                  </a:lnTo>
                  <a:lnTo>
                    <a:pt x="1" y="77"/>
                  </a:lnTo>
                  <a:lnTo>
                    <a:pt x="51" y="102"/>
                  </a:lnTo>
                  <a:lnTo>
                    <a:pt x="76" y="77"/>
                  </a:lnTo>
                  <a:lnTo>
                    <a:pt x="102" y="51"/>
                  </a:lnTo>
                  <a:lnTo>
                    <a:pt x="76" y="26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46"/>
            <p:cNvSpPr/>
            <p:nvPr/>
          </p:nvSpPr>
          <p:spPr>
            <a:xfrm>
              <a:off x="1825005" y="1186769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fill="none" extrusionOk="0">
                  <a:moveTo>
                    <a:pt x="51" y="1"/>
                  </a:moveTo>
                  <a:lnTo>
                    <a:pt x="51" y="1"/>
                  </a:lnTo>
                  <a:lnTo>
                    <a:pt x="1" y="26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1" y="77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76" y="77"/>
                  </a:lnTo>
                  <a:lnTo>
                    <a:pt x="102" y="51"/>
                  </a:lnTo>
                  <a:lnTo>
                    <a:pt x="102" y="51"/>
                  </a:lnTo>
                  <a:lnTo>
                    <a:pt x="76" y="26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46"/>
            <p:cNvSpPr/>
            <p:nvPr/>
          </p:nvSpPr>
          <p:spPr>
            <a:xfrm>
              <a:off x="1812502" y="1191782"/>
              <a:ext cx="28530" cy="28510"/>
            </a:xfrm>
            <a:custGeom>
              <a:avLst/>
              <a:gdLst/>
              <a:ahLst/>
              <a:cxnLst/>
              <a:rect l="l" t="t" r="r" b="b"/>
              <a:pathLst>
                <a:path w="1440" h="1439" extrusionOk="0">
                  <a:moveTo>
                    <a:pt x="581" y="0"/>
                  </a:moveTo>
                  <a:lnTo>
                    <a:pt x="455" y="51"/>
                  </a:lnTo>
                  <a:lnTo>
                    <a:pt x="329" y="101"/>
                  </a:lnTo>
                  <a:lnTo>
                    <a:pt x="228" y="202"/>
                  </a:lnTo>
                  <a:lnTo>
                    <a:pt x="127" y="303"/>
                  </a:lnTo>
                  <a:lnTo>
                    <a:pt x="51" y="429"/>
                  </a:lnTo>
                  <a:lnTo>
                    <a:pt x="26" y="555"/>
                  </a:lnTo>
                  <a:lnTo>
                    <a:pt x="1" y="707"/>
                  </a:lnTo>
                  <a:lnTo>
                    <a:pt x="1" y="833"/>
                  </a:lnTo>
                  <a:lnTo>
                    <a:pt x="51" y="984"/>
                  </a:lnTo>
                  <a:lnTo>
                    <a:pt x="127" y="1110"/>
                  </a:lnTo>
                  <a:lnTo>
                    <a:pt x="203" y="1211"/>
                  </a:lnTo>
                  <a:lnTo>
                    <a:pt x="304" y="1312"/>
                  </a:lnTo>
                  <a:lnTo>
                    <a:pt x="430" y="1363"/>
                  </a:lnTo>
                  <a:lnTo>
                    <a:pt x="556" y="1413"/>
                  </a:lnTo>
                  <a:lnTo>
                    <a:pt x="707" y="1438"/>
                  </a:lnTo>
                  <a:lnTo>
                    <a:pt x="859" y="1413"/>
                  </a:lnTo>
                  <a:lnTo>
                    <a:pt x="985" y="1388"/>
                  </a:lnTo>
                  <a:lnTo>
                    <a:pt x="1111" y="1312"/>
                  </a:lnTo>
                  <a:lnTo>
                    <a:pt x="1212" y="1236"/>
                  </a:lnTo>
                  <a:lnTo>
                    <a:pt x="1313" y="1110"/>
                  </a:lnTo>
                  <a:lnTo>
                    <a:pt x="1389" y="1009"/>
                  </a:lnTo>
                  <a:lnTo>
                    <a:pt x="1414" y="858"/>
                  </a:lnTo>
                  <a:lnTo>
                    <a:pt x="1439" y="732"/>
                  </a:lnTo>
                  <a:lnTo>
                    <a:pt x="1439" y="580"/>
                  </a:lnTo>
                  <a:lnTo>
                    <a:pt x="1389" y="429"/>
                  </a:lnTo>
                  <a:lnTo>
                    <a:pt x="1313" y="328"/>
                  </a:lnTo>
                  <a:lnTo>
                    <a:pt x="1237" y="202"/>
                  </a:lnTo>
                  <a:lnTo>
                    <a:pt x="1136" y="126"/>
                  </a:lnTo>
                  <a:lnTo>
                    <a:pt x="1010" y="51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46"/>
            <p:cNvSpPr/>
            <p:nvPr/>
          </p:nvSpPr>
          <p:spPr>
            <a:xfrm>
              <a:off x="1812502" y="1191782"/>
              <a:ext cx="28530" cy="28510"/>
            </a:xfrm>
            <a:custGeom>
              <a:avLst/>
              <a:gdLst/>
              <a:ahLst/>
              <a:cxnLst/>
              <a:rect l="l" t="t" r="r" b="b"/>
              <a:pathLst>
                <a:path w="1440" h="1439" fill="none" extrusionOk="0">
                  <a:moveTo>
                    <a:pt x="1" y="707"/>
                  </a:moveTo>
                  <a:lnTo>
                    <a:pt x="1" y="707"/>
                  </a:lnTo>
                  <a:lnTo>
                    <a:pt x="1" y="833"/>
                  </a:lnTo>
                  <a:lnTo>
                    <a:pt x="51" y="984"/>
                  </a:lnTo>
                  <a:lnTo>
                    <a:pt x="127" y="1110"/>
                  </a:lnTo>
                  <a:lnTo>
                    <a:pt x="203" y="1211"/>
                  </a:lnTo>
                  <a:lnTo>
                    <a:pt x="304" y="1312"/>
                  </a:lnTo>
                  <a:lnTo>
                    <a:pt x="430" y="1363"/>
                  </a:lnTo>
                  <a:lnTo>
                    <a:pt x="556" y="1413"/>
                  </a:lnTo>
                  <a:lnTo>
                    <a:pt x="707" y="1438"/>
                  </a:lnTo>
                  <a:lnTo>
                    <a:pt x="707" y="1438"/>
                  </a:lnTo>
                  <a:lnTo>
                    <a:pt x="859" y="1413"/>
                  </a:lnTo>
                  <a:lnTo>
                    <a:pt x="985" y="1388"/>
                  </a:lnTo>
                  <a:lnTo>
                    <a:pt x="1111" y="1312"/>
                  </a:lnTo>
                  <a:lnTo>
                    <a:pt x="1212" y="1236"/>
                  </a:lnTo>
                  <a:lnTo>
                    <a:pt x="1313" y="1110"/>
                  </a:lnTo>
                  <a:lnTo>
                    <a:pt x="1389" y="1009"/>
                  </a:lnTo>
                  <a:lnTo>
                    <a:pt x="1414" y="858"/>
                  </a:lnTo>
                  <a:lnTo>
                    <a:pt x="1439" y="732"/>
                  </a:lnTo>
                  <a:lnTo>
                    <a:pt x="1439" y="732"/>
                  </a:lnTo>
                  <a:lnTo>
                    <a:pt x="1439" y="580"/>
                  </a:lnTo>
                  <a:lnTo>
                    <a:pt x="1389" y="429"/>
                  </a:lnTo>
                  <a:lnTo>
                    <a:pt x="1313" y="328"/>
                  </a:lnTo>
                  <a:lnTo>
                    <a:pt x="1237" y="202"/>
                  </a:lnTo>
                  <a:lnTo>
                    <a:pt x="1136" y="126"/>
                  </a:lnTo>
                  <a:lnTo>
                    <a:pt x="1010" y="51"/>
                  </a:lnTo>
                  <a:lnTo>
                    <a:pt x="884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581" y="0"/>
                  </a:lnTo>
                  <a:lnTo>
                    <a:pt x="455" y="51"/>
                  </a:lnTo>
                  <a:lnTo>
                    <a:pt x="329" y="101"/>
                  </a:lnTo>
                  <a:lnTo>
                    <a:pt x="228" y="202"/>
                  </a:lnTo>
                  <a:lnTo>
                    <a:pt x="127" y="303"/>
                  </a:lnTo>
                  <a:lnTo>
                    <a:pt x="51" y="429"/>
                  </a:lnTo>
                  <a:lnTo>
                    <a:pt x="26" y="555"/>
                  </a:lnTo>
                  <a:lnTo>
                    <a:pt x="1" y="7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46"/>
            <p:cNvSpPr/>
            <p:nvPr/>
          </p:nvSpPr>
          <p:spPr>
            <a:xfrm>
              <a:off x="1812502" y="1191782"/>
              <a:ext cx="28530" cy="28510"/>
            </a:xfrm>
            <a:custGeom>
              <a:avLst/>
              <a:gdLst/>
              <a:ahLst/>
              <a:cxnLst/>
              <a:rect l="l" t="t" r="r" b="b"/>
              <a:pathLst>
                <a:path w="1440" h="1439" extrusionOk="0">
                  <a:moveTo>
                    <a:pt x="581" y="0"/>
                  </a:moveTo>
                  <a:lnTo>
                    <a:pt x="455" y="51"/>
                  </a:lnTo>
                  <a:lnTo>
                    <a:pt x="329" y="101"/>
                  </a:lnTo>
                  <a:lnTo>
                    <a:pt x="228" y="202"/>
                  </a:lnTo>
                  <a:lnTo>
                    <a:pt x="127" y="303"/>
                  </a:lnTo>
                  <a:lnTo>
                    <a:pt x="51" y="429"/>
                  </a:lnTo>
                  <a:lnTo>
                    <a:pt x="26" y="555"/>
                  </a:lnTo>
                  <a:lnTo>
                    <a:pt x="1" y="707"/>
                  </a:lnTo>
                  <a:lnTo>
                    <a:pt x="1" y="833"/>
                  </a:lnTo>
                  <a:lnTo>
                    <a:pt x="51" y="984"/>
                  </a:lnTo>
                  <a:lnTo>
                    <a:pt x="127" y="1110"/>
                  </a:lnTo>
                  <a:lnTo>
                    <a:pt x="203" y="1211"/>
                  </a:lnTo>
                  <a:lnTo>
                    <a:pt x="304" y="1312"/>
                  </a:lnTo>
                  <a:lnTo>
                    <a:pt x="430" y="1363"/>
                  </a:lnTo>
                  <a:lnTo>
                    <a:pt x="556" y="1413"/>
                  </a:lnTo>
                  <a:lnTo>
                    <a:pt x="707" y="1438"/>
                  </a:lnTo>
                  <a:lnTo>
                    <a:pt x="859" y="1413"/>
                  </a:lnTo>
                  <a:lnTo>
                    <a:pt x="985" y="1388"/>
                  </a:lnTo>
                  <a:lnTo>
                    <a:pt x="1111" y="1312"/>
                  </a:lnTo>
                  <a:lnTo>
                    <a:pt x="1212" y="1236"/>
                  </a:lnTo>
                  <a:lnTo>
                    <a:pt x="1313" y="1110"/>
                  </a:lnTo>
                  <a:lnTo>
                    <a:pt x="1389" y="1009"/>
                  </a:lnTo>
                  <a:lnTo>
                    <a:pt x="1414" y="858"/>
                  </a:lnTo>
                  <a:lnTo>
                    <a:pt x="1439" y="732"/>
                  </a:lnTo>
                  <a:lnTo>
                    <a:pt x="1439" y="580"/>
                  </a:lnTo>
                  <a:lnTo>
                    <a:pt x="1389" y="429"/>
                  </a:lnTo>
                  <a:lnTo>
                    <a:pt x="1313" y="328"/>
                  </a:lnTo>
                  <a:lnTo>
                    <a:pt x="1237" y="202"/>
                  </a:lnTo>
                  <a:lnTo>
                    <a:pt x="1136" y="126"/>
                  </a:lnTo>
                  <a:lnTo>
                    <a:pt x="1010" y="51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6"/>
            <p:cNvSpPr/>
            <p:nvPr/>
          </p:nvSpPr>
          <p:spPr>
            <a:xfrm>
              <a:off x="1812502" y="1191782"/>
              <a:ext cx="28530" cy="28510"/>
            </a:xfrm>
            <a:custGeom>
              <a:avLst/>
              <a:gdLst/>
              <a:ahLst/>
              <a:cxnLst/>
              <a:rect l="l" t="t" r="r" b="b"/>
              <a:pathLst>
                <a:path w="1440" h="1439" fill="none" extrusionOk="0">
                  <a:moveTo>
                    <a:pt x="1" y="707"/>
                  </a:moveTo>
                  <a:lnTo>
                    <a:pt x="1" y="707"/>
                  </a:lnTo>
                  <a:lnTo>
                    <a:pt x="1" y="833"/>
                  </a:lnTo>
                  <a:lnTo>
                    <a:pt x="51" y="984"/>
                  </a:lnTo>
                  <a:lnTo>
                    <a:pt x="127" y="1110"/>
                  </a:lnTo>
                  <a:lnTo>
                    <a:pt x="203" y="1211"/>
                  </a:lnTo>
                  <a:lnTo>
                    <a:pt x="304" y="1312"/>
                  </a:lnTo>
                  <a:lnTo>
                    <a:pt x="430" y="1363"/>
                  </a:lnTo>
                  <a:lnTo>
                    <a:pt x="556" y="1413"/>
                  </a:lnTo>
                  <a:lnTo>
                    <a:pt x="707" y="1438"/>
                  </a:lnTo>
                  <a:lnTo>
                    <a:pt x="707" y="1438"/>
                  </a:lnTo>
                  <a:lnTo>
                    <a:pt x="859" y="1413"/>
                  </a:lnTo>
                  <a:lnTo>
                    <a:pt x="985" y="1388"/>
                  </a:lnTo>
                  <a:lnTo>
                    <a:pt x="1111" y="1312"/>
                  </a:lnTo>
                  <a:lnTo>
                    <a:pt x="1212" y="1236"/>
                  </a:lnTo>
                  <a:lnTo>
                    <a:pt x="1313" y="1110"/>
                  </a:lnTo>
                  <a:lnTo>
                    <a:pt x="1389" y="1009"/>
                  </a:lnTo>
                  <a:lnTo>
                    <a:pt x="1414" y="858"/>
                  </a:lnTo>
                  <a:lnTo>
                    <a:pt x="1439" y="732"/>
                  </a:lnTo>
                  <a:lnTo>
                    <a:pt x="1439" y="732"/>
                  </a:lnTo>
                  <a:lnTo>
                    <a:pt x="1439" y="580"/>
                  </a:lnTo>
                  <a:lnTo>
                    <a:pt x="1389" y="429"/>
                  </a:lnTo>
                  <a:lnTo>
                    <a:pt x="1313" y="328"/>
                  </a:lnTo>
                  <a:lnTo>
                    <a:pt x="1237" y="202"/>
                  </a:lnTo>
                  <a:lnTo>
                    <a:pt x="1136" y="126"/>
                  </a:lnTo>
                  <a:lnTo>
                    <a:pt x="1010" y="51"/>
                  </a:lnTo>
                  <a:lnTo>
                    <a:pt x="884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581" y="0"/>
                  </a:lnTo>
                  <a:lnTo>
                    <a:pt x="455" y="51"/>
                  </a:lnTo>
                  <a:lnTo>
                    <a:pt x="329" y="101"/>
                  </a:lnTo>
                  <a:lnTo>
                    <a:pt x="228" y="202"/>
                  </a:lnTo>
                  <a:lnTo>
                    <a:pt x="127" y="303"/>
                  </a:lnTo>
                  <a:lnTo>
                    <a:pt x="51" y="429"/>
                  </a:lnTo>
                  <a:lnTo>
                    <a:pt x="26" y="555"/>
                  </a:lnTo>
                  <a:lnTo>
                    <a:pt x="1" y="7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6"/>
            <p:cNvSpPr/>
            <p:nvPr/>
          </p:nvSpPr>
          <p:spPr>
            <a:xfrm>
              <a:off x="1816505" y="1195270"/>
              <a:ext cx="20011" cy="20526"/>
            </a:xfrm>
            <a:custGeom>
              <a:avLst/>
              <a:gdLst/>
              <a:ahLst/>
              <a:cxnLst/>
              <a:rect l="l" t="t" r="r" b="b"/>
              <a:pathLst>
                <a:path w="1010" h="1036" extrusionOk="0">
                  <a:moveTo>
                    <a:pt x="505" y="1"/>
                  </a:moveTo>
                  <a:lnTo>
                    <a:pt x="379" y="26"/>
                  </a:lnTo>
                  <a:lnTo>
                    <a:pt x="253" y="76"/>
                  </a:lnTo>
                  <a:lnTo>
                    <a:pt x="278" y="76"/>
                  </a:lnTo>
                  <a:lnTo>
                    <a:pt x="379" y="102"/>
                  </a:lnTo>
                  <a:lnTo>
                    <a:pt x="480" y="177"/>
                  </a:lnTo>
                  <a:lnTo>
                    <a:pt x="531" y="253"/>
                  </a:lnTo>
                  <a:lnTo>
                    <a:pt x="556" y="379"/>
                  </a:lnTo>
                  <a:lnTo>
                    <a:pt x="531" y="480"/>
                  </a:lnTo>
                  <a:lnTo>
                    <a:pt x="480" y="581"/>
                  </a:lnTo>
                  <a:lnTo>
                    <a:pt x="379" y="631"/>
                  </a:lnTo>
                  <a:lnTo>
                    <a:pt x="278" y="657"/>
                  </a:lnTo>
                  <a:lnTo>
                    <a:pt x="177" y="657"/>
                  </a:lnTo>
                  <a:lnTo>
                    <a:pt x="102" y="606"/>
                  </a:lnTo>
                  <a:lnTo>
                    <a:pt x="51" y="556"/>
                  </a:lnTo>
                  <a:lnTo>
                    <a:pt x="1" y="505"/>
                  </a:lnTo>
                  <a:lnTo>
                    <a:pt x="26" y="606"/>
                  </a:lnTo>
                  <a:lnTo>
                    <a:pt x="51" y="707"/>
                  </a:lnTo>
                  <a:lnTo>
                    <a:pt x="77" y="808"/>
                  </a:lnTo>
                  <a:lnTo>
                    <a:pt x="152" y="884"/>
                  </a:lnTo>
                  <a:lnTo>
                    <a:pt x="228" y="934"/>
                  </a:lnTo>
                  <a:lnTo>
                    <a:pt x="304" y="985"/>
                  </a:lnTo>
                  <a:lnTo>
                    <a:pt x="404" y="1010"/>
                  </a:lnTo>
                  <a:lnTo>
                    <a:pt x="505" y="1035"/>
                  </a:lnTo>
                  <a:lnTo>
                    <a:pt x="606" y="1010"/>
                  </a:lnTo>
                  <a:lnTo>
                    <a:pt x="707" y="985"/>
                  </a:lnTo>
                  <a:lnTo>
                    <a:pt x="783" y="934"/>
                  </a:lnTo>
                  <a:lnTo>
                    <a:pt x="859" y="884"/>
                  </a:lnTo>
                  <a:lnTo>
                    <a:pt x="934" y="808"/>
                  </a:lnTo>
                  <a:lnTo>
                    <a:pt x="985" y="732"/>
                  </a:lnTo>
                  <a:lnTo>
                    <a:pt x="1010" y="631"/>
                  </a:lnTo>
                  <a:lnTo>
                    <a:pt x="1010" y="531"/>
                  </a:lnTo>
                  <a:lnTo>
                    <a:pt x="1010" y="430"/>
                  </a:lnTo>
                  <a:lnTo>
                    <a:pt x="985" y="329"/>
                  </a:lnTo>
                  <a:lnTo>
                    <a:pt x="934" y="253"/>
                  </a:lnTo>
                  <a:lnTo>
                    <a:pt x="884" y="177"/>
                  </a:lnTo>
                  <a:lnTo>
                    <a:pt x="808" y="102"/>
                  </a:lnTo>
                  <a:lnTo>
                    <a:pt x="707" y="51"/>
                  </a:lnTo>
                  <a:lnTo>
                    <a:pt x="632" y="26"/>
                  </a:lnTo>
                  <a:lnTo>
                    <a:pt x="531" y="1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6"/>
            <p:cNvSpPr/>
            <p:nvPr/>
          </p:nvSpPr>
          <p:spPr>
            <a:xfrm>
              <a:off x="1816505" y="1195270"/>
              <a:ext cx="20011" cy="20526"/>
            </a:xfrm>
            <a:custGeom>
              <a:avLst/>
              <a:gdLst/>
              <a:ahLst/>
              <a:cxnLst/>
              <a:rect l="l" t="t" r="r" b="b"/>
              <a:pathLst>
                <a:path w="1010" h="1036" fill="none" extrusionOk="0">
                  <a:moveTo>
                    <a:pt x="505" y="1"/>
                  </a:moveTo>
                  <a:lnTo>
                    <a:pt x="505" y="1"/>
                  </a:lnTo>
                  <a:lnTo>
                    <a:pt x="379" y="26"/>
                  </a:lnTo>
                  <a:lnTo>
                    <a:pt x="253" y="76"/>
                  </a:lnTo>
                  <a:lnTo>
                    <a:pt x="253" y="76"/>
                  </a:lnTo>
                  <a:lnTo>
                    <a:pt x="278" y="76"/>
                  </a:lnTo>
                  <a:lnTo>
                    <a:pt x="278" y="76"/>
                  </a:lnTo>
                  <a:lnTo>
                    <a:pt x="278" y="76"/>
                  </a:lnTo>
                  <a:lnTo>
                    <a:pt x="278" y="76"/>
                  </a:lnTo>
                  <a:lnTo>
                    <a:pt x="379" y="102"/>
                  </a:lnTo>
                  <a:lnTo>
                    <a:pt x="480" y="177"/>
                  </a:lnTo>
                  <a:lnTo>
                    <a:pt x="531" y="253"/>
                  </a:lnTo>
                  <a:lnTo>
                    <a:pt x="556" y="379"/>
                  </a:lnTo>
                  <a:lnTo>
                    <a:pt x="556" y="379"/>
                  </a:lnTo>
                  <a:lnTo>
                    <a:pt x="531" y="480"/>
                  </a:lnTo>
                  <a:lnTo>
                    <a:pt x="480" y="581"/>
                  </a:lnTo>
                  <a:lnTo>
                    <a:pt x="379" y="631"/>
                  </a:lnTo>
                  <a:lnTo>
                    <a:pt x="278" y="657"/>
                  </a:lnTo>
                  <a:lnTo>
                    <a:pt x="278" y="657"/>
                  </a:lnTo>
                  <a:lnTo>
                    <a:pt x="253" y="657"/>
                  </a:lnTo>
                  <a:lnTo>
                    <a:pt x="253" y="657"/>
                  </a:lnTo>
                  <a:lnTo>
                    <a:pt x="177" y="657"/>
                  </a:lnTo>
                  <a:lnTo>
                    <a:pt x="102" y="606"/>
                  </a:lnTo>
                  <a:lnTo>
                    <a:pt x="51" y="556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26" y="606"/>
                  </a:lnTo>
                  <a:lnTo>
                    <a:pt x="51" y="707"/>
                  </a:lnTo>
                  <a:lnTo>
                    <a:pt x="77" y="808"/>
                  </a:lnTo>
                  <a:lnTo>
                    <a:pt x="152" y="884"/>
                  </a:lnTo>
                  <a:lnTo>
                    <a:pt x="228" y="934"/>
                  </a:lnTo>
                  <a:lnTo>
                    <a:pt x="304" y="985"/>
                  </a:lnTo>
                  <a:lnTo>
                    <a:pt x="404" y="1010"/>
                  </a:lnTo>
                  <a:lnTo>
                    <a:pt x="505" y="1035"/>
                  </a:lnTo>
                  <a:lnTo>
                    <a:pt x="505" y="1035"/>
                  </a:lnTo>
                  <a:lnTo>
                    <a:pt x="505" y="1035"/>
                  </a:lnTo>
                  <a:lnTo>
                    <a:pt x="505" y="1035"/>
                  </a:lnTo>
                  <a:lnTo>
                    <a:pt x="606" y="1010"/>
                  </a:lnTo>
                  <a:lnTo>
                    <a:pt x="707" y="985"/>
                  </a:lnTo>
                  <a:lnTo>
                    <a:pt x="783" y="934"/>
                  </a:lnTo>
                  <a:lnTo>
                    <a:pt x="859" y="884"/>
                  </a:lnTo>
                  <a:lnTo>
                    <a:pt x="934" y="808"/>
                  </a:lnTo>
                  <a:lnTo>
                    <a:pt x="985" y="732"/>
                  </a:lnTo>
                  <a:lnTo>
                    <a:pt x="1010" y="631"/>
                  </a:lnTo>
                  <a:lnTo>
                    <a:pt x="1010" y="531"/>
                  </a:lnTo>
                  <a:lnTo>
                    <a:pt x="1010" y="531"/>
                  </a:lnTo>
                  <a:lnTo>
                    <a:pt x="1010" y="430"/>
                  </a:lnTo>
                  <a:lnTo>
                    <a:pt x="985" y="329"/>
                  </a:lnTo>
                  <a:lnTo>
                    <a:pt x="934" y="253"/>
                  </a:lnTo>
                  <a:lnTo>
                    <a:pt x="884" y="177"/>
                  </a:lnTo>
                  <a:lnTo>
                    <a:pt x="808" y="102"/>
                  </a:lnTo>
                  <a:lnTo>
                    <a:pt x="707" y="51"/>
                  </a:lnTo>
                  <a:lnTo>
                    <a:pt x="632" y="26"/>
                  </a:lnTo>
                  <a:lnTo>
                    <a:pt x="531" y="1"/>
                  </a:lnTo>
                  <a:lnTo>
                    <a:pt x="531" y="1"/>
                  </a:lnTo>
                  <a:lnTo>
                    <a:pt x="5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46"/>
            <p:cNvSpPr/>
            <p:nvPr/>
          </p:nvSpPr>
          <p:spPr>
            <a:xfrm>
              <a:off x="1816009" y="1196776"/>
              <a:ext cx="11511" cy="11511"/>
            </a:xfrm>
            <a:custGeom>
              <a:avLst/>
              <a:gdLst/>
              <a:ahLst/>
              <a:cxnLst/>
              <a:rect l="l" t="t" r="r" b="b"/>
              <a:pathLst>
                <a:path w="581" h="581" extrusionOk="0">
                  <a:moveTo>
                    <a:pt x="303" y="0"/>
                  </a:moveTo>
                  <a:lnTo>
                    <a:pt x="177" y="26"/>
                  </a:lnTo>
                  <a:lnTo>
                    <a:pt x="102" y="76"/>
                  </a:lnTo>
                  <a:lnTo>
                    <a:pt x="26" y="177"/>
                  </a:lnTo>
                  <a:lnTo>
                    <a:pt x="1" y="303"/>
                  </a:lnTo>
                  <a:lnTo>
                    <a:pt x="26" y="404"/>
                  </a:lnTo>
                  <a:lnTo>
                    <a:pt x="76" y="505"/>
                  </a:lnTo>
                  <a:lnTo>
                    <a:pt x="177" y="555"/>
                  </a:lnTo>
                  <a:lnTo>
                    <a:pt x="278" y="581"/>
                  </a:lnTo>
                  <a:lnTo>
                    <a:pt x="404" y="581"/>
                  </a:lnTo>
                  <a:lnTo>
                    <a:pt x="505" y="505"/>
                  </a:lnTo>
                  <a:lnTo>
                    <a:pt x="556" y="404"/>
                  </a:lnTo>
                  <a:lnTo>
                    <a:pt x="581" y="303"/>
                  </a:lnTo>
                  <a:lnTo>
                    <a:pt x="556" y="177"/>
                  </a:lnTo>
                  <a:lnTo>
                    <a:pt x="505" y="101"/>
                  </a:lnTo>
                  <a:lnTo>
                    <a:pt x="404" y="26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46"/>
            <p:cNvSpPr/>
            <p:nvPr/>
          </p:nvSpPr>
          <p:spPr>
            <a:xfrm>
              <a:off x="1816009" y="1196776"/>
              <a:ext cx="11511" cy="11511"/>
            </a:xfrm>
            <a:custGeom>
              <a:avLst/>
              <a:gdLst/>
              <a:ahLst/>
              <a:cxnLst/>
              <a:rect l="l" t="t" r="r" b="b"/>
              <a:pathLst>
                <a:path w="581" h="581" fill="none" extrusionOk="0">
                  <a:moveTo>
                    <a:pt x="581" y="303"/>
                  </a:moveTo>
                  <a:lnTo>
                    <a:pt x="581" y="303"/>
                  </a:lnTo>
                  <a:lnTo>
                    <a:pt x="556" y="404"/>
                  </a:lnTo>
                  <a:lnTo>
                    <a:pt x="505" y="505"/>
                  </a:lnTo>
                  <a:lnTo>
                    <a:pt x="404" y="581"/>
                  </a:lnTo>
                  <a:lnTo>
                    <a:pt x="278" y="581"/>
                  </a:lnTo>
                  <a:lnTo>
                    <a:pt x="278" y="581"/>
                  </a:lnTo>
                  <a:lnTo>
                    <a:pt x="177" y="555"/>
                  </a:lnTo>
                  <a:lnTo>
                    <a:pt x="76" y="505"/>
                  </a:lnTo>
                  <a:lnTo>
                    <a:pt x="26" y="404"/>
                  </a:lnTo>
                  <a:lnTo>
                    <a:pt x="1" y="303"/>
                  </a:lnTo>
                  <a:lnTo>
                    <a:pt x="1" y="303"/>
                  </a:lnTo>
                  <a:lnTo>
                    <a:pt x="26" y="177"/>
                  </a:lnTo>
                  <a:lnTo>
                    <a:pt x="102" y="76"/>
                  </a:lnTo>
                  <a:lnTo>
                    <a:pt x="177" y="26"/>
                  </a:lnTo>
                  <a:lnTo>
                    <a:pt x="303" y="0"/>
                  </a:lnTo>
                  <a:lnTo>
                    <a:pt x="303" y="0"/>
                  </a:lnTo>
                  <a:lnTo>
                    <a:pt x="404" y="26"/>
                  </a:lnTo>
                  <a:lnTo>
                    <a:pt x="505" y="101"/>
                  </a:lnTo>
                  <a:lnTo>
                    <a:pt x="556" y="177"/>
                  </a:lnTo>
                  <a:lnTo>
                    <a:pt x="581" y="3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46"/>
            <p:cNvSpPr/>
            <p:nvPr/>
          </p:nvSpPr>
          <p:spPr>
            <a:xfrm>
              <a:off x="1819516" y="1197766"/>
              <a:ext cx="5508" cy="6023"/>
            </a:xfrm>
            <a:custGeom>
              <a:avLst/>
              <a:gdLst/>
              <a:ahLst/>
              <a:cxnLst/>
              <a:rect l="l" t="t" r="r" b="b"/>
              <a:pathLst>
                <a:path w="278" h="304" extrusionOk="0">
                  <a:moveTo>
                    <a:pt x="152" y="1"/>
                  </a:moveTo>
                  <a:lnTo>
                    <a:pt x="76" y="26"/>
                  </a:lnTo>
                  <a:lnTo>
                    <a:pt x="51" y="51"/>
                  </a:lnTo>
                  <a:lnTo>
                    <a:pt x="0" y="102"/>
                  </a:lnTo>
                  <a:lnTo>
                    <a:pt x="0" y="152"/>
                  </a:lnTo>
                  <a:lnTo>
                    <a:pt x="0" y="203"/>
                  </a:lnTo>
                  <a:lnTo>
                    <a:pt x="25" y="253"/>
                  </a:lnTo>
                  <a:lnTo>
                    <a:pt x="76" y="278"/>
                  </a:lnTo>
                  <a:lnTo>
                    <a:pt x="126" y="304"/>
                  </a:lnTo>
                  <a:lnTo>
                    <a:pt x="152" y="304"/>
                  </a:lnTo>
                  <a:lnTo>
                    <a:pt x="202" y="278"/>
                  </a:lnTo>
                  <a:lnTo>
                    <a:pt x="252" y="253"/>
                  </a:lnTo>
                  <a:lnTo>
                    <a:pt x="278" y="203"/>
                  </a:lnTo>
                  <a:lnTo>
                    <a:pt x="278" y="152"/>
                  </a:lnTo>
                  <a:lnTo>
                    <a:pt x="278" y="102"/>
                  </a:lnTo>
                  <a:lnTo>
                    <a:pt x="252" y="51"/>
                  </a:lnTo>
                  <a:lnTo>
                    <a:pt x="202" y="2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6"/>
            <p:cNvSpPr/>
            <p:nvPr/>
          </p:nvSpPr>
          <p:spPr>
            <a:xfrm>
              <a:off x="1819516" y="1197766"/>
              <a:ext cx="5508" cy="6023"/>
            </a:xfrm>
            <a:custGeom>
              <a:avLst/>
              <a:gdLst/>
              <a:ahLst/>
              <a:cxnLst/>
              <a:rect l="l" t="t" r="r" b="b"/>
              <a:pathLst>
                <a:path w="278" h="304" fill="none" extrusionOk="0">
                  <a:moveTo>
                    <a:pt x="152" y="1"/>
                  </a:moveTo>
                  <a:lnTo>
                    <a:pt x="152" y="1"/>
                  </a:lnTo>
                  <a:lnTo>
                    <a:pt x="76" y="26"/>
                  </a:lnTo>
                  <a:lnTo>
                    <a:pt x="51" y="51"/>
                  </a:lnTo>
                  <a:lnTo>
                    <a:pt x="0" y="102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203"/>
                  </a:lnTo>
                  <a:lnTo>
                    <a:pt x="25" y="253"/>
                  </a:lnTo>
                  <a:lnTo>
                    <a:pt x="76" y="278"/>
                  </a:lnTo>
                  <a:lnTo>
                    <a:pt x="126" y="304"/>
                  </a:lnTo>
                  <a:lnTo>
                    <a:pt x="126" y="304"/>
                  </a:lnTo>
                  <a:lnTo>
                    <a:pt x="152" y="304"/>
                  </a:lnTo>
                  <a:lnTo>
                    <a:pt x="152" y="304"/>
                  </a:lnTo>
                  <a:lnTo>
                    <a:pt x="202" y="278"/>
                  </a:lnTo>
                  <a:lnTo>
                    <a:pt x="252" y="253"/>
                  </a:lnTo>
                  <a:lnTo>
                    <a:pt x="278" y="203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8" y="102"/>
                  </a:lnTo>
                  <a:lnTo>
                    <a:pt x="252" y="51"/>
                  </a:lnTo>
                  <a:lnTo>
                    <a:pt x="202" y="26"/>
                  </a:lnTo>
                  <a:lnTo>
                    <a:pt x="152" y="1"/>
                  </a:lnTo>
                  <a:lnTo>
                    <a:pt x="152" y="1"/>
                  </a:lnTo>
                  <a:lnTo>
                    <a:pt x="1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46"/>
            <p:cNvSpPr/>
            <p:nvPr/>
          </p:nvSpPr>
          <p:spPr>
            <a:xfrm>
              <a:off x="1785515" y="1102797"/>
              <a:ext cx="9510" cy="9510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28" y="0"/>
                  </a:moveTo>
                  <a:lnTo>
                    <a:pt x="152" y="26"/>
                  </a:lnTo>
                  <a:lnTo>
                    <a:pt x="51" y="76"/>
                  </a:lnTo>
                  <a:lnTo>
                    <a:pt x="1" y="152"/>
                  </a:lnTo>
                  <a:lnTo>
                    <a:pt x="1" y="227"/>
                  </a:lnTo>
                  <a:lnTo>
                    <a:pt x="1" y="328"/>
                  </a:lnTo>
                  <a:lnTo>
                    <a:pt x="51" y="404"/>
                  </a:lnTo>
                  <a:lnTo>
                    <a:pt x="127" y="454"/>
                  </a:lnTo>
                  <a:lnTo>
                    <a:pt x="228" y="480"/>
                  </a:lnTo>
                  <a:lnTo>
                    <a:pt x="329" y="480"/>
                  </a:lnTo>
                  <a:lnTo>
                    <a:pt x="404" y="429"/>
                  </a:lnTo>
                  <a:lnTo>
                    <a:pt x="455" y="328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4" y="76"/>
                  </a:lnTo>
                  <a:lnTo>
                    <a:pt x="329" y="26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46"/>
            <p:cNvSpPr/>
            <p:nvPr/>
          </p:nvSpPr>
          <p:spPr>
            <a:xfrm>
              <a:off x="1785515" y="1102797"/>
              <a:ext cx="9510" cy="9510"/>
            </a:xfrm>
            <a:custGeom>
              <a:avLst/>
              <a:gdLst/>
              <a:ahLst/>
              <a:cxnLst/>
              <a:rect l="l" t="t" r="r" b="b"/>
              <a:pathLst>
                <a:path w="480" h="480" fill="none" extrusionOk="0">
                  <a:moveTo>
                    <a:pt x="1" y="227"/>
                  </a:moveTo>
                  <a:lnTo>
                    <a:pt x="1" y="227"/>
                  </a:lnTo>
                  <a:lnTo>
                    <a:pt x="1" y="328"/>
                  </a:lnTo>
                  <a:lnTo>
                    <a:pt x="51" y="404"/>
                  </a:lnTo>
                  <a:lnTo>
                    <a:pt x="127" y="454"/>
                  </a:lnTo>
                  <a:lnTo>
                    <a:pt x="228" y="480"/>
                  </a:lnTo>
                  <a:lnTo>
                    <a:pt x="228" y="480"/>
                  </a:lnTo>
                  <a:lnTo>
                    <a:pt x="329" y="480"/>
                  </a:lnTo>
                  <a:lnTo>
                    <a:pt x="404" y="429"/>
                  </a:lnTo>
                  <a:lnTo>
                    <a:pt x="455" y="328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4" y="76"/>
                  </a:lnTo>
                  <a:lnTo>
                    <a:pt x="329" y="26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152" y="26"/>
                  </a:lnTo>
                  <a:lnTo>
                    <a:pt x="51" y="76"/>
                  </a:lnTo>
                  <a:lnTo>
                    <a:pt x="1" y="152"/>
                  </a:lnTo>
                  <a:lnTo>
                    <a:pt x="1" y="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46"/>
            <p:cNvSpPr/>
            <p:nvPr/>
          </p:nvSpPr>
          <p:spPr>
            <a:xfrm>
              <a:off x="1785515" y="1102797"/>
              <a:ext cx="9510" cy="9510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28" y="0"/>
                  </a:moveTo>
                  <a:lnTo>
                    <a:pt x="152" y="26"/>
                  </a:lnTo>
                  <a:lnTo>
                    <a:pt x="51" y="76"/>
                  </a:lnTo>
                  <a:lnTo>
                    <a:pt x="1" y="152"/>
                  </a:lnTo>
                  <a:lnTo>
                    <a:pt x="1" y="227"/>
                  </a:lnTo>
                  <a:lnTo>
                    <a:pt x="1" y="328"/>
                  </a:lnTo>
                  <a:lnTo>
                    <a:pt x="51" y="404"/>
                  </a:lnTo>
                  <a:lnTo>
                    <a:pt x="127" y="454"/>
                  </a:lnTo>
                  <a:lnTo>
                    <a:pt x="228" y="480"/>
                  </a:lnTo>
                  <a:lnTo>
                    <a:pt x="329" y="480"/>
                  </a:lnTo>
                  <a:lnTo>
                    <a:pt x="404" y="429"/>
                  </a:lnTo>
                  <a:lnTo>
                    <a:pt x="455" y="328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4" y="76"/>
                  </a:lnTo>
                  <a:lnTo>
                    <a:pt x="329" y="26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46"/>
            <p:cNvSpPr/>
            <p:nvPr/>
          </p:nvSpPr>
          <p:spPr>
            <a:xfrm>
              <a:off x="1785515" y="1102797"/>
              <a:ext cx="9510" cy="9510"/>
            </a:xfrm>
            <a:custGeom>
              <a:avLst/>
              <a:gdLst/>
              <a:ahLst/>
              <a:cxnLst/>
              <a:rect l="l" t="t" r="r" b="b"/>
              <a:pathLst>
                <a:path w="480" h="480" fill="none" extrusionOk="0">
                  <a:moveTo>
                    <a:pt x="1" y="227"/>
                  </a:moveTo>
                  <a:lnTo>
                    <a:pt x="1" y="227"/>
                  </a:lnTo>
                  <a:lnTo>
                    <a:pt x="1" y="328"/>
                  </a:lnTo>
                  <a:lnTo>
                    <a:pt x="51" y="404"/>
                  </a:lnTo>
                  <a:lnTo>
                    <a:pt x="127" y="454"/>
                  </a:lnTo>
                  <a:lnTo>
                    <a:pt x="228" y="480"/>
                  </a:lnTo>
                  <a:lnTo>
                    <a:pt x="228" y="480"/>
                  </a:lnTo>
                  <a:lnTo>
                    <a:pt x="329" y="480"/>
                  </a:lnTo>
                  <a:lnTo>
                    <a:pt x="404" y="429"/>
                  </a:lnTo>
                  <a:lnTo>
                    <a:pt x="455" y="328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4" y="76"/>
                  </a:lnTo>
                  <a:lnTo>
                    <a:pt x="329" y="26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152" y="26"/>
                  </a:lnTo>
                  <a:lnTo>
                    <a:pt x="51" y="76"/>
                  </a:lnTo>
                  <a:lnTo>
                    <a:pt x="1" y="152"/>
                  </a:lnTo>
                  <a:lnTo>
                    <a:pt x="1" y="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46"/>
            <p:cNvSpPr/>
            <p:nvPr/>
          </p:nvSpPr>
          <p:spPr>
            <a:xfrm>
              <a:off x="1786526" y="1104798"/>
              <a:ext cx="7014" cy="6003"/>
            </a:xfrm>
            <a:custGeom>
              <a:avLst/>
              <a:gdLst/>
              <a:ahLst/>
              <a:cxnLst/>
              <a:rect l="l" t="t" r="r" b="b"/>
              <a:pathLst>
                <a:path w="354" h="303" extrusionOk="0">
                  <a:moveTo>
                    <a:pt x="278" y="0"/>
                  </a:moveTo>
                  <a:lnTo>
                    <a:pt x="177" y="25"/>
                  </a:lnTo>
                  <a:lnTo>
                    <a:pt x="202" y="76"/>
                  </a:lnTo>
                  <a:lnTo>
                    <a:pt x="177" y="126"/>
                  </a:lnTo>
                  <a:lnTo>
                    <a:pt x="177" y="152"/>
                  </a:lnTo>
                  <a:lnTo>
                    <a:pt x="126" y="177"/>
                  </a:lnTo>
                  <a:lnTo>
                    <a:pt x="51" y="177"/>
                  </a:lnTo>
                  <a:lnTo>
                    <a:pt x="0" y="126"/>
                  </a:lnTo>
                  <a:lnTo>
                    <a:pt x="25" y="202"/>
                  </a:lnTo>
                  <a:lnTo>
                    <a:pt x="51" y="253"/>
                  </a:lnTo>
                  <a:lnTo>
                    <a:pt x="101" y="303"/>
                  </a:lnTo>
                  <a:lnTo>
                    <a:pt x="252" y="303"/>
                  </a:lnTo>
                  <a:lnTo>
                    <a:pt x="303" y="253"/>
                  </a:lnTo>
                  <a:lnTo>
                    <a:pt x="328" y="202"/>
                  </a:lnTo>
                  <a:lnTo>
                    <a:pt x="353" y="126"/>
                  </a:lnTo>
                  <a:lnTo>
                    <a:pt x="328" y="5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46"/>
            <p:cNvSpPr/>
            <p:nvPr/>
          </p:nvSpPr>
          <p:spPr>
            <a:xfrm>
              <a:off x="1786526" y="1104798"/>
              <a:ext cx="7014" cy="6003"/>
            </a:xfrm>
            <a:custGeom>
              <a:avLst/>
              <a:gdLst/>
              <a:ahLst/>
              <a:cxnLst/>
              <a:rect l="l" t="t" r="r" b="b"/>
              <a:pathLst>
                <a:path w="354" h="303" fill="none" extrusionOk="0">
                  <a:moveTo>
                    <a:pt x="278" y="0"/>
                  </a:moveTo>
                  <a:lnTo>
                    <a:pt x="278" y="0"/>
                  </a:lnTo>
                  <a:lnTo>
                    <a:pt x="177" y="25"/>
                  </a:lnTo>
                  <a:lnTo>
                    <a:pt x="177" y="25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177" y="126"/>
                  </a:lnTo>
                  <a:lnTo>
                    <a:pt x="177" y="152"/>
                  </a:lnTo>
                  <a:lnTo>
                    <a:pt x="126" y="177"/>
                  </a:lnTo>
                  <a:lnTo>
                    <a:pt x="101" y="177"/>
                  </a:lnTo>
                  <a:lnTo>
                    <a:pt x="101" y="177"/>
                  </a:lnTo>
                  <a:lnTo>
                    <a:pt x="101" y="177"/>
                  </a:lnTo>
                  <a:lnTo>
                    <a:pt x="101" y="177"/>
                  </a:lnTo>
                  <a:lnTo>
                    <a:pt x="51" y="177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5" y="202"/>
                  </a:lnTo>
                  <a:lnTo>
                    <a:pt x="51" y="253"/>
                  </a:lnTo>
                  <a:lnTo>
                    <a:pt x="101" y="303"/>
                  </a:lnTo>
                  <a:lnTo>
                    <a:pt x="177" y="303"/>
                  </a:lnTo>
                  <a:lnTo>
                    <a:pt x="177" y="303"/>
                  </a:lnTo>
                  <a:lnTo>
                    <a:pt x="177" y="303"/>
                  </a:lnTo>
                  <a:lnTo>
                    <a:pt x="177" y="303"/>
                  </a:lnTo>
                  <a:lnTo>
                    <a:pt x="252" y="303"/>
                  </a:lnTo>
                  <a:lnTo>
                    <a:pt x="303" y="253"/>
                  </a:lnTo>
                  <a:lnTo>
                    <a:pt x="328" y="202"/>
                  </a:lnTo>
                  <a:lnTo>
                    <a:pt x="353" y="126"/>
                  </a:lnTo>
                  <a:lnTo>
                    <a:pt x="353" y="126"/>
                  </a:lnTo>
                  <a:lnTo>
                    <a:pt x="328" y="51"/>
                  </a:lnTo>
                  <a:lnTo>
                    <a:pt x="2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6"/>
            <p:cNvSpPr/>
            <p:nvPr/>
          </p:nvSpPr>
          <p:spPr>
            <a:xfrm>
              <a:off x="1786526" y="1104283"/>
              <a:ext cx="4002" cy="4022"/>
            </a:xfrm>
            <a:custGeom>
              <a:avLst/>
              <a:gdLst/>
              <a:ahLst/>
              <a:cxnLst/>
              <a:rect l="l" t="t" r="r" b="b"/>
              <a:pathLst>
                <a:path w="202" h="203" extrusionOk="0">
                  <a:moveTo>
                    <a:pt x="101" y="1"/>
                  </a:moveTo>
                  <a:lnTo>
                    <a:pt x="51" y="26"/>
                  </a:lnTo>
                  <a:lnTo>
                    <a:pt x="25" y="51"/>
                  </a:lnTo>
                  <a:lnTo>
                    <a:pt x="0" y="77"/>
                  </a:lnTo>
                  <a:lnTo>
                    <a:pt x="0" y="102"/>
                  </a:lnTo>
                  <a:lnTo>
                    <a:pt x="0" y="152"/>
                  </a:lnTo>
                  <a:lnTo>
                    <a:pt x="25" y="178"/>
                  </a:lnTo>
                  <a:lnTo>
                    <a:pt x="51" y="203"/>
                  </a:lnTo>
                  <a:lnTo>
                    <a:pt x="126" y="203"/>
                  </a:lnTo>
                  <a:lnTo>
                    <a:pt x="177" y="178"/>
                  </a:lnTo>
                  <a:lnTo>
                    <a:pt x="177" y="152"/>
                  </a:lnTo>
                  <a:lnTo>
                    <a:pt x="202" y="102"/>
                  </a:lnTo>
                  <a:lnTo>
                    <a:pt x="177" y="77"/>
                  </a:lnTo>
                  <a:lnTo>
                    <a:pt x="177" y="51"/>
                  </a:lnTo>
                  <a:lnTo>
                    <a:pt x="126" y="26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46"/>
            <p:cNvSpPr/>
            <p:nvPr/>
          </p:nvSpPr>
          <p:spPr>
            <a:xfrm>
              <a:off x="1786526" y="1104283"/>
              <a:ext cx="4002" cy="4022"/>
            </a:xfrm>
            <a:custGeom>
              <a:avLst/>
              <a:gdLst/>
              <a:ahLst/>
              <a:cxnLst/>
              <a:rect l="l" t="t" r="r" b="b"/>
              <a:pathLst>
                <a:path w="202" h="203" fill="none" extrusionOk="0">
                  <a:moveTo>
                    <a:pt x="202" y="102"/>
                  </a:moveTo>
                  <a:lnTo>
                    <a:pt x="202" y="102"/>
                  </a:lnTo>
                  <a:lnTo>
                    <a:pt x="177" y="152"/>
                  </a:lnTo>
                  <a:lnTo>
                    <a:pt x="177" y="178"/>
                  </a:lnTo>
                  <a:lnTo>
                    <a:pt x="126" y="203"/>
                  </a:lnTo>
                  <a:lnTo>
                    <a:pt x="101" y="203"/>
                  </a:lnTo>
                  <a:lnTo>
                    <a:pt x="101" y="203"/>
                  </a:lnTo>
                  <a:lnTo>
                    <a:pt x="51" y="203"/>
                  </a:lnTo>
                  <a:lnTo>
                    <a:pt x="25" y="178"/>
                  </a:lnTo>
                  <a:lnTo>
                    <a:pt x="0" y="15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77"/>
                  </a:lnTo>
                  <a:lnTo>
                    <a:pt x="25" y="51"/>
                  </a:lnTo>
                  <a:lnTo>
                    <a:pt x="51" y="26"/>
                  </a:lnTo>
                  <a:lnTo>
                    <a:pt x="101" y="1"/>
                  </a:lnTo>
                  <a:lnTo>
                    <a:pt x="101" y="1"/>
                  </a:lnTo>
                  <a:lnTo>
                    <a:pt x="126" y="26"/>
                  </a:lnTo>
                  <a:lnTo>
                    <a:pt x="177" y="51"/>
                  </a:lnTo>
                  <a:lnTo>
                    <a:pt x="177" y="77"/>
                  </a:lnTo>
                  <a:lnTo>
                    <a:pt x="202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46"/>
            <p:cNvSpPr/>
            <p:nvPr/>
          </p:nvSpPr>
          <p:spPr>
            <a:xfrm>
              <a:off x="1787516" y="1105294"/>
              <a:ext cx="2021" cy="1526"/>
            </a:xfrm>
            <a:custGeom>
              <a:avLst/>
              <a:gdLst/>
              <a:ahLst/>
              <a:cxnLst/>
              <a:rect l="l" t="t" r="r" b="b"/>
              <a:pathLst>
                <a:path w="102" h="77" extrusionOk="0">
                  <a:moveTo>
                    <a:pt x="101" y="0"/>
                  </a:moveTo>
                  <a:lnTo>
                    <a:pt x="1" y="26"/>
                  </a:lnTo>
                  <a:lnTo>
                    <a:pt x="26" y="76"/>
                  </a:lnTo>
                  <a:lnTo>
                    <a:pt x="101" y="76"/>
                  </a:lnTo>
                  <a:lnTo>
                    <a:pt x="101" y="2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46"/>
            <p:cNvSpPr/>
            <p:nvPr/>
          </p:nvSpPr>
          <p:spPr>
            <a:xfrm>
              <a:off x="1787516" y="1105294"/>
              <a:ext cx="2021" cy="1526"/>
            </a:xfrm>
            <a:custGeom>
              <a:avLst/>
              <a:gdLst/>
              <a:ahLst/>
              <a:cxnLst/>
              <a:rect l="l" t="t" r="r" b="b"/>
              <a:pathLst>
                <a:path w="102" h="77" fill="none" extrusionOk="0">
                  <a:moveTo>
                    <a:pt x="101" y="0"/>
                  </a:moveTo>
                  <a:lnTo>
                    <a:pt x="101" y="0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26" y="76"/>
                  </a:lnTo>
                  <a:lnTo>
                    <a:pt x="51" y="76"/>
                  </a:lnTo>
                  <a:lnTo>
                    <a:pt x="51" y="76"/>
                  </a:lnTo>
                  <a:lnTo>
                    <a:pt x="51" y="76"/>
                  </a:lnTo>
                  <a:lnTo>
                    <a:pt x="51" y="76"/>
                  </a:lnTo>
                  <a:lnTo>
                    <a:pt x="10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46"/>
            <p:cNvSpPr/>
            <p:nvPr/>
          </p:nvSpPr>
          <p:spPr>
            <a:xfrm>
              <a:off x="1785515" y="1093286"/>
              <a:ext cx="9510" cy="9530"/>
            </a:xfrm>
            <a:custGeom>
              <a:avLst/>
              <a:gdLst/>
              <a:ahLst/>
              <a:cxnLst/>
              <a:rect l="l" t="t" r="r" b="b"/>
              <a:pathLst>
                <a:path w="480" h="481" extrusionOk="0">
                  <a:moveTo>
                    <a:pt x="152" y="1"/>
                  </a:moveTo>
                  <a:lnTo>
                    <a:pt x="76" y="51"/>
                  </a:lnTo>
                  <a:lnTo>
                    <a:pt x="26" y="127"/>
                  </a:lnTo>
                  <a:lnTo>
                    <a:pt x="1" y="228"/>
                  </a:lnTo>
                  <a:lnTo>
                    <a:pt x="26" y="329"/>
                  </a:lnTo>
                  <a:lnTo>
                    <a:pt x="76" y="405"/>
                  </a:lnTo>
                  <a:lnTo>
                    <a:pt x="152" y="455"/>
                  </a:lnTo>
                  <a:lnTo>
                    <a:pt x="228" y="480"/>
                  </a:lnTo>
                  <a:lnTo>
                    <a:pt x="329" y="455"/>
                  </a:lnTo>
                  <a:lnTo>
                    <a:pt x="404" y="405"/>
                  </a:lnTo>
                  <a:lnTo>
                    <a:pt x="455" y="329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4" y="77"/>
                  </a:lnTo>
                  <a:lnTo>
                    <a:pt x="329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46"/>
            <p:cNvSpPr/>
            <p:nvPr/>
          </p:nvSpPr>
          <p:spPr>
            <a:xfrm>
              <a:off x="1785515" y="1093286"/>
              <a:ext cx="9510" cy="9530"/>
            </a:xfrm>
            <a:custGeom>
              <a:avLst/>
              <a:gdLst/>
              <a:ahLst/>
              <a:cxnLst/>
              <a:rect l="l" t="t" r="r" b="b"/>
              <a:pathLst>
                <a:path w="480" h="481" fill="none" extrusionOk="0">
                  <a:moveTo>
                    <a:pt x="1" y="228"/>
                  </a:moveTo>
                  <a:lnTo>
                    <a:pt x="1" y="228"/>
                  </a:lnTo>
                  <a:lnTo>
                    <a:pt x="26" y="329"/>
                  </a:lnTo>
                  <a:lnTo>
                    <a:pt x="76" y="405"/>
                  </a:lnTo>
                  <a:lnTo>
                    <a:pt x="152" y="455"/>
                  </a:lnTo>
                  <a:lnTo>
                    <a:pt x="228" y="480"/>
                  </a:lnTo>
                  <a:lnTo>
                    <a:pt x="228" y="480"/>
                  </a:lnTo>
                  <a:lnTo>
                    <a:pt x="329" y="455"/>
                  </a:lnTo>
                  <a:lnTo>
                    <a:pt x="404" y="405"/>
                  </a:lnTo>
                  <a:lnTo>
                    <a:pt x="455" y="329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4" y="77"/>
                  </a:lnTo>
                  <a:lnTo>
                    <a:pt x="329" y="26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1"/>
                  </a:lnTo>
                  <a:lnTo>
                    <a:pt x="76" y="51"/>
                  </a:lnTo>
                  <a:lnTo>
                    <a:pt x="26" y="127"/>
                  </a:lnTo>
                  <a:lnTo>
                    <a:pt x="1" y="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46"/>
            <p:cNvSpPr/>
            <p:nvPr/>
          </p:nvSpPr>
          <p:spPr>
            <a:xfrm>
              <a:off x="1785515" y="1093286"/>
              <a:ext cx="9510" cy="9530"/>
            </a:xfrm>
            <a:custGeom>
              <a:avLst/>
              <a:gdLst/>
              <a:ahLst/>
              <a:cxnLst/>
              <a:rect l="l" t="t" r="r" b="b"/>
              <a:pathLst>
                <a:path w="480" h="481" extrusionOk="0">
                  <a:moveTo>
                    <a:pt x="152" y="1"/>
                  </a:moveTo>
                  <a:lnTo>
                    <a:pt x="76" y="51"/>
                  </a:lnTo>
                  <a:lnTo>
                    <a:pt x="26" y="127"/>
                  </a:lnTo>
                  <a:lnTo>
                    <a:pt x="1" y="228"/>
                  </a:lnTo>
                  <a:lnTo>
                    <a:pt x="26" y="329"/>
                  </a:lnTo>
                  <a:lnTo>
                    <a:pt x="76" y="405"/>
                  </a:lnTo>
                  <a:lnTo>
                    <a:pt x="152" y="455"/>
                  </a:lnTo>
                  <a:lnTo>
                    <a:pt x="228" y="480"/>
                  </a:lnTo>
                  <a:lnTo>
                    <a:pt x="329" y="455"/>
                  </a:lnTo>
                  <a:lnTo>
                    <a:pt x="404" y="405"/>
                  </a:lnTo>
                  <a:lnTo>
                    <a:pt x="455" y="329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4" y="77"/>
                  </a:lnTo>
                  <a:lnTo>
                    <a:pt x="329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6"/>
            <p:cNvSpPr/>
            <p:nvPr/>
          </p:nvSpPr>
          <p:spPr>
            <a:xfrm>
              <a:off x="1785515" y="1093286"/>
              <a:ext cx="9510" cy="9530"/>
            </a:xfrm>
            <a:custGeom>
              <a:avLst/>
              <a:gdLst/>
              <a:ahLst/>
              <a:cxnLst/>
              <a:rect l="l" t="t" r="r" b="b"/>
              <a:pathLst>
                <a:path w="480" h="481" fill="none" extrusionOk="0">
                  <a:moveTo>
                    <a:pt x="1" y="228"/>
                  </a:moveTo>
                  <a:lnTo>
                    <a:pt x="1" y="228"/>
                  </a:lnTo>
                  <a:lnTo>
                    <a:pt x="26" y="329"/>
                  </a:lnTo>
                  <a:lnTo>
                    <a:pt x="76" y="405"/>
                  </a:lnTo>
                  <a:lnTo>
                    <a:pt x="152" y="455"/>
                  </a:lnTo>
                  <a:lnTo>
                    <a:pt x="228" y="480"/>
                  </a:lnTo>
                  <a:lnTo>
                    <a:pt x="228" y="480"/>
                  </a:lnTo>
                  <a:lnTo>
                    <a:pt x="329" y="455"/>
                  </a:lnTo>
                  <a:lnTo>
                    <a:pt x="404" y="405"/>
                  </a:lnTo>
                  <a:lnTo>
                    <a:pt x="455" y="329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4" y="77"/>
                  </a:lnTo>
                  <a:lnTo>
                    <a:pt x="329" y="26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1"/>
                  </a:lnTo>
                  <a:lnTo>
                    <a:pt x="76" y="51"/>
                  </a:lnTo>
                  <a:lnTo>
                    <a:pt x="26" y="127"/>
                  </a:lnTo>
                  <a:lnTo>
                    <a:pt x="1" y="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46"/>
            <p:cNvSpPr/>
            <p:nvPr/>
          </p:nvSpPr>
          <p:spPr>
            <a:xfrm>
              <a:off x="1786526" y="1094792"/>
              <a:ext cx="4002" cy="4022"/>
            </a:xfrm>
            <a:custGeom>
              <a:avLst/>
              <a:gdLst/>
              <a:ahLst/>
              <a:cxnLst/>
              <a:rect l="l" t="t" r="r" b="b"/>
              <a:pathLst>
                <a:path w="202" h="203" extrusionOk="0">
                  <a:moveTo>
                    <a:pt x="101" y="1"/>
                  </a:moveTo>
                  <a:lnTo>
                    <a:pt x="76" y="26"/>
                  </a:lnTo>
                  <a:lnTo>
                    <a:pt x="25" y="26"/>
                  </a:lnTo>
                  <a:lnTo>
                    <a:pt x="25" y="76"/>
                  </a:lnTo>
                  <a:lnTo>
                    <a:pt x="0" y="102"/>
                  </a:lnTo>
                  <a:lnTo>
                    <a:pt x="25" y="152"/>
                  </a:lnTo>
                  <a:lnTo>
                    <a:pt x="25" y="177"/>
                  </a:lnTo>
                  <a:lnTo>
                    <a:pt x="76" y="202"/>
                  </a:lnTo>
                  <a:lnTo>
                    <a:pt x="151" y="202"/>
                  </a:lnTo>
                  <a:lnTo>
                    <a:pt x="177" y="177"/>
                  </a:lnTo>
                  <a:lnTo>
                    <a:pt x="202" y="152"/>
                  </a:lnTo>
                  <a:lnTo>
                    <a:pt x="202" y="102"/>
                  </a:lnTo>
                  <a:lnTo>
                    <a:pt x="202" y="76"/>
                  </a:lnTo>
                  <a:lnTo>
                    <a:pt x="177" y="26"/>
                  </a:lnTo>
                  <a:lnTo>
                    <a:pt x="151" y="26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46"/>
            <p:cNvSpPr/>
            <p:nvPr/>
          </p:nvSpPr>
          <p:spPr>
            <a:xfrm>
              <a:off x="1786526" y="1094792"/>
              <a:ext cx="4002" cy="4022"/>
            </a:xfrm>
            <a:custGeom>
              <a:avLst/>
              <a:gdLst/>
              <a:ahLst/>
              <a:cxnLst/>
              <a:rect l="l" t="t" r="r" b="b"/>
              <a:pathLst>
                <a:path w="202" h="203" fill="none" extrusionOk="0">
                  <a:moveTo>
                    <a:pt x="202" y="102"/>
                  </a:moveTo>
                  <a:lnTo>
                    <a:pt x="202" y="102"/>
                  </a:lnTo>
                  <a:lnTo>
                    <a:pt x="202" y="152"/>
                  </a:lnTo>
                  <a:lnTo>
                    <a:pt x="177" y="177"/>
                  </a:lnTo>
                  <a:lnTo>
                    <a:pt x="151" y="202"/>
                  </a:lnTo>
                  <a:lnTo>
                    <a:pt x="101" y="202"/>
                  </a:lnTo>
                  <a:lnTo>
                    <a:pt x="101" y="202"/>
                  </a:lnTo>
                  <a:lnTo>
                    <a:pt x="76" y="202"/>
                  </a:lnTo>
                  <a:lnTo>
                    <a:pt x="25" y="177"/>
                  </a:lnTo>
                  <a:lnTo>
                    <a:pt x="25" y="15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5" y="76"/>
                  </a:lnTo>
                  <a:lnTo>
                    <a:pt x="25" y="26"/>
                  </a:lnTo>
                  <a:lnTo>
                    <a:pt x="76" y="26"/>
                  </a:lnTo>
                  <a:lnTo>
                    <a:pt x="101" y="1"/>
                  </a:lnTo>
                  <a:lnTo>
                    <a:pt x="101" y="1"/>
                  </a:lnTo>
                  <a:lnTo>
                    <a:pt x="151" y="26"/>
                  </a:lnTo>
                  <a:lnTo>
                    <a:pt x="177" y="26"/>
                  </a:lnTo>
                  <a:lnTo>
                    <a:pt x="202" y="76"/>
                  </a:lnTo>
                  <a:lnTo>
                    <a:pt x="202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46"/>
            <p:cNvSpPr/>
            <p:nvPr/>
          </p:nvSpPr>
          <p:spPr>
            <a:xfrm>
              <a:off x="1785020" y="1111793"/>
              <a:ext cx="10005" cy="10025"/>
            </a:xfrm>
            <a:custGeom>
              <a:avLst/>
              <a:gdLst/>
              <a:ahLst/>
              <a:cxnLst/>
              <a:rect l="l" t="t" r="r" b="b"/>
              <a:pathLst>
                <a:path w="505" h="506" extrusionOk="0">
                  <a:moveTo>
                    <a:pt x="253" y="0"/>
                  </a:moveTo>
                  <a:lnTo>
                    <a:pt x="152" y="26"/>
                  </a:lnTo>
                  <a:lnTo>
                    <a:pt x="76" y="76"/>
                  </a:lnTo>
                  <a:lnTo>
                    <a:pt x="26" y="152"/>
                  </a:lnTo>
                  <a:lnTo>
                    <a:pt x="0" y="253"/>
                  </a:lnTo>
                  <a:lnTo>
                    <a:pt x="26" y="354"/>
                  </a:lnTo>
                  <a:lnTo>
                    <a:pt x="76" y="429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354" y="480"/>
                  </a:lnTo>
                  <a:lnTo>
                    <a:pt x="429" y="429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29" y="76"/>
                  </a:lnTo>
                  <a:lnTo>
                    <a:pt x="354" y="26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46"/>
            <p:cNvSpPr/>
            <p:nvPr/>
          </p:nvSpPr>
          <p:spPr>
            <a:xfrm>
              <a:off x="1785020" y="1111793"/>
              <a:ext cx="10005" cy="10025"/>
            </a:xfrm>
            <a:custGeom>
              <a:avLst/>
              <a:gdLst/>
              <a:ahLst/>
              <a:cxnLst/>
              <a:rect l="l" t="t" r="r" b="b"/>
              <a:pathLst>
                <a:path w="505" h="506" fill="none" extrusionOk="0">
                  <a:moveTo>
                    <a:pt x="0" y="253"/>
                  </a:moveTo>
                  <a:lnTo>
                    <a:pt x="0" y="253"/>
                  </a:lnTo>
                  <a:lnTo>
                    <a:pt x="26" y="354"/>
                  </a:lnTo>
                  <a:lnTo>
                    <a:pt x="76" y="429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253" y="505"/>
                  </a:lnTo>
                  <a:lnTo>
                    <a:pt x="354" y="480"/>
                  </a:lnTo>
                  <a:lnTo>
                    <a:pt x="429" y="429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29" y="76"/>
                  </a:lnTo>
                  <a:lnTo>
                    <a:pt x="354" y="26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152" y="26"/>
                  </a:lnTo>
                  <a:lnTo>
                    <a:pt x="76" y="76"/>
                  </a:lnTo>
                  <a:lnTo>
                    <a:pt x="26" y="152"/>
                  </a:lnTo>
                  <a:lnTo>
                    <a:pt x="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46"/>
            <p:cNvSpPr/>
            <p:nvPr/>
          </p:nvSpPr>
          <p:spPr>
            <a:xfrm>
              <a:off x="1785020" y="1111793"/>
              <a:ext cx="10005" cy="10025"/>
            </a:xfrm>
            <a:custGeom>
              <a:avLst/>
              <a:gdLst/>
              <a:ahLst/>
              <a:cxnLst/>
              <a:rect l="l" t="t" r="r" b="b"/>
              <a:pathLst>
                <a:path w="505" h="506" extrusionOk="0">
                  <a:moveTo>
                    <a:pt x="253" y="0"/>
                  </a:moveTo>
                  <a:lnTo>
                    <a:pt x="152" y="26"/>
                  </a:lnTo>
                  <a:lnTo>
                    <a:pt x="76" y="76"/>
                  </a:lnTo>
                  <a:lnTo>
                    <a:pt x="26" y="152"/>
                  </a:lnTo>
                  <a:lnTo>
                    <a:pt x="0" y="253"/>
                  </a:lnTo>
                  <a:lnTo>
                    <a:pt x="26" y="354"/>
                  </a:lnTo>
                  <a:lnTo>
                    <a:pt x="76" y="429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354" y="480"/>
                  </a:lnTo>
                  <a:lnTo>
                    <a:pt x="429" y="429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29" y="76"/>
                  </a:lnTo>
                  <a:lnTo>
                    <a:pt x="354" y="26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46"/>
            <p:cNvSpPr/>
            <p:nvPr/>
          </p:nvSpPr>
          <p:spPr>
            <a:xfrm>
              <a:off x="1785020" y="1111793"/>
              <a:ext cx="10005" cy="10025"/>
            </a:xfrm>
            <a:custGeom>
              <a:avLst/>
              <a:gdLst/>
              <a:ahLst/>
              <a:cxnLst/>
              <a:rect l="l" t="t" r="r" b="b"/>
              <a:pathLst>
                <a:path w="505" h="506" fill="none" extrusionOk="0">
                  <a:moveTo>
                    <a:pt x="0" y="253"/>
                  </a:moveTo>
                  <a:lnTo>
                    <a:pt x="0" y="253"/>
                  </a:lnTo>
                  <a:lnTo>
                    <a:pt x="26" y="354"/>
                  </a:lnTo>
                  <a:lnTo>
                    <a:pt x="76" y="429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253" y="505"/>
                  </a:lnTo>
                  <a:lnTo>
                    <a:pt x="354" y="480"/>
                  </a:lnTo>
                  <a:lnTo>
                    <a:pt x="429" y="429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29" y="76"/>
                  </a:lnTo>
                  <a:lnTo>
                    <a:pt x="354" y="26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152" y="26"/>
                  </a:lnTo>
                  <a:lnTo>
                    <a:pt x="76" y="76"/>
                  </a:lnTo>
                  <a:lnTo>
                    <a:pt x="26" y="152"/>
                  </a:lnTo>
                  <a:lnTo>
                    <a:pt x="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46"/>
            <p:cNvSpPr/>
            <p:nvPr/>
          </p:nvSpPr>
          <p:spPr>
            <a:xfrm>
              <a:off x="1786526" y="1113299"/>
              <a:ext cx="7014" cy="7014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77" y="0"/>
                  </a:moveTo>
                  <a:lnTo>
                    <a:pt x="76" y="25"/>
                  </a:lnTo>
                  <a:lnTo>
                    <a:pt x="126" y="25"/>
                  </a:lnTo>
                  <a:lnTo>
                    <a:pt x="151" y="51"/>
                  </a:lnTo>
                  <a:lnTo>
                    <a:pt x="177" y="76"/>
                  </a:lnTo>
                  <a:lnTo>
                    <a:pt x="177" y="126"/>
                  </a:lnTo>
                  <a:lnTo>
                    <a:pt x="177" y="151"/>
                  </a:lnTo>
                  <a:lnTo>
                    <a:pt x="151" y="202"/>
                  </a:lnTo>
                  <a:lnTo>
                    <a:pt x="126" y="202"/>
                  </a:lnTo>
                  <a:lnTo>
                    <a:pt x="101" y="227"/>
                  </a:lnTo>
                  <a:lnTo>
                    <a:pt x="76" y="227"/>
                  </a:lnTo>
                  <a:lnTo>
                    <a:pt x="25" y="202"/>
                  </a:lnTo>
                  <a:lnTo>
                    <a:pt x="0" y="177"/>
                  </a:lnTo>
                  <a:lnTo>
                    <a:pt x="25" y="227"/>
                  </a:lnTo>
                  <a:lnTo>
                    <a:pt x="51" y="303"/>
                  </a:lnTo>
                  <a:lnTo>
                    <a:pt x="101" y="328"/>
                  </a:lnTo>
                  <a:lnTo>
                    <a:pt x="177" y="353"/>
                  </a:lnTo>
                  <a:lnTo>
                    <a:pt x="227" y="328"/>
                  </a:lnTo>
                  <a:lnTo>
                    <a:pt x="303" y="303"/>
                  </a:lnTo>
                  <a:lnTo>
                    <a:pt x="328" y="252"/>
                  </a:lnTo>
                  <a:lnTo>
                    <a:pt x="353" y="177"/>
                  </a:lnTo>
                  <a:lnTo>
                    <a:pt x="328" y="101"/>
                  </a:lnTo>
                  <a:lnTo>
                    <a:pt x="303" y="51"/>
                  </a:lnTo>
                  <a:lnTo>
                    <a:pt x="252" y="2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46"/>
            <p:cNvSpPr/>
            <p:nvPr/>
          </p:nvSpPr>
          <p:spPr>
            <a:xfrm>
              <a:off x="1786526" y="1113299"/>
              <a:ext cx="7014" cy="7014"/>
            </a:xfrm>
            <a:custGeom>
              <a:avLst/>
              <a:gdLst/>
              <a:ahLst/>
              <a:cxnLst/>
              <a:rect l="l" t="t" r="r" b="b"/>
              <a:pathLst>
                <a:path w="354" h="354" fill="none" extrusionOk="0">
                  <a:moveTo>
                    <a:pt x="177" y="0"/>
                  </a:moveTo>
                  <a:lnTo>
                    <a:pt x="177" y="0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26" y="25"/>
                  </a:lnTo>
                  <a:lnTo>
                    <a:pt x="151" y="51"/>
                  </a:lnTo>
                  <a:lnTo>
                    <a:pt x="177" y="76"/>
                  </a:lnTo>
                  <a:lnTo>
                    <a:pt x="177" y="126"/>
                  </a:lnTo>
                  <a:lnTo>
                    <a:pt x="177" y="126"/>
                  </a:lnTo>
                  <a:lnTo>
                    <a:pt x="177" y="151"/>
                  </a:lnTo>
                  <a:lnTo>
                    <a:pt x="151" y="202"/>
                  </a:lnTo>
                  <a:lnTo>
                    <a:pt x="126" y="202"/>
                  </a:lnTo>
                  <a:lnTo>
                    <a:pt x="101" y="227"/>
                  </a:lnTo>
                  <a:lnTo>
                    <a:pt x="101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25" y="202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25" y="227"/>
                  </a:lnTo>
                  <a:lnTo>
                    <a:pt x="51" y="303"/>
                  </a:lnTo>
                  <a:lnTo>
                    <a:pt x="101" y="328"/>
                  </a:lnTo>
                  <a:lnTo>
                    <a:pt x="177" y="353"/>
                  </a:lnTo>
                  <a:lnTo>
                    <a:pt x="177" y="353"/>
                  </a:lnTo>
                  <a:lnTo>
                    <a:pt x="177" y="353"/>
                  </a:lnTo>
                  <a:lnTo>
                    <a:pt x="177" y="353"/>
                  </a:lnTo>
                  <a:lnTo>
                    <a:pt x="227" y="328"/>
                  </a:lnTo>
                  <a:lnTo>
                    <a:pt x="303" y="303"/>
                  </a:lnTo>
                  <a:lnTo>
                    <a:pt x="328" y="252"/>
                  </a:lnTo>
                  <a:lnTo>
                    <a:pt x="353" y="177"/>
                  </a:lnTo>
                  <a:lnTo>
                    <a:pt x="353" y="177"/>
                  </a:lnTo>
                  <a:lnTo>
                    <a:pt x="328" y="101"/>
                  </a:lnTo>
                  <a:lnTo>
                    <a:pt x="303" y="51"/>
                  </a:lnTo>
                  <a:lnTo>
                    <a:pt x="252" y="25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46"/>
            <p:cNvSpPr/>
            <p:nvPr/>
          </p:nvSpPr>
          <p:spPr>
            <a:xfrm>
              <a:off x="1786526" y="1113794"/>
              <a:ext cx="3507" cy="4022"/>
            </a:xfrm>
            <a:custGeom>
              <a:avLst/>
              <a:gdLst/>
              <a:ahLst/>
              <a:cxnLst/>
              <a:rect l="l" t="t" r="r" b="b"/>
              <a:pathLst>
                <a:path w="177" h="203" extrusionOk="0">
                  <a:moveTo>
                    <a:pt x="51" y="0"/>
                  </a:moveTo>
                  <a:lnTo>
                    <a:pt x="25" y="26"/>
                  </a:lnTo>
                  <a:lnTo>
                    <a:pt x="0" y="51"/>
                  </a:lnTo>
                  <a:lnTo>
                    <a:pt x="0" y="101"/>
                  </a:lnTo>
                  <a:lnTo>
                    <a:pt x="0" y="126"/>
                  </a:lnTo>
                  <a:lnTo>
                    <a:pt x="25" y="177"/>
                  </a:lnTo>
                  <a:lnTo>
                    <a:pt x="51" y="177"/>
                  </a:lnTo>
                  <a:lnTo>
                    <a:pt x="76" y="202"/>
                  </a:lnTo>
                  <a:lnTo>
                    <a:pt x="126" y="177"/>
                  </a:lnTo>
                  <a:lnTo>
                    <a:pt x="151" y="177"/>
                  </a:lnTo>
                  <a:lnTo>
                    <a:pt x="177" y="126"/>
                  </a:lnTo>
                  <a:lnTo>
                    <a:pt x="177" y="101"/>
                  </a:lnTo>
                  <a:lnTo>
                    <a:pt x="177" y="51"/>
                  </a:lnTo>
                  <a:lnTo>
                    <a:pt x="151" y="2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46"/>
            <p:cNvSpPr/>
            <p:nvPr/>
          </p:nvSpPr>
          <p:spPr>
            <a:xfrm>
              <a:off x="1786526" y="1113794"/>
              <a:ext cx="3507" cy="4022"/>
            </a:xfrm>
            <a:custGeom>
              <a:avLst/>
              <a:gdLst/>
              <a:ahLst/>
              <a:cxnLst/>
              <a:rect l="l" t="t" r="r" b="b"/>
              <a:pathLst>
                <a:path w="177" h="203" fill="none" extrusionOk="0">
                  <a:moveTo>
                    <a:pt x="177" y="101"/>
                  </a:moveTo>
                  <a:lnTo>
                    <a:pt x="177" y="101"/>
                  </a:lnTo>
                  <a:lnTo>
                    <a:pt x="177" y="126"/>
                  </a:lnTo>
                  <a:lnTo>
                    <a:pt x="151" y="177"/>
                  </a:lnTo>
                  <a:lnTo>
                    <a:pt x="126" y="177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51" y="177"/>
                  </a:lnTo>
                  <a:lnTo>
                    <a:pt x="25" y="177"/>
                  </a:lnTo>
                  <a:lnTo>
                    <a:pt x="0" y="126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51"/>
                  </a:lnTo>
                  <a:lnTo>
                    <a:pt x="25" y="26"/>
                  </a:lnTo>
                  <a:lnTo>
                    <a:pt x="5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26" y="0"/>
                  </a:lnTo>
                  <a:lnTo>
                    <a:pt x="151" y="26"/>
                  </a:lnTo>
                  <a:lnTo>
                    <a:pt x="177" y="51"/>
                  </a:lnTo>
                  <a:lnTo>
                    <a:pt x="177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46"/>
            <p:cNvSpPr/>
            <p:nvPr/>
          </p:nvSpPr>
          <p:spPr>
            <a:xfrm>
              <a:off x="1787516" y="1114289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26" y="1"/>
                  </a:moveTo>
                  <a:lnTo>
                    <a:pt x="1" y="51"/>
                  </a:lnTo>
                  <a:lnTo>
                    <a:pt x="1" y="76"/>
                  </a:lnTo>
                  <a:lnTo>
                    <a:pt x="51" y="101"/>
                  </a:lnTo>
                  <a:lnTo>
                    <a:pt x="76" y="76"/>
                  </a:lnTo>
                  <a:lnTo>
                    <a:pt x="101" y="51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46"/>
            <p:cNvSpPr/>
            <p:nvPr/>
          </p:nvSpPr>
          <p:spPr>
            <a:xfrm>
              <a:off x="1787516" y="1114289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fill="none" extrusionOk="0">
                  <a:moveTo>
                    <a:pt x="51" y="1"/>
                  </a:moveTo>
                  <a:lnTo>
                    <a:pt x="51" y="1"/>
                  </a:lnTo>
                  <a:lnTo>
                    <a:pt x="26" y="1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1" y="76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76" y="76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76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46"/>
            <p:cNvSpPr/>
            <p:nvPr/>
          </p:nvSpPr>
          <p:spPr>
            <a:xfrm>
              <a:off x="1785020" y="1131290"/>
              <a:ext cx="9510" cy="9510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152" y="0"/>
                  </a:moveTo>
                  <a:lnTo>
                    <a:pt x="76" y="51"/>
                  </a:lnTo>
                  <a:lnTo>
                    <a:pt x="0" y="127"/>
                  </a:lnTo>
                  <a:lnTo>
                    <a:pt x="0" y="227"/>
                  </a:lnTo>
                  <a:lnTo>
                    <a:pt x="0" y="328"/>
                  </a:lnTo>
                  <a:lnTo>
                    <a:pt x="51" y="404"/>
                  </a:lnTo>
                  <a:lnTo>
                    <a:pt x="127" y="454"/>
                  </a:lnTo>
                  <a:lnTo>
                    <a:pt x="227" y="480"/>
                  </a:lnTo>
                  <a:lnTo>
                    <a:pt x="328" y="454"/>
                  </a:lnTo>
                  <a:lnTo>
                    <a:pt x="404" y="404"/>
                  </a:lnTo>
                  <a:lnTo>
                    <a:pt x="454" y="328"/>
                  </a:lnTo>
                  <a:lnTo>
                    <a:pt x="480" y="227"/>
                  </a:lnTo>
                  <a:lnTo>
                    <a:pt x="454" y="152"/>
                  </a:lnTo>
                  <a:lnTo>
                    <a:pt x="404" y="76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46"/>
            <p:cNvSpPr/>
            <p:nvPr/>
          </p:nvSpPr>
          <p:spPr>
            <a:xfrm>
              <a:off x="1785020" y="1131290"/>
              <a:ext cx="9510" cy="9510"/>
            </a:xfrm>
            <a:custGeom>
              <a:avLst/>
              <a:gdLst/>
              <a:ahLst/>
              <a:cxnLst/>
              <a:rect l="l" t="t" r="r" b="b"/>
              <a:pathLst>
                <a:path w="480" h="480" fill="none" extrusionOk="0">
                  <a:moveTo>
                    <a:pt x="0" y="227"/>
                  </a:moveTo>
                  <a:lnTo>
                    <a:pt x="0" y="227"/>
                  </a:lnTo>
                  <a:lnTo>
                    <a:pt x="0" y="328"/>
                  </a:lnTo>
                  <a:lnTo>
                    <a:pt x="51" y="404"/>
                  </a:lnTo>
                  <a:lnTo>
                    <a:pt x="127" y="454"/>
                  </a:lnTo>
                  <a:lnTo>
                    <a:pt x="227" y="480"/>
                  </a:lnTo>
                  <a:lnTo>
                    <a:pt x="227" y="480"/>
                  </a:lnTo>
                  <a:lnTo>
                    <a:pt x="328" y="454"/>
                  </a:lnTo>
                  <a:lnTo>
                    <a:pt x="404" y="404"/>
                  </a:lnTo>
                  <a:lnTo>
                    <a:pt x="454" y="328"/>
                  </a:lnTo>
                  <a:lnTo>
                    <a:pt x="480" y="227"/>
                  </a:lnTo>
                  <a:lnTo>
                    <a:pt x="480" y="227"/>
                  </a:lnTo>
                  <a:lnTo>
                    <a:pt x="454" y="152"/>
                  </a:lnTo>
                  <a:lnTo>
                    <a:pt x="404" y="76"/>
                  </a:lnTo>
                  <a:lnTo>
                    <a:pt x="328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152" y="0"/>
                  </a:lnTo>
                  <a:lnTo>
                    <a:pt x="76" y="51"/>
                  </a:lnTo>
                  <a:lnTo>
                    <a:pt x="0" y="127"/>
                  </a:lnTo>
                  <a:lnTo>
                    <a:pt x="0" y="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46"/>
            <p:cNvSpPr/>
            <p:nvPr/>
          </p:nvSpPr>
          <p:spPr>
            <a:xfrm>
              <a:off x="1785020" y="1131290"/>
              <a:ext cx="9510" cy="9510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152" y="0"/>
                  </a:moveTo>
                  <a:lnTo>
                    <a:pt x="76" y="51"/>
                  </a:lnTo>
                  <a:lnTo>
                    <a:pt x="0" y="127"/>
                  </a:lnTo>
                  <a:lnTo>
                    <a:pt x="0" y="227"/>
                  </a:lnTo>
                  <a:lnTo>
                    <a:pt x="0" y="328"/>
                  </a:lnTo>
                  <a:lnTo>
                    <a:pt x="51" y="404"/>
                  </a:lnTo>
                  <a:lnTo>
                    <a:pt x="127" y="454"/>
                  </a:lnTo>
                  <a:lnTo>
                    <a:pt x="227" y="480"/>
                  </a:lnTo>
                  <a:lnTo>
                    <a:pt x="328" y="454"/>
                  </a:lnTo>
                  <a:lnTo>
                    <a:pt x="404" y="404"/>
                  </a:lnTo>
                  <a:lnTo>
                    <a:pt x="454" y="328"/>
                  </a:lnTo>
                  <a:lnTo>
                    <a:pt x="480" y="227"/>
                  </a:lnTo>
                  <a:lnTo>
                    <a:pt x="454" y="152"/>
                  </a:lnTo>
                  <a:lnTo>
                    <a:pt x="404" y="76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46"/>
            <p:cNvSpPr/>
            <p:nvPr/>
          </p:nvSpPr>
          <p:spPr>
            <a:xfrm>
              <a:off x="1785020" y="1131290"/>
              <a:ext cx="9510" cy="9510"/>
            </a:xfrm>
            <a:custGeom>
              <a:avLst/>
              <a:gdLst/>
              <a:ahLst/>
              <a:cxnLst/>
              <a:rect l="l" t="t" r="r" b="b"/>
              <a:pathLst>
                <a:path w="480" h="480" fill="none" extrusionOk="0">
                  <a:moveTo>
                    <a:pt x="0" y="227"/>
                  </a:moveTo>
                  <a:lnTo>
                    <a:pt x="0" y="227"/>
                  </a:lnTo>
                  <a:lnTo>
                    <a:pt x="0" y="328"/>
                  </a:lnTo>
                  <a:lnTo>
                    <a:pt x="51" y="404"/>
                  </a:lnTo>
                  <a:lnTo>
                    <a:pt x="127" y="454"/>
                  </a:lnTo>
                  <a:lnTo>
                    <a:pt x="227" y="480"/>
                  </a:lnTo>
                  <a:lnTo>
                    <a:pt x="227" y="480"/>
                  </a:lnTo>
                  <a:lnTo>
                    <a:pt x="328" y="454"/>
                  </a:lnTo>
                  <a:lnTo>
                    <a:pt x="404" y="404"/>
                  </a:lnTo>
                  <a:lnTo>
                    <a:pt x="454" y="328"/>
                  </a:lnTo>
                  <a:lnTo>
                    <a:pt x="480" y="227"/>
                  </a:lnTo>
                  <a:lnTo>
                    <a:pt x="480" y="227"/>
                  </a:lnTo>
                  <a:lnTo>
                    <a:pt x="454" y="152"/>
                  </a:lnTo>
                  <a:lnTo>
                    <a:pt x="404" y="76"/>
                  </a:lnTo>
                  <a:lnTo>
                    <a:pt x="328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152" y="0"/>
                  </a:lnTo>
                  <a:lnTo>
                    <a:pt x="76" y="51"/>
                  </a:lnTo>
                  <a:lnTo>
                    <a:pt x="0" y="127"/>
                  </a:lnTo>
                  <a:lnTo>
                    <a:pt x="0" y="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46"/>
            <p:cNvSpPr/>
            <p:nvPr/>
          </p:nvSpPr>
          <p:spPr>
            <a:xfrm>
              <a:off x="1786010" y="1132280"/>
              <a:ext cx="7033" cy="7033"/>
            </a:xfrm>
            <a:custGeom>
              <a:avLst/>
              <a:gdLst/>
              <a:ahLst/>
              <a:cxnLst/>
              <a:rect l="l" t="t" r="r" b="b"/>
              <a:pathLst>
                <a:path w="355" h="355" extrusionOk="0">
                  <a:moveTo>
                    <a:pt x="177" y="1"/>
                  </a:moveTo>
                  <a:lnTo>
                    <a:pt x="102" y="26"/>
                  </a:lnTo>
                  <a:lnTo>
                    <a:pt x="152" y="51"/>
                  </a:lnTo>
                  <a:lnTo>
                    <a:pt x="177" y="51"/>
                  </a:lnTo>
                  <a:lnTo>
                    <a:pt x="203" y="102"/>
                  </a:lnTo>
                  <a:lnTo>
                    <a:pt x="203" y="127"/>
                  </a:lnTo>
                  <a:lnTo>
                    <a:pt x="203" y="177"/>
                  </a:lnTo>
                  <a:lnTo>
                    <a:pt x="177" y="203"/>
                  </a:lnTo>
                  <a:lnTo>
                    <a:pt x="127" y="228"/>
                  </a:lnTo>
                  <a:lnTo>
                    <a:pt x="102" y="228"/>
                  </a:lnTo>
                  <a:lnTo>
                    <a:pt x="51" y="203"/>
                  </a:lnTo>
                  <a:lnTo>
                    <a:pt x="1" y="177"/>
                  </a:lnTo>
                  <a:lnTo>
                    <a:pt x="26" y="253"/>
                  </a:lnTo>
                  <a:lnTo>
                    <a:pt x="51" y="304"/>
                  </a:lnTo>
                  <a:lnTo>
                    <a:pt x="102" y="329"/>
                  </a:lnTo>
                  <a:lnTo>
                    <a:pt x="177" y="354"/>
                  </a:lnTo>
                  <a:lnTo>
                    <a:pt x="253" y="329"/>
                  </a:lnTo>
                  <a:lnTo>
                    <a:pt x="304" y="304"/>
                  </a:lnTo>
                  <a:lnTo>
                    <a:pt x="329" y="253"/>
                  </a:lnTo>
                  <a:lnTo>
                    <a:pt x="354" y="177"/>
                  </a:lnTo>
                  <a:lnTo>
                    <a:pt x="354" y="127"/>
                  </a:lnTo>
                  <a:lnTo>
                    <a:pt x="304" y="51"/>
                  </a:lnTo>
                  <a:lnTo>
                    <a:pt x="253" y="26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46"/>
            <p:cNvSpPr/>
            <p:nvPr/>
          </p:nvSpPr>
          <p:spPr>
            <a:xfrm>
              <a:off x="1786010" y="1132280"/>
              <a:ext cx="7033" cy="7033"/>
            </a:xfrm>
            <a:custGeom>
              <a:avLst/>
              <a:gdLst/>
              <a:ahLst/>
              <a:cxnLst/>
              <a:rect l="l" t="t" r="r" b="b"/>
              <a:pathLst>
                <a:path w="355" h="355" fill="none" extrusionOk="0">
                  <a:moveTo>
                    <a:pt x="177" y="1"/>
                  </a:moveTo>
                  <a:lnTo>
                    <a:pt x="177" y="1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52" y="51"/>
                  </a:lnTo>
                  <a:lnTo>
                    <a:pt x="177" y="51"/>
                  </a:lnTo>
                  <a:lnTo>
                    <a:pt x="203" y="102"/>
                  </a:lnTo>
                  <a:lnTo>
                    <a:pt x="203" y="127"/>
                  </a:lnTo>
                  <a:lnTo>
                    <a:pt x="203" y="127"/>
                  </a:lnTo>
                  <a:lnTo>
                    <a:pt x="203" y="177"/>
                  </a:lnTo>
                  <a:lnTo>
                    <a:pt x="177" y="203"/>
                  </a:lnTo>
                  <a:lnTo>
                    <a:pt x="127" y="228"/>
                  </a:lnTo>
                  <a:lnTo>
                    <a:pt x="102" y="228"/>
                  </a:lnTo>
                  <a:lnTo>
                    <a:pt x="102" y="228"/>
                  </a:lnTo>
                  <a:lnTo>
                    <a:pt x="102" y="228"/>
                  </a:lnTo>
                  <a:lnTo>
                    <a:pt x="102" y="228"/>
                  </a:lnTo>
                  <a:lnTo>
                    <a:pt x="51" y="203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26" y="253"/>
                  </a:lnTo>
                  <a:lnTo>
                    <a:pt x="51" y="304"/>
                  </a:lnTo>
                  <a:lnTo>
                    <a:pt x="102" y="329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253" y="329"/>
                  </a:lnTo>
                  <a:lnTo>
                    <a:pt x="304" y="304"/>
                  </a:lnTo>
                  <a:lnTo>
                    <a:pt x="329" y="253"/>
                  </a:lnTo>
                  <a:lnTo>
                    <a:pt x="354" y="177"/>
                  </a:lnTo>
                  <a:lnTo>
                    <a:pt x="354" y="177"/>
                  </a:lnTo>
                  <a:lnTo>
                    <a:pt x="354" y="127"/>
                  </a:lnTo>
                  <a:lnTo>
                    <a:pt x="304" y="51"/>
                  </a:lnTo>
                  <a:lnTo>
                    <a:pt x="253" y="26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46"/>
            <p:cNvSpPr/>
            <p:nvPr/>
          </p:nvSpPr>
          <p:spPr>
            <a:xfrm>
              <a:off x="1786010" y="1132796"/>
              <a:ext cx="4022" cy="4002"/>
            </a:xfrm>
            <a:custGeom>
              <a:avLst/>
              <a:gdLst/>
              <a:ahLst/>
              <a:cxnLst/>
              <a:rect l="l" t="t" r="r" b="b"/>
              <a:pathLst>
                <a:path w="203" h="202" extrusionOk="0">
                  <a:moveTo>
                    <a:pt x="51" y="0"/>
                  </a:moveTo>
                  <a:lnTo>
                    <a:pt x="26" y="25"/>
                  </a:lnTo>
                  <a:lnTo>
                    <a:pt x="1" y="76"/>
                  </a:lnTo>
                  <a:lnTo>
                    <a:pt x="1" y="101"/>
                  </a:lnTo>
                  <a:lnTo>
                    <a:pt x="1" y="151"/>
                  </a:lnTo>
                  <a:lnTo>
                    <a:pt x="26" y="177"/>
                  </a:lnTo>
                  <a:lnTo>
                    <a:pt x="51" y="202"/>
                  </a:lnTo>
                  <a:lnTo>
                    <a:pt x="127" y="202"/>
                  </a:lnTo>
                  <a:lnTo>
                    <a:pt x="177" y="177"/>
                  </a:lnTo>
                  <a:lnTo>
                    <a:pt x="203" y="151"/>
                  </a:lnTo>
                  <a:lnTo>
                    <a:pt x="203" y="101"/>
                  </a:lnTo>
                  <a:lnTo>
                    <a:pt x="203" y="76"/>
                  </a:lnTo>
                  <a:lnTo>
                    <a:pt x="177" y="25"/>
                  </a:lnTo>
                  <a:lnTo>
                    <a:pt x="152" y="25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46"/>
            <p:cNvSpPr/>
            <p:nvPr/>
          </p:nvSpPr>
          <p:spPr>
            <a:xfrm>
              <a:off x="1786010" y="1132796"/>
              <a:ext cx="4022" cy="4002"/>
            </a:xfrm>
            <a:custGeom>
              <a:avLst/>
              <a:gdLst/>
              <a:ahLst/>
              <a:cxnLst/>
              <a:rect l="l" t="t" r="r" b="b"/>
              <a:pathLst>
                <a:path w="203" h="202" fill="none" extrusionOk="0">
                  <a:moveTo>
                    <a:pt x="203" y="101"/>
                  </a:moveTo>
                  <a:lnTo>
                    <a:pt x="203" y="101"/>
                  </a:lnTo>
                  <a:lnTo>
                    <a:pt x="203" y="151"/>
                  </a:lnTo>
                  <a:lnTo>
                    <a:pt x="177" y="177"/>
                  </a:lnTo>
                  <a:lnTo>
                    <a:pt x="127" y="202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51" y="202"/>
                  </a:lnTo>
                  <a:lnTo>
                    <a:pt x="26" y="177"/>
                  </a:lnTo>
                  <a:lnTo>
                    <a:pt x="1" y="151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76"/>
                  </a:lnTo>
                  <a:lnTo>
                    <a:pt x="26" y="25"/>
                  </a:lnTo>
                  <a:lnTo>
                    <a:pt x="51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52" y="25"/>
                  </a:lnTo>
                  <a:lnTo>
                    <a:pt x="177" y="25"/>
                  </a:lnTo>
                  <a:lnTo>
                    <a:pt x="203" y="76"/>
                  </a:lnTo>
                  <a:lnTo>
                    <a:pt x="203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46"/>
            <p:cNvSpPr/>
            <p:nvPr/>
          </p:nvSpPr>
          <p:spPr>
            <a:xfrm>
              <a:off x="1787021" y="1133291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51" y="0"/>
                  </a:moveTo>
                  <a:lnTo>
                    <a:pt x="26" y="26"/>
                  </a:lnTo>
                  <a:lnTo>
                    <a:pt x="0" y="51"/>
                  </a:lnTo>
                  <a:lnTo>
                    <a:pt x="26" y="76"/>
                  </a:lnTo>
                  <a:lnTo>
                    <a:pt x="51" y="101"/>
                  </a:lnTo>
                  <a:lnTo>
                    <a:pt x="101" y="76"/>
                  </a:lnTo>
                  <a:lnTo>
                    <a:pt x="101" y="51"/>
                  </a:lnTo>
                  <a:lnTo>
                    <a:pt x="101" y="2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46"/>
            <p:cNvSpPr/>
            <p:nvPr/>
          </p:nvSpPr>
          <p:spPr>
            <a:xfrm>
              <a:off x="1787021" y="1133291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fill="none" extrusionOk="0">
                  <a:moveTo>
                    <a:pt x="51" y="0"/>
                  </a:moveTo>
                  <a:lnTo>
                    <a:pt x="51" y="0"/>
                  </a:lnTo>
                  <a:lnTo>
                    <a:pt x="26" y="26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6" y="76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101" y="76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101" y="26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46"/>
            <p:cNvSpPr/>
            <p:nvPr/>
          </p:nvSpPr>
          <p:spPr>
            <a:xfrm>
              <a:off x="1785020" y="1121284"/>
              <a:ext cx="9510" cy="10025"/>
            </a:xfrm>
            <a:custGeom>
              <a:avLst/>
              <a:gdLst/>
              <a:ahLst/>
              <a:cxnLst/>
              <a:rect l="l" t="t" r="r" b="b"/>
              <a:pathLst>
                <a:path w="480" h="506" extrusionOk="0">
                  <a:moveTo>
                    <a:pt x="253" y="1"/>
                  </a:moveTo>
                  <a:lnTo>
                    <a:pt x="152" y="26"/>
                  </a:lnTo>
                  <a:lnTo>
                    <a:pt x="76" y="76"/>
                  </a:lnTo>
                  <a:lnTo>
                    <a:pt x="26" y="152"/>
                  </a:lnTo>
                  <a:lnTo>
                    <a:pt x="0" y="253"/>
                  </a:lnTo>
                  <a:lnTo>
                    <a:pt x="26" y="354"/>
                  </a:lnTo>
                  <a:lnTo>
                    <a:pt x="76" y="430"/>
                  </a:lnTo>
                  <a:lnTo>
                    <a:pt x="152" y="480"/>
                  </a:lnTo>
                  <a:lnTo>
                    <a:pt x="227" y="505"/>
                  </a:lnTo>
                  <a:lnTo>
                    <a:pt x="328" y="480"/>
                  </a:lnTo>
                  <a:lnTo>
                    <a:pt x="404" y="430"/>
                  </a:lnTo>
                  <a:lnTo>
                    <a:pt x="454" y="354"/>
                  </a:lnTo>
                  <a:lnTo>
                    <a:pt x="480" y="253"/>
                  </a:lnTo>
                  <a:lnTo>
                    <a:pt x="480" y="152"/>
                  </a:lnTo>
                  <a:lnTo>
                    <a:pt x="429" y="76"/>
                  </a:lnTo>
                  <a:lnTo>
                    <a:pt x="328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46"/>
            <p:cNvSpPr/>
            <p:nvPr/>
          </p:nvSpPr>
          <p:spPr>
            <a:xfrm>
              <a:off x="1785020" y="1121284"/>
              <a:ext cx="9510" cy="10025"/>
            </a:xfrm>
            <a:custGeom>
              <a:avLst/>
              <a:gdLst/>
              <a:ahLst/>
              <a:cxnLst/>
              <a:rect l="l" t="t" r="r" b="b"/>
              <a:pathLst>
                <a:path w="480" h="506" fill="none" extrusionOk="0">
                  <a:moveTo>
                    <a:pt x="0" y="253"/>
                  </a:moveTo>
                  <a:lnTo>
                    <a:pt x="0" y="253"/>
                  </a:lnTo>
                  <a:lnTo>
                    <a:pt x="26" y="354"/>
                  </a:lnTo>
                  <a:lnTo>
                    <a:pt x="76" y="430"/>
                  </a:lnTo>
                  <a:lnTo>
                    <a:pt x="152" y="480"/>
                  </a:lnTo>
                  <a:lnTo>
                    <a:pt x="227" y="505"/>
                  </a:lnTo>
                  <a:lnTo>
                    <a:pt x="227" y="505"/>
                  </a:lnTo>
                  <a:lnTo>
                    <a:pt x="328" y="480"/>
                  </a:lnTo>
                  <a:lnTo>
                    <a:pt x="404" y="430"/>
                  </a:lnTo>
                  <a:lnTo>
                    <a:pt x="454" y="354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80" y="152"/>
                  </a:lnTo>
                  <a:lnTo>
                    <a:pt x="429" y="76"/>
                  </a:lnTo>
                  <a:lnTo>
                    <a:pt x="328" y="26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26"/>
                  </a:lnTo>
                  <a:lnTo>
                    <a:pt x="76" y="76"/>
                  </a:lnTo>
                  <a:lnTo>
                    <a:pt x="26" y="152"/>
                  </a:lnTo>
                  <a:lnTo>
                    <a:pt x="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46"/>
            <p:cNvSpPr/>
            <p:nvPr/>
          </p:nvSpPr>
          <p:spPr>
            <a:xfrm>
              <a:off x="1785020" y="1121284"/>
              <a:ext cx="9510" cy="10025"/>
            </a:xfrm>
            <a:custGeom>
              <a:avLst/>
              <a:gdLst/>
              <a:ahLst/>
              <a:cxnLst/>
              <a:rect l="l" t="t" r="r" b="b"/>
              <a:pathLst>
                <a:path w="480" h="506" extrusionOk="0">
                  <a:moveTo>
                    <a:pt x="253" y="1"/>
                  </a:moveTo>
                  <a:lnTo>
                    <a:pt x="152" y="26"/>
                  </a:lnTo>
                  <a:lnTo>
                    <a:pt x="76" y="76"/>
                  </a:lnTo>
                  <a:lnTo>
                    <a:pt x="26" y="152"/>
                  </a:lnTo>
                  <a:lnTo>
                    <a:pt x="0" y="253"/>
                  </a:lnTo>
                  <a:lnTo>
                    <a:pt x="26" y="354"/>
                  </a:lnTo>
                  <a:lnTo>
                    <a:pt x="76" y="430"/>
                  </a:lnTo>
                  <a:lnTo>
                    <a:pt x="152" y="480"/>
                  </a:lnTo>
                  <a:lnTo>
                    <a:pt x="227" y="505"/>
                  </a:lnTo>
                  <a:lnTo>
                    <a:pt x="328" y="480"/>
                  </a:lnTo>
                  <a:lnTo>
                    <a:pt x="404" y="430"/>
                  </a:lnTo>
                  <a:lnTo>
                    <a:pt x="454" y="354"/>
                  </a:lnTo>
                  <a:lnTo>
                    <a:pt x="480" y="253"/>
                  </a:lnTo>
                  <a:lnTo>
                    <a:pt x="480" y="152"/>
                  </a:lnTo>
                  <a:lnTo>
                    <a:pt x="429" y="76"/>
                  </a:lnTo>
                  <a:lnTo>
                    <a:pt x="328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46"/>
            <p:cNvSpPr/>
            <p:nvPr/>
          </p:nvSpPr>
          <p:spPr>
            <a:xfrm>
              <a:off x="1785020" y="1121284"/>
              <a:ext cx="9510" cy="10025"/>
            </a:xfrm>
            <a:custGeom>
              <a:avLst/>
              <a:gdLst/>
              <a:ahLst/>
              <a:cxnLst/>
              <a:rect l="l" t="t" r="r" b="b"/>
              <a:pathLst>
                <a:path w="480" h="506" fill="none" extrusionOk="0">
                  <a:moveTo>
                    <a:pt x="0" y="253"/>
                  </a:moveTo>
                  <a:lnTo>
                    <a:pt x="0" y="253"/>
                  </a:lnTo>
                  <a:lnTo>
                    <a:pt x="26" y="354"/>
                  </a:lnTo>
                  <a:lnTo>
                    <a:pt x="76" y="430"/>
                  </a:lnTo>
                  <a:lnTo>
                    <a:pt x="152" y="480"/>
                  </a:lnTo>
                  <a:lnTo>
                    <a:pt x="227" y="505"/>
                  </a:lnTo>
                  <a:lnTo>
                    <a:pt x="227" y="505"/>
                  </a:lnTo>
                  <a:lnTo>
                    <a:pt x="328" y="480"/>
                  </a:lnTo>
                  <a:lnTo>
                    <a:pt x="404" y="430"/>
                  </a:lnTo>
                  <a:lnTo>
                    <a:pt x="454" y="354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80" y="152"/>
                  </a:lnTo>
                  <a:lnTo>
                    <a:pt x="429" y="76"/>
                  </a:lnTo>
                  <a:lnTo>
                    <a:pt x="328" y="26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26"/>
                  </a:lnTo>
                  <a:lnTo>
                    <a:pt x="76" y="76"/>
                  </a:lnTo>
                  <a:lnTo>
                    <a:pt x="26" y="152"/>
                  </a:lnTo>
                  <a:lnTo>
                    <a:pt x="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46"/>
            <p:cNvSpPr/>
            <p:nvPr/>
          </p:nvSpPr>
          <p:spPr>
            <a:xfrm>
              <a:off x="1786526" y="1122790"/>
              <a:ext cx="6518" cy="7014"/>
            </a:xfrm>
            <a:custGeom>
              <a:avLst/>
              <a:gdLst/>
              <a:ahLst/>
              <a:cxnLst/>
              <a:rect l="l" t="t" r="r" b="b"/>
              <a:pathLst>
                <a:path w="329" h="354" extrusionOk="0">
                  <a:moveTo>
                    <a:pt x="177" y="0"/>
                  </a:moveTo>
                  <a:lnTo>
                    <a:pt x="76" y="26"/>
                  </a:lnTo>
                  <a:lnTo>
                    <a:pt x="126" y="26"/>
                  </a:lnTo>
                  <a:lnTo>
                    <a:pt x="151" y="51"/>
                  </a:lnTo>
                  <a:lnTo>
                    <a:pt x="177" y="76"/>
                  </a:lnTo>
                  <a:lnTo>
                    <a:pt x="177" y="127"/>
                  </a:lnTo>
                  <a:lnTo>
                    <a:pt x="177" y="177"/>
                  </a:lnTo>
                  <a:lnTo>
                    <a:pt x="151" y="202"/>
                  </a:lnTo>
                  <a:lnTo>
                    <a:pt x="126" y="228"/>
                  </a:lnTo>
                  <a:lnTo>
                    <a:pt x="76" y="228"/>
                  </a:lnTo>
                  <a:lnTo>
                    <a:pt x="25" y="202"/>
                  </a:lnTo>
                  <a:lnTo>
                    <a:pt x="0" y="177"/>
                  </a:lnTo>
                  <a:lnTo>
                    <a:pt x="0" y="228"/>
                  </a:lnTo>
                  <a:lnTo>
                    <a:pt x="51" y="303"/>
                  </a:lnTo>
                  <a:lnTo>
                    <a:pt x="101" y="328"/>
                  </a:lnTo>
                  <a:lnTo>
                    <a:pt x="151" y="354"/>
                  </a:lnTo>
                  <a:lnTo>
                    <a:pt x="177" y="354"/>
                  </a:lnTo>
                  <a:lnTo>
                    <a:pt x="227" y="328"/>
                  </a:lnTo>
                  <a:lnTo>
                    <a:pt x="278" y="303"/>
                  </a:lnTo>
                  <a:lnTo>
                    <a:pt x="328" y="253"/>
                  </a:lnTo>
                  <a:lnTo>
                    <a:pt x="328" y="177"/>
                  </a:lnTo>
                  <a:lnTo>
                    <a:pt x="328" y="101"/>
                  </a:lnTo>
                  <a:lnTo>
                    <a:pt x="278" y="51"/>
                  </a:lnTo>
                  <a:lnTo>
                    <a:pt x="227" y="2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46"/>
            <p:cNvSpPr/>
            <p:nvPr/>
          </p:nvSpPr>
          <p:spPr>
            <a:xfrm>
              <a:off x="1786526" y="1122790"/>
              <a:ext cx="6518" cy="7014"/>
            </a:xfrm>
            <a:custGeom>
              <a:avLst/>
              <a:gdLst/>
              <a:ahLst/>
              <a:cxnLst/>
              <a:rect l="l" t="t" r="r" b="b"/>
              <a:pathLst>
                <a:path w="329" h="354" fill="none" extrusionOk="0">
                  <a:moveTo>
                    <a:pt x="177" y="0"/>
                  </a:moveTo>
                  <a:lnTo>
                    <a:pt x="177" y="0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126" y="26"/>
                  </a:lnTo>
                  <a:lnTo>
                    <a:pt x="151" y="51"/>
                  </a:lnTo>
                  <a:lnTo>
                    <a:pt x="177" y="76"/>
                  </a:lnTo>
                  <a:lnTo>
                    <a:pt x="177" y="127"/>
                  </a:lnTo>
                  <a:lnTo>
                    <a:pt x="177" y="127"/>
                  </a:lnTo>
                  <a:lnTo>
                    <a:pt x="177" y="177"/>
                  </a:lnTo>
                  <a:lnTo>
                    <a:pt x="151" y="202"/>
                  </a:lnTo>
                  <a:lnTo>
                    <a:pt x="126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25" y="202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228"/>
                  </a:lnTo>
                  <a:lnTo>
                    <a:pt x="51" y="303"/>
                  </a:lnTo>
                  <a:lnTo>
                    <a:pt x="101" y="328"/>
                  </a:lnTo>
                  <a:lnTo>
                    <a:pt x="151" y="354"/>
                  </a:lnTo>
                  <a:lnTo>
                    <a:pt x="151" y="354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227" y="328"/>
                  </a:lnTo>
                  <a:lnTo>
                    <a:pt x="278" y="303"/>
                  </a:lnTo>
                  <a:lnTo>
                    <a:pt x="328" y="253"/>
                  </a:lnTo>
                  <a:lnTo>
                    <a:pt x="328" y="177"/>
                  </a:lnTo>
                  <a:lnTo>
                    <a:pt x="328" y="177"/>
                  </a:lnTo>
                  <a:lnTo>
                    <a:pt x="328" y="101"/>
                  </a:lnTo>
                  <a:lnTo>
                    <a:pt x="278" y="51"/>
                  </a:lnTo>
                  <a:lnTo>
                    <a:pt x="227" y="26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46"/>
            <p:cNvSpPr/>
            <p:nvPr/>
          </p:nvSpPr>
          <p:spPr>
            <a:xfrm>
              <a:off x="1786010" y="1123285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77" y="1"/>
                  </a:moveTo>
                  <a:lnTo>
                    <a:pt x="51" y="26"/>
                  </a:lnTo>
                  <a:lnTo>
                    <a:pt x="26" y="51"/>
                  </a:lnTo>
                  <a:lnTo>
                    <a:pt x="1" y="102"/>
                  </a:lnTo>
                  <a:lnTo>
                    <a:pt x="26" y="127"/>
                  </a:lnTo>
                  <a:lnTo>
                    <a:pt x="26" y="177"/>
                  </a:lnTo>
                  <a:lnTo>
                    <a:pt x="77" y="203"/>
                  </a:lnTo>
                  <a:lnTo>
                    <a:pt x="152" y="203"/>
                  </a:lnTo>
                  <a:lnTo>
                    <a:pt x="177" y="177"/>
                  </a:lnTo>
                  <a:lnTo>
                    <a:pt x="203" y="152"/>
                  </a:lnTo>
                  <a:lnTo>
                    <a:pt x="203" y="102"/>
                  </a:lnTo>
                  <a:lnTo>
                    <a:pt x="203" y="51"/>
                  </a:lnTo>
                  <a:lnTo>
                    <a:pt x="177" y="2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46"/>
            <p:cNvSpPr/>
            <p:nvPr/>
          </p:nvSpPr>
          <p:spPr>
            <a:xfrm>
              <a:off x="1786010" y="1123285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fill="none" extrusionOk="0">
                  <a:moveTo>
                    <a:pt x="203" y="102"/>
                  </a:moveTo>
                  <a:lnTo>
                    <a:pt x="203" y="102"/>
                  </a:lnTo>
                  <a:lnTo>
                    <a:pt x="203" y="152"/>
                  </a:lnTo>
                  <a:lnTo>
                    <a:pt x="177" y="177"/>
                  </a:lnTo>
                  <a:lnTo>
                    <a:pt x="152" y="203"/>
                  </a:lnTo>
                  <a:lnTo>
                    <a:pt x="102" y="203"/>
                  </a:lnTo>
                  <a:lnTo>
                    <a:pt x="102" y="203"/>
                  </a:lnTo>
                  <a:lnTo>
                    <a:pt x="77" y="203"/>
                  </a:lnTo>
                  <a:lnTo>
                    <a:pt x="26" y="177"/>
                  </a:lnTo>
                  <a:lnTo>
                    <a:pt x="26" y="127"/>
                  </a:lnTo>
                  <a:lnTo>
                    <a:pt x="1" y="102"/>
                  </a:lnTo>
                  <a:lnTo>
                    <a:pt x="1" y="102"/>
                  </a:lnTo>
                  <a:lnTo>
                    <a:pt x="26" y="51"/>
                  </a:lnTo>
                  <a:lnTo>
                    <a:pt x="51" y="26"/>
                  </a:lnTo>
                  <a:lnTo>
                    <a:pt x="77" y="1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52" y="1"/>
                  </a:lnTo>
                  <a:lnTo>
                    <a:pt x="177" y="26"/>
                  </a:lnTo>
                  <a:lnTo>
                    <a:pt x="203" y="51"/>
                  </a:lnTo>
                  <a:lnTo>
                    <a:pt x="203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46"/>
            <p:cNvSpPr/>
            <p:nvPr/>
          </p:nvSpPr>
          <p:spPr>
            <a:xfrm>
              <a:off x="1787516" y="1123780"/>
              <a:ext cx="1526" cy="2021"/>
            </a:xfrm>
            <a:custGeom>
              <a:avLst/>
              <a:gdLst/>
              <a:ahLst/>
              <a:cxnLst/>
              <a:rect l="l" t="t" r="r" b="b"/>
              <a:pathLst>
                <a:path w="77" h="102" extrusionOk="0">
                  <a:moveTo>
                    <a:pt x="1" y="1"/>
                  </a:moveTo>
                  <a:lnTo>
                    <a:pt x="1" y="51"/>
                  </a:lnTo>
                  <a:lnTo>
                    <a:pt x="1" y="77"/>
                  </a:lnTo>
                  <a:lnTo>
                    <a:pt x="51" y="102"/>
                  </a:lnTo>
                  <a:lnTo>
                    <a:pt x="76" y="77"/>
                  </a:lnTo>
                  <a:lnTo>
                    <a:pt x="76" y="51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46"/>
            <p:cNvSpPr/>
            <p:nvPr/>
          </p:nvSpPr>
          <p:spPr>
            <a:xfrm>
              <a:off x="1787516" y="1123780"/>
              <a:ext cx="1526" cy="2021"/>
            </a:xfrm>
            <a:custGeom>
              <a:avLst/>
              <a:gdLst/>
              <a:ahLst/>
              <a:cxnLst/>
              <a:rect l="l" t="t" r="r" b="b"/>
              <a:pathLst>
                <a:path w="77" h="102" fill="none" extrusionOk="0">
                  <a:moveTo>
                    <a:pt x="51" y="1"/>
                  </a:moveTo>
                  <a:lnTo>
                    <a:pt x="51" y="1"/>
                  </a:lnTo>
                  <a:lnTo>
                    <a:pt x="1" y="1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1" y="77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76" y="77"/>
                  </a:lnTo>
                  <a:lnTo>
                    <a:pt x="76" y="51"/>
                  </a:lnTo>
                  <a:lnTo>
                    <a:pt x="76" y="51"/>
                  </a:lnTo>
                  <a:lnTo>
                    <a:pt x="76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46"/>
            <p:cNvSpPr/>
            <p:nvPr/>
          </p:nvSpPr>
          <p:spPr>
            <a:xfrm>
              <a:off x="1784524" y="1140285"/>
              <a:ext cx="10005" cy="9510"/>
            </a:xfrm>
            <a:custGeom>
              <a:avLst/>
              <a:gdLst/>
              <a:ahLst/>
              <a:cxnLst/>
              <a:rect l="l" t="t" r="r" b="b"/>
              <a:pathLst>
                <a:path w="505" h="480" extrusionOk="0">
                  <a:moveTo>
                    <a:pt x="252" y="0"/>
                  </a:moveTo>
                  <a:lnTo>
                    <a:pt x="152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53"/>
                  </a:lnTo>
                  <a:lnTo>
                    <a:pt x="25" y="328"/>
                  </a:lnTo>
                  <a:lnTo>
                    <a:pt x="76" y="404"/>
                  </a:lnTo>
                  <a:lnTo>
                    <a:pt x="152" y="480"/>
                  </a:lnTo>
                  <a:lnTo>
                    <a:pt x="353" y="480"/>
                  </a:lnTo>
                  <a:lnTo>
                    <a:pt x="429" y="429"/>
                  </a:lnTo>
                  <a:lnTo>
                    <a:pt x="479" y="354"/>
                  </a:lnTo>
                  <a:lnTo>
                    <a:pt x="505" y="253"/>
                  </a:lnTo>
                  <a:lnTo>
                    <a:pt x="479" y="152"/>
                  </a:lnTo>
                  <a:lnTo>
                    <a:pt x="429" y="76"/>
                  </a:lnTo>
                  <a:lnTo>
                    <a:pt x="353" y="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46"/>
            <p:cNvSpPr/>
            <p:nvPr/>
          </p:nvSpPr>
          <p:spPr>
            <a:xfrm>
              <a:off x="1784524" y="1140285"/>
              <a:ext cx="10005" cy="9510"/>
            </a:xfrm>
            <a:custGeom>
              <a:avLst/>
              <a:gdLst/>
              <a:ahLst/>
              <a:cxnLst/>
              <a:rect l="l" t="t" r="r" b="b"/>
              <a:pathLst>
                <a:path w="505" h="480" fill="none" extrusionOk="0">
                  <a:moveTo>
                    <a:pt x="0" y="253"/>
                  </a:moveTo>
                  <a:lnTo>
                    <a:pt x="0" y="253"/>
                  </a:lnTo>
                  <a:lnTo>
                    <a:pt x="25" y="328"/>
                  </a:lnTo>
                  <a:lnTo>
                    <a:pt x="76" y="404"/>
                  </a:lnTo>
                  <a:lnTo>
                    <a:pt x="152" y="480"/>
                  </a:lnTo>
                  <a:lnTo>
                    <a:pt x="252" y="480"/>
                  </a:lnTo>
                  <a:lnTo>
                    <a:pt x="252" y="480"/>
                  </a:lnTo>
                  <a:lnTo>
                    <a:pt x="353" y="480"/>
                  </a:lnTo>
                  <a:lnTo>
                    <a:pt x="429" y="429"/>
                  </a:lnTo>
                  <a:lnTo>
                    <a:pt x="479" y="354"/>
                  </a:lnTo>
                  <a:lnTo>
                    <a:pt x="505" y="253"/>
                  </a:lnTo>
                  <a:lnTo>
                    <a:pt x="505" y="253"/>
                  </a:lnTo>
                  <a:lnTo>
                    <a:pt x="479" y="152"/>
                  </a:lnTo>
                  <a:lnTo>
                    <a:pt x="429" y="76"/>
                  </a:lnTo>
                  <a:lnTo>
                    <a:pt x="353" y="26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152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46"/>
            <p:cNvSpPr/>
            <p:nvPr/>
          </p:nvSpPr>
          <p:spPr>
            <a:xfrm>
              <a:off x="1784524" y="1140285"/>
              <a:ext cx="10005" cy="9510"/>
            </a:xfrm>
            <a:custGeom>
              <a:avLst/>
              <a:gdLst/>
              <a:ahLst/>
              <a:cxnLst/>
              <a:rect l="l" t="t" r="r" b="b"/>
              <a:pathLst>
                <a:path w="505" h="480" extrusionOk="0">
                  <a:moveTo>
                    <a:pt x="252" y="0"/>
                  </a:moveTo>
                  <a:lnTo>
                    <a:pt x="152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53"/>
                  </a:lnTo>
                  <a:lnTo>
                    <a:pt x="25" y="328"/>
                  </a:lnTo>
                  <a:lnTo>
                    <a:pt x="76" y="404"/>
                  </a:lnTo>
                  <a:lnTo>
                    <a:pt x="152" y="480"/>
                  </a:lnTo>
                  <a:lnTo>
                    <a:pt x="353" y="480"/>
                  </a:lnTo>
                  <a:lnTo>
                    <a:pt x="429" y="429"/>
                  </a:lnTo>
                  <a:lnTo>
                    <a:pt x="479" y="354"/>
                  </a:lnTo>
                  <a:lnTo>
                    <a:pt x="505" y="253"/>
                  </a:lnTo>
                  <a:lnTo>
                    <a:pt x="479" y="152"/>
                  </a:lnTo>
                  <a:lnTo>
                    <a:pt x="429" y="76"/>
                  </a:lnTo>
                  <a:lnTo>
                    <a:pt x="353" y="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46"/>
            <p:cNvSpPr/>
            <p:nvPr/>
          </p:nvSpPr>
          <p:spPr>
            <a:xfrm>
              <a:off x="1784524" y="1140285"/>
              <a:ext cx="10005" cy="9510"/>
            </a:xfrm>
            <a:custGeom>
              <a:avLst/>
              <a:gdLst/>
              <a:ahLst/>
              <a:cxnLst/>
              <a:rect l="l" t="t" r="r" b="b"/>
              <a:pathLst>
                <a:path w="505" h="480" fill="none" extrusionOk="0">
                  <a:moveTo>
                    <a:pt x="0" y="253"/>
                  </a:moveTo>
                  <a:lnTo>
                    <a:pt x="0" y="253"/>
                  </a:lnTo>
                  <a:lnTo>
                    <a:pt x="25" y="328"/>
                  </a:lnTo>
                  <a:lnTo>
                    <a:pt x="76" y="404"/>
                  </a:lnTo>
                  <a:lnTo>
                    <a:pt x="152" y="480"/>
                  </a:lnTo>
                  <a:lnTo>
                    <a:pt x="252" y="480"/>
                  </a:lnTo>
                  <a:lnTo>
                    <a:pt x="252" y="480"/>
                  </a:lnTo>
                  <a:lnTo>
                    <a:pt x="353" y="480"/>
                  </a:lnTo>
                  <a:lnTo>
                    <a:pt x="429" y="429"/>
                  </a:lnTo>
                  <a:lnTo>
                    <a:pt x="479" y="354"/>
                  </a:lnTo>
                  <a:lnTo>
                    <a:pt x="505" y="253"/>
                  </a:lnTo>
                  <a:lnTo>
                    <a:pt x="505" y="253"/>
                  </a:lnTo>
                  <a:lnTo>
                    <a:pt x="479" y="152"/>
                  </a:lnTo>
                  <a:lnTo>
                    <a:pt x="429" y="76"/>
                  </a:lnTo>
                  <a:lnTo>
                    <a:pt x="353" y="26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152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46"/>
            <p:cNvSpPr/>
            <p:nvPr/>
          </p:nvSpPr>
          <p:spPr>
            <a:xfrm>
              <a:off x="1786010" y="1141791"/>
              <a:ext cx="7033" cy="6518"/>
            </a:xfrm>
            <a:custGeom>
              <a:avLst/>
              <a:gdLst/>
              <a:ahLst/>
              <a:cxnLst/>
              <a:rect l="l" t="t" r="r" b="b"/>
              <a:pathLst>
                <a:path w="355" h="329" extrusionOk="0">
                  <a:moveTo>
                    <a:pt x="177" y="0"/>
                  </a:moveTo>
                  <a:lnTo>
                    <a:pt x="77" y="25"/>
                  </a:lnTo>
                  <a:lnTo>
                    <a:pt x="127" y="25"/>
                  </a:lnTo>
                  <a:lnTo>
                    <a:pt x="152" y="51"/>
                  </a:lnTo>
                  <a:lnTo>
                    <a:pt x="177" y="76"/>
                  </a:lnTo>
                  <a:lnTo>
                    <a:pt x="203" y="126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27" y="202"/>
                  </a:lnTo>
                  <a:lnTo>
                    <a:pt x="26" y="202"/>
                  </a:lnTo>
                  <a:lnTo>
                    <a:pt x="1" y="152"/>
                  </a:lnTo>
                  <a:lnTo>
                    <a:pt x="26" y="227"/>
                  </a:lnTo>
                  <a:lnTo>
                    <a:pt x="51" y="278"/>
                  </a:lnTo>
                  <a:lnTo>
                    <a:pt x="102" y="328"/>
                  </a:lnTo>
                  <a:lnTo>
                    <a:pt x="253" y="328"/>
                  </a:lnTo>
                  <a:lnTo>
                    <a:pt x="304" y="278"/>
                  </a:lnTo>
                  <a:lnTo>
                    <a:pt x="329" y="227"/>
                  </a:lnTo>
                  <a:lnTo>
                    <a:pt x="354" y="177"/>
                  </a:lnTo>
                  <a:lnTo>
                    <a:pt x="329" y="101"/>
                  </a:lnTo>
                  <a:lnTo>
                    <a:pt x="304" y="51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46"/>
            <p:cNvSpPr/>
            <p:nvPr/>
          </p:nvSpPr>
          <p:spPr>
            <a:xfrm>
              <a:off x="1786010" y="1141791"/>
              <a:ext cx="7033" cy="6518"/>
            </a:xfrm>
            <a:custGeom>
              <a:avLst/>
              <a:gdLst/>
              <a:ahLst/>
              <a:cxnLst/>
              <a:rect l="l" t="t" r="r" b="b"/>
              <a:pathLst>
                <a:path w="355" h="329" fill="none" extrusionOk="0">
                  <a:moveTo>
                    <a:pt x="177" y="0"/>
                  </a:moveTo>
                  <a:lnTo>
                    <a:pt x="177" y="0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27" y="25"/>
                  </a:lnTo>
                  <a:lnTo>
                    <a:pt x="152" y="51"/>
                  </a:lnTo>
                  <a:lnTo>
                    <a:pt x="177" y="76"/>
                  </a:lnTo>
                  <a:lnTo>
                    <a:pt x="203" y="126"/>
                  </a:lnTo>
                  <a:lnTo>
                    <a:pt x="203" y="126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27" y="202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26" y="20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26" y="227"/>
                  </a:lnTo>
                  <a:lnTo>
                    <a:pt x="51" y="278"/>
                  </a:lnTo>
                  <a:lnTo>
                    <a:pt x="102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253" y="328"/>
                  </a:lnTo>
                  <a:lnTo>
                    <a:pt x="304" y="278"/>
                  </a:lnTo>
                  <a:lnTo>
                    <a:pt x="329" y="227"/>
                  </a:lnTo>
                  <a:lnTo>
                    <a:pt x="354" y="177"/>
                  </a:lnTo>
                  <a:lnTo>
                    <a:pt x="354" y="177"/>
                  </a:lnTo>
                  <a:lnTo>
                    <a:pt x="329" y="101"/>
                  </a:lnTo>
                  <a:lnTo>
                    <a:pt x="304" y="51"/>
                  </a:lnTo>
                  <a:lnTo>
                    <a:pt x="253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46"/>
            <p:cNvSpPr/>
            <p:nvPr/>
          </p:nvSpPr>
          <p:spPr>
            <a:xfrm>
              <a:off x="1786010" y="1142287"/>
              <a:ext cx="4022" cy="3527"/>
            </a:xfrm>
            <a:custGeom>
              <a:avLst/>
              <a:gdLst/>
              <a:ahLst/>
              <a:cxnLst/>
              <a:rect l="l" t="t" r="r" b="b"/>
              <a:pathLst>
                <a:path w="203" h="178" extrusionOk="0">
                  <a:moveTo>
                    <a:pt x="51" y="0"/>
                  </a:moveTo>
                  <a:lnTo>
                    <a:pt x="26" y="26"/>
                  </a:lnTo>
                  <a:lnTo>
                    <a:pt x="1" y="51"/>
                  </a:lnTo>
                  <a:lnTo>
                    <a:pt x="1" y="76"/>
                  </a:lnTo>
                  <a:lnTo>
                    <a:pt x="1" y="127"/>
                  </a:lnTo>
                  <a:lnTo>
                    <a:pt x="26" y="152"/>
                  </a:lnTo>
                  <a:lnTo>
                    <a:pt x="51" y="177"/>
                  </a:lnTo>
                  <a:lnTo>
                    <a:pt x="127" y="177"/>
                  </a:lnTo>
                  <a:lnTo>
                    <a:pt x="152" y="152"/>
                  </a:lnTo>
                  <a:lnTo>
                    <a:pt x="177" y="127"/>
                  </a:lnTo>
                  <a:lnTo>
                    <a:pt x="203" y="101"/>
                  </a:lnTo>
                  <a:lnTo>
                    <a:pt x="177" y="51"/>
                  </a:lnTo>
                  <a:lnTo>
                    <a:pt x="152" y="2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46"/>
            <p:cNvSpPr/>
            <p:nvPr/>
          </p:nvSpPr>
          <p:spPr>
            <a:xfrm>
              <a:off x="1786010" y="1142287"/>
              <a:ext cx="4022" cy="3527"/>
            </a:xfrm>
            <a:custGeom>
              <a:avLst/>
              <a:gdLst/>
              <a:ahLst/>
              <a:cxnLst/>
              <a:rect l="l" t="t" r="r" b="b"/>
              <a:pathLst>
                <a:path w="203" h="178" fill="none" extrusionOk="0">
                  <a:moveTo>
                    <a:pt x="203" y="101"/>
                  </a:moveTo>
                  <a:lnTo>
                    <a:pt x="203" y="101"/>
                  </a:lnTo>
                  <a:lnTo>
                    <a:pt x="177" y="127"/>
                  </a:lnTo>
                  <a:lnTo>
                    <a:pt x="152" y="152"/>
                  </a:lnTo>
                  <a:lnTo>
                    <a:pt x="127" y="177"/>
                  </a:lnTo>
                  <a:lnTo>
                    <a:pt x="102" y="177"/>
                  </a:lnTo>
                  <a:lnTo>
                    <a:pt x="102" y="177"/>
                  </a:lnTo>
                  <a:lnTo>
                    <a:pt x="51" y="177"/>
                  </a:lnTo>
                  <a:lnTo>
                    <a:pt x="26" y="152"/>
                  </a:lnTo>
                  <a:lnTo>
                    <a:pt x="1" y="127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1" y="51"/>
                  </a:lnTo>
                  <a:lnTo>
                    <a:pt x="26" y="26"/>
                  </a:lnTo>
                  <a:lnTo>
                    <a:pt x="51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27" y="0"/>
                  </a:lnTo>
                  <a:lnTo>
                    <a:pt x="152" y="26"/>
                  </a:lnTo>
                  <a:lnTo>
                    <a:pt x="177" y="51"/>
                  </a:lnTo>
                  <a:lnTo>
                    <a:pt x="203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46"/>
            <p:cNvSpPr/>
            <p:nvPr/>
          </p:nvSpPr>
          <p:spPr>
            <a:xfrm>
              <a:off x="1787021" y="1142287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51" y="0"/>
                  </a:moveTo>
                  <a:lnTo>
                    <a:pt x="26" y="26"/>
                  </a:lnTo>
                  <a:lnTo>
                    <a:pt x="0" y="51"/>
                  </a:lnTo>
                  <a:lnTo>
                    <a:pt x="26" y="101"/>
                  </a:lnTo>
                  <a:lnTo>
                    <a:pt x="76" y="101"/>
                  </a:lnTo>
                  <a:lnTo>
                    <a:pt x="101" y="51"/>
                  </a:lnTo>
                  <a:lnTo>
                    <a:pt x="76" y="2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46"/>
            <p:cNvSpPr/>
            <p:nvPr/>
          </p:nvSpPr>
          <p:spPr>
            <a:xfrm>
              <a:off x="1787021" y="1142287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fill="none" extrusionOk="0">
                  <a:moveTo>
                    <a:pt x="51" y="0"/>
                  </a:moveTo>
                  <a:lnTo>
                    <a:pt x="51" y="0"/>
                  </a:lnTo>
                  <a:lnTo>
                    <a:pt x="26" y="26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6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76" y="101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76" y="26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46"/>
            <p:cNvSpPr/>
            <p:nvPr/>
          </p:nvSpPr>
          <p:spPr>
            <a:xfrm>
              <a:off x="1784524" y="1159287"/>
              <a:ext cx="9510" cy="9510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152" y="0"/>
                  </a:moveTo>
                  <a:lnTo>
                    <a:pt x="76" y="51"/>
                  </a:lnTo>
                  <a:lnTo>
                    <a:pt x="0" y="126"/>
                  </a:lnTo>
                  <a:lnTo>
                    <a:pt x="0" y="227"/>
                  </a:lnTo>
                  <a:lnTo>
                    <a:pt x="0" y="328"/>
                  </a:lnTo>
                  <a:lnTo>
                    <a:pt x="51" y="404"/>
                  </a:lnTo>
                  <a:lnTo>
                    <a:pt x="126" y="454"/>
                  </a:lnTo>
                  <a:lnTo>
                    <a:pt x="227" y="480"/>
                  </a:lnTo>
                  <a:lnTo>
                    <a:pt x="328" y="454"/>
                  </a:lnTo>
                  <a:lnTo>
                    <a:pt x="404" y="404"/>
                  </a:lnTo>
                  <a:lnTo>
                    <a:pt x="454" y="328"/>
                  </a:lnTo>
                  <a:lnTo>
                    <a:pt x="479" y="227"/>
                  </a:lnTo>
                  <a:lnTo>
                    <a:pt x="454" y="152"/>
                  </a:lnTo>
                  <a:lnTo>
                    <a:pt x="404" y="76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46"/>
            <p:cNvSpPr/>
            <p:nvPr/>
          </p:nvSpPr>
          <p:spPr>
            <a:xfrm>
              <a:off x="1784524" y="1159287"/>
              <a:ext cx="9510" cy="9510"/>
            </a:xfrm>
            <a:custGeom>
              <a:avLst/>
              <a:gdLst/>
              <a:ahLst/>
              <a:cxnLst/>
              <a:rect l="l" t="t" r="r" b="b"/>
              <a:pathLst>
                <a:path w="480" h="480" fill="none" extrusionOk="0">
                  <a:moveTo>
                    <a:pt x="0" y="227"/>
                  </a:moveTo>
                  <a:lnTo>
                    <a:pt x="0" y="227"/>
                  </a:lnTo>
                  <a:lnTo>
                    <a:pt x="0" y="328"/>
                  </a:lnTo>
                  <a:lnTo>
                    <a:pt x="51" y="404"/>
                  </a:lnTo>
                  <a:lnTo>
                    <a:pt x="126" y="454"/>
                  </a:lnTo>
                  <a:lnTo>
                    <a:pt x="227" y="480"/>
                  </a:lnTo>
                  <a:lnTo>
                    <a:pt x="227" y="480"/>
                  </a:lnTo>
                  <a:lnTo>
                    <a:pt x="328" y="454"/>
                  </a:lnTo>
                  <a:lnTo>
                    <a:pt x="404" y="404"/>
                  </a:lnTo>
                  <a:lnTo>
                    <a:pt x="454" y="328"/>
                  </a:lnTo>
                  <a:lnTo>
                    <a:pt x="479" y="227"/>
                  </a:lnTo>
                  <a:lnTo>
                    <a:pt x="479" y="227"/>
                  </a:lnTo>
                  <a:lnTo>
                    <a:pt x="454" y="152"/>
                  </a:lnTo>
                  <a:lnTo>
                    <a:pt x="404" y="76"/>
                  </a:lnTo>
                  <a:lnTo>
                    <a:pt x="328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152" y="0"/>
                  </a:lnTo>
                  <a:lnTo>
                    <a:pt x="76" y="51"/>
                  </a:lnTo>
                  <a:lnTo>
                    <a:pt x="0" y="126"/>
                  </a:lnTo>
                  <a:lnTo>
                    <a:pt x="0" y="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46"/>
            <p:cNvSpPr/>
            <p:nvPr/>
          </p:nvSpPr>
          <p:spPr>
            <a:xfrm>
              <a:off x="1784524" y="1159287"/>
              <a:ext cx="9510" cy="9510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152" y="0"/>
                  </a:moveTo>
                  <a:lnTo>
                    <a:pt x="76" y="51"/>
                  </a:lnTo>
                  <a:lnTo>
                    <a:pt x="0" y="126"/>
                  </a:lnTo>
                  <a:lnTo>
                    <a:pt x="0" y="227"/>
                  </a:lnTo>
                  <a:lnTo>
                    <a:pt x="0" y="328"/>
                  </a:lnTo>
                  <a:lnTo>
                    <a:pt x="51" y="404"/>
                  </a:lnTo>
                  <a:lnTo>
                    <a:pt x="126" y="454"/>
                  </a:lnTo>
                  <a:lnTo>
                    <a:pt x="227" y="480"/>
                  </a:lnTo>
                  <a:lnTo>
                    <a:pt x="328" y="454"/>
                  </a:lnTo>
                  <a:lnTo>
                    <a:pt x="404" y="404"/>
                  </a:lnTo>
                  <a:lnTo>
                    <a:pt x="454" y="328"/>
                  </a:lnTo>
                  <a:lnTo>
                    <a:pt x="479" y="227"/>
                  </a:lnTo>
                  <a:lnTo>
                    <a:pt x="454" y="152"/>
                  </a:lnTo>
                  <a:lnTo>
                    <a:pt x="404" y="76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46"/>
            <p:cNvSpPr/>
            <p:nvPr/>
          </p:nvSpPr>
          <p:spPr>
            <a:xfrm>
              <a:off x="1784524" y="1159287"/>
              <a:ext cx="9510" cy="9510"/>
            </a:xfrm>
            <a:custGeom>
              <a:avLst/>
              <a:gdLst/>
              <a:ahLst/>
              <a:cxnLst/>
              <a:rect l="l" t="t" r="r" b="b"/>
              <a:pathLst>
                <a:path w="480" h="480" fill="none" extrusionOk="0">
                  <a:moveTo>
                    <a:pt x="0" y="227"/>
                  </a:moveTo>
                  <a:lnTo>
                    <a:pt x="0" y="227"/>
                  </a:lnTo>
                  <a:lnTo>
                    <a:pt x="0" y="328"/>
                  </a:lnTo>
                  <a:lnTo>
                    <a:pt x="51" y="404"/>
                  </a:lnTo>
                  <a:lnTo>
                    <a:pt x="126" y="454"/>
                  </a:lnTo>
                  <a:lnTo>
                    <a:pt x="227" y="480"/>
                  </a:lnTo>
                  <a:lnTo>
                    <a:pt x="227" y="480"/>
                  </a:lnTo>
                  <a:lnTo>
                    <a:pt x="328" y="454"/>
                  </a:lnTo>
                  <a:lnTo>
                    <a:pt x="404" y="404"/>
                  </a:lnTo>
                  <a:lnTo>
                    <a:pt x="454" y="328"/>
                  </a:lnTo>
                  <a:lnTo>
                    <a:pt x="479" y="227"/>
                  </a:lnTo>
                  <a:lnTo>
                    <a:pt x="479" y="227"/>
                  </a:lnTo>
                  <a:lnTo>
                    <a:pt x="454" y="152"/>
                  </a:lnTo>
                  <a:lnTo>
                    <a:pt x="404" y="76"/>
                  </a:lnTo>
                  <a:lnTo>
                    <a:pt x="328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152" y="0"/>
                  </a:lnTo>
                  <a:lnTo>
                    <a:pt x="76" y="51"/>
                  </a:lnTo>
                  <a:lnTo>
                    <a:pt x="0" y="126"/>
                  </a:lnTo>
                  <a:lnTo>
                    <a:pt x="0" y="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46"/>
            <p:cNvSpPr/>
            <p:nvPr/>
          </p:nvSpPr>
          <p:spPr>
            <a:xfrm>
              <a:off x="1785515" y="1160278"/>
              <a:ext cx="7014" cy="7014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77" y="1"/>
                  </a:moveTo>
                  <a:lnTo>
                    <a:pt x="102" y="26"/>
                  </a:lnTo>
                  <a:lnTo>
                    <a:pt x="152" y="51"/>
                  </a:lnTo>
                  <a:lnTo>
                    <a:pt x="177" y="51"/>
                  </a:lnTo>
                  <a:lnTo>
                    <a:pt x="202" y="102"/>
                  </a:lnTo>
                  <a:lnTo>
                    <a:pt x="202" y="127"/>
                  </a:lnTo>
                  <a:lnTo>
                    <a:pt x="202" y="177"/>
                  </a:lnTo>
                  <a:lnTo>
                    <a:pt x="177" y="203"/>
                  </a:lnTo>
                  <a:lnTo>
                    <a:pt x="152" y="228"/>
                  </a:lnTo>
                  <a:lnTo>
                    <a:pt x="102" y="228"/>
                  </a:lnTo>
                  <a:lnTo>
                    <a:pt x="51" y="203"/>
                  </a:lnTo>
                  <a:lnTo>
                    <a:pt x="1" y="177"/>
                  </a:lnTo>
                  <a:lnTo>
                    <a:pt x="26" y="253"/>
                  </a:lnTo>
                  <a:lnTo>
                    <a:pt x="51" y="303"/>
                  </a:lnTo>
                  <a:lnTo>
                    <a:pt x="127" y="329"/>
                  </a:lnTo>
                  <a:lnTo>
                    <a:pt x="177" y="354"/>
                  </a:lnTo>
                  <a:lnTo>
                    <a:pt x="253" y="329"/>
                  </a:lnTo>
                  <a:lnTo>
                    <a:pt x="303" y="303"/>
                  </a:lnTo>
                  <a:lnTo>
                    <a:pt x="354" y="253"/>
                  </a:lnTo>
                  <a:lnTo>
                    <a:pt x="354" y="177"/>
                  </a:lnTo>
                  <a:lnTo>
                    <a:pt x="354" y="127"/>
                  </a:lnTo>
                  <a:lnTo>
                    <a:pt x="303" y="51"/>
                  </a:lnTo>
                  <a:lnTo>
                    <a:pt x="253" y="26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46"/>
            <p:cNvSpPr/>
            <p:nvPr/>
          </p:nvSpPr>
          <p:spPr>
            <a:xfrm>
              <a:off x="1785515" y="1160278"/>
              <a:ext cx="7014" cy="7014"/>
            </a:xfrm>
            <a:custGeom>
              <a:avLst/>
              <a:gdLst/>
              <a:ahLst/>
              <a:cxnLst/>
              <a:rect l="l" t="t" r="r" b="b"/>
              <a:pathLst>
                <a:path w="354" h="354" fill="none" extrusionOk="0">
                  <a:moveTo>
                    <a:pt x="177" y="1"/>
                  </a:moveTo>
                  <a:lnTo>
                    <a:pt x="177" y="1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52" y="51"/>
                  </a:lnTo>
                  <a:lnTo>
                    <a:pt x="177" y="51"/>
                  </a:lnTo>
                  <a:lnTo>
                    <a:pt x="202" y="102"/>
                  </a:lnTo>
                  <a:lnTo>
                    <a:pt x="202" y="127"/>
                  </a:lnTo>
                  <a:lnTo>
                    <a:pt x="202" y="127"/>
                  </a:lnTo>
                  <a:lnTo>
                    <a:pt x="202" y="177"/>
                  </a:lnTo>
                  <a:lnTo>
                    <a:pt x="177" y="203"/>
                  </a:lnTo>
                  <a:lnTo>
                    <a:pt x="152" y="228"/>
                  </a:lnTo>
                  <a:lnTo>
                    <a:pt x="102" y="228"/>
                  </a:lnTo>
                  <a:lnTo>
                    <a:pt x="102" y="228"/>
                  </a:lnTo>
                  <a:lnTo>
                    <a:pt x="102" y="228"/>
                  </a:lnTo>
                  <a:lnTo>
                    <a:pt x="102" y="228"/>
                  </a:lnTo>
                  <a:lnTo>
                    <a:pt x="51" y="203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26" y="253"/>
                  </a:lnTo>
                  <a:lnTo>
                    <a:pt x="51" y="303"/>
                  </a:lnTo>
                  <a:lnTo>
                    <a:pt x="127" y="329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253" y="329"/>
                  </a:lnTo>
                  <a:lnTo>
                    <a:pt x="303" y="303"/>
                  </a:lnTo>
                  <a:lnTo>
                    <a:pt x="354" y="253"/>
                  </a:lnTo>
                  <a:lnTo>
                    <a:pt x="354" y="177"/>
                  </a:lnTo>
                  <a:lnTo>
                    <a:pt x="354" y="177"/>
                  </a:lnTo>
                  <a:lnTo>
                    <a:pt x="354" y="127"/>
                  </a:lnTo>
                  <a:lnTo>
                    <a:pt x="303" y="51"/>
                  </a:lnTo>
                  <a:lnTo>
                    <a:pt x="253" y="26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46"/>
            <p:cNvSpPr/>
            <p:nvPr/>
          </p:nvSpPr>
          <p:spPr>
            <a:xfrm>
              <a:off x="1785515" y="1160773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76" y="1"/>
                  </a:moveTo>
                  <a:lnTo>
                    <a:pt x="26" y="26"/>
                  </a:lnTo>
                  <a:lnTo>
                    <a:pt x="1" y="77"/>
                  </a:lnTo>
                  <a:lnTo>
                    <a:pt x="1" y="102"/>
                  </a:lnTo>
                  <a:lnTo>
                    <a:pt x="1" y="152"/>
                  </a:lnTo>
                  <a:lnTo>
                    <a:pt x="26" y="178"/>
                  </a:lnTo>
                  <a:lnTo>
                    <a:pt x="51" y="203"/>
                  </a:lnTo>
                  <a:lnTo>
                    <a:pt x="127" y="203"/>
                  </a:lnTo>
                  <a:lnTo>
                    <a:pt x="177" y="178"/>
                  </a:lnTo>
                  <a:lnTo>
                    <a:pt x="202" y="152"/>
                  </a:lnTo>
                  <a:lnTo>
                    <a:pt x="202" y="102"/>
                  </a:lnTo>
                  <a:lnTo>
                    <a:pt x="202" y="77"/>
                  </a:lnTo>
                  <a:lnTo>
                    <a:pt x="177" y="26"/>
                  </a:lnTo>
                  <a:lnTo>
                    <a:pt x="152" y="26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46"/>
            <p:cNvSpPr/>
            <p:nvPr/>
          </p:nvSpPr>
          <p:spPr>
            <a:xfrm>
              <a:off x="1785515" y="1160773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fill="none" extrusionOk="0">
                  <a:moveTo>
                    <a:pt x="202" y="102"/>
                  </a:moveTo>
                  <a:lnTo>
                    <a:pt x="202" y="102"/>
                  </a:lnTo>
                  <a:lnTo>
                    <a:pt x="202" y="152"/>
                  </a:lnTo>
                  <a:lnTo>
                    <a:pt x="177" y="178"/>
                  </a:lnTo>
                  <a:lnTo>
                    <a:pt x="127" y="203"/>
                  </a:lnTo>
                  <a:lnTo>
                    <a:pt x="102" y="203"/>
                  </a:lnTo>
                  <a:lnTo>
                    <a:pt x="102" y="203"/>
                  </a:lnTo>
                  <a:lnTo>
                    <a:pt x="51" y="203"/>
                  </a:lnTo>
                  <a:lnTo>
                    <a:pt x="26" y="178"/>
                  </a:lnTo>
                  <a:lnTo>
                    <a:pt x="1" y="152"/>
                  </a:lnTo>
                  <a:lnTo>
                    <a:pt x="1" y="102"/>
                  </a:lnTo>
                  <a:lnTo>
                    <a:pt x="1" y="102"/>
                  </a:lnTo>
                  <a:lnTo>
                    <a:pt x="1" y="77"/>
                  </a:lnTo>
                  <a:lnTo>
                    <a:pt x="26" y="26"/>
                  </a:lnTo>
                  <a:lnTo>
                    <a:pt x="76" y="1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52" y="26"/>
                  </a:lnTo>
                  <a:lnTo>
                    <a:pt x="177" y="26"/>
                  </a:lnTo>
                  <a:lnTo>
                    <a:pt x="202" y="77"/>
                  </a:lnTo>
                  <a:lnTo>
                    <a:pt x="202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46"/>
            <p:cNvSpPr/>
            <p:nvPr/>
          </p:nvSpPr>
          <p:spPr>
            <a:xfrm>
              <a:off x="1786526" y="1161288"/>
              <a:ext cx="2001" cy="2021"/>
            </a:xfrm>
            <a:custGeom>
              <a:avLst/>
              <a:gdLst/>
              <a:ahLst/>
              <a:cxnLst/>
              <a:rect l="l" t="t" r="r" b="b"/>
              <a:pathLst>
                <a:path w="101" h="102" extrusionOk="0">
                  <a:moveTo>
                    <a:pt x="51" y="0"/>
                  </a:moveTo>
                  <a:lnTo>
                    <a:pt x="25" y="25"/>
                  </a:lnTo>
                  <a:lnTo>
                    <a:pt x="0" y="51"/>
                  </a:lnTo>
                  <a:lnTo>
                    <a:pt x="25" y="76"/>
                  </a:lnTo>
                  <a:lnTo>
                    <a:pt x="51" y="101"/>
                  </a:lnTo>
                  <a:lnTo>
                    <a:pt x="101" y="76"/>
                  </a:lnTo>
                  <a:lnTo>
                    <a:pt x="101" y="51"/>
                  </a:lnTo>
                  <a:lnTo>
                    <a:pt x="101" y="2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46"/>
            <p:cNvSpPr/>
            <p:nvPr/>
          </p:nvSpPr>
          <p:spPr>
            <a:xfrm>
              <a:off x="1786526" y="1161288"/>
              <a:ext cx="2001" cy="2021"/>
            </a:xfrm>
            <a:custGeom>
              <a:avLst/>
              <a:gdLst/>
              <a:ahLst/>
              <a:cxnLst/>
              <a:rect l="l" t="t" r="r" b="b"/>
              <a:pathLst>
                <a:path w="101" h="102" fill="none" extrusionOk="0">
                  <a:moveTo>
                    <a:pt x="51" y="0"/>
                  </a:moveTo>
                  <a:lnTo>
                    <a:pt x="51" y="0"/>
                  </a:lnTo>
                  <a:lnTo>
                    <a:pt x="25" y="25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5" y="76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101" y="76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101" y="25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46"/>
            <p:cNvSpPr/>
            <p:nvPr/>
          </p:nvSpPr>
          <p:spPr>
            <a:xfrm>
              <a:off x="1784524" y="1149281"/>
              <a:ext cx="9510" cy="10025"/>
            </a:xfrm>
            <a:custGeom>
              <a:avLst/>
              <a:gdLst/>
              <a:ahLst/>
              <a:cxnLst/>
              <a:rect l="l" t="t" r="r" b="b"/>
              <a:pathLst>
                <a:path w="480" h="506" extrusionOk="0">
                  <a:moveTo>
                    <a:pt x="252" y="1"/>
                  </a:moveTo>
                  <a:lnTo>
                    <a:pt x="152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53"/>
                  </a:lnTo>
                  <a:lnTo>
                    <a:pt x="25" y="354"/>
                  </a:lnTo>
                  <a:lnTo>
                    <a:pt x="76" y="430"/>
                  </a:lnTo>
                  <a:lnTo>
                    <a:pt x="152" y="480"/>
                  </a:lnTo>
                  <a:lnTo>
                    <a:pt x="227" y="505"/>
                  </a:lnTo>
                  <a:lnTo>
                    <a:pt x="328" y="480"/>
                  </a:lnTo>
                  <a:lnTo>
                    <a:pt x="404" y="430"/>
                  </a:lnTo>
                  <a:lnTo>
                    <a:pt x="454" y="354"/>
                  </a:lnTo>
                  <a:lnTo>
                    <a:pt x="479" y="253"/>
                  </a:lnTo>
                  <a:lnTo>
                    <a:pt x="479" y="152"/>
                  </a:lnTo>
                  <a:lnTo>
                    <a:pt x="429" y="76"/>
                  </a:lnTo>
                  <a:lnTo>
                    <a:pt x="353" y="2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46"/>
            <p:cNvSpPr/>
            <p:nvPr/>
          </p:nvSpPr>
          <p:spPr>
            <a:xfrm>
              <a:off x="1784524" y="1149281"/>
              <a:ext cx="9510" cy="10025"/>
            </a:xfrm>
            <a:custGeom>
              <a:avLst/>
              <a:gdLst/>
              <a:ahLst/>
              <a:cxnLst/>
              <a:rect l="l" t="t" r="r" b="b"/>
              <a:pathLst>
                <a:path w="480" h="506" fill="none" extrusionOk="0">
                  <a:moveTo>
                    <a:pt x="0" y="253"/>
                  </a:moveTo>
                  <a:lnTo>
                    <a:pt x="0" y="253"/>
                  </a:lnTo>
                  <a:lnTo>
                    <a:pt x="25" y="354"/>
                  </a:lnTo>
                  <a:lnTo>
                    <a:pt x="76" y="430"/>
                  </a:lnTo>
                  <a:lnTo>
                    <a:pt x="152" y="480"/>
                  </a:lnTo>
                  <a:lnTo>
                    <a:pt x="227" y="505"/>
                  </a:lnTo>
                  <a:lnTo>
                    <a:pt x="227" y="505"/>
                  </a:lnTo>
                  <a:lnTo>
                    <a:pt x="328" y="480"/>
                  </a:lnTo>
                  <a:lnTo>
                    <a:pt x="404" y="430"/>
                  </a:lnTo>
                  <a:lnTo>
                    <a:pt x="454" y="354"/>
                  </a:lnTo>
                  <a:lnTo>
                    <a:pt x="479" y="253"/>
                  </a:lnTo>
                  <a:lnTo>
                    <a:pt x="479" y="253"/>
                  </a:lnTo>
                  <a:lnTo>
                    <a:pt x="479" y="152"/>
                  </a:lnTo>
                  <a:lnTo>
                    <a:pt x="429" y="76"/>
                  </a:lnTo>
                  <a:lnTo>
                    <a:pt x="353" y="26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152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46"/>
            <p:cNvSpPr/>
            <p:nvPr/>
          </p:nvSpPr>
          <p:spPr>
            <a:xfrm>
              <a:off x="1784524" y="1149281"/>
              <a:ext cx="9510" cy="10025"/>
            </a:xfrm>
            <a:custGeom>
              <a:avLst/>
              <a:gdLst/>
              <a:ahLst/>
              <a:cxnLst/>
              <a:rect l="l" t="t" r="r" b="b"/>
              <a:pathLst>
                <a:path w="480" h="506" extrusionOk="0">
                  <a:moveTo>
                    <a:pt x="252" y="1"/>
                  </a:moveTo>
                  <a:lnTo>
                    <a:pt x="152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53"/>
                  </a:lnTo>
                  <a:lnTo>
                    <a:pt x="25" y="354"/>
                  </a:lnTo>
                  <a:lnTo>
                    <a:pt x="76" y="430"/>
                  </a:lnTo>
                  <a:lnTo>
                    <a:pt x="152" y="480"/>
                  </a:lnTo>
                  <a:lnTo>
                    <a:pt x="227" y="505"/>
                  </a:lnTo>
                  <a:lnTo>
                    <a:pt x="328" y="480"/>
                  </a:lnTo>
                  <a:lnTo>
                    <a:pt x="404" y="430"/>
                  </a:lnTo>
                  <a:lnTo>
                    <a:pt x="454" y="354"/>
                  </a:lnTo>
                  <a:lnTo>
                    <a:pt x="479" y="253"/>
                  </a:lnTo>
                  <a:lnTo>
                    <a:pt x="479" y="152"/>
                  </a:lnTo>
                  <a:lnTo>
                    <a:pt x="429" y="76"/>
                  </a:lnTo>
                  <a:lnTo>
                    <a:pt x="353" y="2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46"/>
            <p:cNvSpPr/>
            <p:nvPr/>
          </p:nvSpPr>
          <p:spPr>
            <a:xfrm>
              <a:off x="1784524" y="1149281"/>
              <a:ext cx="9510" cy="10025"/>
            </a:xfrm>
            <a:custGeom>
              <a:avLst/>
              <a:gdLst/>
              <a:ahLst/>
              <a:cxnLst/>
              <a:rect l="l" t="t" r="r" b="b"/>
              <a:pathLst>
                <a:path w="480" h="506" fill="none" extrusionOk="0">
                  <a:moveTo>
                    <a:pt x="0" y="253"/>
                  </a:moveTo>
                  <a:lnTo>
                    <a:pt x="0" y="253"/>
                  </a:lnTo>
                  <a:lnTo>
                    <a:pt x="25" y="354"/>
                  </a:lnTo>
                  <a:lnTo>
                    <a:pt x="76" y="430"/>
                  </a:lnTo>
                  <a:lnTo>
                    <a:pt x="152" y="480"/>
                  </a:lnTo>
                  <a:lnTo>
                    <a:pt x="227" y="505"/>
                  </a:lnTo>
                  <a:lnTo>
                    <a:pt x="227" y="505"/>
                  </a:lnTo>
                  <a:lnTo>
                    <a:pt x="328" y="480"/>
                  </a:lnTo>
                  <a:lnTo>
                    <a:pt x="404" y="430"/>
                  </a:lnTo>
                  <a:lnTo>
                    <a:pt x="454" y="354"/>
                  </a:lnTo>
                  <a:lnTo>
                    <a:pt x="479" y="253"/>
                  </a:lnTo>
                  <a:lnTo>
                    <a:pt x="479" y="253"/>
                  </a:lnTo>
                  <a:lnTo>
                    <a:pt x="479" y="152"/>
                  </a:lnTo>
                  <a:lnTo>
                    <a:pt x="429" y="76"/>
                  </a:lnTo>
                  <a:lnTo>
                    <a:pt x="353" y="26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152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46"/>
            <p:cNvSpPr/>
            <p:nvPr/>
          </p:nvSpPr>
          <p:spPr>
            <a:xfrm>
              <a:off x="1786010" y="1150787"/>
              <a:ext cx="6518" cy="7014"/>
            </a:xfrm>
            <a:custGeom>
              <a:avLst/>
              <a:gdLst/>
              <a:ahLst/>
              <a:cxnLst/>
              <a:rect l="l" t="t" r="r" b="b"/>
              <a:pathLst>
                <a:path w="329" h="354" extrusionOk="0">
                  <a:moveTo>
                    <a:pt x="177" y="0"/>
                  </a:moveTo>
                  <a:lnTo>
                    <a:pt x="77" y="26"/>
                  </a:lnTo>
                  <a:lnTo>
                    <a:pt x="127" y="26"/>
                  </a:lnTo>
                  <a:lnTo>
                    <a:pt x="152" y="51"/>
                  </a:lnTo>
                  <a:lnTo>
                    <a:pt x="177" y="76"/>
                  </a:lnTo>
                  <a:lnTo>
                    <a:pt x="177" y="126"/>
                  </a:lnTo>
                  <a:lnTo>
                    <a:pt x="177" y="177"/>
                  </a:lnTo>
                  <a:lnTo>
                    <a:pt x="152" y="202"/>
                  </a:lnTo>
                  <a:lnTo>
                    <a:pt x="127" y="227"/>
                  </a:lnTo>
                  <a:lnTo>
                    <a:pt x="77" y="227"/>
                  </a:lnTo>
                  <a:lnTo>
                    <a:pt x="26" y="202"/>
                  </a:lnTo>
                  <a:lnTo>
                    <a:pt x="1" y="177"/>
                  </a:lnTo>
                  <a:lnTo>
                    <a:pt x="1" y="227"/>
                  </a:lnTo>
                  <a:lnTo>
                    <a:pt x="51" y="303"/>
                  </a:lnTo>
                  <a:lnTo>
                    <a:pt x="102" y="328"/>
                  </a:lnTo>
                  <a:lnTo>
                    <a:pt x="152" y="354"/>
                  </a:lnTo>
                  <a:lnTo>
                    <a:pt x="177" y="354"/>
                  </a:lnTo>
                  <a:lnTo>
                    <a:pt x="228" y="328"/>
                  </a:lnTo>
                  <a:lnTo>
                    <a:pt x="278" y="303"/>
                  </a:lnTo>
                  <a:lnTo>
                    <a:pt x="329" y="253"/>
                  </a:lnTo>
                  <a:lnTo>
                    <a:pt x="329" y="177"/>
                  </a:lnTo>
                  <a:lnTo>
                    <a:pt x="329" y="101"/>
                  </a:lnTo>
                  <a:lnTo>
                    <a:pt x="278" y="51"/>
                  </a:lnTo>
                  <a:lnTo>
                    <a:pt x="228" y="2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46"/>
            <p:cNvSpPr/>
            <p:nvPr/>
          </p:nvSpPr>
          <p:spPr>
            <a:xfrm>
              <a:off x="1786010" y="1150787"/>
              <a:ext cx="6518" cy="7014"/>
            </a:xfrm>
            <a:custGeom>
              <a:avLst/>
              <a:gdLst/>
              <a:ahLst/>
              <a:cxnLst/>
              <a:rect l="l" t="t" r="r" b="b"/>
              <a:pathLst>
                <a:path w="329" h="354" fill="none" extrusionOk="0">
                  <a:moveTo>
                    <a:pt x="177" y="0"/>
                  </a:moveTo>
                  <a:lnTo>
                    <a:pt x="177" y="0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127" y="26"/>
                  </a:lnTo>
                  <a:lnTo>
                    <a:pt x="152" y="51"/>
                  </a:lnTo>
                  <a:lnTo>
                    <a:pt x="177" y="76"/>
                  </a:lnTo>
                  <a:lnTo>
                    <a:pt x="177" y="126"/>
                  </a:lnTo>
                  <a:lnTo>
                    <a:pt x="177" y="126"/>
                  </a:lnTo>
                  <a:lnTo>
                    <a:pt x="177" y="177"/>
                  </a:lnTo>
                  <a:lnTo>
                    <a:pt x="152" y="202"/>
                  </a:lnTo>
                  <a:lnTo>
                    <a:pt x="127" y="227"/>
                  </a:lnTo>
                  <a:lnTo>
                    <a:pt x="77" y="227"/>
                  </a:lnTo>
                  <a:lnTo>
                    <a:pt x="77" y="227"/>
                  </a:lnTo>
                  <a:lnTo>
                    <a:pt x="77" y="227"/>
                  </a:lnTo>
                  <a:lnTo>
                    <a:pt x="77" y="227"/>
                  </a:lnTo>
                  <a:lnTo>
                    <a:pt x="26" y="202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227"/>
                  </a:lnTo>
                  <a:lnTo>
                    <a:pt x="51" y="303"/>
                  </a:lnTo>
                  <a:lnTo>
                    <a:pt x="102" y="328"/>
                  </a:lnTo>
                  <a:lnTo>
                    <a:pt x="152" y="354"/>
                  </a:lnTo>
                  <a:lnTo>
                    <a:pt x="152" y="354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228" y="328"/>
                  </a:lnTo>
                  <a:lnTo>
                    <a:pt x="278" y="303"/>
                  </a:lnTo>
                  <a:lnTo>
                    <a:pt x="329" y="253"/>
                  </a:lnTo>
                  <a:lnTo>
                    <a:pt x="329" y="177"/>
                  </a:lnTo>
                  <a:lnTo>
                    <a:pt x="329" y="177"/>
                  </a:lnTo>
                  <a:lnTo>
                    <a:pt x="329" y="101"/>
                  </a:lnTo>
                  <a:lnTo>
                    <a:pt x="278" y="51"/>
                  </a:lnTo>
                  <a:lnTo>
                    <a:pt x="228" y="26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46"/>
            <p:cNvSpPr/>
            <p:nvPr/>
          </p:nvSpPr>
          <p:spPr>
            <a:xfrm>
              <a:off x="1785515" y="1151282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76" y="1"/>
                  </a:moveTo>
                  <a:lnTo>
                    <a:pt x="51" y="26"/>
                  </a:lnTo>
                  <a:lnTo>
                    <a:pt x="26" y="51"/>
                  </a:lnTo>
                  <a:lnTo>
                    <a:pt x="1" y="101"/>
                  </a:lnTo>
                  <a:lnTo>
                    <a:pt x="26" y="127"/>
                  </a:lnTo>
                  <a:lnTo>
                    <a:pt x="26" y="177"/>
                  </a:lnTo>
                  <a:lnTo>
                    <a:pt x="76" y="202"/>
                  </a:lnTo>
                  <a:lnTo>
                    <a:pt x="152" y="202"/>
                  </a:lnTo>
                  <a:lnTo>
                    <a:pt x="177" y="177"/>
                  </a:lnTo>
                  <a:lnTo>
                    <a:pt x="202" y="152"/>
                  </a:lnTo>
                  <a:lnTo>
                    <a:pt x="202" y="101"/>
                  </a:lnTo>
                  <a:lnTo>
                    <a:pt x="202" y="51"/>
                  </a:lnTo>
                  <a:lnTo>
                    <a:pt x="177" y="2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46"/>
            <p:cNvSpPr/>
            <p:nvPr/>
          </p:nvSpPr>
          <p:spPr>
            <a:xfrm>
              <a:off x="1785515" y="1151282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fill="none" extrusionOk="0">
                  <a:moveTo>
                    <a:pt x="202" y="101"/>
                  </a:moveTo>
                  <a:lnTo>
                    <a:pt x="202" y="101"/>
                  </a:lnTo>
                  <a:lnTo>
                    <a:pt x="202" y="152"/>
                  </a:lnTo>
                  <a:lnTo>
                    <a:pt x="177" y="177"/>
                  </a:lnTo>
                  <a:lnTo>
                    <a:pt x="152" y="202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76" y="202"/>
                  </a:lnTo>
                  <a:lnTo>
                    <a:pt x="26" y="177"/>
                  </a:lnTo>
                  <a:lnTo>
                    <a:pt x="26" y="127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26" y="51"/>
                  </a:lnTo>
                  <a:lnTo>
                    <a:pt x="51" y="26"/>
                  </a:lnTo>
                  <a:lnTo>
                    <a:pt x="76" y="1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52" y="1"/>
                  </a:lnTo>
                  <a:lnTo>
                    <a:pt x="177" y="26"/>
                  </a:lnTo>
                  <a:lnTo>
                    <a:pt x="202" y="51"/>
                  </a:lnTo>
                  <a:lnTo>
                    <a:pt x="202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46"/>
            <p:cNvSpPr/>
            <p:nvPr/>
          </p:nvSpPr>
          <p:spPr>
            <a:xfrm>
              <a:off x="1787021" y="1151778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0" y="1"/>
                  </a:moveTo>
                  <a:lnTo>
                    <a:pt x="0" y="51"/>
                  </a:lnTo>
                  <a:lnTo>
                    <a:pt x="0" y="76"/>
                  </a:lnTo>
                  <a:lnTo>
                    <a:pt x="51" y="102"/>
                  </a:lnTo>
                  <a:lnTo>
                    <a:pt x="76" y="76"/>
                  </a:lnTo>
                  <a:lnTo>
                    <a:pt x="101" y="51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46"/>
            <p:cNvSpPr/>
            <p:nvPr/>
          </p:nvSpPr>
          <p:spPr>
            <a:xfrm>
              <a:off x="1787021" y="1151778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fill="none" extrusionOk="0">
                  <a:moveTo>
                    <a:pt x="51" y="1"/>
                  </a:moveTo>
                  <a:lnTo>
                    <a:pt x="51" y="1"/>
                  </a:lnTo>
                  <a:lnTo>
                    <a:pt x="0" y="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76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76" y="76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76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46"/>
            <p:cNvSpPr/>
            <p:nvPr/>
          </p:nvSpPr>
          <p:spPr>
            <a:xfrm>
              <a:off x="1784009" y="1168283"/>
              <a:ext cx="10025" cy="9510"/>
            </a:xfrm>
            <a:custGeom>
              <a:avLst/>
              <a:gdLst/>
              <a:ahLst/>
              <a:cxnLst/>
              <a:rect l="l" t="t" r="r" b="b"/>
              <a:pathLst>
                <a:path w="506" h="480" extrusionOk="0">
                  <a:moveTo>
                    <a:pt x="253" y="0"/>
                  </a:moveTo>
                  <a:lnTo>
                    <a:pt x="152" y="26"/>
                  </a:lnTo>
                  <a:lnTo>
                    <a:pt x="77" y="76"/>
                  </a:lnTo>
                  <a:lnTo>
                    <a:pt x="26" y="152"/>
                  </a:lnTo>
                  <a:lnTo>
                    <a:pt x="1" y="253"/>
                  </a:lnTo>
                  <a:lnTo>
                    <a:pt x="26" y="328"/>
                  </a:lnTo>
                  <a:lnTo>
                    <a:pt x="77" y="404"/>
                  </a:lnTo>
                  <a:lnTo>
                    <a:pt x="152" y="480"/>
                  </a:lnTo>
                  <a:lnTo>
                    <a:pt x="354" y="480"/>
                  </a:lnTo>
                  <a:lnTo>
                    <a:pt x="430" y="429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30" y="76"/>
                  </a:lnTo>
                  <a:lnTo>
                    <a:pt x="354" y="26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46"/>
            <p:cNvSpPr/>
            <p:nvPr/>
          </p:nvSpPr>
          <p:spPr>
            <a:xfrm>
              <a:off x="1784009" y="1168283"/>
              <a:ext cx="10025" cy="9510"/>
            </a:xfrm>
            <a:custGeom>
              <a:avLst/>
              <a:gdLst/>
              <a:ahLst/>
              <a:cxnLst/>
              <a:rect l="l" t="t" r="r" b="b"/>
              <a:pathLst>
                <a:path w="506" h="480" fill="none" extrusionOk="0">
                  <a:moveTo>
                    <a:pt x="1" y="253"/>
                  </a:moveTo>
                  <a:lnTo>
                    <a:pt x="1" y="253"/>
                  </a:lnTo>
                  <a:lnTo>
                    <a:pt x="26" y="328"/>
                  </a:lnTo>
                  <a:lnTo>
                    <a:pt x="77" y="404"/>
                  </a:lnTo>
                  <a:lnTo>
                    <a:pt x="152" y="480"/>
                  </a:lnTo>
                  <a:lnTo>
                    <a:pt x="253" y="480"/>
                  </a:lnTo>
                  <a:lnTo>
                    <a:pt x="253" y="480"/>
                  </a:lnTo>
                  <a:lnTo>
                    <a:pt x="354" y="480"/>
                  </a:lnTo>
                  <a:lnTo>
                    <a:pt x="430" y="429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30" y="76"/>
                  </a:lnTo>
                  <a:lnTo>
                    <a:pt x="354" y="26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152" y="26"/>
                  </a:lnTo>
                  <a:lnTo>
                    <a:pt x="77" y="76"/>
                  </a:lnTo>
                  <a:lnTo>
                    <a:pt x="26" y="152"/>
                  </a:lnTo>
                  <a:lnTo>
                    <a:pt x="1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46"/>
            <p:cNvSpPr/>
            <p:nvPr/>
          </p:nvSpPr>
          <p:spPr>
            <a:xfrm>
              <a:off x="1784009" y="1168283"/>
              <a:ext cx="10025" cy="9510"/>
            </a:xfrm>
            <a:custGeom>
              <a:avLst/>
              <a:gdLst/>
              <a:ahLst/>
              <a:cxnLst/>
              <a:rect l="l" t="t" r="r" b="b"/>
              <a:pathLst>
                <a:path w="506" h="480" extrusionOk="0">
                  <a:moveTo>
                    <a:pt x="253" y="0"/>
                  </a:moveTo>
                  <a:lnTo>
                    <a:pt x="152" y="26"/>
                  </a:lnTo>
                  <a:lnTo>
                    <a:pt x="77" y="76"/>
                  </a:lnTo>
                  <a:lnTo>
                    <a:pt x="26" y="152"/>
                  </a:lnTo>
                  <a:lnTo>
                    <a:pt x="1" y="253"/>
                  </a:lnTo>
                  <a:lnTo>
                    <a:pt x="26" y="328"/>
                  </a:lnTo>
                  <a:lnTo>
                    <a:pt x="77" y="404"/>
                  </a:lnTo>
                  <a:lnTo>
                    <a:pt x="152" y="480"/>
                  </a:lnTo>
                  <a:lnTo>
                    <a:pt x="354" y="480"/>
                  </a:lnTo>
                  <a:lnTo>
                    <a:pt x="430" y="429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30" y="76"/>
                  </a:lnTo>
                  <a:lnTo>
                    <a:pt x="354" y="26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46"/>
            <p:cNvSpPr/>
            <p:nvPr/>
          </p:nvSpPr>
          <p:spPr>
            <a:xfrm>
              <a:off x="1784009" y="1168283"/>
              <a:ext cx="10025" cy="9510"/>
            </a:xfrm>
            <a:custGeom>
              <a:avLst/>
              <a:gdLst/>
              <a:ahLst/>
              <a:cxnLst/>
              <a:rect l="l" t="t" r="r" b="b"/>
              <a:pathLst>
                <a:path w="506" h="480" fill="none" extrusionOk="0">
                  <a:moveTo>
                    <a:pt x="1" y="253"/>
                  </a:moveTo>
                  <a:lnTo>
                    <a:pt x="1" y="253"/>
                  </a:lnTo>
                  <a:lnTo>
                    <a:pt x="26" y="328"/>
                  </a:lnTo>
                  <a:lnTo>
                    <a:pt x="77" y="404"/>
                  </a:lnTo>
                  <a:lnTo>
                    <a:pt x="152" y="480"/>
                  </a:lnTo>
                  <a:lnTo>
                    <a:pt x="253" y="480"/>
                  </a:lnTo>
                  <a:lnTo>
                    <a:pt x="253" y="480"/>
                  </a:lnTo>
                  <a:lnTo>
                    <a:pt x="354" y="480"/>
                  </a:lnTo>
                  <a:lnTo>
                    <a:pt x="430" y="429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30" y="76"/>
                  </a:lnTo>
                  <a:lnTo>
                    <a:pt x="354" y="26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152" y="26"/>
                  </a:lnTo>
                  <a:lnTo>
                    <a:pt x="77" y="76"/>
                  </a:lnTo>
                  <a:lnTo>
                    <a:pt x="26" y="152"/>
                  </a:lnTo>
                  <a:lnTo>
                    <a:pt x="1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46"/>
            <p:cNvSpPr/>
            <p:nvPr/>
          </p:nvSpPr>
          <p:spPr>
            <a:xfrm>
              <a:off x="1785515" y="1169789"/>
              <a:ext cx="7014" cy="6518"/>
            </a:xfrm>
            <a:custGeom>
              <a:avLst/>
              <a:gdLst/>
              <a:ahLst/>
              <a:cxnLst/>
              <a:rect l="l" t="t" r="r" b="b"/>
              <a:pathLst>
                <a:path w="354" h="329" extrusionOk="0">
                  <a:moveTo>
                    <a:pt x="177" y="0"/>
                  </a:moveTo>
                  <a:lnTo>
                    <a:pt x="102" y="25"/>
                  </a:lnTo>
                  <a:lnTo>
                    <a:pt x="127" y="25"/>
                  </a:lnTo>
                  <a:lnTo>
                    <a:pt x="177" y="50"/>
                  </a:lnTo>
                  <a:lnTo>
                    <a:pt x="177" y="76"/>
                  </a:lnTo>
                  <a:lnTo>
                    <a:pt x="202" y="126"/>
                  </a:lnTo>
                  <a:lnTo>
                    <a:pt x="177" y="151"/>
                  </a:lnTo>
                  <a:lnTo>
                    <a:pt x="152" y="177"/>
                  </a:lnTo>
                  <a:lnTo>
                    <a:pt x="127" y="202"/>
                  </a:lnTo>
                  <a:lnTo>
                    <a:pt x="51" y="202"/>
                  </a:lnTo>
                  <a:lnTo>
                    <a:pt x="1" y="151"/>
                  </a:lnTo>
                  <a:lnTo>
                    <a:pt x="26" y="227"/>
                  </a:lnTo>
                  <a:lnTo>
                    <a:pt x="51" y="278"/>
                  </a:lnTo>
                  <a:lnTo>
                    <a:pt x="102" y="328"/>
                  </a:lnTo>
                  <a:lnTo>
                    <a:pt x="253" y="328"/>
                  </a:lnTo>
                  <a:lnTo>
                    <a:pt x="303" y="278"/>
                  </a:lnTo>
                  <a:lnTo>
                    <a:pt x="329" y="227"/>
                  </a:lnTo>
                  <a:lnTo>
                    <a:pt x="354" y="177"/>
                  </a:lnTo>
                  <a:lnTo>
                    <a:pt x="329" y="101"/>
                  </a:lnTo>
                  <a:lnTo>
                    <a:pt x="303" y="5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46"/>
            <p:cNvSpPr/>
            <p:nvPr/>
          </p:nvSpPr>
          <p:spPr>
            <a:xfrm>
              <a:off x="1785515" y="1169789"/>
              <a:ext cx="7014" cy="6518"/>
            </a:xfrm>
            <a:custGeom>
              <a:avLst/>
              <a:gdLst/>
              <a:ahLst/>
              <a:cxnLst/>
              <a:rect l="l" t="t" r="r" b="b"/>
              <a:pathLst>
                <a:path w="354" h="329" fill="none" extrusionOk="0">
                  <a:moveTo>
                    <a:pt x="177" y="0"/>
                  </a:moveTo>
                  <a:lnTo>
                    <a:pt x="177" y="0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27" y="25"/>
                  </a:lnTo>
                  <a:lnTo>
                    <a:pt x="177" y="50"/>
                  </a:lnTo>
                  <a:lnTo>
                    <a:pt x="177" y="76"/>
                  </a:lnTo>
                  <a:lnTo>
                    <a:pt x="202" y="126"/>
                  </a:lnTo>
                  <a:lnTo>
                    <a:pt x="202" y="126"/>
                  </a:lnTo>
                  <a:lnTo>
                    <a:pt x="177" y="151"/>
                  </a:lnTo>
                  <a:lnTo>
                    <a:pt x="152" y="177"/>
                  </a:lnTo>
                  <a:lnTo>
                    <a:pt x="127" y="202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51" y="202"/>
                  </a:lnTo>
                  <a:lnTo>
                    <a:pt x="1" y="151"/>
                  </a:lnTo>
                  <a:lnTo>
                    <a:pt x="1" y="151"/>
                  </a:lnTo>
                  <a:lnTo>
                    <a:pt x="1" y="151"/>
                  </a:lnTo>
                  <a:lnTo>
                    <a:pt x="1" y="151"/>
                  </a:lnTo>
                  <a:lnTo>
                    <a:pt x="26" y="227"/>
                  </a:lnTo>
                  <a:lnTo>
                    <a:pt x="51" y="278"/>
                  </a:lnTo>
                  <a:lnTo>
                    <a:pt x="102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253" y="328"/>
                  </a:lnTo>
                  <a:lnTo>
                    <a:pt x="303" y="278"/>
                  </a:lnTo>
                  <a:lnTo>
                    <a:pt x="329" y="227"/>
                  </a:lnTo>
                  <a:lnTo>
                    <a:pt x="354" y="177"/>
                  </a:lnTo>
                  <a:lnTo>
                    <a:pt x="354" y="177"/>
                  </a:lnTo>
                  <a:lnTo>
                    <a:pt x="329" y="101"/>
                  </a:lnTo>
                  <a:lnTo>
                    <a:pt x="303" y="50"/>
                  </a:lnTo>
                  <a:lnTo>
                    <a:pt x="253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46"/>
            <p:cNvSpPr/>
            <p:nvPr/>
          </p:nvSpPr>
          <p:spPr>
            <a:xfrm>
              <a:off x="1785515" y="1170284"/>
              <a:ext cx="4022" cy="3507"/>
            </a:xfrm>
            <a:custGeom>
              <a:avLst/>
              <a:gdLst/>
              <a:ahLst/>
              <a:cxnLst/>
              <a:rect l="l" t="t" r="r" b="b"/>
              <a:pathLst>
                <a:path w="203" h="177" extrusionOk="0">
                  <a:moveTo>
                    <a:pt x="51" y="0"/>
                  </a:moveTo>
                  <a:lnTo>
                    <a:pt x="26" y="25"/>
                  </a:lnTo>
                  <a:lnTo>
                    <a:pt x="1" y="51"/>
                  </a:lnTo>
                  <a:lnTo>
                    <a:pt x="1" y="76"/>
                  </a:lnTo>
                  <a:lnTo>
                    <a:pt x="1" y="126"/>
                  </a:lnTo>
                  <a:lnTo>
                    <a:pt x="26" y="152"/>
                  </a:lnTo>
                  <a:lnTo>
                    <a:pt x="51" y="177"/>
                  </a:lnTo>
                  <a:lnTo>
                    <a:pt x="127" y="177"/>
                  </a:lnTo>
                  <a:lnTo>
                    <a:pt x="152" y="152"/>
                  </a:lnTo>
                  <a:lnTo>
                    <a:pt x="177" y="126"/>
                  </a:lnTo>
                  <a:lnTo>
                    <a:pt x="202" y="101"/>
                  </a:lnTo>
                  <a:lnTo>
                    <a:pt x="177" y="51"/>
                  </a:lnTo>
                  <a:lnTo>
                    <a:pt x="177" y="25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46"/>
            <p:cNvSpPr/>
            <p:nvPr/>
          </p:nvSpPr>
          <p:spPr>
            <a:xfrm>
              <a:off x="1785515" y="1170284"/>
              <a:ext cx="4022" cy="3507"/>
            </a:xfrm>
            <a:custGeom>
              <a:avLst/>
              <a:gdLst/>
              <a:ahLst/>
              <a:cxnLst/>
              <a:rect l="l" t="t" r="r" b="b"/>
              <a:pathLst>
                <a:path w="203" h="177" fill="none" extrusionOk="0">
                  <a:moveTo>
                    <a:pt x="202" y="101"/>
                  </a:moveTo>
                  <a:lnTo>
                    <a:pt x="202" y="101"/>
                  </a:lnTo>
                  <a:lnTo>
                    <a:pt x="177" y="126"/>
                  </a:lnTo>
                  <a:lnTo>
                    <a:pt x="152" y="152"/>
                  </a:lnTo>
                  <a:lnTo>
                    <a:pt x="127" y="177"/>
                  </a:lnTo>
                  <a:lnTo>
                    <a:pt x="102" y="177"/>
                  </a:lnTo>
                  <a:lnTo>
                    <a:pt x="102" y="177"/>
                  </a:lnTo>
                  <a:lnTo>
                    <a:pt x="51" y="177"/>
                  </a:lnTo>
                  <a:lnTo>
                    <a:pt x="26" y="152"/>
                  </a:lnTo>
                  <a:lnTo>
                    <a:pt x="1" y="126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1" y="51"/>
                  </a:lnTo>
                  <a:lnTo>
                    <a:pt x="26" y="25"/>
                  </a:lnTo>
                  <a:lnTo>
                    <a:pt x="51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27" y="0"/>
                  </a:lnTo>
                  <a:lnTo>
                    <a:pt x="177" y="25"/>
                  </a:lnTo>
                  <a:lnTo>
                    <a:pt x="177" y="51"/>
                  </a:lnTo>
                  <a:lnTo>
                    <a:pt x="202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46"/>
            <p:cNvSpPr/>
            <p:nvPr/>
          </p:nvSpPr>
          <p:spPr>
            <a:xfrm>
              <a:off x="1786526" y="1170284"/>
              <a:ext cx="2001" cy="2021"/>
            </a:xfrm>
            <a:custGeom>
              <a:avLst/>
              <a:gdLst/>
              <a:ahLst/>
              <a:cxnLst/>
              <a:rect l="l" t="t" r="r" b="b"/>
              <a:pathLst>
                <a:path w="101" h="102" extrusionOk="0">
                  <a:moveTo>
                    <a:pt x="51" y="0"/>
                  </a:moveTo>
                  <a:lnTo>
                    <a:pt x="25" y="25"/>
                  </a:lnTo>
                  <a:lnTo>
                    <a:pt x="0" y="51"/>
                  </a:lnTo>
                  <a:lnTo>
                    <a:pt x="25" y="101"/>
                  </a:lnTo>
                  <a:lnTo>
                    <a:pt x="76" y="101"/>
                  </a:lnTo>
                  <a:lnTo>
                    <a:pt x="101" y="51"/>
                  </a:lnTo>
                  <a:lnTo>
                    <a:pt x="76" y="2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46"/>
            <p:cNvSpPr/>
            <p:nvPr/>
          </p:nvSpPr>
          <p:spPr>
            <a:xfrm>
              <a:off x="1786526" y="1170284"/>
              <a:ext cx="2001" cy="2021"/>
            </a:xfrm>
            <a:custGeom>
              <a:avLst/>
              <a:gdLst/>
              <a:ahLst/>
              <a:cxnLst/>
              <a:rect l="l" t="t" r="r" b="b"/>
              <a:pathLst>
                <a:path w="101" h="102" fill="none" extrusionOk="0">
                  <a:moveTo>
                    <a:pt x="51" y="0"/>
                  </a:moveTo>
                  <a:lnTo>
                    <a:pt x="51" y="0"/>
                  </a:lnTo>
                  <a:lnTo>
                    <a:pt x="25" y="25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5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76" y="101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76" y="25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46"/>
            <p:cNvSpPr/>
            <p:nvPr/>
          </p:nvSpPr>
          <p:spPr>
            <a:xfrm>
              <a:off x="1784009" y="1187285"/>
              <a:ext cx="9530" cy="10005"/>
            </a:xfrm>
            <a:custGeom>
              <a:avLst/>
              <a:gdLst/>
              <a:ahLst/>
              <a:cxnLst/>
              <a:rect l="l" t="t" r="r" b="b"/>
              <a:pathLst>
                <a:path w="481" h="505" extrusionOk="0">
                  <a:moveTo>
                    <a:pt x="253" y="0"/>
                  </a:moveTo>
                  <a:lnTo>
                    <a:pt x="152" y="25"/>
                  </a:lnTo>
                  <a:lnTo>
                    <a:pt x="77" y="76"/>
                  </a:lnTo>
                  <a:lnTo>
                    <a:pt x="26" y="151"/>
                  </a:lnTo>
                  <a:lnTo>
                    <a:pt x="1" y="252"/>
                  </a:lnTo>
                  <a:lnTo>
                    <a:pt x="1" y="353"/>
                  </a:lnTo>
                  <a:lnTo>
                    <a:pt x="51" y="429"/>
                  </a:lnTo>
                  <a:lnTo>
                    <a:pt x="127" y="479"/>
                  </a:lnTo>
                  <a:lnTo>
                    <a:pt x="228" y="505"/>
                  </a:lnTo>
                  <a:lnTo>
                    <a:pt x="329" y="479"/>
                  </a:lnTo>
                  <a:lnTo>
                    <a:pt x="405" y="429"/>
                  </a:lnTo>
                  <a:lnTo>
                    <a:pt x="455" y="353"/>
                  </a:lnTo>
                  <a:lnTo>
                    <a:pt x="480" y="252"/>
                  </a:lnTo>
                  <a:lnTo>
                    <a:pt x="455" y="151"/>
                  </a:lnTo>
                  <a:lnTo>
                    <a:pt x="405" y="76"/>
                  </a:lnTo>
                  <a:lnTo>
                    <a:pt x="329" y="25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46"/>
            <p:cNvSpPr/>
            <p:nvPr/>
          </p:nvSpPr>
          <p:spPr>
            <a:xfrm>
              <a:off x="1784009" y="1187285"/>
              <a:ext cx="9530" cy="10005"/>
            </a:xfrm>
            <a:custGeom>
              <a:avLst/>
              <a:gdLst/>
              <a:ahLst/>
              <a:cxnLst/>
              <a:rect l="l" t="t" r="r" b="b"/>
              <a:pathLst>
                <a:path w="481" h="505" fill="none" extrusionOk="0">
                  <a:moveTo>
                    <a:pt x="1" y="252"/>
                  </a:moveTo>
                  <a:lnTo>
                    <a:pt x="1" y="252"/>
                  </a:lnTo>
                  <a:lnTo>
                    <a:pt x="1" y="353"/>
                  </a:lnTo>
                  <a:lnTo>
                    <a:pt x="51" y="429"/>
                  </a:lnTo>
                  <a:lnTo>
                    <a:pt x="127" y="479"/>
                  </a:lnTo>
                  <a:lnTo>
                    <a:pt x="228" y="505"/>
                  </a:lnTo>
                  <a:lnTo>
                    <a:pt x="228" y="505"/>
                  </a:lnTo>
                  <a:lnTo>
                    <a:pt x="329" y="479"/>
                  </a:lnTo>
                  <a:lnTo>
                    <a:pt x="405" y="429"/>
                  </a:lnTo>
                  <a:lnTo>
                    <a:pt x="455" y="353"/>
                  </a:lnTo>
                  <a:lnTo>
                    <a:pt x="480" y="252"/>
                  </a:lnTo>
                  <a:lnTo>
                    <a:pt x="480" y="252"/>
                  </a:lnTo>
                  <a:lnTo>
                    <a:pt x="455" y="151"/>
                  </a:lnTo>
                  <a:lnTo>
                    <a:pt x="405" y="76"/>
                  </a:lnTo>
                  <a:lnTo>
                    <a:pt x="329" y="25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152" y="25"/>
                  </a:lnTo>
                  <a:lnTo>
                    <a:pt x="77" y="76"/>
                  </a:lnTo>
                  <a:lnTo>
                    <a:pt x="26" y="151"/>
                  </a:lnTo>
                  <a:lnTo>
                    <a:pt x="1" y="2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46"/>
            <p:cNvSpPr/>
            <p:nvPr/>
          </p:nvSpPr>
          <p:spPr>
            <a:xfrm>
              <a:off x="1784009" y="1187285"/>
              <a:ext cx="9530" cy="10005"/>
            </a:xfrm>
            <a:custGeom>
              <a:avLst/>
              <a:gdLst/>
              <a:ahLst/>
              <a:cxnLst/>
              <a:rect l="l" t="t" r="r" b="b"/>
              <a:pathLst>
                <a:path w="481" h="505" extrusionOk="0">
                  <a:moveTo>
                    <a:pt x="253" y="0"/>
                  </a:moveTo>
                  <a:lnTo>
                    <a:pt x="152" y="25"/>
                  </a:lnTo>
                  <a:lnTo>
                    <a:pt x="77" y="76"/>
                  </a:lnTo>
                  <a:lnTo>
                    <a:pt x="26" y="151"/>
                  </a:lnTo>
                  <a:lnTo>
                    <a:pt x="1" y="252"/>
                  </a:lnTo>
                  <a:lnTo>
                    <a:pt x="1" y="353"/>
                  </a:lnTo>
                  <a:lnTo>
                    <a:pt x="51" y="429"/>
                  </a:lnTo>
                  <a:lnTo>
                    <a:pt x="127" y="479"/>
                  </a:lnTo>
                  <a:lnTo>
                    <a:pt x="228" y="505"/>
                  </a:lnTo>
                  <a:lnTo>
                    <a:pt x="329" y="479"/>
                  </a:lnTo>
                  <a:lnTo>
                    <a:pt x="405" y="429"/>
                  </a:lnTo>
                  <a:lnTo>
                    <a:pt x="455" y="353"/>
                  </a:lnTo>
                  <a:lnTo>
                    <a:pt x="480" y="252"/>
                  </a:lnTo>
                  <a:lnTo>
                    <a:pt x="455" y="151"/>
                  </a:lnTo>
                  <a:lnTo>
                    <a:pt x="405" y="76"/>
                  </a:lnTo>
                  <a:lnTo>
                    <a:pt x="329" y="25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46"/>
            <p:cNvSpPr/>
            <p:nvPr/>
          </p:nvSpPr>
          <p:spPr>
            <a:xfrm>
              <a:off x="1784009" y="1187285"/>
              <a:ext cx="9530" cy="10005"/>
            </a:xfrm>
            <a:custGeom>
              <a:avLst/>
              <a:gdLst/>
              <a:ahLst/>
              <a:cxnLst/>
              <a:rect l="l" t="t" r="r" b="b"/>
              <a:pathLst>
                <a:path w="481" h="505" fill="none" extrusionOk="0">
                  <a:moveTo>
                    <a:pt x="1" y="252"/>
                  </a:moveTo>
                  <a:lnTo>
                    <a:pt x="1" y="252"/>
                  </a:lnTo>
                  <a:lnTo>
                    <a:pt x="1" y="353"/>
                  </a:lnTo>
                  <a:lnTo>
                    <a:pt x="51" y="429"/>
                  </a:lnTo>
                  <a:lnTo>
                    <a:pt x="127" y="479"/>
                  </a:lnTo>
                  <a:lnTo>
                    <a:pt x="228" y="505"/>
                  </a:lnTo>
                  <a:lnTo>
                    <a:pt x="228" y="505"/>
                  </a:lnTo>
                  <a:lnTo>
                    <a:pt x="329" y="479"/>
                  </a:lnTo>
                  <a:lnTo>
                    <a:pt x="405" y="429"/>
                  </a:lnTo>
                  <a:lnTo>
                    <a:pt x="455" y="353"/>
                  </a:lnTo>
                  <a:lnTo>
                    <a:pt x="480" y="252"/>
                  </a:lnTo>
                  <a:lnTo>
                    <a:pt x="480" y="252"/>
                  </a:lnTo>
                  <a:lnTo>
                    <a:pt x="455" y="151"/>
                  </a:lnTo>
                  <a:lnTo>
                    <a:pt x="405" y="76"/>
                  </a:lnTo>
                  <a:lnTo>
                    <a:pt x="329" y="25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152" y="25"/>
                  </a:lnTo>
                  <a:lnTo>
                    <a:pt x="77" y="76"/>
                  </a:lnTo>
                  <a:lnTo>
                    <a:pt x="26" y="151"/>
                  </a:lnTo>
                  <a:lnTo>
                    <a:pt x="1" y="2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46"/>
            <p:cNvSpPr/>
            <p:nvPr/>
          </p:nvSpPr>
          <p:spPr>
            <a:xfrm>
              <a:off x="1785515" y="1188771"/>
              <a:ext cx="6518" cy="7014"/>
            </a:xfrm>
            <a:custGeom>
              <a:avLst/>
              <a:gdLst/>
              <a:ahLst/>
              <a:cxnLst/>
              <a:rect l="l" t="t" r="r" b="b"/>
              <a:pathLst>
                <a:path w="329" h="354" extrusionOk="0">
                  <a:moveTo>
                    <a:pt x="152" y="1"/>
                  </a:moveTo>
                  <a:lnTo>
                    <a:pt x="76" y="26"/>
                  </a:lnTo>
                  <a:lnTo>
                    <a:pt x="127" y="26"/>
                  </a:lnTo>
                  <a:lnTo>
                    <a:pt x="152" y="51"/>
                  </a:lnTo>
                  <a:lnTo>
                    <a:pt x="177" y="76"/>
                  </a:lnTo>
                  <a:lnTo>
                    <a:pt x="177" y="127"/>
                  </a:lnTo>
                  <a:lnTo>
                    <a:pt x="177" y="152"/>
                  </a:lnTo>
                  <a:lnTo>
                    <a:pt x="152" y="203"/>
                  </a:lnTo>
                  <a:lnTo>
                    <a:pt x="127" y="203"/>
                  </a:lnTo>
                  <a:lnTo>
                    <a:pt x="76" y="228"/>
                  </a:lnTo>
                  <a:lnTo>
                    <a:pt x="26" y="203"/>
                  </a:lnTo>
                  <a:lnTo>
                    <a:pt x="1" y="177"/>
                  </a:lnTo>
                  <a:lnTo>
                    <a:pt x="1" y="228"/>
                  </a:lnTo>
                  <a:lnTo>
                    <a:pt x="26" y="304"/>
                  </a:lnTo>
                  <a:lnTo>
                    <a:pt x="102" y="329"/>
                  </a:lnTo>
                  <a:lnTo>
                    <a:pt x="152" y="354"/>
                  </a:lnTo>
                  <a:lnTo>
                    <a:pt x="228" y="329"/>
                  </a:lnTo>
                  <a:lnTo>
                    <a:pt x="278" y="304"/>
                  </a:lnTo>
                  <a:lnTo>
                    <a:pt x="329" y="253"/>
                  </a:lnTo>
                  <a:lnTo>
                    <a:pt x="329" y="177"/>
                  </a:lnTo>
                  <a:lnTo>
                    <a:pt x="329" y="102"/>
                  </a:lnTo>
                  <a:lnTo>
                    <a:pt x="278" y="51"/>
                  </a:lnTo>
                  <a:lnTo>
                    <a:pt x="228" y="2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46"/>
            <p:cNvSpPr/>
            <p:nvPr/>
          </p:nvSpPr>
          <p:spPr>
            <a:xfrm>
              <a:off x="1785515" y="1188771"/>
              <a:ext cx="6518" cy="7014"/>
            </a:xfrm>
            <a:custGeom>
              <a:avLst/>
              <a:gdLst/>
              <a:ahLst/>
              <a:cxnLst/>
              <a:rect l="l" t="t" r="r" b="b"/>
              <a:pathLst>
                <a:path w="329" h="354" fill="none" extrusionOk="0">
                  <a:moveTo>
                    <a:pt x="152" y="1"/>
                  </a:moveTo>
                  <a:lnTo>
                    <a:pt x="152" y="1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127" y="26"/>
                  </a:lnTo>
                  <a:lnTo>
                    <a:pt x="152" y="51"/>
                  </a:lnTo>
                  <a:lnTo>
                    <a:pt x="177" y="76"/>
                  </a:lnTo>
                  <a:lnTo>
                    <a:pt x="177" y="127"/>
                  </a:lnTo>
                  <a:lnTo>
                    <a:pt x="177" y="127"/>
                  </a:lnTo>
                  <a:lnTo>
                    <a:pt x="177" y="152"/>
                  </a:lnTo>
                  <a:lnTo>
                    <a:pt x="152" y="203"/>
                  </a:lnTo>
                  <a:lnTo>
                    <a:pt x="127" y="203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26" y="203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228"/>
                  </a:lnTo>
                  <a:lnTo>
                    <a:pt x="26" y="304"/>
                  </a:lnTo>
                  <a:lnTo>
                    <a:pt x="102" y="329"/>
                  </a:lnTo>
                  <a:lnTo>
                    <a:pt x="152" y="354"/>
                  </a:lnTo>
                  <a:lnTo>
                    <a:pt x="152" y="354"/>
                  </a:lnTo>
                  <a:lnTo>
                    <a:pt x="152" y="354"/>
                  </a:lnTo>
                  <a:lnTo>
                    <a:pt x="152" y="354"/>
                  </a:lnTo>
                  <a:lnTo>
                    <a:pt x="228" y="329"/>
                  </a:lnTo>
                  <a:lnTo>
                    <a:pt x="278" y="304"/>
                  </a:lnTo>
                  <a:lnTo>
                    <a:pt x="329" y="253"/>
                  </a:lnTo>
                  <a:lnTo>
                    <a:pt x="329" y="177"/>
                  </a:lnTo>
                  <a:lnTo>
                    <a:pt x="329" y="177"/>
                  </a:lnTo>
                  <a:lnTo>
                    <a:pt x="329" y="102"/>
                  </a:lnTo>
                  <a:lnTo>
                    <a:pt x="278" y="51"/>
                  </a:lnTo>
                  <a:lnTo>
                    <a:pt x="228" y="26"/>
                  </a:lnTo>
                  <a:lnTo>
                    <a:pt x="152" y="1"/>
                  </a:lnTo>
                  <a:lnTo>
                    <a:pt x="152" y="1"/>
                  </a:lnTo>
                  <a:lnTo>
                    <a:pt x="1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46"/>
            <p:cNvSpPr/>
            <p:nvPr/>
          </p:nvSpPr>
          <p:spPr>
            <a:xfrm>
              <a:off x="1785020" y="1189266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76" y="1"/>
                  </a:moveTo>
                  <a:lnTo>
                    <a:pt x="26" y="26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0" y="127"/>
                  </a:lnTo>
                  <a:lnTo>
                    <a:pt x="26" y="178"/>
                  </a:lnTo>
                  <a:lnTo>
                    <a:pt x="51" y="178"/>
                  </a:lnTo>
                  <a:lnTo>
                    <a:pt x="101" y="203"/>
                  </a:lnTo>
                  <a:lnTo>
                    <a:pt x="152" y="178"/>
                  </a:lnTo>
                  <a:lnTo>
                    <a:pt x="177" y="178"/>
                  </a:lnTo>
                  <a:lnTo>
                    <a:pt x="202" y="127"/>
                  </a:lnTo>
                  <a:lnTo>
                    <a:pt x="202" y="102"/>
                  </a:lnTo>
                  <a:lnTo>
                    <a:pt x="202" y="51"/>
                  </a:lnTo>
                  <a:lnTo>
                    <a:pt x="177" y="2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46"/>
            <p:cNvSpPr/>
            <p:nvPr/>
          </p:nvSpPr>
          <p:spPr>
            <a:xfrm>
              <a:off x="1785020" y="1189266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fill="none" extrusionOk="0">
                  <a:moveTo>
                    <a:pt x="202" y="102"/>
                  </a:moveTo>
                  <a:lnTo>
                    <a:pt x="202" y="102"/>
                  </a:lnTo>
                  <a:lnTo>
                    <a:pt x="202" y="127"/>
                  </a:lnTo>
                  <a:lnTo>
                    <a:pt x="177" y="178"/>
                  </a:lnTo>
                  <a:lnTo>
                    <a:pt x="152" y="178"/>
                  </a:lnTo>
                  <a:lnTo>
                    <a:pt x="101" y="203"/>
                  </a:lnTo>
                  <a:lnTo>
                    <a:pt x="101" y="203"/>
                  </a:lnTo>
                  <a:lnTo>
                    <a:pt x="51" y="178"/>
                  </a:lnTo>
                  <a:lnTo>
                    <a:pt x="26" y="178"/>
                  </a:lnTo>
                  <a:lnTo>
                    <a:pt x="0" y="127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51"/>
                  </a:lnTo>
                  <a:lnTo>
                    <a:pt x="26" y="26"/>
                  </a:lnTo>
                  <a:lnTo>
                    <a:pt x="76" y="1"/>
                  </a:lnTo>
                  <a:lnTo>
                    <a:pt x="101" y="1"/>
                  </a:lnTo>
                  <a:lnTo>
                    <a:pt x="101" y="1"/>
                  </a:lnTo>
                  <a:lnTo>
                    <a:pt x="152" y="1"/>
                  </a:lnTo>
                  <a:lnTo>
                    <a:pt x="177" y="26"/>
                  </a:lnTo>
                  <a:lnTo>
                    <a:pt x="202" y="51"/>
                  </a:lnTo>
                  <a:lnTo>
                    <a:pt x="202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46"/>
            <p:cNvSpPr/>
            <p:nvPr/>
          </p:nvSpPr>
          <p:spPr>
            <a:xfrm>
              <a:off x="1786010" y="1189781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26" y="0"/>
                  </a:moveTo>
                  <a:lnTo>
                    <a:pt x="1" y="51"/>
                  </a:lnTo>
                  <a:lnTo>
                    <a:pt x="26" y="76"/>
                  </a:lnTo>
                  <a:lnTo>
                    <a:pt x="51" y="101"/>
                  </a:lnTo>
                  <a:lnTo>
                    <a:pt x="102" y="76"/>
                  </a:lnTo>
                  <a:lnTo>
                    <a:pt x="102" y="5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46"/>
            <p:cNvSpPr/>
            <p:nvPr/>
          </p:nvSpPr>
          <p:spPr>
            <a:xfrm>
              <a:off x="1786010" y="1189781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fill="none" extrusionOk="0">
                  <a:moveTo>
                    <a:pt x="51" y="0"/>
                  </a:moveTo>
                  <a:lnTo>
                    <a:pt x="51" y="0"/>
                  </a:lnTo>
                  <a:lnTo>
                    <a:pt x="26" y="0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26" y="76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102" y="76"/>
                  </a:lnTo>
                  <a:lnTo>
                    <a:pt x="102" y="51"/>
                  </a:lnTo>
                  <a:lnTo>
                    <a:pt x="102" y="51"/>
                  </a:lnTo>
                  <a:lnTo>
                    <a:pt x="102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46"/>
            <p:cNvSpPr/>
            <p:nvPr/>
          </p:nvSpPr>
          <p:spPr>
            <a:xfrm>
              <a:off x="1784009" y="1177774"/>
              <a:ext cx="9530" cy="10025"/>
            </a:xfrm>
            <a:custGeom>
              <a:avLst/>
              <a:gdLst/>
              <a:ahLst/>
              <a:cxnLst/>
              <a:rect l="l" t="t" r="r" b="b"/>
              <a:pathLst>
                <a:path w="481" h="506" extrusionOk="0">
                  <a:moveTo>
                    <a:pt x="253" y="1"/>
                  </a:moveTo>
                  <a:lnTo>
                    <a:pt x="152" y="26"/>
                  </a:lnTo>
                  <a:lnTo>
                    <a:pt x="77" y="76"/>
                  </a:lnTo>
                  <a:lnTo>
                    <a:pt x="26" y="152"/>
                  </a:lnTo>
                  <a:lnTo>
                    <a:pt x="1" y="253"/>
                  </a:lnTo>
                  <a:lnTo>
                    <a:pt x="26" y="329"/>
                  </a:lnTo>
                  <a:lnTo>
                    <a:pt x="77" y="430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329" y="480"/>
                  </a:lnTo>
                  <a:lnTo>
                    <a:pt x="405" y="430"/>
                  </a:lnTo>
                  <a:lnTo>
                    <a:pt x="480" y="354"/>
                  </a:lnTo>
                  <a:lnTo>
                    <a:pt x="480" y="253"/>
                  </a:lnTo>
                  <a:lnTo>
                    <a:pt x="480" y="152"/>
                  </a:lnTo>
                  <a:lnTo>
                    <a:pt x="430" y="76"/>
                  </a:lnTo>
                  <a:lnTo>
                    <a:pt x="354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46"/>
            <p:cNvSpPr/>
            <p:nvPr/>
          </p:nvSpPr>
          <p:spPr>
            <a:xfrm>
              <a:off x="1784009" y="1177774"/>
              <a:ext cx="9530" cy="10025"/>
            </a:xfrm>
            <a:custGeom>
              <a:avLst/>
              <a:gdLst/>
              <a:ahLst/>
              <a:cxnLst/>
              <a:rect l="l" t="t" r="r" b="b"/>
              <a:pathLst>
                <a:path w="481" h="506" fill="none" extrusionOk="0">
                  <a:moveTo>
                    <a:pt x="1" y="253"/>
                  </a:moveTo>
                  <a:lnTo>
                    <a:pt x="1" y="253"/>
                  </a:lnTo>
                  <a:lnTo>
                    <a:pt x="26" y="329"/>
                  </a:lnTo>
                  <a:lnTo>
                    <a:pt x="77" y="430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253" y="505"/>
                  </a:lnTo>
                  <a:lnTo>
                    <a:pt x="329" y="480"/>
                  </a:lnTo>
                  <a:lnTo>
                    <a:pt x="405" y="430"/>
                  </a:lnTo>
                  <a:lnTo>
                    <a:pt x="480" y="354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80" y="152"/>
                  </a:lnTo>
                  <a:lnTo>
                    <a:pt x="430" y="76"/>
                  </a:lnTo>
                  <a:lnTo>
                    <a:pt x="354" y="26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26"/>
                  </a:lnTo>
                  <a:lnTo>
                    <a:pt x="77" y="76"/>
                  </a:lnTo>
                  <a:lnTo>
                    <a:pt x="26" y="152"/>
                  </a:lnTo>
                  <a:lnTo>
                    <a:pt x="1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46"/>
            <p:cNvSpPr/>
            <p:nvPr/>
          </p:nvSpPr>
          <p:spPr>
            <a:xfrm>
              <a:off x="1784009" y="1177774"/>
              <a:ext cx="9530" cy="10025"/>
            </a:xfrm>
            <a:custGeom>
              <a:avLst/>
              <a:gdLst/>
              <a:ahLst/>
              <a:cxnLst/>
              <a:rect l="l" t="t" r="r" b="b"/>
              <a:pathLst>
                <a:path w="481" h="506" extrusionOk="0">
                  <a:moveTo>
                    <a:pt x="253" y="1"/>
                  </a:moveTo>
                  <a:lnTo>
                    <a:pt x="152" y="26"/>
                  </a:lnTo>
                  <a:lnTo>
                    <a:pt x="77" y="76"/>
                  </a:lnTo>
                  <a:lnTo>
                    <a:pt x="26" y="152"/>
                  </a:lnTo>
                  <a:lnTo>
                    <a:pt x="1" y="253"/>
                  </a:lnTo>
                  <a:lnTo>
                    <a:pt x="26" y="329"/>
                  </a:lnTo>
                  <a:lnTo>
                    <a:pt x="77" y="430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329" y="480"/>
                  </a:lnTo>
                  <a:lnTo>
                    <a:pt x="405" y="430"/>
                  </a:lnTo>
                  <a:lnTo>
                    <a:pt x="480" y="354"/>
                  </a:lnTo>
                  <a:lnTo>
                    <a:pt x="480" y="253"/>
                  </a:lnTo>
                  <a:lnTo>
                    <a:pt x="480" y="152"/>
                  </a:lnTo>
                  <a:lnTo>
                    <a:pt x="430" y="76"/>
                  </a:lnTo>
                  <a:lnTo>
                    <a:pt x="354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46"/>
            <p:cNvSpPr/>
            <p:nvPr/>
          </p:nvSpPr>
          <p:spPr>
            <a:xfrm>
              <a:off x="1784009" y="1177774"/>
              <a:ext cx="9530" cy="10025"/>
            </a:xfrm>
            <a:custGeom>
              <a:avLst/>
              <a:gdLst/>
              <a:ahLst/>
              <a:cxnLst/>
              <a:rect l="l" t="t" r="r" b="b"/>
              <a:pathLst>
                <a:path w="481" h="506" fill="none" extrusionOk="0">
                  <a:moveTo>
                    <a:pt x="1" y="253"/>
                  </a:moveTo>
                  <a:lnTo>
                    <a:pt x="1" y="253"/>
                  </a:lnTo>
                  <a:lnTo>
                    <a:pt x="26" y="329"/>
                  </a:lnTo>
                  <a:lnTo>
                    <a:pt x="77" y="430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253" y="505"/>
                  </a:lnTo>
                  <a:lnTo>
                    <a:pt x="329" y="480"/>
                  </a:lnTo>
                  <a:lnTo>
                    <a:pt x="405" y="430"/>
                  </a:lnTo>
                  <a:lnTo>
                    <a:pt x="480" y="354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80" y="152"/>
                  </a:lnTo>
                  <a:lnTo>
                    <a:pt x="430" y="76"/>
                  </a:lnTo>
                  <a:lnTo>
                    <a:pt x="354" y="26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26"/>
                  </a:lnTo>
                  <a:lnTo>
                    <a:pt x="77" y="76"/>
                  </a:lnTo>
                  <a:lnTo>
                    <a:pt x="26" y="152"/>
                  </a:lnTo>
                  <a:lnTo>
                    <a:pt x="1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46"/>
            <p:cNvSpPr/>
            <p:nvPr/>
          </p:nvSpPr>
          <p:spPr>
            <a:xfrm>
              <a:off x="1785515" y="1179280"/>
              <a:ext cx="6518" cy="6518"/>
            </a:xfrm>
            <a:custGeom>
              <a:avLst/>
              <a:gdLst/>
              <a:ahLst/>
              <a:cxnLst/>
              <a:rect l="l" t="t" r="r" b="b"/>
              <a:pathLst>
                <a:path w="329" h="329" extrusionOk="0">
                  <a:moveTo>
                    <a:pt x="177" y="0"/>
                  </a:moveTo>
                  <a:lnTo>
                    <a:pt x="76" y="26"/>
                  </a:lnTo>
                  <a:lnTo>
                    <a:pt x="127" y="26"/>
                  </a:lnTo>
                  <a:lnTo>
                    <a:pt x="152" y="51"/>
                  </a:lnTo>
                  <a:lnTo>
                    <a:pt x="177" y="76"/>
                  </a:lnTo>
                  <a:lnTo>
                    <a:pt x="177" y="127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27" y="202"/>
                  </a:lnTo>
                  <a:lnTo>
                    <a:pt x="76" y="227"/>
                  </a:lnTo>
                  <a:lnTo>
                    <a:pt x="26" y="202"/>
                  </a:lnTo>
                  <a:lnTo>
                    <a:pt x="1" y="152"/>
                  </a:lnTo>
                  <a:lnTo>
                    <a:pt x="1" y="177"/>
                  </a:lnTo>
                  <a:lnTo>
                    <a:pt x="1" y="227"/>
                  </a:lnTo>
                  <a:lnTo>
                    <a:pt x="51" y="278"/>
                  </a:lnTo>
                  <a:lnTo>
                    <a:pt x="102" y="328"/>
                  </a:lnTo>
                  <a:lnTo>
                    <a:pt x="228" y="328"/>
                  </a:lnTo>
                  <a:lnTo>
                    <a:pt x="278" y="303"/>
                  </a:lnTo>
                  <a:lnTo>
                    <a:pt x="329" y="227"/>
                  </a:lnTo>
                  <a:lnTo>
                    <a:pt x="329" y="177"/>
                  </a:lnTo>
                  <a:lnTo>
                    <a:pt x="329" y="101"/>
                  </a:lnTo>
                  <a:lnTo>
                    <a:pt x="303" y="51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46"/>
            <p:cNvSpPr/>
            <p:nvPr/>
          </p:nvSpPr>
          <p:spPr>
            <a:xfrm>
              <a:off x="1785515" y="1179280"/>
              <a:ext cx="6518" cy="6518"/>
            </a:xfrm>
            <a:custGeom>
              <a:avLst/>
              <a:gdLst/>
              <a:ahLst/>
              <a:cxnLst/>
              <a:rect l="l" t="t" r="r" b="b"/>
              <a:pathLst>
                <a:path w="329" h="329" fill="none" extrusionOk="0">
                  <a:moveTo>
                    <a:pt x="177" y="0"/>
                  </a:moveTo>
                  <a:lnTo>
                    <a:pt x="177" y="0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127" y="26"/>
                  </a:lnTo>
                  <a:lnTo>
                    <a:pt x="152" y="51"/>
                  </a:lnTo>
                  <a:lnTo>
                    <a:pt x="177" y="76"/>
                  </a:lnTo>
                  <a:lnTo>
                    <a:pt x="177" y="127"/>
                  </a:lnTo>
                  <a:lnTo>
                    <a:pt x="177" y="127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27" y="202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26" y="20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227"/>
                  </a:lnTo>
                  <a:lnTo>
                    <a:pt x="51" y="278"/>
                  </a:lnTo>
                  <a:lnTo>
                    <a:pt x="102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228" y="328"/>
                  </a:lnTo>
                  <a:lnTo>
                    <a:pt x="278" y="303"/>
                  </a:lnTo>
                  <a:lnTo>
                    <a:pt x="329" y="227"/>
                  </a:lnTo>
                  <a:lnTo>
                    <a:pt x="329" y="177"/>
                  </a:lnTo>
                  <a:lnTo>
                    <a:pt x="329" y="177"/>
                  </a:lnTo>
                  <a:lnTo>
                    <a:pt x="329" y="101"/>
                  </a:lnTo>
                  <a:lnTo>
                    <a:pt x="303" y="51"/>
                  </a:lnTo>
                  <a:lnTo>
                    <a:pt x="228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46"/>
            <p:cNvSpPr/>
            <p:nvPr/>
          </p:nvSpPr>
          <p:spPr>
            <a:xfrm>
              <a:off x="1785020" y="1179775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76" y="1"/>
                  </a:moveTo>
                  <a:lnTo>
                    <a:pt x="51" y="26"/>
                  </a:lnTo>
                  <a:lnTo>
                    <a:pt x="26" y="51"/>
                  </a:lnTo>
                  <a:lnTo>
                    <a:pt x="0" y="102"/>
                  </a:lnTo>
                  <a:lnTo>
                    <a:pt x="26" y="127"/>
                  </a:lnTo>
                  <a:lnTo>
                    <a:pt x="51" y="152"/>
                  </a:lnTo>
                  <a:lnTo>
                    <a:pt x="76" y="177"/>
                  </a:lnTo>
                  <a:lnTo>
                    <a:pt x="101" y="202"/>
                  </a:lnTo>
                  <a:lnTo>
                    <a:pt x="152" y="177"/>
                  </a:lnTo>
                  <a:lnTo>
                    <a:pt x="177" y="152"/>
                  </a:lnTo>
                  <a:lnTo>
                    <a:pt x="202" y="127"/>
                  </a:lnTo>
                  <a:lnTo>
                    <a:pt x="202" y="102"/>
                  </a:lnTo>
                  <a:lnTo>
                    <a:pt x="202" y="51"/>
                  </a:lnTo>
                  <a:lnTo>
                    <a:pt x="177" y="2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46"/>
            <p:cNvSpPr/>
            <p:nvPr/>
          </p:nvSpPr>
          <p:spPr>
            <a:xfrm>
              <a:off x="1785020" y="1179775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fill="none" extrusionOk="0">
                  <a:moveTo>
                    <a:pt x="202" y="102"/>
                  </a:moveTo>
                  <a:lnTo>
                    <a:pt x="202" y="102"/>
                  </a:lnTo>
                  <a:lnTo>
                    <a:pt x="202" y="127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01" y="202"/>
                  </a:lnTo>
                  <a:lnTo>
                    <a:pt x="101" y="202"/>
                  </a:lnTo>
                  <a:lnTo>
                    <a:pt x="76" y="177"/>
                  </a:lnTo>
                  <a:lnTo>
                    <a:pt x="51" y="152"/>
                  </a:lnTo>
                  <a:lnTo>
                    <a:pt x="26" y="127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6" y="51"/>
                  </a:lnTo>
                  <a:lnTo>
                    <a:pt x="51" y="26"/>
                  </a:lnTo>
                  <a:lnTo>
                    <a:pt x="76" y="1"/>
                  </a:lnTo>
                  <a:lnTo>
                    <a:pt x="101" y="1"/>
                  </a:lnTo>
                  <a:lnTo>
                    <a:pt x="101" y="1"/>
                  </a:lnTo>
                  <a:lnTo>
                    <a:pt x="152" y="1"/>
                  </a:lnTo>
                  <a:lnTo>
                    <a:pt x="177" y="26"/>
                  </a:lnTo>
                  <a:lnTo>
                    <a:pt x="202" y="51"/>
                  </a:lnTo>
                  <a:lnTo>
                    <a:pt x="202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46"/>
            <p:cNvSpPr/>
            <p:nvPr/>
          </p:nvSpPr>
          <p:spPr>
            <a:xfrm>
              <a:off x="1786526" y="1180270"/>
              <a:ext cx="2001" cy="1526"/>
            </a:xfrm>
            <a:custGeom>
              <a:avLst/>
              <a:gdLst/>
              <a:ahLst/>
              <a:cxnLst/>
              <a:rect l="l" t="t" r="r" b="b"/>
              <a:pathLst>
                <a:path w="101" h="77" extrusionOk="0">
                  <a:moveTo>
                    <a:pt x="0" y="1"/>
                  </a:moveTo>
                  <a:lnTo>
                    <a:pt x="0" y="26"/>
                  </a:lnTo>
                  <a:lnTo>
                    <a:pt x="0" y="77"/>
                  </a:lnTo>
                  <a:lnTo>
                    <a:pt x="76" y="77"/>
                  </a:lnTo>
                  <a:lnTo>
                    <a:pt x="101" y="26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46"/>
            <p:cNvSpPr/>
            <p:nvPr/>
          </p:nvSpPr>
          <p:spPr>
            <a:xfrm>
              <a:off x="1786526" y="1180270"/>
              <a:ext cx="2001" cy="1526"/>
            </a:xfrm>
            <a:custGeom>
              <a:avLst/>
              <a:gdLst/>
              <a:ahLst/>
              <a:cxnLst/>
              <a:rect l="l" t="t" r="r" b="b"/>
              <a:pathLst>
                <a:path w="101" h="77" fill="none" extrusionOk="0">
                  <a:moveTo>
                    <a:pt x="51" y="1"/>
                  </a:moveTo>
                  <a:lnTo>
                    <a:pt x="51" y="1"/>
                  </a:lnTo>
                  <a:lnTo>
                    <a:pt x="0" y="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77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76" y="77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76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46"/>
            <p:cNvSpPr/>
            <p:nvPr/>
          </p:nvSpPr>
          <p:spPr>
            <a:xfrm>
              <a:off x="1783514" y="1196776"/>
              <a:ext cx="10025" cy="9510"/>
            </a:xfrm>
            <a:custGeom>
              <a:avLst/>
              <a:gdLst/>
              <a:ahLst/>
              <a:cxnLst/>
              <a:rect l="l" t="t" r="r" b="b"/>
              <a:pathLst>
                <a:path w="506" h="480" extrusionOk="0">
                  <a:moveTo>
                    <a:pt x="152" y="0"/>
                  </a:moveTo>
                  <a:lnTo>
                    <a:pt x="76" y="51"/>
                  </a:lnTo>
                  <a:lnTo>
                    <a:pt x="26" y="127"/>
                  </a:lnTo>
                  <a:lnTo>
                    <a:pt x="1" y="227"/>
                  </a:lnTo>
                  <a:lnTo>
                    <a:pt x="26" y="328"/>
                  </a:lnTo>
                  <a:lnTo>
                    <a:pt x="76" y="404"/>
                  </a:lnTo>
                  <a:lnTo>
                    <a:pt x="152" y="455"/>
                  </a:lnTo>
                  <a:lnTo>
                    <a:pt x="253" y="480"/>
                  </a:lnTo>
                  <a:lnTo>
                    <a:pt x="354" y="455"/>
                  </a:lnTo>
                  <a:lnTo>
                    <a:pt x="430" y="404"/>
                  </a:lnTo>
                  <a:lnTo>
                    <a:pt x="480" y="328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30" y="76"/>
                  </a:lnTo>
                  <a:lnTo>
                    <a:pt x="354" y="26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46"/>
            <p:cNvSpPr/>
            <p:nvPr/>
          </p:nvSpPr>
          <p:spPr>
            <a:xfrm>
              <a:off x="1783514" y="1196776"/>
              <a:ext cx="10025" cy="9510"/>
            </a:xfrm>
            <a:custGeom>
              <a:avLst/>
              <a:gdLst/>
              <a:ahLst/>
              <a:cxnLst/>
              <a:rect l="l" t="t" r="r" b="b"/>
              <a:pathLst>
                <a:path w="506" h="480" fill="none" extrusionOk="0">
                  <a:moveTo>
                    <a:pt x="1" y="227"/>
                  </a:moveTo>
                  <a:lnTo>
                    <a:pt x="1" y="227"/>
                  </a:lnTo>
                  <a:lnTo>
                    <a:pt x="26" y="328"/>
                  </a:lnTo>
                  <a:lnTo>
                    <a:pt x="76" y="404"/>
                  </a:lnTo>
                  <a:lnTo>
                    <a:pt x="152" y="455"/>
                  </a:lnTo>
                  <a:lnTo>
                    <a:pt x="253" y="480"/>
                  </a:lnTo>
                  <a:lnTo>
                    <a:pt x="253" y="480"/>
                  </a:lnTo>
                  <a:lnTo>
                    <a:pt x="354" y="455"/>
                  </a:lnTo>
                  <a:lnTo>
                    <a:pt x="430" y="404"/>
                  </a:lnTo>
                  <a:lnTo>
                    <a:pt x="480" y="328"/>
                  </a:lnTo>
                  <a:lnTo>
                    <a:pt x="505" y="253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30" y="76"/>
                  </a:lnTo>
                  <a:lnTo>
                    <a:pt x="354" y="26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152" y="0"/>
                  </a:lnTo>
                  <a:lnTo>
                    <a:pt x="76" y="51"/>
                  </a:lnTo>
                  <a:lnTo>
                    <a:pt x="26" y="127"/>
                  </a:lnTo>
                  <a:lnTo>
                    <a:pt x="1" y="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46"/>
            <p:cNvSpPr/>
            <p:nvPr/>
          </p:nvSpPr>
          <p:spPr>
            <a:xfrm>
              <a:off x="1783514" y="1196776"/>
              <a:ext cx="10025" cy="9510"/>
            </a:xfrm>
            <a:custGeom>
              <a:avLst/>
              <a:gdLst/>
              <a:ahLst/>
              <a:cxnLst/>
              <a:rect l="l" t="t" r="r" b="b"/>
              <a:pathLst>
                <a:path w="506" h="480" extrusionOk="0">
                  <a:moveTo>
                    <a:pt x="152" y="0"/>
                  </a:moveTo>
                  <a:lnTo>
                    <a:pt x="76" y="51"/>
                  </a:lnTo>
                  <a:lnTo>
                    <a:pt x="26" y="127"/>
                  </a:lnTo>
                  <a:lnTo>
                    <a:pt x="1" y="227"/>
                  </a:lnTo>
                  <a:lnTo>
                    <a:pt x="26" y="328"/>
                  </a:lnTo>
                  <a:lnTo>
                    <a:pt x="76" y="404"/>
                  </a:lnTo>
                  <a:lnTo>
                    <a:pt x="152" y="455"/>
                  </a:lnTo>
                  <a:lnTo>
                    <a:pt x="253" y="480"/>
                  </a:lnTo>
                  <a:lnTo>
                    <a:pt x="354" y="455"/>
                  </a:lnTo>
                  <a:lnTo>
                    <a:pt x="430" y="404"/>
                  </a:lnTo>
                  <a:lnTo>
                    <a:pt x="480" y="328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30" y="76"/>
                  </a:lnTo>
                  <a:lnTo>
                    <a:pt x="354" y="26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46"/>
            <p:cNvSpPr/>
            <p:nvPr/>
          </p:nvSpPr>
          <p:spPr>
            <a:xfrm>
              <a:off x="1783514" y="1196776"/>
              <a:ext cx="10025" cy="9510"/>
            </a:xfrm>
            <a:custGeom>
              <a:avLst/>
              <a:gdLst/>
              <a:ahLst/>
              <a:cxnLst/>
              <a:rect l="l" t="t" r="r" b="b"/>
              <a:pathLst>
                <a:path w="506" h="480" fill="none" extrusionOk="0">
                  <a:moveTo>
                    <a:pt x="1" y="227"/>
                  </a:moveTo>
                  <a:lnTo>
                    <a:pt x="1" y="227"/>
                  </a:lnTo>
                  <a:lnTo>
                    <a:pt x="26" y="328"/>
                  </a:lnTo>
                  <a:lnTo>
                    <a:pt x="76" y="404"/>
                  </a:lnTo>
                  <a:lnTo>
                    <a:pt x="152" y="455"/>
                  </a:lnTo>
                  <a:lnTo>
                    <a:pt x="253" y="480"/>
                  </a:lnTo>
                  <a:lnTo>
                    <a:pt x="253" y="480"/>
                  </a:lnTo>
                  <a:lnTo>
                    <a:pt x="354" y="455"/>
                  </a:lnTo>
                  <a:lnTo>
                    <a:pt x="430" y="404"/>
                  </a:lnTo>
                  <a:lnTo>
                    <a:pt x="480" y="328"/>
                  </a:lnTo>
                  <a:lnTo>
                    <a:pt x="505" y="253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30" y="76"/>
                  </a:lnTo>
                  <a:lnTo>
                    <a:pt x="354" y="26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152" y="0"/>
                  </a:lnTo>
                  <a:lnTo>
                    <a:pt x="76" y="51"/>
                  </a:lnTo>
                  <a:lnTo>
                    <a:pt x="26" y="127"/>
                  </a:lnTo>
                  <a:lnTo>
                    <a:pt x="1" y="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46"/>
            <p:cNvSpPr/>
            <p:nvPr/>
          </p:nvSpPr>
          <p:spPr>
            <a:xfrm>
              <a:off x="1785020" y="1197766"/>
              <a:ext cx="7014" cy="6023"/>
            </a:xfrm>
            <a:custGeom>
              <a:avLst/>
              <a:gdLst/>
              <a:ahLst/>
              <a:cxnLst/>
              <a:rect l="l" t="t" r="r" b="b"/>
              <a:pathLst>
                <a:path w="354" h="304" extrusionOk="0">
                  <a:moveTo>
                    <a:pt x="177" y="1"/>
                  </a:moveTo>
                  <a:lnTo>
                    <a:pt x="101" y="26"/>
                  </a:lnTo>
                  <a:lnTo>
                    <a:pt x="127" y="51"/>
                  </a:lnTo>
                  <a:lnTo>
                    <a:pt x="177" y="77"/>
                  </a:lnTo>
                  <a:lnTo>
                    <a:pt x="177" y="102"/>
                  </a:lnTo>
                  <a:lnTo>
                    <a:pt x="202" y="127"/>
                  </a:lnTo>
                  <a:lnTo>
                    <a:pt x="177" y="177"/>
                  </a:lnTo>
                  <a:lnTo>
                    <a:pt x="177" y="203"/>
                  </a:lnTo>
                  <a:lnTo>
                    <a:pt x="127" y="228"/>
                  </a:lnTo>
                  <a:lnTo>
                    <a:pt x="51" y="228"/>
                  </a:lnTo>
                  <a:lnTo>
                    <a:pt x="0" y="177"/>
                  </a:lnTo>
                  <a:lnTo>
                    <a:pt x="26" y="253"/>
                  </a:lnTo>
                  <a:lnTo>
                    <a:pt x="51" y="304"/>
                  </a:lnTo>
                  <a:lnTo>
                    <a:pt x="303" y="304"/>
                  </a:lnTo>
                  <a:lnTo>
                    <a:pt x="328" y="253"/>
                  </a:lnTo>
                  <a:lnTo>
                    <a:pt x="354" y="177"/>
                  </a:lnTo>
                  <a:lnTo>
                    <a:pt x="328" y="127"/>
                  </a:lnTo>
                  <a:lnTo>
                    <a:pt x="303" y="51"/>
                  </a:lnTo>
                  <a:lnTo>
                    <a:pt x="253" y="26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46"/>
            <p:cNvSpPr/>
            <p:nvPr/>
          </p:nvSpPr>
          <p:spPr>
            <a:xfrm>
              <a:off x="1785020" y="1197766"/>
              <a:ext cx="7014" cy="6023"/>
            </a:xfrm>
            <a:custGeom>
              <a:avLst/>
              <a:gdLst/>
              <a:ahLst/>
              <a:cxnLst/>
              <a:rect l="l" t="t" r="r" b="b"/>
              <a:pathLst>
                <a:path w="354" h="304" fill="none" extrusionOk="0">
                  <a:moveTo>
                    <a:pt x="177" y="1"/>
                  </a:moveTo>
                  <a:lnTo>
                    <a:pt x="177" y="1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27" y="51"/>
                  </a:lnTo>
                  <a:lnTo>
                    <a:pt x="177" y="77"/>
                  </a:lnTo>
                  <a:lnTo>
                    <a:pt x="177" y="102"/>
                  </a:lnTo>
                  <a:lnTo>
                    <a:pt x="202" y="127"/>
                  </a:lnTo>
                  <a:lnTo>
                    <a:pt x="202" y="127"/>
                  </a:lnTo>
                  <a:lnTo>
                    <a:pt x="177" y="177"/>
                  </a:lnTo>
                  <a:lnTo>
                    <a:pt x="177" y="203"/>
                  </a:lnTo>
                  <a:lnTo>
                    <a:pt x="127" y="228"/>
                  </a:lnTo>
                  <a:lnTo>
                    <a:pt x="101" y="228"/>
                  </a:lnTo>
                  <a:lnTo>
                    <a:pt x="101" y="228"/>
                  </a:lnTo>
                  <a:lnTo>
                    <a:pt x="101" y="228"/>
                  </a:lnTo>
                  <a:lnTo>
                    <a:pt x="101" y="228"/>
                  </a:lnTo>
                  <a:lnTo>
                    <a:pt x="51" y="228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26" y="253"/>
                  </a:lnTo>
                  <a:lnTo>
                    <a:pt x="51" y="304"/>
                  </a:lnTo>
                  <a:lnTo>
                    <a:pt x="51" y="304"/>
                  </a:lnTo>
                  <a:lnTo>
                    <a:pt x="152" y="304"/>
                  </a:lnTo>
                  <a:lnTo>
                    <a:pt x="152" y="304"/>
                  </a:lnTo>
                  <a:lnTo>
                    <a:pt x="152" y="304"/>
                  </a:lnTo>
                  <a:lnTo>
                    <a:pt x="152" y="304"/>
                  </a:lnTo>
                  <a:lnTo>
                    <a:pt x="303" y="304"/>
                  </a:lnTo>
                  <a:lnTo>
                    <a:pt x="303" y="304"/>
                  </a:lnTo>
                  <a:lnTo>
                    <a:pt x="328" y="253"/>
                  </a:lnTo>
                  <a:lnTo>
                    <a:pt x="354" y="177"/>
                  </a:lnTo>
                  <a:lnTo>
                    <a:pt x="354" y="177"/>
                  </a:lnTo>
                  <a:lnTo>
                    <a:pt x="328" y="127"/>
                  </a:lnTo>
                  <a:lnTo>
                    <a:pt x="303" y="51"/>
                  </a:lnTo>
                  <a:lnTo>
                    <a:pt x="253" y="26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46"/>
            <p:cNvSpPr/>
            <p:nvPr/>
          </p:nvSpPr>
          <p:spPr>
            <a:xfrm>
              <a:off x="1785020" y="1198281"/>
              <a:ext cx="4022" cy="4002"/>
            </a:xfrm>
            <a:custGeom>
              <a:avLst/>
              <a:gdLst/>
              <a:ahLst/>
              <a:cxnLst/>
              <a:rect l="l" t="t" r="r" b="b"/>
              <a:pathLst>
                <a:path w="203" h="202" extrusionOk="0">
                  <a:moveTo>
                    <a:pt x="101" y="0"/>
                  </a:moveTo>
                  <a:lnTo>
                    <a:pt x="51" y="25"/>
                  </a:lnTo>
                  <a:lnTo>
                    <a:pt x="26" y="25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0" y="151"/>
                  </a:lnTo>
                  <a:lnTo>
                    <a:pt x="26" y="177"/>
                  </a:lnTo>
                  <a:lnTo>
                    <a:pt x="51" y="202"/>
                  </a:lnTo>
                  <a:lnTo>
                    <a:pt x="127" y="202"/>
                  </a:lnTo>
                  <a:lnTo>
                    <a:pt x="152" y="177"/>
                  </a:lnTo>
                  <a:lnTo>
                    <a:pt x="177" y="151"/>
                  </a:lnTo>
                  <a:lnTo>
                    <a:pt x="202" y="101"/>
                  </a:lnTo>
                  <a:lnTo>
                    <a:pt x="177" y="76"/>
                  </a:lnTo>
                  <a:lnTo>
                    <a:pt x="177" y="51"/>
                  </a:lnTo>
                  <a:lnTo>
                    <a:pt x="127" y="25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46"/>
            <p:cNvSpPr/>
            <p:nvPr/>
          </p:nvSpPr>
          <p:spPr>
            <a:xfrm>
              <a:off x="1785020" y="1198281"/>
              <a:ext cx="4022" cy="4002"/>
            </a:xfrm>
            <a:custGeom>
              <a:avLst/>
              <a:gdLst/>
              <a:ahLst/>
              <a:cxnLst/>
              <a:rect l="l" t="t" r="r" b="b"/>
              <a:pathLst>
                <a:path w="203" h="202" fill="none" extrusionOk="0">
                  <a:moveTo>
                    <a:pt x="202" y="101"/>
                  </a:moveTo>
                  <a:lnTo>
                    <a:pt x="202" y="101"/>
                  </a:lnTo>
                  <a:lnTo>
                    <a:pt x="177" y="151"/>
                  </a:lnTo>
                  <a:lnTo>
                    <a:pt x="152" y="177"/>
                  </a:lnTo>
                  <a:lnTo>
                    <a:pt x="127" y="202"/>
                  </a:lnTo>
                  <a:lnTo>
                    <a:pt x="101" y="202"/>
                  </a:lnTo>
                  <a:lnTo>
                    <a:pt x="101" y="202"/>
                  </a:lnTo>
                  <a:lnTo>
                    <a:pt x="51" y="202"/>
                  </a:lnTo>
                  <a:lnTo>
                    <a:pt x="26" y="177"/>
                  </a:lnTo>
                  <a:lnTo>
                    <a:pt x="0" y="151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76"/>
                  </a:lnTo>
                  <a:lnTo>
                    <a:pt x="26" y="25"/>
                  </a:lnTo>
                  <a:lnTo>
                    <a:pt x="51" y="25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27" y="25"/>
                  </a:lnTo>
                  <a:lnTo>
                    <a:pt x="177" y="51"/>
                  </a:lnTo>
                  <a:lnTo>
                    <a:pt x="177" y="76"/>
                  </a:lnTo>
                  <a:lnTo>
                    <a:pt x="202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46"/>
            <p:cNvSpPr/>
            <p:nvPr/>
          </p:nvSpPr>
          <p:spPr>
            <a:xfrm>
              <a:off x="1786010" y="1198777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51" y="0"/>
                  </a:moveTo>
                  <a:lnTo>
                    <a:pt x="26" y="26"/>
                  </a:lnTo>
                  <a:lnTo>
                    <a:pt x="1" y="51"/>
                  </a:lnTo>
                  <a:lnTo>
                    <a:pt x="26" y="76"/>
                  </a:lnTo>
                  <a:lnTo>
                    <a:pt x="51" y="101"/>
                  </a:lnTo>
                  <a:lnTo>
                    <a:pt x="77" y="76"/>
                  </a:lnTo>
                  <a:lnTo>
                    <a:pt x="102" y="51"/>
                  </a:lnTo>
                  <a:lnTo>
                    <a:pt x="77" y="2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46"/>
            <p:cNvSpPr/>
            <p:nvPr/>
          </p:nvSpPr>
          <p:spPr>
            <a:xfrm>
              <a:off x="1786010" y="1198777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fill="none" extrusionOk="0">
                  <a:moveTo>
                    <a:pt x="51" y="0"/>
                  </a:moveTo>
                  <a:lnTo>
                    <a:pt x="51" y="0"/>
                  </a:lnTo>
                  <a:lnTo>
                    <a:pt x="26" y="26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26" y="76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77" y="76"/>
                  </a:lnTo>
                  <a:lnTo>
                    <a:pt x="102" y="51"/>
                  </a:lnTo>
                  <a:lnTo>
                    <a:pt x="102" y="51"/>
                  </a:lnTo>
                  <a:lnTo>
                    <a:pt x="77" y="26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46"/>
            <p:cNvSpPr/>
            <p:nvPr/>
          </p:nvSpPr>
          <p:spPr>
            <a:xfrm>
              <a:off x="1773527" y="1203770"/>
              <a:ext cx="28510" cy="28510"/>
            </a:xfrm>
            <a:custGeom>
              <a:avLst/>
              <a:gdLst/>
              <a:ahLst/>
              <a:cxnLst/>
              <a:rect l="l" t="t" r="r" b="b"/>
              <a:pathLst>
                <a:path w="1439" h="1439" extrusionOk="0">
                  <a:moveTo>
                    <a:pt x="606" y="1"/>
                  </a:moveTo>
                  <a:lnTo>
                    <a:pt x="454" y="51"/>
                  </a:lnTo>
                  <a:lnTo>
                    <a:pt x="328" y="102"/>
                  </a:lnTo>
                  <a:lnTo>
                    <a:pt x="227" y="202"/>
                  </a:lnTo>
                  <a:lnTo>
                    <a:pt x="151" y="303"/>
                  </a:lnTo>
                  <a:lnTo>
                    <a:pt x="76" y="430"/>
                  </a:lnTo>
                  <a:lnTo>
                    <a:pt x="25" y="556"/>
                  </a:lnTo>
                  <a:lnTo>
                    <a:pt x="0" y="707"/>
                  </a:lnTo>
                  <a:lnTo>
                    <a:pt x="25" y="858"/>
                  </a:lnTo>
                  <a:lnTo>
                    <a:pt x="51" y="985"/>
                  </a:lnTo>
                  <a:lnTo>
                    <a:pt x="126" y="1111"/>
                  </a:lnTo>
                  <a:lnTo>
                    <a:pt x="202" y="1212"/>
                  </a:lnTo>
                  <a:lnTo>
                    <a:pt x="328" y="1313"/>
                  </a:lnTo>
                  <a:lnTo>
                    <a:pt x="429" y="1363"/>
                  </a:lnTo>
                  <a:lnTo>
                    <a:pt x="580" y="1413"/>
                  </a:lnTo>
                  <a:lnTo>
                    <a:pt x="707" y="1439"/>
                  </a:lnTo>
                  <a:lnTo>
                    <a:pt x="858" y="1413"/>
                  </a:lnTo>
                  <a:lnTo>
                    <a:pt x="1009" y="1388"/>
                  </a:lnTo>
                  <a:lnTo>
                    <a:pt x="1135" y="1313"/>
                  </a:lnTo>
                  <a:lnTo>
                    <a:pt x="1236" y="1237"/>
                  </a:lnTo>
                  <a:lnTo>
                    <a:pt x="1312" y="1136"/>
                  </a:lnTo>
                  <a:lnTo>
                    <a:pt x="1388" y="1010"/>
                  </a:lnTo>
                  <a:lnTo>
                    <a:pt x="1438" y="858"/>
                  </a:lnTo>
                  <a:lnTo>
                    <a:pt x="1438" y="732"/>
                  </a:lnTo>
                  <a:lnTo>
                    <a:pt x="1438" y="581"/>
                  </a:lnTo>
                  <a:lnTo>
                    <a:pt x="1388" y="455"/>
                  </a:lnTo>
                  <a:lnTo>
                    <a:pt x="1337" y="329"/>
                  </a:lnTo>
                  <a:lnTo>
                    <a:pt x="1236" y="202"/>
                  </a:lnTo>
                  <a:lnTo>
                    <a:pt x="1135" y="127"/>
                  </a:lnTo>
                  <a:lnTo>
                    <a:pt x="1034" y="51"/>
                  </a:lnTo>
                  <a:lnTo>
                    <a:pt x="88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46"/>
            <p:cNvSpPr/>
            <p:nvPr/>
          </p:nvSpPr>
          <p:spPr>
            <a:xfrm>
              <a:off x="1773527" y="1203770"/>
              <a:ext cx="28510" cy="28510"/>
            </a:xfrm>
            <a:custGeom>
              <a:avLst/>
              <a:gdLst/>
              <a:ahLst/>
              <a:cxnLst/>
              <a:rect l="l" t="t" r="r" b="b"/>
              <a:pathLst>
                <a:path w="1439" h="1439" fill="none" extrusionOk="0">
                  <a:moveTo>
                    <a:pt x="0" y="707"/>
                  </a:moveTo>
                  <a:lnTo>
                    <a:pt x="0" y="707"/>
                  </a:lnTo>
                  <a:lnTo>
                    <a:pt x="25" y="858"/>
                  </a:lnTo>
                  <a:lnTo>
                    <a:pt x="51" y="985"/>
                  </a:lnTo>
                  <a:lnTo>
                    <a:pt x="126" y="1111"/>
                  </a:lnTo>
                  <a:lnTo>
                    <a:pt x="202" y="1212"/>
                  </a:lnTo>
                  <a:lnTo>
                    <a:pt x="328" y="1313"/>
                  </a:lnTo>
                  <a:lnTo>
                    <a:pt x="429" y="1363"/>
                  </a:lnTo>
                  <a:lnTo>
                    <a:pt x="580" y="1413"/>
                  </a:lnTo>
                  <a:lnTo>
                    <a:pt x="707" y="1439"/>
                  </a:lnTo>
                  <a:lnTo>
                    <a:pt x="707" y="1439"/>
                  </a:lnTo>
                  <a:lnTo>
                    <a:pt x="858" y="1413"/>
                  </a:lnTo>
                  <a:lnTo>
                    <a:pt x="1009" y="1388"/>
                  </a:lnTo>
                  <a:lnTo>
                    <a:pt x="1135" y="1313"/>
                  </a:lnTo>
                  <a:lnTo>
                    <a:pt x="1236" y="1237"/>
                  </a:lnTo>
                  <a:lnTo>
                    <a:pt x="1312" y="1136"/>
                  </a:lnTo>
                  <a:lnTo>
                    <a:pt x="1388" y="1010"/>
                  </a:lnTo>
                  <a:lnTo>
                    <a:pt x="1438" y="858"/>
                  </a:lnTo>
                  <a:lnTo>
                    <a:pt x="1438" y="732"/>
                  </a:lnTo>
                  <a:lnTo>
                    <a:pt x="1438" y="732"/>
                  </a:lnTo>
                  <a:lnTo>
                    <a:pt x="1438" y="581"/>
                  </a:lnTo>
                  <a:lnTo>
                    <a:pt x="1388" y="455"/>
                  </a:lnTo>
                  <a:lnTo>
                    <a:pt x="1337" y="329"/>
                  </a:lnTo>
                  <a:lnTo>
                    <a:pt x="1236" y="202"/>
                  </a:lnTo>
                  <a:lnTo>
                    <a:pt x="1135" y="127"/>
                  </a:lnTo>
                  <a:lnTo>
                    <a:pt x="1034" y="51"/>
                  </a:lnTo>
                  <a:lnTo>
                    <a:pt x="883" y="1"/>
                  </a:lnTo>
                  <a:lnTo>
                    <a:pt x="732" y="1"/>
                  </a:lnTo>
                  <a:lnTo>
                    <a:pt x="732" y="1"/>
                  </a:lnTo>
                  <a:lnTo>
                    <a:pt x="606" y="1"/>
                  </a:lnTo>
                  <a:lnTo>
                    <a:pt x="454" y="51"/>
                  </a:lnTo>
                  <a:lnTo>
                    <a:pt x="328" y="102"/>
                  </a:lnTo>
                  <a:lnTo>
                    <a:pt x="227" y="202"/>
                  </a:lnTo>
                  <a:lnTo>
                    <a:pt x="151" y="303"/>
                  </a:lnTo>
                  <a:lnTo>
                    <a:pt x="76" y="430"/>
                  </a:lnTo>
                  <a:lnTo>
                    <a:pt x="25" y="556"/>
                  </a:lnTo>
                  <a:lnTo>
                    <a:pt x="0" y="7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46"/>
            <p:cNvSpPr/>
            <p:nvPr/>
          </p:nvSpPr>
          <p:spPr>
            <a:xfrm>
              <a:off x="1773527" y="1203770"/>
              <a:ext cx="28510" cy="28510"/>
            </a:xfrm>
            <a:custGeom>
              <a:avLst/>
              <a:gdLst/>
              <a:ahLst/>
              <a:cxnLst/>
              <a:rect l="l" t="t" r="r" b="b"/>
              <a:pathLst>
                <a:path w="1439" h="1439" extrusionOk="0">
                  <a:moveTo>
                    <a:pt x="606" y="1"/>
                  </a:moveTo>
                  <a:lnTo>
                    <a:pt x="454" y="51"/>
                  </a:lnTo>
                  <a:lnTo>
                    <a:pt x="328" y="102"/>
                  </a:lnTo>
                  <a:lnTo>
                    <a:pt x="227" y="202"/>
                  </a:lnTo>
                  <a:lnTo>
                    <a:pt x="151" y="303"/>
                  </a:lnTo>
                  <a:lnTo>
                    <a:pt x="76" y="430"/>
                  </a:lnTo>
                  <a:lnTo>
                    <a:pt x="25" y="556"/>
                  </a:lnTo>
                  <a:lnTo>
                    <a:pt x="0" y="707"/>
                  </a:lnTo>
                  <a:lnTo>
                    <a:pt x="25" y="858"/>
                  </a:lnTo>
                  <a:lnTo>
                    <a:pt x="51" y="985"/>
                  </a:lnTo>
                  <a:lnTo>
                    <a:pt x="126" y="1111"/>
                  </a:lnTo>
                  <a:lnTo>
                    <a:pt x="202" y="1212"/>
                  </a:lnTo>
                  <a:lnTo>
                    <a:pt x="328" y="1313"/>
                  </a:lnTo>
                  <a:lnTo>
                    <a:pt x="429" y="1363"/>
                  </a:lnTo>
                  <a:lnTo>
                    <a:pt x="580" y="1413"/>
                  </a:lnTo>
                  <a:lnTo>
                    <a:pt x="707" y="1439"/>
                  </a:lnTo>
                  <a:lnTo>
                    <a:pt x="858" y="1413"/>
                  </a:lnTo>
                  <a:lnTo>
                    <a:pt x="1009" y="1388"/>
                  </a:lnTo>
                  <a:lnTo>
                    <a:pt x="1135" y="1313"/>
                  </a:lnTo>
                  <a:lnTo>
                    <a:pt x="1236" y="1237"/>
                  </a:lnTo>
                  <a:lnTo>
                    <a:pt x="1312" y="1136"/>
                  </a:lnTo>
                  <a:lnTo>
                    <a:pt x="1388" y="1010"/>
                  </a:lnTo>
                  <a:lnTo>
                    <a:pt x="1438" y="858"/>
                  </a:lnTo>
                  <a:lnTo>
                    <a:pt x="1438" y="732"/>
                  </a:lnTo>
                  <a:lnTo>
                    <a:pt x="1438" y="581"/>
                  </a:lnTo>
                  <a:lnTo>
                    <a:pt x="1388" y="455"/>
                  </a:lnTo>
                  <a:lnTo>
                    <a:pt x="1337" y="329"/>
                  </a:lnTo>
                  <a:lnTo>
                    <a:pt x="1236" y="202"/>
                  </a:lnTo>
                  <a:lnTo>
                    <a:pt x="1135" y="127"/>
                  </a:lnTo>
                  <a:lnTo>
                    <a:pt x="1034" y="51"/>
                  </a:lnTo>
                  <a:lnTo>
                    <a:pt x="88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46"/>
            <p:cNvSpPr/>
            <p:nvPr/>
          </p:nvSpPr>
          <p:spPr>
            <a:xfrm>
              <a:off x="1773527" y="1203770"/>
              <a:ext cx="28510" cy="28510"/>
            </a:xfrm>
            <a:custGeom>
              <a:avLst/>
              <a:gdLst/>
              <a:ahLst/>
              <a:cxnLst/>
              <a:rect l="l" t="t" r="r" b="b"/>
              <a:pathLst>
                <a:path w="1439" h="1439" fill="none" extrusionOk="0">
                  <a:moveTo>
                    <a:pt x="0" y="707"/>
                  </a:moveTo>
                  <a:lnTo>
                    <a:pt x="0" y="707"/>
                  </a:lnTo>
                  <a:lnTo>
                    <a:pt x="25" y="858"/>
                  </a:lnTo>
                  <a:lnTo>
                    <a:pt x="51" y="985"/>
                  </a:lnTo>
                  <a:lnTo>
                    <a:pt x="126" y="1111"/>
                  </a:lnTo>
                  <a:lnTo>
                    <a:pt x="202" y="1212"/>
                  </a:lnTo>
                  <a:lnTo>
                    <a:pt x="328" y="1313"/>
                  </a:lnTo>
                  <a:lnTo>
                    <a:pt x="429" y="1363"/>
                  </a:lnTo>
                  <a:lnTo>
                    <a:pt x="580" y="1413"/>
                  </a:lnTo>
                  <a:lnTo>
                    <a:pt x="707" y="1439"/>
                  </a:lnTo>
                  <a:lnTo>
                    <a:pt x="707" y="1439"/>
                  </a:lnTo>
                  <a:lnTo>
                    <a:pt x="858" y="1413"/>
                  </a:lnTo>
                  <a:lnTo>
                    <a:pt x="1009" y="1388"/>
                  </a:lnTo>
                  <a:lnTo>
                    <a:pt x="1135" y="1313"/>
                  </a:lnTo>
                  <a:lnTo>
                    <a:pt x="1236" y="1237"/>
                  </a:lnTo>
                  <a:lnTo>
                    <a:pt x="1312" y="1136"/>
                  </a:lnTo>
                  <a:lnTo>
                    <a:pt x="1388" y="1010"/>
                  </a:lnTo>
                  <a:lnTo>
                    <a:pt x="1438" y="858"/>
                  </a:lnTo>
                  <a:lnTo>
                    <a:pt x="1438" y="732"/>
                  </a:lnTo>
                  <a:lnTo>
                    <a:pt x="1438" y="732"/>
                  </a:lnTo>
                  <a:lnTo>
                    <a:pt x="1438" y="581"/>
                  </a:lnTo>
                  <a:lnTo>
                    <a:pt x="1388" y="455"/>
                  </a:lnTo>
                  <a:lnTo>
                    <a:pt x="1337" y="329"/>
                  </a:lnTo>
                  <a:lnTo>
                    <a:pt x="1236" y="202"/>
                  </a:lnTo>
                  <a:lnTo>
                    <a:pt x="1135" y="127"/>
                  </a:lnTo>
                  <a:lnTo>
                    <a:pt x="1034" y="51"/>
                  </a:lnTo>
                  <a:lnTo>
                    <a:pt x="883" y="1"/>
                  </a:lnTo>
                  <a:lnTo>
                    <a:pt x="732" y="1"/>
                  </a:lnTo>
                  <a:lnTo>
                    <a:pt x="732" y="1"/>
                  </a:lnTo>
                  <a:lnTo>
                    <a:pt x="606" y="1"/>
                  </a:lnTo>
                  <a:lnTo>
                    <a:pt x="454" y="51"/>
                  </a:lnTo>
                  <a:lnTo>
                    <a:pt x="328" y="102"/>
                  </a:lnTo>
                  <a:lnTo>
                    <a:pt x="227" y="202"/>
                  </a:lnTo>
                  <a:lnTo>
                    <a:pt x="151" y="303"/>
                  </a:lnTo>
                  <a:lnTo>
                    <a:pt x="76" y="430"/>
                  </a:lnTo>
                  <a:lnTo>
                    <a:pt x="25" y="556"/>
                  </a:lnTo>
                  <a:lnTo>
                    <a:pt x="0" y="7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46"/>
            <p:cNvSpPr/>
            <p:nvPr/>
          </p:nvSpPr>
          <p:spPr>
            <a:xfrm>
              <a:off x="1778025" y="1207772"/>
              <a:ext cx="20011" cy="20011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353" y="0"/>
                  </a:moveTo>
                  <a:lnTo>
                    <a:pt x="252" y="51"/>
                  </a:lnTo>
                  <a:lnTo>
                    <a:pt x="379" y="76"/>
                  </a:lnTo>
                  <a:lnTo>
                    <a:pt x="454" y="152"/>
                  </a:lnTo>
                  <a:lnTo>
                    <a:pt x="530" y="253"/>
                  </a:lnTo>
                  <a:lnTo>
                    <a:pt x="555" y="354"/>
                  </a:lnTo>
                  <a:lnTo>
                    <a:pt x="530" y="455"/>
                  </a:lnTo>
                  <a:lnTo>
                    <a:pt x="454" y="556"/>
                  </a:lnTo>
                  <a:lnTo>
                    <a:pt x="379" y="631"/>
                  </a:lnTo>
                  <a:lnTo>
                    <a:pt x="177" y="631"/>
                  </a:lnTo>
                  <a:lnTo>
                    <a:pt x="101" y="606"/>
                  </a:lnTo>
                  <a:lnTo>
                    <a:pt x="25" y="556"/>
                  </a:lnTo>
                  <a:lnTo>
                    <a:pt x="0" y="480"/>
                  </a:lnTo>
                  <a:lnTo>
                    <a:pt x="0" y="581"/>
                  </a:lnTo>
                  <a:lnTo>
                    <a:pt x="25" y="682"/>
                  </a:lnTo>
                  <a:lnTo>
                    <a:pt x="76" y="783"/>
                  </a:lnTo>
                  <a:lnTo>
                    <a:pt x="126" y="858"/>
                  </a:lnTo>
                  <a:lnTo>
                    <a:pt x="202" y="909"/>
                  </a:lnTo>
                  <a:lnTo>
                    <a:pt x="303" y="959"/>
                  </a:lnTo>
                  <a:lnTo>
                    <a:pt x="379" y="984"/>
                  </a:lnTo>
                  <a:lnTo>
                    <a:pt x="480" y="1010"/>
                  </a:lnTo>
                  <a:lnTo>
                    <a:pt x="505" y="1010"/>
                  </a:lnTo>
                  <a:lnTo>
                    <a:pt x="606" y="984"/>
                  </a:lnTo>
                  <a:lnTo>
                    <a:pt x="707" y="959"/>
                  </a:lnTo>
                  <a:lnTo>
                    <a:pt x="782" y="909"/>
                  </a:lnTo>
                  <a:lnTo>
                    <a:pt x="858" y="858"/>
                  </a:lnTo>
                  <a:lnTo>
                    <a:pt x="908" y="783"/>
                  </a:lnTo>
                  <a:lnTo>
                    <a:pt x="959" y="707"/>
                  </a:lnTo>
                  <a:lnTo>
                    <a:pt x="984" y="606"/>
                  </a:lnTo>
                  <a:lnTo>
                    <a:pt x="1009" y="505"/>
                  </a:lnTo>
                  <a:lnTo>
                    <a:pt x="1009" y="404"/>
                  </a:lnTo>
                  <a:lnTo>
                    <a:pt x="959" y="303"/>
                  </a:lnTo>
                  <a:lnTo>
                    <a:pt x="934" y="228"/>
                  </a:lnTo>
                  <a:lnTo>
                    <a:pt x="858" y="152"/>
                  </a:lnTo>
                  <a:lnTo>
                    <a:pt x="782" y="76"/>
                  </a:lnTo>
                  <a:lnTo>
                    <a:pt x="707" y="26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46"/>
            <p:cNvSpPr/>
            <p:nvPr/>
          </p:nvSpPr>
          <p:spPr>
            <a:xfrm>
              <a:off x="1778025" y="1207772"/>
              <a:ext cx="20011" cy="20011"/>
            </a:xfrm>
            <a:custGeom>
              <a:avLst/>
              <a:gdLst/>
              <a:ahLst/>
              <a:cxnLst/>
              <a:rect l="l" t="t" r="r" b="b"/>
              <a:pathLst>
                <a:path w="1010" h="1010" fill="none" extrusionOk="0">
                  <a:moveTo>
                    <a:pt x="505" y="0"/>
                  </a:moveTo>
                  <a:lnTo>
                    <a:pt x="505" y="0"/>
                  </a:lnTo>
                  <a:lnTo>
                    <a:pt x="353" y="0"/>
                  </a:lnTo>
                  <a:lnTo>
                    <a:pt x="252" y="51"/>
                  </a:lnTo>
                  <a:lnTo>
                    <a:pt x="252" y="51"/>
                  </a:lnTo>
                  <a:lnTo>
                    <a:pt x="252" y="51"/>
                  </a:lnTo>
                  <a:lnTo>
                    <a:pt x="252" y="51"/>
                  </a:lnTo>
                  <a:lnTo>
                    <a:pt x="252" y="51"/>
                  </a:lnTo>
                  <a:lnTo>
                    <a:pt x="252" y="51"/>
                  </a:lnTo>
                  <a:lnTo>
                    <a:pt x="379" y="76"/>
                  </a:lnTo>
                  <a:lnTo>
                    <a:pt x="454" y="152"/>
                  </a:lnTo>
                  <a:lnTo>
                    <a:pt x="530" y="253"/>
                  </a:lnTo>
                  <a:lnTo>
                    <a:pt x="555" y="354"/>
                  </a:lnTo>
                  <a:lnTo>
                    <a:pt x="555" y="354"/>
                  </a:lnTo>
                  <a:lnTo>
                    <a:pt x="530" y="455"/>
                  </a:lnTo>
                  <a:lnTo>
                    <a:pt x="454" y="556"/>
                  </a:lnTo>
                  <a:lnTo>
                    <a:pt x="379" y="631"/>
                  </a:lnTo>
                  <a:lnTo>
                    <a:pt x="252" y="631"/>
                  </a:lnTo>
                  <a:lnTo>
                    <a:pt x="252" y="631"/>
                  </a:lnTo>
                  <a:lnTo>
                    <a:pt x="252" y="631"/>
                  </a:lnTo>
                  <a:lnTo>
                    <a:pt x="252" y="631"/>
                  </a:lnTo>
                  <a:lnTo>
                    <a:pt x="177" y="631"/>
                  </a:lnTo>
                  <a:lnTo>
                    <a:pt x="101" y="606"/>
                  </a:lnTo>
                  <a:lnTo>
                    <a:pt x="25" y="556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0" y="581"/>
                  </a:lnTo>
                  <a:lnTo>
                    <a:pt x="25" y="682"/>
                  </a:lnTo>
                  <a:lnTo>
                    <a:pt x="76" y="783"/>
                  </a:lnTo>
                  <a:lnTo>
                    <a:pt x="126" y="858"/>
                  </a:lnTo>
                  <a:lnTo>
                    <a:pt x="202" y="909"/>
                  </a:lnTo>
                  <a:lnTo>
                    <a:pt x="303" y="959"/>
                  </a:lnTo>
                  <a:lnTo>
                    <a:pt x="379" y="984"/>
                  </a:lnTo>
                  <a:lnTo>
                    <a:pt x="480" y="1010"/>
                  </a:lnTo>
                  <a:lnTo>
                    <a:pt x="480" y="1010"/>
                  </a:lnTo>
                  <a:lnTo>
                    <a:pt x="505" y="1010"/>
                  </a:lnTo>
                  <a:lnTo>
                    <a:pt x="505" y="1010"/>
                  </a:lnTo>
                  <a:lnTo>
                    <a:pt x="606" y="984"/>
                  </a:lnTo>
                  <a:lnTo>
                    <a:pt x="707" y="959"/>
                  </a:lnTo>
                  <a:lnTo>
                    <a:pt x="782" y="909"/>
                  </a:lnTo>
                  <a:lnTo>
                    <a:pt x="858" y="858"/>
                  </a:lnTo>
                  <a:lnTo>
                    <a:pt x="908" y="783"/>
                  </a:lnTo>
                  <a:lnTo>
                    <a:pt x="959" y="707"/>
                  </a:lnTo>
                  <a:lnTo>
                    <a:pt x="984" y="606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1009" y="404"/>
                  </a:lnTo>
                  <a:lnTo>
                    <a:pt x="959" y="303"/>
                  </a:lnTo>
                  <a:lnTo>
                    <a:pt x="934" y="228"/>
                  </a:lnTo>
                  <a:lnTo>
                    <a:pt x="858" y="152"/>
                  </a:lnTo>
                  <a:lnTo>
                    <a:pt x="782" y="76"/>
                  </a:lnTo>
                  <a:lnTo>
                    <a:pt x="707" y="26"/>
                  </a:lnTo>
                  <a:lnTo>
                    <a:pt x="606" y="0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5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46"/>
            <p:cNvSpPr/>
            <p:nvPr/>
          </p:nvSpPr>
          <p:spPr>
            <a:xfrm>
              <a:off x="1777510" y="1208763"/>
              <a:ext cx="11531" cy="11531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278" y="1"/>
                  </a:moveTo>
                  <a:lnTo>
                    <a:pt x="178" y="26"/>
                  </a:lnTo>
                  <a:lnTo>
                    <a:pt x="77" y="102"/>
                  </a:lnTo>
                  <a:lnTo>
                    <a:pt x="1" y="178"/>
                  </a:lnTo>
                  <a:lnTo>
                    <a:pt x="1" y="304"/>
                  </a:lnTo>
                  <a:lnTo>
                    <a:pt x="1" y="405"/>
                  </a:lnTo>
                  <a:lnTo>
                    <a:pt x="77" y="506"/>
                  </a:lnTo>
                  <a:lnTo>
                    <a:pt x="152" y="556"/>
                  </a:lnTo>
                  <a:lnTo>
                    <a:pt x="278" y="581"/>
                  </a:lnTo>
                  <a:lnTo>
                    <a:pt x="379" y="581"/>
                  </a:lnTo>
                  <a:lnTo>
                    <a:pt x="480" y="506"/>
                  </a:lnTo>
                  <a:lnTo>
                    <a:pt x="556" y="430"/>
                  </a:lnTo>
                  <a:lnTo>
                    <a:pt x="581" y="304"/>
                  </a:lnTo>
                  <a:lnTo>
                    <a:pt x="556" y="203"/>
                  </a:lnTo>
                  <a:lnTo>
                    <a:pt x="480" y="102"/>
                  </a:lnTo>
                  <a:lnTo>
                    <a:pt x="405" y="26"/>
                  </a:lnTo>
                  <a:lnTo>
                    <a:pt x="278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46"/>
            <p:cNvSpPr/>
            <p:nvPr/>
          </p:nvSpPr>
          <p:spPr>
            <a:xfrm>
              <a:off x="1777510" y="1208763"/>
              <a:ext cx="11531" cy="11531"/>
            </a:xfrm>
            <a:custGeom>
              <a:avLst/>
              <a:gdLst/>
              <a:ahLst/>
              <a:cxnLst/>
              <a:rect l="l" t="t" r="r" b="b"/>
              <a:pathLst>
                <a:path w="582" h="582" fill="none" extrusionOk="0">
                  <a:moveTo>
                    <a:pt x="581" y="304"/>
                  </a:moveTo>
                  <a:lnTo>
                    <a:pt x="581" y="304"/>
                  </a:lnTo>
                  <a:lnTo>
                    <a:pt x="556" y="430"/>
                  </a:lnTo>
                  <a:lnTo>
                    <a:pt x="480" y="506"/>
                  </a:lnTo>
                  <a:lnTo>
                    <a:pt x="379" y="581"/>
                  </a:lnTo>
                  <a:lnTo>
                    <a:pt x="278" y="581"/>
                  </a:lnTo>
                  <a:lnTo>
                    <a:pt x="278" y="581"/>
                  </a:lnTo>
                  <a:lnTo>
                    <a:pt x="152" y="556"/>
                  </a:lnTo>
                  <a:lnTo>
                    <a:pt x="77" y="506"/>
                  </a:lnTo>
                  <a:lnTo>
                    <a:pt x="1" y="405"/>
                  </a:lnTo>
                  <a:lnTo>
                    <a:pt x="1" y="304"/>
                  </a:lnTo>
                  <a:lnTo>
                    <a:pt x="1" y="304"/>
                  </a:lnTo>
                  <a:lnTo>
                    <a:pt x="1" y="178"/>
                  </a:lnTo>
                  <a:lnTo>
                    <a:pt x="77" y="102"/>
                  </a:lnTo>
                  <a:lnTo>
                    <a:pt x="178" y="26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405" y="26"/>
                  </a:lnTo>
                  <a:lnTo>
                    <a:pt x="480" y="102"/>
                  </a:lnTo>
                  <a:lnTo>
                    <a:pt x="556" y="203"/>
                  </a:lnTo>
                  <a:lnTo>
                    <a:pt x="581" y="3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46"/>
            <p:cNvSpPr/>
            <p:nvPr/>
          </p:nvSpPr>
          <p:spPr>
            <a:xfrm>
              <a:off x="1780522" y="1210269"/>
              <a:ext cx="6023" cy="5528"/>
            </a:xfrm>
            <a:custGeom>
              <a:avLst/>
              <a:gdLst/>
              <a:ahLst/>
              <a:cxnLst/>
              <a:rect l="l" t="t" r="r" b="b"/>
              <a:pathLst>
                <a:path w="304" h="279" extrusionOk="0">
                  <a:moveTo>
                    <a:pt x="101" y="1"/>
                  </a:moveTo>
                  <a:lnTo>
                    <a:pt x="51" y="26"/>
                  </a:lnTo>
                  <a:lnTo>
                    <a:pt x="26" y="76"/>
                  </a:lnTo>
                  <a:lnTo>
                    <a:pt x="0" y="127"/>
                  </a:lnTo>
                  <a:lnTo>
                    <a:pt x="26" y="177"/>
                  </a:lnTo>
                  <a:lnTo>
                    <a:pt x="51" y="228"/>
                  </a:lnTo>
                  <a:lnTo>
                    <a:pt x="101" y="278"/>
                  </a:lnTo>
                  <a:lnTo>
                    <a:pt x="202" y="278"/>
                  </a:lnTo>
                  <a:lnTo>
                    <a:pt x="253" y="228"/>
                  </a:lnTo>
                  <a:lnTo>
                    <a:pt x="278" y="202"/>
                  </a:lnTo>
                  <a:lnTo>
                    <a:pt x="303" y="127"/>
                  </a:lnTo>
                  <a:lnTo>
                    <a:pt x="278" y="76"/>
                  </a:lnTo>
                  <a:lnTo>
                    <a:pt x="253" y="2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46"/>
            <p:cNvSpPr/>
            <p:nvPr/>
          </p:nvSpPr>
          <p:spPr>
            <a:xfrm>
              <a:off x="1780522" y="1210269"/>
              <a:ext cx="6023" cy="5528"/>
            </a:xfrm>
            <a:custGeom>
              <a:avLst/>
              <a:gdLst/>
              <a:ahLst/>
              <a:cxnLst/>
              <a:rect l="l" t="t" r="r" b="b"/>
              <a:pathLst>
                <a:path w="304" h="279" fill="none" extrusionOk="0">
                  <a:moveTo>
                    <a:pt x="152" y="1"/>
                  </a:moveTo>
                  <a:lnTo>
                    <a:pt x="152" y="1"/>
                  </a:lnTo>
                  <a:lnTo>
                    <a:pt x="101" y="1"/>
                  </a:lnTo>
                  <a:lnTo>
                    <a:pt x="51" y="26"/>
                  </a:lnTo>
                  <a:lnTo>
                    <a:pt x="26" y="76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26" y="177"/>
                  </a:lnTo>
                  <a:lnTo>
                    <a:pt x="51" y="228"/>
                  </a:lnTo>
                  <a:lnTo>
                    <a:pt x="101" y="278"/>
                  </a:lnTo>
                  <a:lnTo>
                    <a:pt x="152" y="278"/>
                  </a:lnTo>
                  <a:lnTo>
                    <a:pt x="152" y="278"/>
                  </a:lnTo>
                  <a:lnTo>
                    <a:pt x="152" y="278"/>
                  </a:lnTo>
                  <a:lnTo>
                    <a:pt x="152" y="278"/>
                  </a:lnTo>
                  <a:lnTo>
                    <a:pt x="202" y="278"/>
                  </a:lnTo>
                  <a:lnTo>
                    <a:pt x="253" y="228"/>
                  </a:lnTo>
                  <a:lnTo>
                    <a:pt x="278" y="202"/>
                  </a:lnTo>
                  <a:lnTo>
                    <a:pt x="303" y="127"/>
                  </a:lnTo>
                  <a:lnTo>
                    <a:pt x="303" y="127"/>
                  </a:lnTo>
                  <a:lnTo>
                    <a:pt x="278" y="76"/>
                  </a:lnTo>
                  <a:lnTo>
                    <a:pt x="253" y="26"/>
                  </a:lnTo>
                  <a:lnTo>
                    <a:pt x="202" y="1"/>
                  </a:lnTo>
                  <a:lnTo>
                    <a:pt x="152" y="1"/>
                  </a:lnTo>
                  <a:lnTo>
                    <a:pt x="152" y="1"/>
                  </a:lnTo>
                  <a:lnTo>
                    <a:pt x="1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46"/>
            <p:cNvSpPr/>
            <p:nvPr/>
          </p:nvSpPr>
          <p:spPr>
            <a:xfrm>
              <a:off x="1863009" y="1103788"/>
              <a:ext cx="10005" cy="10025"/>
            </a:xfrm>
            <a:custGeom>
              <a:avLst/>
              <a:gdLst/>
              <a:ahLst/>
              <a:cxnLst/>
              <a:rect l="l" t="t" r="r" b="b"/>
              <a:pathLst>
                <a:path w="505" h="506" extrusionOk="0">
                  <a:moveTo>
                    <a:pt x="252" y="1"/>
                  </a:moveTo>
                  <a:lnTo>
                    <a:pt x="152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53"/>
                  </a:lnTo>
                  <a:lnTo>
                    <a:pt x="25" y="354"/>
                  </a:lnTo>
                  <a:lnTo>
                    <a:pt x="76" y="430"/>
                  </a:lnTo>
                  <a:lnTo>
                    <a:pt x="152" y="480"/>
                  </a:lnTo>
                  <a:lnTo>
                    <a:pt x="252" y="505"/>
                  </a:lnTo>
                  <a:lnTo>
                    <a:pt x="353" y="480"/>
                  </a:lnTo>
                  <a:lnTo>
                    <a:pt x="429" y="430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480" y="177"/>
                  </a:lnTo>
                  <a:lnTo>
                    <a:pt x="429" y="76"/>
                  </a:lnTo>
                  <a:lnTo>
                    <a:pt x="353" y="2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46"/>
            <p:cNvSpPr/>
            <p:nvPr/>
          </p:nvSpPr>
          <p:spPr>
            <a:xfrm>
              <a:off x="1863009" y="1103788"/>
              <a:ext cx="10005" cy="10025"/>
            </a:xfrm>
            <a:custGeom>
              <a:avLst/>
              <a:gdLst/>
              <a:ahLst/>
              <a:cxnLst/>
              <a:rect l="l" t="t" r="r" b="b"/>
              <a:pathLst>
                <a:path w="505" h="506" fill="none" extrusionOk="0">
                  <a:moveTo>
                    <a:pt x="0" y="253"/>
                  </a:moveTo>
                  <a:lnTo>
                    <a:pt x="0" y="253"/>
                  </a:lnTo>
                  <a:lnTo>
                    <a:pt x="25" y="354"/>
                  </a:lnTo>
                  <a:lnTo>
                    <a:pt x="76" y="430"/>
                  </a:lnTo>
                  <a:lnTo>
                    <a:pt x="152" y="480"/>
                  </a:lnTo>
                  <a:lnTo>
                    <a:pt x="252" y="505"/>
                  </a:lnTo>
                  <a:lnTo>
                    <a:pt x="252" y="505"/>
                  </a:lnTo>
                  <a:lnTo>
                    <a:pt x="353" y="480"/>
                  </a:lnTo>
                  <a:lnTo>
                    <a:pt x="429" y="430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505" y="253"/>
                  </a:lnTo>
                  <a:lnTo>
                    <a:pt x="480" y="177"/>
                  </a:lnTo>
                  <a:lnTo>
                    <a:pt x="429" y="76"/>
                  </a:lnTo>
                  <a:lnTo>
                    <a:pt x="353" y="26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152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46"/>
            <p:cNvSpPr/>
            <p:nvPr/>
          </p:nvSpPr>
          <p:spPr>
            <a:xfrm>
              <a:off x="1863009" y="1103788"/>
              <a:ext cx="10005" cy="10025"/>
            </a:xfrm>
            <a:custGeom>
              <a:avLst/>
              <a:gdLst/>
              <a:ahLst/>
              <a:cxnLst/>
              <a:rect l="l" t="t" r="r" b="b"/>
              <a:pathLst>
                <a:path w="505" h="506" extrusionOk="0">
                  <a:moveTo>
                    <a:pt x="252" y="1"/>
                  </a:moveTo>
                  <a:lnTo>
                    <a:pt x="152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53"/>
                  </a:lnTo>
                  <a:lnTo>
                    <a:pt x="25" y="354"/>
                  </a:lnTo>
                  <a:lnTo>
                    <a:pt x="76" y="430"/>
                  </a:lnTo>
                  <a:lnTo>
                    <a:pt x="152" y="480"/>
                  </a:lnTo>
                  <a:lnTo>
                    <a:pt x="252" y="505"/>
                  </a:lnTo>
                  <a:lnTo>
                    <a:pt x="353" y="480"/>
                  </a:lnTo>
                  <a:lnTo>
                    <a:pt x="429" y="430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480" y="177"/>
                  </a:lnTo>
                  <a:lnTo>
                    <a:pt x="429" y="76"/>
                  </a:lnTo>
                  <a:lnTo>
                    <a:pt x="353" y="2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46"/>
            <p:cNvSpPr/>
            <p:nvPr/>
          </p:nvSpPr>
          <p:spPr>
            <a:xfrm>
              <a:off x="1863009" y="1103788"/>
              <a:ext cx="10005" cy="10025"/>
            </a:xfrm>
            <a:custGeom>
              <a:avLst/>
              <a:gdLst/>
              <a:ahLst/>
              <a:cxnLst/>
              <a:rect l="l" t="t" r="r" b="b"/>
              <a:pathLst>
                <a:path w="505" h="506" fill="none" extrusionOk="0">
                  <a:moveTo>
                    <a:pt x="0" y="253"/>
                  </a:moveTo>
                  <a:lnTo>
                    <a:pt x="0" y="253"/>
                  </a:lnTo>
                  <a:lnTo>
                    <a:pt x="25" y="354"/>
                  </a:lnTo>
                  <a:lnTo>
                    <a:pt x="76" y="430"/>
                  </a:lnTo>
                  <a:lnTo>
                    <a:pt x="152" y="480"/>
                  </a:lnTo>
                  <a:lnTo>
                    <a:pt x="252" y="505"/>
                  </a:lnTo>
                  <a:lnTo>
                    <a:pt x="252" y="505"/>
                  </a:lnTo>
                  <a:lnTo>
                    <a:pt x="353" y="480"/>
                  </a:lnTo>
                  <a:lnTo>
                    <a:pt x="429" y="430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505" y="253"/>
                  </a:lnTo>
                  <a:lnTo>
                    <a:pt x="480" y="177"/>
                  </a:lnTo>
                  <a:lnTo>
                    <a:pt x="429" y="76"/>
                  </a:lnTo>
                  <a:lnTo>
                    <a:pt x="353" y="26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152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46"/>
            <p:cNvSpPr/>
            <p:nvPr/>
          </p:nvSpPr>
          <p:spPr>
            <a:xfrm>
              <a:off x="1864495" y="1106799"/>
              <a:ext cx="7033" cy="5508"/>
            </a:xfrm>
            <a:custGeom>
              <a:avLst/>
              <a:gdLst/>
              <a:ahLst/>
              <a:cxnLst/>
              <a:rect l="l" t="t" r="r" b="b"/>
              <a:pathLst>
                <a:path w="355" h="278" extrusionOk="0">
                  <a:moveTo>
                    <a:pt x="177" y="0"/>
                  </a:moveTo>
                  <a:lnTo>
                    <a:pt x="203" y="51"/>
                  </a:lnTo>
                  <a:lnTo>
                    <a:pt x="177" y="101"/>
                  </a:lnTo>
                  <a:lnTo>
                    <a:pt x="152" y="126"/>
                  </a:lnTo>
                  <a:lnTo>
                    <a:pt x="127" y="152"/>
                  </a:lnTo>
                  <a:lnTo>
                    <a:pt x="102" y="152"/>
                  </a:lnTo>
                  <a:lnTo>
                    <a:pt x="51" y="126"/>
                  </a:lnTo>
                  <a:lnTo>
                    <a:pt x="1" y="101"/>
                  </a:lnTo>
                  <a:lnTo>
                    <a:pt x="26" y="152"/>
                  </a:lnTo>
                  <a:lnTo>
                    <a:pt x="51" y="227"/>
                  </a:lnTo>
                  <a:lnTo>
                    <a:pt x="102" y="252"/>
                  </a:lnTo>
                  <a:lnTo>
                    <a:pt x="177" y="278"/>
                  </a:lnTo>
                  <a:lnTo>
                    <a:pt x="253" y="252"/>
                  </a:lnTo>
                  <a:lnTo>
                    <a:pt x="304" y="227"/>
                  </a:lnTo>
                  <a:lnTo>
                    <a:pt x="329" y="177"/>
                  </a:lnTo>
                  <a:lnTo>
                    <a:pt x="354" y="101"/>
                  </a:lnTo>
                  <a:lnTo>
                    <a:pt x="329" y="2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46"/>
            <p:cNvSpPr/>
            <p:nvPr/>
          </p:nvSpPr>
          <p:spPr>
            <a:xfrm>
              <a:off x="1864495" y="1106799"/>
              <a:ext cx="7033" cy="5508"/>
            </a:xfrm>
            <a:custGeom>
              <a:avLst/>
              <a:gdLst/>
              <a:ahLst/>
              <a:cxnLst/>
              <a:rect l="l" t="t" r="r" b="b"/>
              <a:pathLst>
                <a:path w="355" h="278" fill="none" extrusionOk="0">
                  <a:moveTo>
                    <a:pt x="177" y="0"/>
                  </a:moveTo>
                  <a:lnTo>
                    <a:pt x="177" y="0"/>
                  </a:lnTo>
                  <a:lnTo>
                    <a:pt x="203" y="51"/>
                  </a:lnTo>
                  <a:lnTo>
                    <a:pt x="203" y="51"/>
                  </a:lnTo>
                  <a:lnTo>
                    <a:pt x="177" y="101"/>
                  </a:lnTo>
                  <a:lnTo>
                    <a:pt x="152" y="126"/>
                  </a:lnTo>
                  <a:lnTo>
                    <a:pt x="127" y="152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51" y="126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26" y="152"/>
                  </a:lnTo>
                  <a:lnTo>
                    <a:pt x="51" y="227"/>
                  </a:lnTo>
                  <a:lnTo>
                    <a:pt x="102" y="252"/>
                  </a:lnTo>
                  <a:lnTo>
                    <a:pt x="177" y="278"/>
                  </a:lnTo>
                  <a:lnTo>
                    <a:pt x="177" y="278"/>
                  </a:lnTo>
                  <a:lnTo>
                    <a:pt x="177" y="278"/>
                  </a:lnTo>
                  <a:lnTo>
                    <a:pt x="177" y="278"/>
                  </a:lnTo>
                  <a:lnTo>
                    <a:pt x="253" y="252"/>
                  </a:lnTo>
                  <a:lnTo>
                    <a:pt x="304" y="227"/>
                  </a:lnTo>
                  <a:lnTo>
                    <a:pt x="329" y="177"/>
                  </a:lnTo>
                  <a:lnTo>
                    <a:pt x="354" y="101"/>
                  </a:lnTo>
                  <a:lnTo>
                    <a:pt x="354" y="101"/>
                  </a:lnTo>
                  <a:lnTo>
                    <a:pt x="329" y="25"/>
                  </a:lnTo>
                  <a:lnTo>
                    <a:pt x="329" y="25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46"/>
            <p:cNvSpPr/>
            <p:nvPr/>
          </p:nvSpPr>
          <p:spPr>
            <a:xfrm>
              <a:off x="1864495" y="1105789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51" y="1"/>
                  </a:moveTo>
                  <a:lnTo>
                    <a:pt x="26" y="26"/>
                  </a:lnTo>
                  <a:lnTo>
                    <a:pt x="1" y="51"/>
                  </a:lnTo>
                  <a:lnTo>
                    <a:pt x="1" y="102"/>
                  </a:lnTo>
                  <a:lnTo>
                    <a:pt x="1" y="127"/>
                  </a:lnTo>
                  <a:lnTo>
                    <a:pt x="26" y="177"/>
                  </a:lnTo>
                  <a:lnTo>
                    <a:pt x="51" y="203"/>
                  </a:lnTo>
                  <a:lnTo>
                    <a:pt x="127" y="203"/>
                  </a:lnTo>
                  <a:lnTo>
                    <a:pt x="152" y="177"/>
                  </a:lnTo>
                  <a:lnTo>
                    <a:pt x="177" y="152"/>
                  </a:lnTo>
                  <a:lnTo>
                    <a:pt x="203" y="102"/>
                  </a:lnTo>
                  <a:lnTo>
                    <a:pt x="177" y="76"/>
                  </a:lnTo>
                  <a:lnTo>
                    <a:pt x="152" y="26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46"/>
            <p:cNvSpPr/>
            <p:nvPr/>
          </p:nvSpPr>
          <p:spPr>
            <a:xfrm>
              <a:off x="1864495" y="1105789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fill="none" extrusionOk="0">
                  <a:moveTo>
                    <a:pt x="203" y="102"/>
                  </a:moveTo>
                  <a:lnTo>
                    <a:pt x="203" y="102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27" y="203"/>
                  </a:lnTo>
                  <a:lnTo>
                    <a:pt x="102" y="203"/>
                  </a:lnTo>
                  <a:lnTo>
                    <a:pt x="102" y="203"/>
                  </a:lnTo>
                  <a:lnTo>
                    <a:pt x="51" y="203"/>
                  </a:lnTo>
                  <a:lnTo>
                    <a:pt x="26" y="177"/>
                  </a:lnTo>
                  <a:lnTo>
                    <a:pt x="1" y="127"/>
                  </a:lnTo>
                  <a:lnTo>
                    <a:pt x="1" y="102"/>
                  </a:lnTo>
                  <a:lnTo>
                    <a:pt x="1" y="102"/>
                  </a:lnTo>
                  <a:lnTo>
                    <a:pt x="1" y="51"/>
                  </a:lnTo>
                  <a:lnTo>
                    <a:pt x="26" y="26"/>
                  </a:lnTo>
                  <a:lnTo>
                    <a:pt x="51" y="1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27" y="1"/>
                  </a:lnTo>
                  <a:lnTo>
                    <a:pt x="152" y="26"/>
                  </a:lnTo>
                  <a:lnTo>
                    <a:pt x="177" y="76"/>
                  </a:lnTo>
                  <a:lnTo>
                    <a:pt x="203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46"/>
            <p:cNvSpPr/>
            <p:nvPr/>
          </p:nvSpPr>
          <p:spPr>
            <a:xfrm>
              <a:off x="1865505" y="1106284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26" y="1"/>
                  </a:moveTo>
                  <a:lnTo>
                    <a:pt x="0" y="51"/>
                  </a:lnTo>
                  <a:lnTo>
                    <a:pt x="26" y="77"/>
                  </a:lnTo>
                  <a:lnTo>
                    <a:pt x="51" y="102"/>
                  </a:lnTo>
                  <a:lnTo>
                    <a:pt x="76" y="77"/>
                  </a:lnTo>
                  <a:lnTo>
                    <a:pt x="101" y="51"/>
                  </a:lnTo>
                  <a:lnTo>
                    <a:pt x="101" y="26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46"/>
            <p:cNvSpPr/>
            <p:nvPr/>
          </p:nvSpPr>
          <p:spPr>
            <a:xfrm>
              <a:off x="1865505" y="1106284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fill="none" extrusionOk="0">
                  <a:moveTo>
                    <a:pt x="26" y="1"/>
                  </a:moveTo>
                  <a:lnTo>
                    <a:pt x="26" y="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6" y="77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76" y="77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46"/>
            <p:cNvSpPr/>
            <p:nvPr/>
          </p:nvSpPr>
          <p:spPr>
            <a:xfrm>
              <a:off x="1863504" y="1094297"/>
              <a:ext cx="9510" cy="10005"/>
            </a:xfrm>
            <a:custGeom>
              <a:avLst/>
              <a:gdLst/>
              <a:ahLst/>
              <a:cxnLst/>
              <a:rect l="l" t="t" r="r" b="b"/>
              <a:pathLst>
                <a:path w="480" h="505" extrusionOk="0">
                  <a:moveTo>
                    <a:pt x="227" y="0"/>
                  </a:moveTo>
                  <a:lnTo>
                    <a:pt x="152" y="26"/>
                  </a:lnTo>
                  <a:lnTo>
                    <a:pt x="76" y="76"/>
                  </a:lnTo>
                  <a:lnTo>
                    <a:pt x="0" y="152"/>
                  </a:lnTo>
                  <a:lnTo>
                    <a:pt x="0" y="253"/>
                  </a:lnTo>
                  <a:lnTo>
                    <a:pt x="0" y="354"/>
                  </a:lnTo>
                  <a:lnTo>
                    <a:pt x="51" y="429"/>
                  </a:lnTo>
                  <a:lnTo>
                    <a:pt x="127" y="480"/>
                  </a:lnTo>
                  <a:lnTo>
                    <a:pt x="227" y="505"/>
                  </a:lnTo>
                  <a:lnTo>
                    <a:pt x="328" y="480"/>
                  </a:lnTo>
                  <a:lnTo>
                    <a:pt x="404" y="429"/>
                  </a:lnTo>
                  <a:lnTo>
                    <a:pt x="455" y="354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4" y="76"/>
                  </a:lnTo>
                  <a:lnTo>
                    <a:pt x="328" y="26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46"/>
            <p:cNvSpPr/>
            <p:nvPr/>
          </p:nvSpPr>
          <p:spPr>
            <a:xfrm>
              <a:off x="1863504" y="1094297"/>
              <a:ext cx="9510" cy="10005"/>
            </a:xfrm>
            <a:custGeom>
              <a:avLst/>
              <a:gdLst/>
              <a:ahLst/>
              <a:cxnLst/>
              <a:rect l="l" t="t" r="r" b="b"/>
              <a:pathLst>
                <a:path w="480" h="505" fill="none" extrusionOk="0">
                  <a:moveTo>
                    <a:pt x="0" y="253"/>
                  </a:moveTo>
                  <a:lnTo>
                    <a:pt x="0" y="253"/>
                  </a:lnTo>
                  <a:lnTo>
                    <a:pt x="0" y="354"/>
                  </a:lnTo>
                  <a:lnTo>
                    <a:pt x="51" y="429"/>
                  </a:lnTo>
                  <a:lnTo>
                    <a:pt x="127" y="480"/>
                  </a:lnTo>
                  <a:lnTo>
                    <a:pt x="227" y="505"/>
                  </a:lnTo>
                  <a:lnTo>
                    <a:pt x="227" y="505"/>
                  </a:lnTo>
                  <a:lnTo>
                    <a:pt x="328" y="480"/>
                  </a:lnTo>
                  <a:lnTo>
                    <a:pt x="404" y="429"/>
                  </a:lnTo>
                  <a:lnTo>
                    <a:pt x="455" y="354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4" y="76"/>
                  </a:lnTo>
                  <a:lnTo>
                    <a:pt x="328" y="26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152" y="26"/>
                  </a:lnTo>
                  <a:lnTo>
                    <a:pt x="76" y="76"/>
                  </a:lnTo>
                  <a:lnTo>
                    <a:pt x="0" y="152"/>
                  </a:lnTo>
                  <a:lnTo>
                    <a:pt x="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46"/>
            <p:cNvSpPr/>
            <p:nvPr/>
          </p:nvSpPr>
          <p:spPr>
            <a:xfrm>
              <a:off x="1863504" y="1094297"/>
              <a:ext cx="9510" cy="10005"/>
            </a:xfrm>
            <a:custGeom>
              <a:avLst/>
              <a:gdLst/>
              <a:ahLst/>
              <a:cxnLst/>
              <a:rect l="l" t="t" r="r" b="b"/>
              <a:pathLst>
                <a:path w="480" h="505" extrusionOk="0">
                  <a:moveTo>
                    <a:pt x="227" y="0"/>
                  </a:moveTo>
                  <a:lnTo>
                    <a:pt x="152" y="26"/>
                  </a:lnTo>
                  <a:lnTo>
                    <a:pt x="76" y="76"/>
                  </a:lnTo>
                  <a:lnTo>
                    <a:pt x="0" y="152"/>
                  </a:lnTo>
                  <a:lnTo>
                    <a:pt x="0" y="253"/>
                  </a:lnTo>
                  <a:lnTo>
                    <a:pt x="0" y="354"/>
                  </a:lnTo>
                  <a:lnTo>
                    <a:pt x="51" y="429"/>
                  </a:lnTo>
                  <a:lnTo>
                    <a:pt x="127" y="480"/>
                  </a:lnTo>
                  <a:lnTo>
                    <a:pt x="227" y="505"/>
                  </a:lnTo>
                  <a:lnTo>
                    <a:pt x="328" y="480"/>
                  </a:lnTo>
                  <a:lnTo>
                    <a:pt x="404" y="429"/>
                  </a:lnTo>
                  <a:lnTo>
                    <a:pt x="455" y="354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4" y="76"/>
                  </a:lnTo>
                  <a:lnTo>
                    <a:pt x="328" y="26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46"/>
            <p:cNvSpPr/>
            <p:nvPr/>
          </p:nvSpPr>
          <p:spPr>
            <a:xfrm>
              <a:off x="1863504" y="1094297"/>
              <a:ext cx="9510" cy="10005"/>
            </a:xfrm>
            <a:custGeom>
              <a:avLst/>
              <a:gdLst/>
              <a:ahLst/>
              <a:cxnLst/>
              <a:rect l="l" t="t" r="r" b="b"/>
              <a:pathLst>
                <a:path w="480" h="505" fill="none" extrusionOk="0">
                  <a:moveTo>
                    <a:pt x="0" y="253"/>
                  </a:moveTo>
                  <a:lnTo>
                    <a:pt x="0" y="253"/>
                  </a:lnTo>
                  <a:lnTo>
                    <a:pt x="0" y="354"/>
                  </a:lnTo>
                  <a:lnTo>
                    <a:pt x="51" y="429"/>
                  </a:lnTo>
                  <a:lnTo>
                    <a:pt x="127" y="480"/>
                  </a:lnTo>
                  <a:lnTo>
                    <a:pt x="227" y="505"/>
                  </a:lnTo>
                  <a:lnTo>
                    <a:pt x="227" y="505"/>
                  </a:lnTo>
                  <a:lnTo>
                    <a:pt x="328" y="480"/>
                  </a:lnTo>
                  <a:lnTo>
                    <a:pt x="404" y="429"/>
                  </a:lnTo>
                  <a:lnTo>
                    <a:pt x="455" y="354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4" y="76"/>
                  </a:lnTo>
                  <a:lnTo>
                    <a:pt x="328" y="26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152" y="26"/>
                  </a:lnTo>
                  <a:lnTo>
                    <a:pt x="76" y="76"/>
                  </a:lnTo>
                  <a:lnTo>
                    <a:pt x="0" y="152"/>
                  </a:lnTo>
                  <a:lnTo>
                    <a:pt x="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46"/>
            <p:cNvSpPr/>
            <p:nvPr/>
          </p:nvSpPr>
          <p:spPr>
            <a:xfrm>
              <a:off x="1864495" y="1096298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77" y="0"/>
                  </a:moveTo>
                  <a:lnTo>
                    <a:pt x="26" y="26"/>
                  </a:lnTo>
                  <a:lnTo>
                    <a:pt x="1" y="51"/>
                  </a:lnTo>
                  <a:lnTo>
                    <a:pt x="1" y="101"/>
                  </a:lnTo>
                  <a:lnTo>
                    <a:pt x="1" y="126"/>
                  </a:lnTo>
                  <a:lnTo>
                    <a:pt x="26" y="177"/>
                  </a:lnTo>
                  <a:lnTo>
                    <a:pt x="51" y="177"/>
                  </a:lnTo>
                  <a:lnTo>
                    <a:pt x="102" y="202"/>
                  </a:lnTo>
                  <a:lnTo>
                    <a:pt x="127" y="177"/>
                  </a:lnTo>
                  <a:lnTo>
                    <a:pt x="177" y="177"/>
                  </a:lnTo>
                  <a:lnTo>
                    <a:pt x="203" y="126"/>
                  </a:lnTo>
                  <a:lnTo>
                    <a:pt x="203" y="101"/>
                  </a:lnTo>
                  <a:lnTo>
                    <a:pt x="203" y="51"/>
                  </a:lnTo>
                  <a:lnTo>
                    <a:pt x="177" y="26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46"/>
            <p:cNvSpPr/>
            <p:nvPr/>
          </p:nvSpPr>
          <p:spPr>
            <a:xfrm>
              <a:off x="1864495" y="1096298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fill="none" extrusionOk="0">
                  <a:moveTo>
                    <a:pt x="203" y="101"/>
                  </a:moveTo>
                  <a:lnTo>
                    <a:pt x="203" y="101"/>
                  </a:lnTo>
                  <a:lnTo>
                    <a:pt x="203" y="126"/>
                  </a:lnTo>
                  <a:lnTo>
                    <a:pt x="177" y="177"/>
                  </a:lnTo>
                  <a:lnTo>
                    <a:pt x="127" y="177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51" y="177"/>
                  </a:lnTo>
                  <a:lnTo>
                    <a:pt x="26" y="177"/>
                  </a:lnTo>
                  <a:lnTo>
                    <a:pt x="1" y="126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51"/>
                  </a:lnTo>
                  <a:lnTo>
                    <a:pt x="26" y="26"/>
                  </a:lnTo>
                  <a:lnTo>
                    <a:pt x="77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52" y="0"/>
                  </a:lnTo>
                  <a:lnTo>
                    <a:pt x="177" y="26"/>
                  </a:lnTo>
                  <a:lnTo>
                    <a:pt x="203" y="51"/>
                  </a:lnTo>
                  <a:lnTo>
                    <a:pt x="203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46"/>
            <p:cNvSpPr/>
            <p:nvPr/>
          </p:nvSpPr>
          <p:spPr>
            <a:xfrm>
              <a:off x="1863009" y="1113299"/>
              <a:ext cx="9510" cy="9510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52" y="0"/>
                  </a:moveTo>
                  <a:lnTo>
                    <a:pt x="152" y="25"/>
                  </a:lnTo>
                  <a:lnTo>
                    <a:pt x="76" y="76"/>
                  </a:lnTo>
                  <a:lnTo>
                    <a:pt x="25" y="151"/>
                  </a:lnTo>
                  <a:lnTo>
                    <a:pt x="0" y="227"/>
                  </a:lnTo>
                  <a:lnTo>
                    <a:pt x="25" y="328"/>
                  </a:lnTo>
                  <a:lnTo>
                    <a:pt x="76" y="404"/>
                  </a:lnTo>
                  <a:lnTo>
                    <a:pt x="152" y="454"/>
                  </a:lnTo>
                  <a:lnTo>
                    <a:pt x="252" y="479"/>
                  </a:lnTo>
                  <a:lnTo>
                    <a:pt x="328" y="454"/>
                  </a:lnTo>
                  <a:lnTo>
                    <a:pt x="404" y="404"/>
                  </a:lnTo>
                  <a:lnTo>
                    <a:pt x="480" y="328"/>
                  </a:lnTo>
                  <a:lnTo>
                    <a:pt x="480" y="252"/>
                  </a:lnTo>
                  <a:lnTo>
                    <a:pt x="480" y="151"/>
                  </a:lnTo>
                  <a:lnTo>
                    <a:pt x="429" y="76"/>
                  </a:lnTo>
                  <a:lnTo>
                    <a:pt x="353" y="25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46"/>
            <p:cNvSpPr/>
            <p:nvPr/>
          </p:nvSpPr>
          <p:spPr>
            <a:xfrm>
              <a:off x="1863009" y="1113299"/>
              <a:ext cx="9510" cy="9510"/>
            </a:xfrm>
            <a:custGeom>
              <a:avLst/>
              <a:gdLst/>
              <a:ahLst/>
              <a:cxnLst/>
              <a:rect l="l" t="t" r="r" b="b"/>
              <a:pathLst>
                <a:path w="480" h="480" fill="none" extrusionOk="0">
                  <a:moveTo>
                    <a:pt x="0" y="227"/>
                  </a:moveTo>
                  <a:lnTo>
                    <a:pt x="0" y="227"/>
                  </a:lnTo>
                  <a:lnTo>
                    <a:pt x="25" y="328"/>
                  </a:lnTo>
                  <a:lnTo>
                    <a:pt x="76" y="404"/>
                  </a:lnTo>
                  <a:lnTo>
                    <a:pt x="152" y="454"/>
                  </a:lnTo>
                  <a:lnTo>
                    <a:pt x="252" y="479"/>
                  </a:lnTo>
                  <a:lnTo>
                    <a:pt x="252" y="479"/>
                  </a:lnTo>
                  <a:lnTo>
                    <a:pt x="328" y="454"/>
                  </a:lnTo>
                  <a:lnTo>
                    <a:pt x="404" y="404"/>
                  </a:lnTo>
                  <a:lnTo>
                    <a:pt x="480" y="328"/>
                  </a:lnTo>
                  <a:lnTo>
                    <a:pt x="480" y="252"/>
                  </a:lnTo>
                  <a:lnTo>
                    <a:pt x="480" y="252"/>
                  </a:lnTo>
                  <a:lnTo>
                    <a:pt x="480" y="151"/>
                  </a:lnTo>
                  <a:lnTo>
                    <a:pt x="429" y="76"/>
                  </a:lnTo>
                  <a:lnTo>
                    <a:pt x="353" y="25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152" y="25"/>
                  </a:lnTo>
                  <a:lnTo>
                    <a:pt x="76" y="76"/>
                  </a:lnTo>
                  <a:lnTo>
                    <a:pt x="25" y="151"/>
                  </a:lnTo>
                  <a:lnTo>
                    <a:pt x="0" y="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46"/>
            <p:cNvSpPr/>
            <p:nvPr/>
          </p:nvSpPr>
          <p:spPr>
            <a:xfrm>
              <a:off x="1863009" y="1113299"/>
              <a:ext cx="9510" cy="9510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52" y="0"/>
                  </a:moveTo>
                  <a:lnTo>
                    <a:pt x="152" y="25"/>
                  </a:lnTo>
                  <a:lnTo>
                    <a:pt x="76" y="76"/>
                  </a:lnTo>
                  <a:lnTo>
                    <a:pt x="25" y="151"/>
                  </a:lnTo>
                  <a:lnTo>
                    <a:pt x="0" y="227"/>
                  </a:lnTo>
                  <a:lnTo>
                    <a:pt x="25" y="328"/>
                  </a:lnTo>
                  <a:lnTo>
                    <a:pt x="76" y="404"/>
                  </a:lnTo>
                  <a:lnTo>
                    <a:pt x="152" y="454"/>
                  </a:lnTo>
                  <a:lnTo>
                    <a:pt x="252" y="479"/>
                  </a:lnTo>
                  <a:lnTo>
                    <a:pt x="328" y="454"/>
                  </a:lnTo>
                  <a:lnTo>
                    <a:pt x="404" y="404"/>
                  </a:lnTo>
                  <a:lnTo>
                    <a:pt x="480" y="328"/>
                  </a:lnTo>
                  <a:lnTo>
                    <a:pt x="480" y="252"/>
                  </a:lnTo>
                  <a:lnTo>
                    <a:pt x="480" y="151"/>
                  </a:lnTo>
                  <a:lnTo>
                    <a:pt x="429" y="76"/>
                  </a:lnTo>
                  <a:lnTo>
                    <a:pt x="353" y="25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46"/>
            <p:cNvSpPr/>
            <p:nvPr/>
          </p:nvSpPr>
          <p:spPr>
            <a:xfrm>
              <a:off x="1863009" y="1113299"/>
              <a:ext cx="9510" cy="9510"/>
            </a:xfrm>
            <a:custGeom>
              <a:avLst/>
              <a:gdLst/>
              <a:ahLst/>
              <a:cxnLst/>
              <a:rect l="l" t="t" r="r" b="b"/>
              <a:pathLst>
                <a:path w="480" h="480" fill="none" extrusionOk="0">
                  <a:moveTo>
                    <a:pt x="0" y="227"/>
                  </a:moveTo>
                  <a:lnTo>
                    <a:pt x="0" y="227"/>
                  </a:lnTo>
                  <a:lnTo>
                    <a:pt x="25" y="328"/>
                  </a:lnTo>
                  <a:lnTo>
                    <a:pt x="76" y="404"/>
                  </a:lnTo>
                  <a:lnTo>
                    <a:pt x="152" y="454"/>
                  </a:lnTo>
                  <a:lnTo>
                    <a:pt x="252" y="479"/>
                  </a:lnTo>
                  <a:lnTo>
                    <a:pt x="252" y="479"/>
                  </a:lnTo>
                  <a:lnTo>
                    <a:pt x="328" y="454"/>
                  </a:lnTo>
                  <a:lnTo>
                    <a:pt x="404" y="404"/>
                  </a:lnTo>
                  <a:lnTo>
                    <a:pt x="480" y="328"/>
                  </a:lnTo>
                  <a:lnTo>
                    <a:pt x="480" y="252"/>
                  </a:lnTo>
                  <a:lnTo>
                    <a:pt x="480" y="252"/>
                  </a:lnTo>
                  <a:lnTo>
                    <a:pt x="480" y="151"/>
                  </a:lnTo>
                  <a:lnTo>
                    <a:pt x="429" y="76"/>
                  </a:lnTo>
                  <a:lnTo>
                    <a:pt x="353" y="25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152" y="25"/>
                  </a:lnTo>
                  <a:lnTo>
                    <a:pt x="76" y="76"/>
                  </a:lnTo>
                  <a:lnTo>
                    <a:pt x="25" y="151"/>
                  </a:lnTo>
                  <a:lnTo>
                    <a:pt x="0" y="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6"/>
            <p:cNvSpPr/>
            <p:nvPr/>
          </p:nvSpPr>
          <p:spPr>
            <a:xfrm>
              <a:off x="1864495" y="1114785"/>
              <a:ext cx="6518" cy="6518"/>
            </a:xfrm>
            <a:custGeom>
              <a:avLst/>
              <a:gdLst/>
              <a:ahLst/>
              <a:cxnLst/>
              <a:rect l="l" t="t" r="r" b="b"/>
              <a:pathLst>
                <a:path w="329" h="329" extrusionOk="0">
                  <a:moveTo>
                    <a:pt x="77" y="1"/>
                  </a:moveTo>
                  <a:lnTo>
                    <a:pt x="127" y="26"/>
                  </a:lnTo>
                  <a:lnTo>
                    <a:pt x="152" y="51"/>
                  </a:lnTo>
                  <a:lnTo>
                    <a:pt x="177" y="76"/>
                  </a:lnTo>
                  <a:lnTo>
                    <a:pt x="177" y="102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27" y="203"/>
                  </a:lnTo>
                  <a:lnTo>
                    <a:pt x="26" y="203"/>
                  </a:lnTo>
                  <a:lnTo>
                    <a:pt x="1" y="152"/>
                  </a:lnTo>
                  <a:lnTo>
                    <a:pt x="1" y="228"/>
                  </a:lnTo>
                  <a:lnTo>
                    <a:pt x="51" y="278"/>
                  </a:lnTo>
                  <a:lnTo>
                    <a:pt x="102" y="329"/>
                  </a:lnTo>
                  <a:lnTo>
                    <a:pt x="228" y="329"/>
                  </a:lnTo>
                  <a:lnTo>
                    <a:pt x="278" y="278"/>
                  </a:lnTo>
                  <a:lnTo>
                    <a:pt x="329" y="228"/>
                  </a:lnTo>
                  <a:lnTo>
                    <a:pt x="329" y="152"/>
                  </a:lnTo>
                  <a:lnTo>
                    <a:pt x="329" y="102"/>
                  </a:lnTo>
                  <a:lnTo>
                    <a:pt x="304" y="51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6"/>
            <p:cNvSpPr/>
            <p:nvPr/>
          </p:nvSpPr>
          <p:spPr>
            <a:xfrm>
              <a:off x="1864495" y="1114785"/>
              <a:ext cx="6518" cy="6518"/>
            </a:xfrm>
            <a:custGeom>
              <a:avLst/>
              <a:gdLst/>
              <a:ahLst/>
              <a:cxnLst/>
              <a:rect l="l" t="t" r="r" b="b"/>
              <a:pathLst>
                <a:path w="329" h="329" fill="none" extrusionOk="0">
                  <a:moveTo>
                    <a:pt x="177" y="1"/>
                  </a:moveTo>
                  <a:lnTo>
                    <a:pt x="177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127" y="26"/>
                  </a:lnTo>
                  <a:lnTo>
                    <a:pt x="152" y="51"/>
                  </a:lnTo>
                  <a:lnTo>
                    <a:pt x="177" y="76"/>
                  </a:lnTo>
                  <a:lnTo>
                    <a:pt x="177" y="102"/>
                  </a:lnTo>
                  <a:lnTo>
                    <a:pt x="177" y="102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27" y="203"/>
                  </a:lnTo>
                  <a:lnTo>
                    <a:pt x="77" y="203"/>
                  </a:lnTo>
                  <a:lnTo>
                    <a:pt x="77" y="203"/>
                  </a:lnTo>
                  <a:lnTo>
                    <a:pt x="77" y="203"/>
                  </a:lnTo>
                  <a:lnTo>
                    <a:pt x="77" y="203"/>
                  </a:lnTo>
                  <a:lnTo>
                    <a:pt x="26" y="203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228"/>
                  </a:lnTo>
                  <a:lnTo>
                    <a:pt x="51" y="278"/>
                  </a:lnTo>
                  <a:lnTo>
                    <a:pt x="102" y="329"/>
                  </a:lnTo>
                  <a:lnTo>
                    <a:pt x="177" y="329"/>
                  </a:lnTo>
                  <a:lnTo>
                    <a:pt x="177" y="329"/>
                  </a:lnTo>
                  <a:lnTo>
                    <a:pt x="177" y="329"/>
                  </a:lnTo>
                  <a:lnTo>
                    <a:pt x="177" y="329"/>
                  </a:lnTo>
                  <a:lnTo>
                    <a:pt x="228" y="329"/>
                  </a:lnTo>
                  <a:lnTo>
                    <a:pt x="278" y="278"/>
                  </a:lnTo>
                  <a:lnTo>
                    <a:pt x="329" y="228"/>
                  </a:lnTo>
                  <a:lnTo>
                    <a:pt x="329" y="152"/>
                  </a:lnTo>
                  <a:lnTo>
                    <a:pt x="329" y="152"/>
                  </a:lnTo>
                  <a:lnTo>
                    <a:pt x="329" y="102"/>
                  </a:lnTo>
                  <a:lnTo>
                    <a:pt x="304" y="51"/>
                  </a:lnTo>
                  <a:lnTo>
                    <a:pt x="228" y="1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6"/>
            <p:cNvSpPr/>
            <p:nvPr/>
          </p:nvSpPr>
          <p:spPr>
            <a:xfrm>
              <a:off x="1864000" y="1114785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102" y="1"/>
                  </a:moveTo>
                  <a:lnTo>
                    <a:pt x="76" y="26"/>
                  </a:lnTo>
                  <a:lnTo>
                    <a:pt x="51" y="51"/>
                  </a:lnTo>
                  <a:lnTo>
                    <a:pt x="26" y="76"/>
                  </a:lnTo>
                  <a:lnTo>
                    <a:pt x="1" y="102"/>
                  </a:lnTo>
                  <a:lnTo>
                    <a:pt x="26" y="152"/>
                  </a:lnTo>
                  <a:lnTo>
                    <a:pt x="51" y="177"/>
                  </a:lnTo>
                  <a:lnTo>
                    <a:pt x="76" y="203"/>
                  </a:lnTo>
                  <a:lnTo>
                    <a:pt x="152" y="203"/>
                  </a:lnTo>
                  <a:lnTo>
                    <a:pt x="177" y="177"/>
                  </a:lnTo>
                  <a:lnTo>
                    <a:pt x="202" y="152"/>
                  </a:lnTo>
                  <a:lnTo>
                    <a:pt x="202" y="102"/>
                  </a:lnTo>
                  <a:lnTo>
                    <a:pt x="202" y="76"/>
                  </a:lnTo>
                  <a:lnTo>
                    <a:pt x="177" y="51"/>
                  </a:lnTo>
                  <a:lnTo>
                    <a:pt x="152" y="26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6"/>
            <p:cNvSpPr/>
            <p:nvPr/>
          </p:nvSpPr>
          <p:spPr>
            <a:xfrm>
              <a:off x="1864000" y="1114785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fill="none" extrusionOk="0">
                  <a:moveTo>
                    <a:pt x="202" y="102"/>
                  </a:moveTo>
                  <a:lnTo>
                    <a:pt x="202" y="102"/>
                  </a:lnTo>
                  <a:lnTo>
                    <a:pt x="202" y="152"/>
                  </a:lnTo>
                  <a:lnTo>
                    <a:pt x="177" y="177"/>
                  </a:lnTo>
                  <a:lnTo>
                    <a:pt x="152" y="203"/>
                  </a:lnTo>
                  <a:lnTo>
                    <a:pt x="102" y="203"/>
                  </a:lnTo>
                  <a:lnTo>
                    <a:pt x="102" y="203"/>
                  </a:lnTo>
                  <a:lnTo>
                    <a:pt x="76" y="203"/>
                  </a:lnTo>
                  <a:lnTo>
                    <a:pt x="51" y="177"/>
                  </a:lnTo>
                  <a:lnTo>
                    <a:pt x="26" y="152"/>
                  </a:lnTo>
                  <a:lnTo>
                    <a:pt x="1" y="102"/>
                  </a:lnTo>
                  <a:lnTo>
                    <a:pt x="1" y="102"/>
                  </a:lnTo>
                  <a:lnTo>
                    <a:pt x="26" y="76"/>
                  </a:lnTo>
                  <a:lnTo>
                    <a:pt x="51" y="51"/>
                  </a:lnTo>
                  <a:lnTo>
                    <a:pt x="76" y="26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52" y="26"/>
                  </a:lnTo>
                  <a:lnTo>
                    <a:pt x="177" y="51"/>
                  </a:lnTo>
                  <a:lnTo>
                    <a:pt x="202" y="76"/>
                  </a:lnTo>
                  <a:lnTo>
                    <a:pt x="202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6"/>
            <p:cNvSpPr/>
            <p:nvPr/>
          </p:nvSpPr>
          <p:spPr>
            <a:xfrm>
              <a:off x="1865505" y="1115300"/>
              <a:ext cx="2021" cy="2001"/>
            </a:xfrm>
            <a:custGeom>
              <a:avLst/>
              <a:gdLst/>
              <a:ahLst/>
              <a:cxnLst/>
              <a:rect l="l" t="t" r="r" b="b"/>
              <a:pathLst>
                <a:path w="102" h="101" extrusionOk="0">
                  <a:moveTo>
                    <a:pt x="51" y="0"/>
                  </a:moveTo>
                  <a:lnTo>
                    <a:pt x="0" y="25"/>
                  </a:lnTo>
                  <a:lnTo>
                    <a:pt x="0" y="50"/>
                  </a:lnTo>
                  <a:lnTo>
                    <a:pt x="0" y="101"/>
                  </a:lnTo>
                  <a:lnTo>
                    <a:pt x="76" y="101"/>
                  </a:lnTo>
                  <a:lnTo>
                    <a:pt x="101" y="50"/>
                  </a:lnTo>
                  <a:lnTo>
                    <a:pt x="76" y="2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6"/>
            <p:cNvSpPr/>
            <p:nvPr/>
          </p:nvSpPr>
          <p:spPr>
            <a:xfrm>
              <a:off x="1865505" y="1115300"/>
              <a:ext cx="2021" cy="2001"/>
            </a:xfrm>
            <a:custGeom>
              <a:avLst/>
              <a:gdLst/>
              <a:ahLst/>
              <a:cxnLst/>
              <a:rect l="l" t="t" r="r" b="b"/>
              <a:pathLst>
                <a:path w="102" h="101" fill="none" extrusionOk="0">
                  <a:moveTo>
                    <a:pt x="51" y="0"/>
                  </a:moveTo>
                  <a:lnTo>
                    <a:pt x="51" y="0"/>
                  </a:lnTo>
                  <a:lnTo>
                    <a:pt x="0" y="2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76" y="101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76" y="25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6"/>
            <p:cNvSpPr/>
            <p:nvPr/>
          </p:nvSpPr>
          <p:spPr>
            <a:xfrm>
              <a:off x="1862494" y="1132280"/>
              <a:ext cx="10025" cy="100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3" y="1"/>
                  </a:moveTo>
                  <a:lnTo>
                    <a:pt x="152" y="26"/>
                  </a:lnTo>
                  <a:lnTo>
                    <a:pt x="77" y="77"/>
                  </a:lnTo>
                  <a:lnTo>
                    <a:pt x="26" y="152"/>
                  </a:lnTo>
                  <a:lnTo>
                    <a:pt x="1" y="253"/>
                  </a:lnTo>
                  <a:lnTo>
                    <a:pt x="26" y="329"/>
                  </a:lnTo>
                  <a:lnTo>
                    <a:pt x="77" y="430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354" y="480"/>
                  </a:lnTo>
                  <a:lnTo>
                    <a:pt x="430" y="430"/>
                  </a:lnTo>
                  <a:lnTo>
                    <a:pt x="480" y="354"/>
                  </a:lnTo>
                  <a:lnTo>
                    <a:pt x="506" y="253"/>
                  </a:lnTo>
                  <a:lnTo>
                    <a:pt x="480" y="152"/>
                  </a:lnTo>
                  <a:lnTo>
                    <a:pt x="430" y="77"/>
                  </a:lnTo>
                  <a:lnTo>
                    <a:pt x="354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46"/>
            <p:cNvSpPr/>
            <p:nvPr/>
          </p:nvSpPr>
          <p:spPr>
            <a:xfrm>
              <a:off x="1862494" y="1132280"/>
              <a:ext cx="10025" cy="10025"/>
            </a:xfrm>
            <a:custGeom>
              <a:avLst/>
              <a:gdLst/>
              <a:ahLst/>
              <a:cxnLst/>
              <a:rect l="l" t="t" r="r" b="b"/>
              <a:pathLst>
                <a:path w="506" h="506" fill="none" extrusionOk="0">
                  <a:moveTo>
                    <a:pt x="1" y="253"/>
                  </a:moveTo>
                  <a:lnTo>
                    <a:pt x="1" y="253"/>
                  </a:lnTo>
                  <a:lnTo>
                    <a:pt x="26" y="329"/>
                  </a:lnTo>
                  <a:lnTo>
                    <a:pt x="77" y="430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253" y="505"/>
                  </a:lnTo>
                  <a:lnTo>
                    <a:pt x="354" y="480"/>
                  </a:lnTo>
                  <a:lnTo>
                    <a:pt x="430" y="430"/>
                  </a:lnTo>
                  <a:lnTo>
                    <a:pt x="480" y="354"/>
                  </a:lnTo>
                  <a:lnTo>
                    <a:pt x="506" y="253"/>
                  </a:lnTo>
                  <a:lnTo>
                    <a:pt x="506" y="253"/>
                  </a:lnTo>
                  <a:lnTo>
                    <a:pt x="480" y="152"/>
                  </a:lnTo>
                  <a:lnTo>
                    <a:pt x="430" y="77"/>
                  </a:lnTo>
                  <a:lnTo>
                    <a:pt x="354" y="26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26"/>
                  </a:lnTo>
                  <a:lnTo>
                    <a:pt x="77" y="77"/>
                  </a:lnTo>
                  <a:lnTo>
                    <a:pt x="26" y="152"/>
                  </a:lnTo>
                  <a:lnTo>
                    <a:pt x="1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46"/>
            <p:cNvSpPr/>
            <p:nvPr/>
          </p:nvSpPr>
          <p:spPr>
            <a:xfrm>
              <a:off x="1862494" y="1132280"/>
              <a:ext cx="10025" cy="100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3" y="1"/>
                  </a:moveTo>
                  <a:lnTo>
                    <a:pt x="152" y="26"/>
                  </a:lnTo>
                  <a:lnTo>
                    <a:pt x="77" y="77"/>
                  </a:lnTo>
                  <a:lnTo>
                    <a:pt x="26" y="152"/>
                  </a:lnTo>
                  <a:lnTo>
                    <a:pt x="1" y="253"/>
                  </a:lnTo>
                  <a:lnTo>
                    <a:pt x="26" y="329"/>
                  </a:lnTo>
                  <a:lnTo>
                    <a:pt x="77" y="430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354" y="480"/>
                  </a:lnTo>
                  <a:lnTo>
                    <a:pt x="430" y="430"/>
                  </a:lnTo>
                  <a:lnTo>
                    <a:pt x="480" y="354"/>
                  </a:lnTo>
                  <a:lnTo>
                    <a:pt x="506" y="253"/>
                  </a:lnTo>
                  <a:lnTo>
                    <a:pt x="480" y="152"/>
                  </a:lnTo>
                  <a:lnTo>
                    <a:pt x="430" y="77"/>
                  </a:lnTo>
                  <a:lnTo>
                    <a:pt x="354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46"/>
            <p:cNvSpPr/>
            <p:nvPr/>
          </p:nvSpPr>
          <p:spPr>
            <a:xfrm>
              <a:off x="1862494" y="1132280"/>
              <a:ext cx="10025" cy="10025"/>
            </a:xfrm>
            <a:custGeom>
              <a:avLst/>
              <a:gdLst/>
              <a:ahLst/>
              <a:cxnLst/>
              <a:rect l="l" t="t" r="r" b="b"/>
              <a:pathLst>
                <a:path w="506" h="506" fill="none" extrusionOk="0">
                  <a:moveTo>
                    <a:pt x="1" y="253"/>
                  </a:moveTo>
                  <a:lnTo>
                    <a:pt x="1" y="253"/>
                  </a:lnTo>
                  <a:lnTo>
                    <a:pt x="26" y="329"/>
                  </a:lnTo>
                  <a:lnTo>
                    <a:pt x="77" y="430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253" y="505"/>
                  </a:lnTo>
                  <a:lnTo>
                    <a:pt x="354" y="480"/>
                  </a:lnTo>
                  <a:lnTo>
                    <a:pt x="430" y="430"/>
                  </a:lnTo>
                  <a:lnTo>
                    <a:pt x="480" y="354"/>
                  </a:lnTo>
                  <a:lnTo>
                    <a:pt x="506" y="253"/>
                  </a:lnTo>
                  <a:lnTo>
                    <a:pt x="506" y="253"/>
                  </a:lnTo>
                  <a:lnTo>
                    <a:pt x="480" y="152"/>
                  </a:lnTo>
                  <a:lnTo>
                    <a:pt x="430" y="77"/>
                  </a:lnTo>
                  <a:lnTo>
                    <a:pt x="354" y="26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26"/>
                  </a:lnTo>
                  <a:lnTo>
                    <a:pt x="77" y="77"/>
                  </a:lnTo>
                  <a:lnTo>
                    <a:pt x="26" y="152"/>
                  </a:lnTo>
                  <a:lnTo>
                    <a:pt x="1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46"/>
            <p:cNvSpPr/>
            <p:nvPr/>
          </p:nvSpPr>
          <p:spPr>
            <a:xfrm>
              <a:off x="1864000" y="1133786"/>
              <a:ext cx="7014" cy="6518"/>
            </a:xfrm>
            <a:custGeom>
              <a:avLst/>
              <a:gdLst/>
              <a:ahLst/>
              <a:cxnLst/>
              <a:rect l="l" t="t" r="r" b="b"/>
              <a:pathLst>
                <a:path w="354" h="329" extrusionOk="0">
                  <a:moveTo>
                    <a:pt x="177" y="1"/>
                  </a:moveTo>
                  <a:lnTo>
                    <a:pt x="102" y="26"/>
                  </a:lnTo>
                  <a:lnTo>
                    <a:pt x="127" y="26"/>
                  </a:lnTo>
                  <a:lnTo>
                    <a:pt x="177" y="51"/>
                  </a:lnTo>
                  <a:lnTo>
                    <a:pt x="177" y="76"/>
                  </a:lnTo>
                  <a:lnTo>
                    <a:pt x="202" y="127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27" y="202"/>
                  </a:lnTo>
                  <a:lnTo>
                    <a:pt x="102" y="228"/>
                  </a:lnTo>
                  <a:lnTo>
                    <a:pt x="51" y="202"/>
                  </a:lnTo>
                  <a:lnTo>
                    <a:pt x="1" y="152"/>
                  </a:lnTo>
                  <a:lnTo>
                    <a:pt x="1" y="177"/>
                  </a:lnTo>
                  <a:lnTo>
                    <a:pt x="26" y="228"/>
                  </a:lnTo>
                  <a:lnTo>
                    <a:pt x="51" y="278"/>
                  </a:lnTo>
                  <a:lnTo>
                    <a:pt x="102" y="328"/>
                  </a:lnTo>
                  <a:lnTo>
                    <a:pt x="253" y="328"/>
                  </a:lnTo>
                  <a:lnTo>
                    <a:pt x="303" y="303"/>
                  </a:lnTo>
                  <a:lnTo>
                    <a:pt x="329" y="228"/>
                  </a:lnTo>
                  <a:lnTo>
                    <a:pt x="354" y="177"/>
                  </a:lnTo>
                  <a:lnTo>
                    <a:pt x="329" y="101"/>
                  </a:lnTo>
                  <a:lnTo>
                    <a:pt x="303" y="51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46"/>
            <p:cNvSpPr/>
            <p:nvPr/>
          </p:nvSpPr>
          <p:spPr>
            <a:xfrm>
              <a:off x="1864000" y="1133786"/>
              <a:ext cx="7014" cy="6518"/>
            </a:xfrm>
            <a:custGeom>
              <a:avLst/>
              <a:gdLst/>
              <a:ahLst/>
              <a:cxnLst/>
              <a:rect l="l" t="t" r="r" b="b"/>
              <a:pathLst>
                <a:path w="354" h="329" fill="none" extrusionOk="0">
                  <a:moveTo>
                    <a:pt x="177" y="1"/>
                  </a:moveTo>
                  <a:lnTo>
                    <a:pt x="177" y="1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27" y="26"/>
                  </a:lnTo>
                  <a:lnTo>
                    <a:pt x="177" y="51"/>
                  </a:lnTo>
                  <a:lnTo>
                    <a:pt x="177" y="76"/>
                  </a:lnTo>
                  <a:lnTo>
                    <a:pt x="202" y="127"/>
                  </a:lnTo>
                  <a:lnTo>
                    <a:pt x="202" y="127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27" y="202"/>
                  </a:lnTo>
                  <a:lnTo>
                    <a:pt x="102" y="228"/>
                  </a:lnTo>
                  <a:lnTo>
                    <a:pt x="102" y="228"/>
                  </a:lnTo>
                  <a:lnTo>
                    <a:pt x="102" y="228"/>
                  </a:lnTo>
                  <a:lnTo>
                    <a:pt x="102" y="228"/>
                  </a:lnTo>
                  <a:lnTo>
                    <a:pt x="51" y="20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26" y="228"/>
                  </a:lnTo>
                  <a:lnTo>
                    <a:pt x="51" y="278"/>
                  </a:lnTo>
                  <a:lnTo>
                    <a:pt x="102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253" y="328"/>
                  </a:lnTo>
                  <a:lnTo>
                    <a:pt x="303" y="303"/>
                  </a:lnTo>
                  <a:lnTo>
                    <a:pt x="329" y="228"/>
                  </a:lnTo>
                  <a:lnTo>
                    <a:pt x="354" y="177"/>
                  </a:lnTo>
                  <a:lnTo>
                    <a:pt x="354" y="177"/>
                  </a:lnTo>
                  <a:lnTo>
                    <a:pt x="329" y="101"/>
                  </a:lnTo>
                  <a:lnTo>
                    <a:pt x="303" y="51"/>
                  </a:lnTo>
                  <a:lnTo>
                    <a:pt x="253" y="1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46"/>
            <p:cNvSpPr/>
            <p:nvPr/>
          </p:nvSpPr>
          <p:spPr>
            <a:xfrm>
              <a:off x="1864000" y="1134282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51" y="1"/>
                  </a:moveTo>
                  <a:lnTo>
                    <a:pt x="26" y="26"/>
                  </a:lnTo>
                  <a:lnTo>
                    <a:pt x="1" y="51"/>
                  </a:lnTo>
                  <a:lnTo>
                    <a:pt x="1" y="102"/>
                  </a:lnTo>
                  <a:lnTo>
                    <a:pt x="1" y="127"/>
                  </a:lnTo>
                  <a:lnTo>
                    <a:pt x="26" y="152"/>
                  </a:lnTo>
                  <a:lnTo>
                    <a:pt x="51" y="177"/>
                  </a:lnTo>
                  <a:lnTo>
                    <a:pt x="102" y="203"/>
                  </a:lnTo>
                  <a:lnTo>
                    <a:pt x="127" y="177"/>
                  </a:lnTo>
                  <a:lnTo>
                    <a:pt x="152" y="177"/>
                  </a:lnTo>
                  <a:lnTo>
                    <a:pt x="177" y="127"/>
                  </a:lnTo>
                  <a:lnTo>
                    <a:pt x="202" y="102"/>
                  </a:lnTo>
                  <a:lnTo>
                    <a:pt x="177" y="51"/>
                  </a:lnTo>
                  <a:lnTo>
                    <a:pt x="177" y="26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46"/>
            <p:cNvSpPr/>
            <p:nvPr/>
          </p:nvSpPr>
          <p:spPr>
            <a:xfrm>
              <a:off x="1864000" y="1134282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fill="none" extrusionOk="0">
                  <a:moveTo>
                    <a:pt x="202" y="102"/>
                  </a:moveTo>
                  <a:lnTo>
                    <a:pt x="202" y="102"/>
                  </a:lnTo>
                  <a:lnTo>
                    <a:pt x="177" y="127"/>
                  </a:lnTo>
                  <a:lnTo>
                    <a:pt x="152" y="177"/>
                  </a:lnTo>
                  <a:lnTo>
                    <a:pt x="127" y="177"/>
                  </a:lnTo>
                  <a:lnTo>
                    <a:pt x="102" y="203"/>
                  </a:lnTo>
                  <a:lnTo>
                    <a:pt x="102" y="203"/>
                  </a:lnTo>
                  <a:lnTo>
                    <a:pt x="51" y="177"/>
                  </a:lnTo>
                  <a:lnTo>
                    <a:pt x="26" y="152"/>
                  </a:lnTo>
                  <a:lnTo>
                    <a:pt x="1" y="127"/>
                  </a:lnTo>
                  <a:lnTo>
                    <a:pt x="1" y="102"/>
                  </a:lnTo>
                  <a:lnTo>
                    <a:pt x="1" y="102"/>
                  </a:lnTo>
                  <a:lnTo>
                    <a:pt x="1" y="51"/>
                  </a:lnTo>
                  <a:lnTo>
                    <a:pt x="26" y="26"/>
                  </a:lnTo>
                  <a:lnTo>
                    <a:pt x="51" y="1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27" y="1"/>
                  </a:lnTo>
                  <a:lnTo>
                    <a:pt x="177" y="26"/>
                  </a:lnTo>
                  <a:lnTo>
                    <a:pt x="177" y="51"/>
                  </a:lnTo>
                  <a:lnTo>
                    <a:pt x="202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46"/>
            <p:cNvSpPr/>
            <p:nvPr/>
          </p:nvSpPr>
          <p:spPr>
            <a:xfrm>
              <a:off x="1865010" y="1134777"/>
              <a:ext cx="2001" cy="1526"/>
            </a:xfrm>
            <a:custGeom>
              <a:avLst/>
              <a:gdLst/>
              <a:ahLst/>
              <a:cxnLst/>
              <a:rect l="l" t="t" r="r" b="b"/>
              <a:pathLst>
                <a:path w="101" h="77" extrusionOk="0">
                  <a:moveTo>
                    <a:pt x="25" y="1"/>
                  </a:moveTo>
                  <a:lnTo>
                    <a:pt x="0" y="26"/>
                  </a:lnTo>
                  <a:lnTo>
                    <a:pt x="25" y="77"/>
                  </a:lnTo>
                  <a:lnTo>
                    <a:pt x="76" y="77"/>
                  </a:lnTo>
                  <a:lnTo>
                    <a:pt x="101" y="51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46"/>
            <p:cNvSpPr/>
            <p:nvPr/>
          </p:nvSpPr>
          <p:spPr>
            <a:xfrm>
              <a:off x="1865010" y="1134777"/>
              <a:ext cx="2001" cy="1526"/>
            </a:xfrm>
            <a:custGeom>
              <a:avLst/>
              <a:gdLst/>
              <a:ahLst/>
              <a:cxnLst/>
              <a:rect l="l" t="t" r="r" b="b"/>
              <a:pathLst>
                <a:path w="101" h="77" fill="none" extrusionOk="0">
                  <a:moveTo>
                    <a:pt x="51" y="1"/>
                  </a:moveTo>
                  <a:lnTo>
                    <a:pt x="51" y="1"/>
                  </a:lnTo>
                  <a:lnTo>
                    <a:pt x="25" y="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5" y="77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76" y="77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76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46"/>
            <p:cNvSpPr/>
            <p:nvPr/>
          </p:nvSpPr>
          <p:spPr>
            <a:xfrm>
              <a:off x="1863009" y="1122790"/>
              <a:ext cx="9510" cy="9510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52" y="0"/>
                  </a:moveTo>
                  <a:lnTo>
                    <a:pt x="152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53"/>
                  </a:lnTo>
                  <a:lnTo>
                    <a:pt x="0" y="328"/>
                  </a:lnTo>
                  <a:lnTo>
                    <a:pt x="51" y="404"/>
                  </a:lnTo>
                  <a:lnTo>
                    <a:pt x="126" y="480"/>
                  </a:lnTo>
                  <a:lnTo>
                    <a:pt x="328" y="480"/>
                  </a:lnTo>
                  <a:lnTo>
                    <a:pt x="404" y="429"/>
                  </a:lnTo>
                  <a:lnTo>
                    <a:pt x="454" y="354"/>
                  </a:lnTo>
                  <a:lnTo>
                    <a:pt x="480" y="253"/>
                  </a:lnTo>
                  <a:lnTo>
                    <a:pt x="454" y="152"/>
                  </a:lnTo>
                  <a:lnTo>
                    <a:pt x="404" y="76"/>
                  </a:lnTo>
                  <a:lnTo>
                    <a:pt x="328" y="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46"/>
            <p:cNvSpPr/>
            <p:nvPr/>
          </p:nvSpPr>
          <p:spPr>
            <a:xfrm>
              <a:off x="1863009" y="1122790"/>
              <a:ext cx="9510" cy="9510"/>
            </a:xfrm>
            <a:custGeom>
              <a:avLst/>
              <a:gdLst/>
              <a:ahLst/>
              <a:cxnLst/>
              <a:rect l="l" t="t" r="r" b="b"/>
              <a:pathLst>
                <a:path w="480" h="480" fill="none" extrusionOk="0">
                  <a:moveTo>
                    <a:pt x="0" y="253"/>
                  </a:moveTo>
                  <a:lnTo>
                    <a:pt x="0" y="253"/>
                  </a:lnTo>
                  <a:lnTo>
                    <a:pt x="0" y="328"/>
                  </a:lnTo>
                  <a:lnTo>
                    <a:pt x="51" y="404"/>
                  </a:lnTo>
                  <a:lnTo>
                    <a:pt x="126" y="480"/>
                  </a:lnTo>
                  <a:lnTo>
                    <a:pt x="227" y="480"/>
                  </a:lnTo>
                  <a:lnTo>
                    <a:pt x="227" y="480"/>
                  </a:lnTo>
                  <a:lnTo>
                    <a:pt x="328" y="480"/>
                  </a:lnTo>
                  <a:lnTo>
                    <a:pt x="404" y="429"/>
                  </a:lnTo>
                  <a:lnTo>
                    <a:pt x="454" y="354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54" y="152"/>
                  </a:lnTo>
                  <a:lnTo>
                    <a:pt x="404" y="76"/>
                  </a:lnTo>
                  <a:lnTo>
                    <a:pt x="328" y="26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152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46"/>
            <p:cNvSpPr/>
            <p:nvPr/>
          </p:nvSpPr>
          <p:spPr>
            <a:xfrm>
              <a:off x="1863009" y="1122790"/>
              <a:ext cx="9510" cy="9510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52" y="0"/>
                  </a:moveTo>
                  <a:lnTo>
                    <a:pt x="152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53"/>
                  </a:lnTo>
                  <a:lnTo>
                    <a:pt x="0" y="328"/>
                  </a:lnTo>
                  <a:lnTo>
                    <a:pt x="51" y="404"/>
                  </a:lnTo>
                  <a:lnTo>
                    <a:pt x="126" y="480"/>
                  </a:lnTo>
                  <a:lnTo>
                    <a:pt x="328" y="480"/>
                  </a:lnTo>
                  <a:lnTo>
                    <a:pt x="404" y="429"/>
                  </a:lnTo>
                  <a:lnTo>
                    <a:pt x="454" y="354"/>
                  </a:lnTo>
                  <a:lnTo>
                    <a:pt x="480" y="253"/>
                  </a:lnTo>
                  <a:lnTo>
                    <a:pt x="454" y="152"/>
                  </a:lnTo>
                  <a:lnTo>
                    <a:pt x="404" y="76"/>
                  </a:lnTo>
                  <a:lnTo>
                    <a:pt x="328" y="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46"/>
            <p:cNvSpPr/>
            <p:nvPr/>
          </p:nvSpPr>
          <p:spPr>
            <a:xfrm>
              <a:off x="1863009" y="1122790"/>
              <a:ext cx="9510" cy="9510"/>
            </a:xfrm>
            <a:custGeom>
              <a:avLst/>
              <a:gdLst/>
              <a:ahLst/>
              <a:cxnLst/>
              <a:rect l="l" t="t" r="r" b="b"/>
              <a:pathLst>
                <a:path w="480" h="480" fill="none" extrusionOk="0">
                  <a:moveTo>
                    <a:pt x="0" y="253"/>
                  </a:moveTo>
                  <a:lnTo>
                    <a:pt x="0" y="253"/>
                  </a:lnTo>
                  <a:lnTo>
                    <a:pt x="0" y="328"/>
                  </a:lnTo>
                  <a:lnTo>
                    <a:pt x="51" y="404"/>
                  </a:lnTo>
                  <a:lnTo>
                    <a:pt x="126" y="480"/>
                  </a:lnTo>
                  <a:lnTo>
                    <a:pt x="227" y="480"/>
                  </a:lnTo>
                  <a:lnTo>
                    <a:pt x="227" y="480"/>
                  </a:lnTo>
                  <a:lnTo>
                    <a:pt x="328" y="480"/>
                  </a:lnTo>
                  <a:lnTo>
                    <a:pt x="404" y="429"/>
                  </a:lnTo>
                  <a:lnTo>
                    <a:pt x="454" y="354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54" y="152"/>
                  </a:lnTo>
                  <a:lnTo>
                    <a:pt x="404" y="76"/>
                  </a:lnTo>
                  <a:lnTo>
                    <a:pt x="328" y="26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152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46"/>
            <p:cNvSpPr/>
            <p:nvPr/>
          </p:nvSpPr>
          <p:spPr>
            <a:xfrm>
              <a:off x="1864495" y="1124295"/>
              <a:ext cx="6518" cy="6518"/>
            </a:xfrm>
            <a:custGeom>
              <a:avLst/>
              <a:gdLst/>
              <a:ahLst/>
              <a:cxnLst/>
              <a:rect l="l" t="t" r="r" b="b"/>
              <a:pathLst>
                <a:path w="329" h="329" extrusionOk="0">
                  <a:moveTo>
                    <a:pt x="152" y="0"/>
                  </a:moveTo>
                  <a:lnTo>
                    <a:pt x="77" y="25"/>
                  </a:lnTo>
                  <a:lnTo>
                    <a:pt x="127" y="25"/>
                  </a:lnTo>
                  <a:lnTo>
                    <a:pt x="152" y="51"/>
                  </a:lnTo>
                  <a:lnTo>
                    <a:pt x="177" y="76"/>
                  </a:lnTo>
                  <a:lnTo>
                    <a:pt x="177" y="126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27" y="202"/>
                  </a:lnTo>
                  <a:lnTo>
                    <a:pt x="26" y="202"/>
                  </a:lnTo>
                  <a:lnTo>
                    <a:pt x="1" y="152"/>
                  </a:lnTo>
                  <a:lnTo>
                    <a:pt x="1" y="227"/>
                  </a:lnTo>
                  <a:lnTo>
                    <a:pt x="26" y="278"/>
                  </a:lnTo>
                  <a:lnTo>
                    <a:pt x="102" y="328"/>
                  </a:lnTo>
                  <a:lnTo>
                    <a:pt x="228" y="328"/>
                  </a:lnTo>
                  <a:lnTo>
                    <a:pt x="278" y="278"/>
                  </a:lnTo>
                  <a:lnTo>
                    <a:pt x="329" y="227"/>
                  </a:lnTo>
                  <a:lnTo>
                    <a:pt x="329" y="177"/>
                  </a:lnTo>
                  <a:lnTo>
                    <a:pt x="329" y="101"/>
                  </a:lnTo>
                  <a:lnTo>
                    <a:pt x="278" y="51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46"/>
            <p:cNvSpPr/>
            <p:nvPr/>
          </p:nvSpPr>
          <p:spPr>
            <a:xfrm>
              <a:off x="1864495" y="1124295"/>
              <a:ext cx="6518" cy="6518"/>
            </a:xfrm>
            <a:custGeom>
              <a:avLst/>
              <a:gdLst/>
              <a:ahLst/>
              <a:cxnLst/>
              <a:rect l="l" t="t" r="r" b="b"/>
              <a:pathLst>
                <a:path w="329" h="329" fill="none" extrusionOk="0">
                  <a:moveTo>
                    <a:pt x="152" y="0"/>
                  </a:moveTo>
                  <a:lnTo>
                    <a:pt x="152" y="0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127" y="25"/>
                  </a:lnTo>
                  <a:lnTo>
                    <a:pt x="152" y="51"/>
                  </a:lnTo>
                  <a:lnTo>
                    <a:pt x="177" y="76"/>
                  </a:lnTo>
                  <a:lnTo>
                    <a:pt x="177" y="126"/>
                  </a:lnTo>
                  <a:lnTo>
                    <a:pt x="177" y="126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27" y="202"/>
                  </a:lnTo>
                  <a:lnTo>
                    <a:pt x="77" y="202"/>
                  </a:lnTo>
                  <a:lnTo>
                    <a:pt x="77" y="202"/>
                  </a:lnTo>
                  <a:lnTo>
                    <a:pt x="77" y="202"/>
                  </a:lnTo>
                  <a:lnTo>
                    <a:pt x="77" y="202"/>
                  </a:lnTo>
                  <a:lnTo>
                    <a:pt x="26" y="20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227"/>
                  </a:lnTo>
                  <a:lnTo>
                    <a:pt x="26" y="278"/>
                  </a:lnTo>
                  <a:lnTo>
                    <a:pt x="102" y="328"/>
                  </a:lnTo>
                  <a:lnTo>
                    <a:pt x="152" y="328"/>
                  </a:lnTo>
                  <a:lnTo>
                    <a:pt x="152" y="328"/>
                  </a:lnTo>
                  <a:lnTo>
                    <a:pt x="152" y="328"/>
                  </a:lnTo>
                  <a:lnTo>
                    <a:pt x="152" y="328"/>
                  </a:lnTo>
                  <a:lnTo>
                    <a:pt x="228" y="328"/>
                  </a:lnTo>
                  <a:lnTo>
                    <a:pt x="278" y="278"/>
                  </a:lnTo>
                  <a:lnTo>
                    <a:pt x="329" y="227"/>
                  </a:lnTo>
                  <a:lnTo>
                    <a:pt x="329" y="177"/>
                  </a:lnTo>
                  <a:lnTo>
                    <a:pt x="329" y="177"/>
                  </a:lnTo>
                  <a:lnTo>
                    <a:pt x="329" y="101"/>
                  </a:lnTo>
                  <a:lnTo>
                    <a:pt x="278" y="51"/>
                  </a:lnTo>
                  <a:lnTo>
                    <a:pt x="22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46"/>
            <p:cNvSpPr/>
            <p:nvPr/>
          </p:nvSpPr>
          <p:spPr>
            <a:xfrm>
              <a:off x="1864000" y="1124791"/>
              <a:ext cx="4022" cy="3507"/>
            </a:xfrm>
            <a:custGeom>
              <a:avLst/>
              <a:gdLst/>
              <a:ahLst/>
              <a:cxnLst/>
              <a:rect l="l" t="t" r="r" b="b"/>
              <a:pathLst>
                <a:path w="203" h="177" extrusionOk="0">
                  <a:moveTo>
                    <a:pt x="76" y="0"/>
                  </a:moveTo>
                  <a:lnTo>
                    <a:pt x="26" y="26"/>
                  </a:lnTo>
                  <a:lnTo>
                    <a:pt x="1" y="51"/>
                  </a:lnTo>
                  <a:lnTo>
                    <a:pt x="1" y="76"/>
                  </a:lnTo>
                  <a:lnTo>
                    <a:pt x="1" y="127"/>
                  </a:lnTo>
                  <a:lnTo>
                    <a:pt x="26" y="152"/>
                  </a:lnTo>
                  <a:lnTo>
                    <a:pt x="51" y="177"/>
                  </a:lnTo>
                  <a:lnTo>
                    <a:pt x="152" y="177"/>
                  </a:lnTo>
                  <a:lnTo>
                    <a:pt x="177" y="152"/>
                  </a:lnTo>
                  <a:lnTo>
                    <a:pt x="202" y="127"/>
                  </a:lnTo>
                  <a:lnTo>
                    <a:pt x="202" y="101"/>
                  </a:lnTo>
                  <a:lnTo>
                    <a:pt x="202" y="51"/>
                  </a:lnTo>
                  <a:lnTo>
                    <a:pt x="177" y="26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46"/>
            <p:cNvSpPr/>
            <p:nvPr/>
          </p:nvSpPr>
          <p:spPr>
            <a:xfrm>
              <a:off x="1864000" y="1124791"/>
              <a:ext cx="4022" cy="3507"/>
            </a:xfrm>
            <a:custGeom>
              <a:avLst/>
              <a:gdLst/>
              <a:ahLst/>
              <a:cxnLst/>
              <a:rect l="l" t="t" r="r" b="b"/>
              <a:pathLst>
                <a:path w="203" h="177" fill="none" extrusionOk="0">
                  <a:moveTo>
                    <a:pt x="202" y="101"/>
                  </a:moveTo>
                  <a:lnTo>
                    <a:pt x="202" y="101"/>
                  </a:lnTo>
                  <a:lnTo>
                    <a:pt x="202" y="127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02" y="177"/>
                  </a:lnTo>
                  <a:lnTo>
                    <a:pt x="102" y="177"/>
                  </a:lnTo>
                  <a:lnTo>
                    <a:pt x="51" y="177"/>
                  </a:lnTo>
                  <a:lnTo>
                    <a:pt x="26" y="152"/>
                  </a:lnTo>
                  <a:lnTo>
                    <a:pt x="1" y="127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1" y="51"/>
                  </a:lnTo>
                  <a:lnTo>
                    <a:pt x="26" y="26"/>
                  </a:lnTo>
                  <a:lnTo>
                    <a:pt x="76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52" y="0"/>
                  </a:lnTo>
                  <a:lnTo>
                    <a:pt x="177" y="26"/>
                  </a:lnTo>
                  <a:lnTo>
                    <a:pt x="202" y="51"/>
                  </a:lnTo>
                  <a:lnTo>
                    <a:pt x="202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46"/>
            <p:cNvSpPr/>
            <p:nvPr/>
          </p:nvSpPr>
          <p:spPr>
            <a:xfrm>
              <a:off x="1865010" y="1124791"/>
              <a:ext cx="2001" cy="2021"/>
            </a:xfrm>
            <a:custGeom>
              <a:avLst/>
              <a:gdLst/>
              <a:ahLst/>
              <a:cxnLst/>
              <a:rect l="l" t="t" r="r" b="b"/>
              <a:pathLst>
                <a:path w="101" h="102" extrusionOk="0">
                  <a:moveTo>
                    <a:pt x="51" y="0"/>
                  </a:moveTo>
                  <a:lnTo>
                    <a:pt x="25" y="26"/>
                  </a:lnTo>
                  <a:lnTo>
                    <a:pt x="0" y="51"/>
                  </a:lnTo>
                  <a:lnTo>
                    <a:pt x="25" y="101"/>
                  </a:lnTo>
                  <a:lnTo>
                    <a:pt x="101" y="101"/>
                  </a:lnTo>
                  <a:lnTo>
                    <a:pt x="101" y="51"/>
                  </a:lnTo>
                  <a:lnTo>
                    <a:pt x="101" y="2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46"/>
            <p:cNvSpPr/>
            <p:nvPr/>
          </p:nvSpPr>
          <p:spPr>
            <a:xfrm>
              <a:off x="1865010" y="1124791"/>
              <a:ext cx="2001" cy="2021"/>
            </a:xfrm>
            <a:custGeom>
              <a:avLst/>
              <a:gdLst/>
              <a:ahLst/>
              <a:cxnLst/>
              <a:rect l="l" t="t" r="r" b="b"/>
              <a:pathLst>
                <a:path w="101" h="102" fill="none" extrusionOk="0">
                  <a:moveTo>
                    <a:pt x="51" y="0"/>
                  </a:moveTo>
                  <a:lnTo>
                    <a:pt x="51" y="0"/>
                  </a:lnTo>
                  <a:lnTo>
                    <a:pt x="25" y="26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5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101" y="101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101" y="26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46"/>
            <p:cNvSpPr/>
            <p:nvPr/>
          </p:nvSpPr>
          <p:spPr>
            <a:xfrm>
              <a:off x="1862494" y="1141791"/>
              <a:ext cx="9530" cy="9510"/>
            </a:xfrm>
            <a:custGeom>
              <a:avLst/>
              <a:gdLst/>
              <a:ahLst/>
              <a:cxnLst/>
              <a:rect l="l" t="t" r="r" b="b"/>
              <a:pathLst>
                <a:path w="481" h="480" extrusionOk="0">
                  <a:moveTo>
                    <a:pt x="152" y="0"/>
                  </a:moveTo>
                  <a:lnTo>
                    <a:pt x="77" y="51"/>
                  </a:lnTo>
                  <a:lnTo>
                    <a:pt x="26" y="126"/>
                  </a:lnTo>
                  <a:lnTo>
                    <a:pt x="1" y="227"/>
                  </a:lnTo>
                  <a:lnTo>
                    <a:pt x="26" y="328"/>
                  </a:lnTo>
                  <a:lnTo>
                    <a:pt x="77" y="404"/>
                  </a:lnTo>
                  <a:lnTo>
                    <a:pt x="152" y="454"/>
                  </a:lnTo>
                  <a:lnTo>
                    <a:pt x="253" y="480"/>
                  </a:lnTo>
                  <a:lnTo>
                    <a:pt x="329" y="454"/>
                  </a:lnTo>
                  <a:lnTo>
                    <a:pt x="405" y="404"/>
                  </a:lnTo>
                  <a:lnTo>
                    <a:pt x="480" y="328"/>
                  </a:lnTo>
                  <a:lnTo>
                    <a:pt x="480" y="227"/>
                  </a:lnTo>
                  <a:lnTo>
                    <a:pt x="480" y="152"/>
                  </a:lnTo>
                  <a:lnTo>
                    <a:pt x="430" y="7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46"/>
            <p:cNvSpPr/>
            <p:nvPr/>
          </p:nvSpPr>
          <p:spPr>
            <a:xfrm>
              <a:off x="1862494" y="1141791"/>
              <a:ext cx="9530" cy="9510"/>
            </a:xfrm>
            <a:custGeom>
              <a:avLst/>
              <a:gdLst/>
              <a:ahLst/>
              <a:cxnLst/>
              <a:rect l="l" t="t" r="r" b="b"/>
              <a:pathLst>
                <a:path w="481" h="480" fill="none" extrusionOk="0">
                  <a:moveTo>
                    <a:pt x="1" y="227"/>
                  </a:moveTo>
                  <a:lnTo>
                    <a:pt x="1" y="227"/>
                  </a:lnTo>
                  <a:lnTo>
                    <a:pt x="26" y="328"/>
                  </a:lnTo>
                  <a:lnTo>
                    <a:pt x="77" y="404"/>
                  </a:lnTo>
                  <a:lnTo>
                    <a:pt x="152" y="454"/>
                  </a:lnTo>
                  <a:lnTo>
                    <a:pt x="253" y="480"/>
                  </a:lnTo>
                  <a:lnTo>
                    <a:pt x="253" y="480"/>
                  </a:lnTo>
                  <a:lnTo>
                    <a:pt x="329" y="454"/>
                  </a:lnTo>
                  <a:lnTo>
                    <a:pt x="405" y="404"/>
                  </a:lnTo>
                  <a:lnTo>
                    <a:pt x="480" y="328"/>
                  </a:lnTo>
                  <a:lnTo>
                    <a:pt x="480" y="227"/>
                  </a:lnTo>
                  <a:lnTo>
                    <a:pt x="480" y="227"/>
                  </a:lnTo>
                  <a:lnTo>
                    <a:pt x="480" y="152"/>
                  </a:lnTo>
                  <a:lnTo>
                    <a:pt x="430" y="76"/>
                  </a:lnTo>
                  <a:lnTo>
                    <a:pt x="354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152" y="0"/>
                  </a:lnTo>
                  <a:lnTo>
                    <a:pt x="77" y="51"/>
                  </a:lnTo>
                  <a:lnTo>
                    <a:pt x="26" y="126"/>
                  </a:lnTo>
                  <a:lnTo>
                    <a:pt x="1" y="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46"/>
            <p:cNvSpPr/>
            <p:nvPr/>
          </p:nvSpPr>
          <p:spPr>
            <a:xfrm>
              <a:off x="1862494" y="1141791"/>
              <a:ext cx="9530" cy="9510"/>
            </a:xfrm>
            <a:custGeom>
              <a:avLst/>
              <a:gdLst/>
              <a:ahLst/>
              <a:cxnLst/>
              <a:rect l="l" t="t" r="r" b="b"/>
              <a:pathLst>
                <a:path w="481" h="480" extrusionOk="0">
                  <a:moveTo>
                    <a:pt x="152" y="0"/>
                  </a:moveTo>
                  <a:lnTo>
                    <a:pt x="77" y="51"/>
                  </a:lnTo>
                  <a:lnTo>
                    <a:pt x="26" y="126"/>
                  </a:lnTo>
                  <a:lnTo>
                    <a:pt x="1" y="227"/>
                  </a:lnTo>
                  <a:lnTo>
                    <a:pt x="26" y="328"/>
                  </a:lnTo>
                  <a:lnTo>
                    <a:pt x="77" y="404"/>
                  </a:lnTo>
                  <a:lnTo>
                    <a:pt x="152" y="454"/>
                  </a:lnTo>
                  <a:lnTo>
                    <a:pt x="253" y="480"/>
                  </a:lnTo>
                  <a:lnTo>
                    <a:pt x="329" y="454"/>
                  </a:lnTo>
                  <a:lnTo>
                    <a:pt x="405" y="404"/>
                  </a:lnTo>
                  <a:lnTo>
                    <a:pt x="480" y="328"/>
                  </a:lnTo>
                  <a:lnTo>
                    <a:pt x="480" y="227"/>
                  </a:lnTo>
                  <a:lnTo>
                    <a:pt x="480" y="152"/>
                  </a:lnTo>
                  <a:lnTo>
                    <a:pt x="430" y="7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6"/>
            <p:cNvSpPr/>
            <p:nvPr/>
          </p:nvSpPr>
          <p:spPr>
            <a:xfrm>
              <a:off x="1862494" y="1141791"/>
              <a:ext cx="9530" cy="9510"/>
            </a:xfrm>
            <a:custGeom>
              <a:avLst/>
              <a:gdLst/>
              <a:ahLst/>
              <a:cxnLst/>
              <a:rect l="l" t="t" r="r" b="b"/>
              <a:pathLst>
                <a:path w="481" h="480" fill="none" extrusionOk="0">
                  <a:moveTo>
                    <a:pt x="1" y="227"/>
                  </a:moveTo>
                  <a:lnTo>
                    <a:pt x="1" y="227"/>
                  </a:lnTo>
                  <a:lnTo>
                    <a:pt x="26" y="328"/>
                  </a:lnTo>
                  <a:lnTo>
                    <a:pt x="77" y="404"/>
                  </a:lnTo>
                  <a:lnTo>
                    <a:pt x="152" y="454"/>
                  </a:lnTo>
                  <a:lnTo>
                    <a:pt x="253" y="480"/>
                  </a:lnTo>
                  <a:lnTo>
                    <a:pt x="253" y="480"/>
                  </a:lnTo>
                  <a:lnTo>
                    <a:pt x="329" y="454"/>
                  </a:lnTo>
                  <a:lnTo>
                    <a:pt x="405" y="404"/>
                  </a:lnTo>
                  <a:lnTo>
                    <a:pt x="480" y="328"/>
                  </a:lnTo>
                  <a:lnTo>
                    <a:pt x="480" y="227"/>
                  </a:lnTo>
                  <a:lnTo>
                    <a:pt x="480" y="227"/>
                  </a:lnTo>
                  <a:lnTo>
                    <a:pt x="480" y="152"/>
                  </a:lnTo>
                  <a:lnTo>
                    <a:pt x="430" y="76"/>
                  </a:lnTo>
                  <a:lnTo>
                    <a:pt x="354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152" y="0"/>
                  </a:lnTo>
                  <a:lnTo>
                    <a:pt x="77" y="51"/>
                  </a:lnTo>
                  <a:lnTo>
                    <a:pt x="26" y="126"/>
                  </a:lnTo>
                  <a:lnTo>
                    <a:pt x="1" y="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6"/>
            <p:cNvSpPr/>
            <p:nvPr/>
          </p:nvSpPr>
          <p:spPr>
            <a:xfrm>
              <a:off x="1864000" y="1142782"/>
              <a:ext cx="7014" cy="7014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77" y="1"/>
                  </a:moveTo>
                  <a:lnTo>
                    <a:pt x="76" y="26"/>
                  </a:lnTo>
                  <a:lnTo>
                    <a:pt x="127" y="26"/>
                  </a:lnTo>
                  <a:lnTo>
                    <a:pt x="152" y="51"/>
                  </a:lnTo>
                  <a:lnTo>
                    <a:pt x="177" y="102"/>
                  </a:lnTo>
                  <a:lnTo>
                    <a:pt x="177" y="127"/>
                  </a:lnTo>
                  <a:lnTo>
                    <a:pt x="177" y="177"/>
                  </a:lnTo>
                  <a:lnTo>
                    <a:pt x="152" y="202"/>
                  </a:lnTo>
                  <a:lnTo>
                    <a:pt x="127" y="228"/>
                  </a:lnTo>
                  <a:lnTo>
                    <a:pt x="76" y="228"/>
                  </a:lnTo>
                  <a:lnTo>
                    <a:pt x="26" y="202"/>
                  </a:lnTo>
                  <a:lnTo>
                    <a:pt x="1" y="177"/>
                  </a:lnTo>
                  <a:lnTo>
                    <a:pt x="1" y="253"/>
                  </a:lnTo>
                  <a:lnTo>
                    <a:pt x="51" y="303"/>
                  </a:lnTo>
                  <a:lnTo>
                    <a:pt x="102" y="329"/>
                  </a:lnTo>
                  <a:lnTo>
                    <a:pt x="177" y="354"/>
                  </a:lnTo>
                  <a:lnTo>
                    <a:pt x="228" y="329"/>
                  </a:lnTo>
                  <a:lnTo>
                    <a:pt x="278" y="303"/>
                  </a:lnTo>
                  <a:lnTo>
                    <a:pt x="329" y="253"/>
                  </a:lnTo>
                  <a:lnTo>
                    <a:pt x="354" y="177"/>
                  </a:lnTo>
                  <a:lnTo>
                    <a:pt x="329" y="127"/>
                  </a:lnTo>
                  <a:lnTo>
                    <a:pt x="303" y="51"/>
                  </a:lnTo>
                  <a:lnTo>
                    <a:pt x="228" y="26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6"/>
            <p:cNvSpPr/>
            <p:nvPr/>
          </p:nvSpPr>
          <p:spPr>
            <a:xfrm>
              <a:off x="1864000" y="1142782"/>
              <a:ext cx="7014" cy="7014"/>
            </a:xfrm>
            <a:custGeom>
              <a:avLst/>
              <a:gdLst/>
              <a:ahLst/>
              <a:cxnLst/>
              <a:rect l="l" t="t" r="r" b="b"/>
              <a:pathLst>
                <a:path w="354" h="354" fill="none" extrusionOk="0">
                  <a:moveTo>
                    <a:pt x="177" y="1"/>
                  </a:moveTo>
                  <a:lnTo>
                    <a:pt x="177" y="1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127" y="26"/>
                  </a:lnTo>
                  <a:lnTo>
                    <a:pt x="152" y="51"/>
                  </a:lnTo>
                  <a:lnTo>
                    <a:pt x="177" y="102"/>
                  </a:lnTo>
                  <a:lnTo>
                    <a:pt x="177" y="127"/>
                  </a:lnTo>
                  <a:lnTo>
                    <a:pt x="177" y="127"/>
                  </a:lnTo>
                  <a:lnTo>
                    <a:pt x="177" y="177"/>
                  </a:lnTo>
                  <a:lnTo>
                    <a:pt x="152" y="202"/>
                  </a:lnTo>
                  <a:lnTo>
                    <a:pt x="127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26" y="202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253"/>
                  </a:lnTo>
                  <a:lnTo>
                    <a:pt x="51" y="303"/>
                  </a:lnTo>
                  <a:lnTo>
                    <a:pt x="102" y="329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228" y="329"/>
                  </a:lnTo>
                  <a:lnTo>
                    <a:pt x="278" y="303"/>
                  </a:lnTo>
                  <a:lnTo>
                    <a:pt x="329" y="253"/>
                  </a:lnTo>
                  <a:lnTo>
                    <a:pt x="354" y="177"/>
                  </a:lnTo>
                  <a:lnTo>
                    <a:pt x="354" y="177"/>
                  </a:lnTo>
                  <a:lnTo>
                    <a:pt x="329" y="127"/>
                  </a:lnTo>
                  <a:lnTo>
                    <a:pt x="303" y="51"/>
                  </a:lnTo>
                  <a:lnTo>
                    <a:pt x="228" y="26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46"/>
            <p:cNvSpPr/>
            <p:nvPr/>
          </p:nvSpPr>
          <p:spPr>
            <a:xfrm>
              <a:off x="1863504" y="1143277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76" y="1"/>
                  </a:moveTo>
                  <a:lnTo>
                    <a:pt x="51" y="26"/>
                  </a:lnTo>
                  <a:lnTo>
                    <a:pt x="26" y="51"/>
                  </a:lnTo>
                  <a:lnTo>
                    <a:pt x="0" y="102"/>
                  </a:lnTo>
                  <a:lnTo>
                    <a:pt x="26" y="152"/>
                  </a:lnTo>
                  <a:lnTo>
                    <a:pt x="51" y="177"/>
                  </a:lnTo>
                  <a:lnTo>
                    <a:pt x="76" y="203"/>
                  </a:lnTo>
                  <a:lnTo>
                    <a:pt x="152" y="203"/>
                  </a:lnTo>
                  <a:lnTo>
                    <a:pt x="177" y="177"/>
                  </a:lnTo>
                  <a:lnTo>
                    <a:pt x="202" y="152"/>
                  </a:lnTo>
                  <a:lnTo>
                    <a:pt x="202" y="102"/>
                  </a:lnTo>
                  <a:lnTo>
                    <a:pt x="202" y="77"/>
                  </a:lnTo>
                  <a:lnTo>
                    <a:pt x="177" y="2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46"/>
            <p:cNvSpPr/>
            <p:nvPr/>
          </p:nvSpPr>
          <p:spPr>
            <a:xfrm>
              <a:off x="1863504" y="1143277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fill="none" extrusionOk="0">
                  <a:moveTo>
                    <a:pt x="202" y="102"/>
                  </a:moveTo>
                  <a:lnTo>
                    <a:pt x="202" y="102"/>
                  </a:lnTo>
                  <a:lnTo>
                    <a:pt x="202" y="152"/>
                  </a:lnTo>
                  <a:lnTo>
                    <a:pt x="177" y="177"/>
                  </a:lnTo>
                  <a:lnTo>
                    <a:pt x="152" y="203"/>
                  </a:lnTo>
                  <a:lnTo>
                    <a:pt x="101" y="203"/>
                  </a:lnTo>
                  <a:lnTo>
                    <a:pt x="101" y="203"/>
                  </a:lnTo>
                  <a:lnTo>
                    <a:pt x="76" y="203"/>
                  </a:lnTo>
                  <a:lnTo>
                    <a:pt x="51" y="177"/>
                  </a:lnTo>
                  <a:lnTo>
                    <a:pt x="26" y="15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6" y="51"/>
                  </a:lnTo>
                  <a:lnTo>
                    <a:pt x="51" y="26"/>
                  </a:lnTo>
                  <a:lnTo>
                    <a:pt x="76" y="1"/>
                  </a:lnTo>
                  <a:lnTo>
                    <a:pt x="101" y="1"/>
                  </a:lnTo>
                  <a:lnTo>
                    <a:pt x="101" y="1"/>
                  </a:lnTo>
                  <a:lnTo>
                    <a:pt x="152" y="1"/>
                  </a:lnTo>
                  <a:lnTo>
                    <a:pt x="177" y="26"/>
                  </a:lnTo>
                  <a:lnTo>
                    <a:pt x="202" y="77"/>
                  </a:lnTo>
                  <a:lnTo>
                    <a:pt x="202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6"/>
            <p:cNvSpPr/>
            <p:nvPr/>
          </p:nvSpPr>
          <p:spPr>
            <a:xfrm>
              <a:off x="1865010" y="1143793"/>
              <a:ext cx="2001" cy="2021"/>
            </a:xfrm>
            <a:custGeom>
              <a:avLst/>
              <a:gdLst/>
              <a:ahLst/>
              <a:cxnLst/>
              <a:rect l="l" t="t" r="r" b="b"/>
              <a:pathLst>
                <a:path w="101" h="102" extrusionOk="0">
                  <a:moveTo>
                    <a:pt x="0" y="0"/>
                  </a:moveTo>
                  <a:lnTo>
                    <a:pt x="0" y="51"/>
                  </a:lnTo>
                  <a:lnTo>
                    <a:pt x="0" y="76"/>
                  </a:lnTo>
                  <a:lnTo>
                    <a:pt x="51" y="101"/>
                  </a:lnTo>
                  <a:lnTo>
                    <a:pt x="76" y="76"/>
                  </a:lnTo>
                  <a:lnTo>
                    <a:pt x="101" y="51"/>
                  </a:lnTo>
                  <a:lnTo>
                    <a:pt x="76" y="2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6"/>
            <p:cNvSpPr/>
            <p:nvPr/>
          </p:nvSpPr>
          <p:spPr>
            <a:xfrm>
              <a:off x="1865010" y="1143793"/>
              <a:ext cx="2001" cy="2021"/>
            </a:xfrm>
            <a:custGeom>
              <a:avLst/>
              <a:gdLst/>
              <a:ahLst/>
              <a:cxnLst/>
              <a:rect l="l" t="t" r="r" b="b"/>
              <a:pathLst>
                <a:path w="101" h="102" fill="none" extrusionOk="0">
                  <a:moveTo>
                    <a:pt x="51" y="0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76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76" y="76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76" y="25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6"/>
            <p:cNvSpPr/>
            <p:nvPr/>
          </p:nvSpPr>
          <p:spPr>
            <a:xfrm>
              <a:off x="1861998" y="1160278"/>
              <a:ext cx="10025" cy="100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3" y="1"/>
                  </a:moveTo>
                  <a:lnTo>
                    <a:pt x="177" y="26"/>
                  </a:lnTo>
                  <a:lnTo>
                    <a:pt x="76" y="76"/>
                  </a:lnTo>
                  <a:lnTo>
                    <a:pt x="26" y="152"/>
                  </a:lnTo>
                  <a:lnTo>
                    <a:pt x="1" y="253"/>
                  </a:lnTo>
                  <a:lnTo>
                    <a:pt x="26" y="329"/>
                  </a:lnTo>
                  <a:lnTo>
                    <a:pt x="76" y="430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354" y="480"/>
                  </a:lnTo>
                  <a:lnTo>
                    <a:pt x="430" y="430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30" y="76"/>
                  </a:lnTo>
                  <a:lnTo>
                    <a:pt x="354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6"/>
            <p:cNvSpPr/>
            <p:nvPr/>
          </p:nvSpPr>
          <p:spPr>
            <a:xfrm>
              <a:off x="1861998" y="1160278"/>
              <a:ext cx="10025" cy="10025"/>
            </a:xfrm>
            <a:custGeom>
              <a:avLst/>
              <a:gdLst/>
              <a:ahLst/>
              <a:cxnLst/>
              <a:rect l="l" t="t" r="r" b="b"/>
              <a:pathLst>
                <a:path w="506" h="506" fill="none" extrusionOk="0">
                  <a:moveTo>
                    <a:pt x="1" y="253"/>
                  </a:moveTo>
                  <a:lnTo>
                    <a:pt x="1" y="253"/>
                  </a:lnTo>
                  <a:lnTo>
                    <a:pt x="26" y="329"/>
                  </a:lnTo>
                  <a:lnTo>
                    <a:pt x="76" y="430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253" y="505"/>
                  </a:lnTo>
                  <a:lnTo>
                    <a:pt x="354" y="480"/>
                  </a:lnTo>
                  <a:lnTo>
                    <a:pt x="430" y="430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30" y="76"/>
                  </a:lnTo>
                  <a:lnTo>
                    <a:pt x="354" y="26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77" y="26"/>
                  </a:lnTo>
                  <a:lnTo>
                    <a:pt x="76" y="76"/>
                  </a:lnTo>
                  <a:lnTo>
                    <a:pt x="26" y="152"/>
                  </a:lnTo>
                  <a:lnTo>
                    <a:pt x="1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46"/>
            <p:cNvSpPr/>
            <p:nvPr/>
          </p:nvSpPr>
          <p:spPr>
            <a:xfrm>
              <a:off x="1861998" y="1160278"/>
              <a:ext cx="10025" cy="100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3" y="1"/>
                  </a:moveTo>
                  <a:lnTo>
                    <a:pt x="177" y="26"/>
                  </a:lnTo>
                  <a:lnTo>
                    <a:pt x="76" y="76"/>
                  </a:lnTo>
                  <a:lnTo>
                    <a:pt x="26" y="152"/>
                  </a:lnTo>
                  <a:lnTo>
                    <a:pt x="1" y="253"/>
                  </a:lnTo>
                  <a:lnTo>
                    <a:pt x="26" y="329"/>
                  </a:lnTo>
                  <a:lnTo>
                    <a:pt x="76" y="430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354" y="480"/>
                  </a:lnTo>
                  <a:lnTo>
                    <a:pt x="430" y="430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30" y="76"/>
                  </a:lnTo>
                  <a:lnTo>
                    <a:pt x="354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46"/>
            <p:cNvSpPr/>
            <p:nvPr/>
          </p:nvSpPr>
          <p:spPr>
            <a:xfrm>
              <a:off x="1861998" y="1160278"/>
              <a:ext cx="10025" cy="10025"/>
            </a:xfrm>
            <a:custGeom>
              <a:avLst/>
              <a:gdLst/>
              <a:ahLst/>
              <a:cxnLst/>
              <a:rect l="l" t="t" r="r" b="b"/>
              <a:pathLst>
                <a:path w="506" h="506" fill="none" extrusionOk="0">
                  <a:moveTo>
                    <a:pt x="1" y="253"/>
                  </a:moveTo>
                  <a:lnTo>
                    <a:pt x="1" y="253"/>
                  </a:lnTo>
                  <a:lnTo>
                    <a:pt x="26" y="329"/>
                  </a:lnTo>
                  <a:lnTo>
                    <a:pt x="76" y="430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253" y="505"/>
                  </a:lnTo>
                  <a:lnTo>
                    <a:pt x="354" y="480"/>
                  </a:lnTo>
                  <a:lnTo>
                    <a:pt x="430" y="430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30" y="76"/>
                  </a:lnTo>
                  <a:lnTo>
                    <a:pt x="354" y="26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77" y="26"/>
                  </a:lnTo>
                  <a:lnTo>
                    <a:pt x="76" y="76"/>
                  </a:lnTo>
                  <a:lnTo>
                    <a:pt x="26" y="152"/>
                  </a:lnTo>
                  <a:lnTo>
                    <a:pt x="1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6"/>
            <p:cNvSpPr/>
            <p:nvPr/>
          </p:nvSpPr>
          <p:spPr>
            <a:xfrm>
              <a:off x="1863504" y="1161784"/>
              <a:ext cx="7014" cy="6518"/>
            </a:xfrm>
            <a:custGeom>
              <a:avLst/>
              <a:gdLst/>
              <a:ahLst/>
              <a:cxnLst/>
              <a:rect l="l" t="t" r="r" b="b"/>
              <a:pathLst>
                <a:path w="354" h="329" extrusionOk="0">
                  <a:moveTo>
                    <a:pt x="177" y="0"/>
                  </a:moveTo>
                  <a:lnTo>
                    <a:pt x="101" y="26"/>
                  </a:lnTo>
                  <a:lnTo>
                    <a:pt x="127" y="26"/>
                  </a:lnTo>
                  <a:lnTo>
                    <a:pt x="177" y="51"/>
                  </a:lnTo>
                  <a:lnTo>
                    <a:pt x="177" y="76"/>
                  </a:lnTo>
                  <a:lnTo>
                    <a:pt x="202" y="127"/>
                  </a:lnTo>
                  <a:lnTo>
                    <a:pt x="177" y="152"/>
                  </a:lnTo>
                  <a:lnTo>
                    <a:pt x="177" y="177"/>
                  </a:lnTo>
                  <a:lnTo>
                    <a:pt x="127" y="202"/>
                  </a:lnTo>
                  <a:lnTo>
                    <a:pt x="101" y="227"/>
                  </a:lnTo>
                  <a:lnTo>
                    <a:pt x="51" y="202"/>
                  </a:lnTo>
                  <a:lnTo>
                    <a:pt x="0" y="152"/>
                  </a:lnTo>
                  <a:lnTo>
                    <a:pt x="0" y="177"/>
                  </a:lnTo>
                  <a:lnTo>
                    <a:pt x="26" y="227"/>
                  </a:lnTo>
                  <a:lnTo>
                    <a:pt x="51" y="278"/>
                  </a:lnTo>
                  <a:lnTo>
                    <a:pt x="101" y="328"/>
                  </a:lnTo>
                  <a:lnTo>
                    <a:pt x="253" y="328"/>
                  </a:lnTo>
                  <a:lnTo>
                    <a:pt x="303" y="303"/>
                  </a:lnTo>
                  <a:lnTo>
                    <a:pt x="328" y="227"/>
                  </a:lnTo>
                  <a:lnTo>
                    <a:pt x="354" y="177"/>
                  </a:lnTo>
                  <a:lnTo>
                    <a:pt x="328" y="101"/>
                  </a:lnTo>
                  <a:lnTo>
                    <a:pt x="303" y="51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46"/>
            <p:cNvSpPr/>
            <p:nvPr/>
          </p:nvSpPr>
          <p:spPr>
            <a:xfrm>
              <a:off x="1863504" y="1161784"/>
              <a:ext cx="7014" cy="6518"/>
            </a:xfrm>
            <a:custGeom>
              <a:avLst/>
              <a:gdLst/>
              <a:ahLst/>
              <a:cxnLst/>
              <a:rect l="l" t="t" r="r" b="b"/>
              <a:pathLst>
                <a:path w="354" h="329" fill="none" extrusionOk="0">
                  <a:moveTo>
                    <a:pt x="177" y="0"/>
                  </a:moveTo>
                  <a:lnTo>
                    <a:pt x="177" y="0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27" y="26"/>
                  </a:lnTo>
                  <a:lnTo>
                    <a:pt x="177" y="51"/>
                  </a:lnTo>
                  <a:lnTo>
                    <a:pt x="177" y="76"/>
                  </a:lnTo>
                  <a:lnTo>
                    <a:pt x="202" y="127"/>
                  </a:lnTo>
                  <a:lnTo>
                    <a:pt x="202" y="127"/>
                  </a:lnTo>
                  <a:lnTo>
                    <a:pt x="177" y="152"/>
                  </a:lnTo>
                  <a:lnTo>
                    <a:pt x="177" y="177"/>
                  </a:lnTo>
                  <a:lnTo>
                    <a:pt x="127" y="202"/>
                  </a:lnTo>
                  <a:lnTo>
                    <a:pt x="101" y="227"/>
                  </a:lnTo>
                  <a:lnTo>
                    <a:pt x="101" y="227"/>
                  </a:lnTo>
                  <a:lnTo>
                    <a:pt x="101" y="227"/>
                  </a:lnTo>
                  <a:lnTo>
                    <a:pt x="101" y="227"/>
                  </a:lnTo>
                  <a:lnTo>
                    <a:pt x="51" y="202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26" y="227"/>
                  </a:lnTo>
                  <a:lnTo>
                    <a:pt x="51" y="278"/>
                  </a:lnTo>
                  <a:lnTo>
                    <a:pt x="101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253" y="328"/>
                  </a:lnTo>
                  <a:lnTo>
                    <a:pt x="303" y="303"/>
                  </a:lnTo>
                  <a:lnTo>
                    <a:pt x="328" y="227"/>
                  </a:lnTo>
                  <a:lnTo>
                    <a:pt x="354" y="177"/>
                  </a:lnTo>
                  <a:lnTo>
                    <a:pt x="354" y="177"/>
                  </a:lnTo>
                  <a:lnTo>
                    <a:pt x="328" y="101"/>
                  </a:lnTo>
                  <a:lnTo>
                    <a:pt x="303" y="51"/>
                  </a:lnTo>
                  <a:lnTo>
                    <a:pt x="253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6"/>
            <p:cNvSpPr/>
            <p:nvPr/>
          </p:nvSpPr>
          <p:spPr>
            <a:xfrm>
              <a:off x="1863504" y="1162279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51" y="1"/>
                  </a:moveTo>
                  <a:lnTo>
                    <a:pt x="26" y="26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0" y="127"/>
                  </a:lnTo>
                  <a:lnTo>
                    <a:pt x="26" y="152"/>
                  </a:lnTo>
                  <a:lnTo>
                    <a:pt x="51" y="177"/>
                  </a:lnTo>
                  <a:lnTo>
                    <a:pt x="101" y="202"/>
                  </a:lnTo>
                  <a:lnTo>
                    <a:pt x="127" y="177"/>
                  </a:lnTo>
                  <a:lnTo>
                    <a:pt x="177" y="177"/>
                  </a:lnTo>
                  <a:lnTo>
                    <a:pt x="177" y="127"/>
                  </a:lnTo>
                  <a:lnTo>
                    <a:pt x="202" y="102"/>
                  </a:lnTo>
                  <a:lnTo>
                    <a:pt x="177" y="51"/>
                  </a:lnTo>
                  <a:lnTo>
                    <a:pt x="177" y="26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6"/>
            <p:cNvSpPr/>
            <p:nvPr/>
          </p:nvSpPr>
          <p:spPr>
            <a:xfrm>
              <a:off x="1863504" y="1162279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fill="none" extrusionOk="0">
                  <a:moveTo>
                    <a:pt x="202" y="102"/>
                  </a:moveTo>
                  <a:lnTo>
                    <a:pt x="202" y="102"/>
                  </a:lnTo>
                  <a:lnTo>
                    <a:pt x="177" y="127"/>
                  </a:lnTo>
                  <a:lnTo>
                    <a:pt x="177" y="177"/>
                  </a:lnTo>
                  <a:lnTo>
                    <a:pt x="127" y="177"/>
                  </a:lnTo>
                  <a:lnTo>
                    <a:pt x="101" y="202"/>
                  </a:lnTo>
                  <a:lnTo>
                    <a:pt x="101" y="202"/>
                  </a:lnTo>
                  <a:lnTo>
                    <a:pt x="51" y="177"/>
                  </a:lnTo>
                  <a:lnTo>
                    <a:pt x="26" y="152"/>
                  </a:lnTo>
                  <a:lnTo>
                    <a:pt x="0" y="127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51"/>
                  </a:lnTo>
                  <a:lnTo>
                    <a:pt x="26" y="26"/>
                  </a:lnTo>
                  <a:lnTo>
                    <a:pt x="51" y="1"/>
                  </a:lnTo>
                  <a:lnTo>
                    <a:pt x="101" y="1"/>
                  </a:lnTo>
                  <a:lnTo>
                    <a:pt x="101" y="1"/>
                  </a:lnTo>
                  <a:lnTo>
                    <a:pt x="127" y="1"/>
                  </a:lnTo>
                  <a:lnTo>
                    <a:pt x="177" y="26"/>
                  </a:lnTo>
                  <a:lnTo>
                    <a:pt x="177" y="51"/>
                  </a:lnTo>
                  <a:lnTo>
                    <a:pt x="202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6"/>
            <p:cNvSpPr/>
            <p:nvPr/>
          </p:nvSpPr>
          <p:spPr>
            <a:xfrm>
              <a:off x="1864495" y="1162774"/>
              <a:ext cx="2021" cy="1526"/>
            </a:xfrm>
            <a:custGeom>
              <a:avLst/>
              <a:gdLst/>
              <a:ahLst/>
              <a:cxnLst/>
              <a:rect l="l" t="t" r="r" b="b"/>
              <a:pathLst>
                <a:path w="102" h="77" extrusionOk="0">
                  <a:moveTo>
                    <a:pt x="26" y="1"/>
                  </a:moveTo>
                  <a:lnTo>
                    <a:pt x="1" y="26"/>
                  </a:lnTo>
                  <a:lnTo>
                    <a:pt x="26" y="77"/>
                  </a:lnTo>
                  <a:lnTo>
                    <a:pt x="77" y="77"/>
                  </a:lnTo>
                  <a:lnTo>
                    <a:pt x="102" y="5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46"/>
            <p:cNvSpPr/>
            <p:nvPr/>
          </p:nvSpPr>
          <p:spPr>
            <a:xfrm>
              <a:off x="1864495" y="1162774"/>
              <a:ext cx="2021" cy="1526"/>
            </a:xfrm>
            <a:custGeom>
              <a:avLst/>
              <a:gdLst/>
              <a:ahLst/>
              <a:cxnLst/>
              <a:rect l="l" t="t" r="r" b="b"/>
              <a:pathLst>
                <a:path w="102" h="77" fill="none" extrusionOk="0">
                  <a:moveTo>
                    <a:pt x="51" y="1"/>
                  </a:moveTo>
                  <a:lnTo>
                    <a:pt x="51" y="1"/>
                  </a:lnTo>
                  <a:lnTo>
                    <a:pt x="26" y="1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26" y="77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77" y="77"/>
                  </a:lnTo>
                  <a:lnTo>
                    <a:pt x="102" y="51"/>
                  </a:lnTo>
                  <a:lnTo>
                    <a:pt x="102" y="51"/>
                  </a:lnTo>
                  <a:lnTo>
                    <a:pt x="102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46"/>
            <p:cNvSpPr/>
            <p:nvPr/>
          </p:nvSpPr>
          <p:spPr>
            <a:xfrm>
              <a:off x="1862494" y="1150787"/>
              <a:ext cx="9530" cy="9510"/>
            </a:xfrm>
            <a:custGeom>
              <a:avLst/>
              <a:gdLst/>
              <a:ahLst/>
              <a:cxnLst/>
              <a:rect l="l" t="t" r="r" b="b"/>
              <a:pathLst>
                <a:path w="481" h="480" extrusionOk="0">
                  <a:moveTo>
                    <a:pt x="253" y="0"/>
                  </a:moveTo>
                  <a:lnTo>
                    <a:pt x="152" y="26"/>
                  </a:lnTo>
                  <a:lnTo>
                    <a:pt x="77" y="76"/>
                  </a:lnTo>
                  <a:lnTo>
                    <a:pt x="26" y="152"/>
                  </a:lnTo>
                  <a:lnTo>
                    <a:pt x="1" y="253"/>
                  </a:lnTo>
                  <a:lnTo>
                    <a:pt x="1" y="328"/>
                  </a:lnTo>
                  <a:lnTo>
                    <a:pt x="77" y="404"/>
                  </a:lnTo>
                  <a:lnTo>
                    <a:pt x="152" y="480"/>
                  </a:lnTo>
                  <a:lnTo>
                    <a:pt x="329" y="480"/>
                  </a:lnTo>
                  <a:lnTo>
                    <a:pt x="405" y="429"/>
                  </a:lnTo>
                  <a:lnTo>
                    <a:pt x="455" y="354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5" y="76"/>
                  </a:lnTo>
                  <a:lnTo>
                    <a:pt x="329" y="26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46"/>
            <p:cNvSpPr/>
            <p:nvPr/>
          </p:nvSpPr>
          <p:spPr>
            <a:xfrm>
              <a:off x="1862494" y="1150787"/>
              <a:ext cx="9530" cy="9510"/>
            </a:xfrm>
            <a:custGeom>
              <a:avLst/>
              <a:gdLst/>
              <a:ahLst/>
              <a:cxnLst/>
              <a:rect l="l" t="t" r="r" b="b"/>
              <a:pathLst>
                <a:path w="481" h="480" fill="none" extrusionOk="0">
                  <a:moveTo>
                    <a:pt x="1" y="253"/>
                  </a:moveTo>
                  <a:lnTo>
                    <a:pt x="1" y="253"/>
                  </a:lnTo>
                  <a:lnTo>
                    <a:pt x="1" y="328"/>
                  </a:lnTo>
                  <a:lnTo>
                    <a:pt x="77" y="404"/>
                  </a:lnTo>
                  <a:lnTo>
                    <a:pt x="152" y="480"/>
                  </a:lnTo>
                  <a:lnTo>
                    <a:pt x="228" y="480"/>
                  </a:lnTo>
                  <a:lnTo>
                    <a:pt x="228" y="480"/>
                  </a:lnTo>
                  <a:lnTo>
                    <a:pt x="329" y="480"/>
                  </a:lnTo>
                  <a:lnTo>
                    <a:pt x="405" y="429"/>
                  </a:lnTo>
                  <a:lnTo>
                    <a:pt x="455" y="354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5" y="76"/>
                  </a:lnTo>
                  <a:lnTo>
                    <a:pt x="329" y="26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152" y="26"/>
                  </a:lnTo>
                  <a:lnTo>
                    <a:pt x="77" y="76"/>
                  </a:lnTo>
                  <a:lnTo>
                    <a:pt x="26" y="152"/>
                  </a:lnTo>
                  <a:lnTo>
                    <a:pt x="1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46"/>
            <p:cNvSpPr/>
            <p:nvPr/>
          </p:nvSpPr>
          <p:spPr>
            <a:xfrm>
              <a:off x="1862494" y="1150787"/>
              <a:ext cx="9530" cy="9510"/>
            </a:xfrm>
            <a:custGeom>
              <a:avLst/>
              <a:gdLst/>
              <a:ahLst/>
              <a:cxnLst/>
              <a:rect l="l" t="t" r="r" b="b"/>
              <a:pathLst>
                <a:path w="481" h="480" extrusionOk="0">
                  <a:moveTo>
                    <a:pt x="253" y="0"/>
                  </a:moveTo>
                  <a:lnTo>
                    <a:pt x="152" y="26"/>
                  </a:lnTo>
                  <a:lnTo>
                    <a:pt x="77" y="76"/>
                  </a:lnTo>
                  <a:lnTo>
                    <a:pt x="26" y="152"/>
                  </a:lnTo>
                  <a:lnTo>
                    <a:pt x="1" y="253"/>
                  </a:lnTo>
                  <a:lnTo>
                    <a:pt x="1" y="328"/>
                  </a:lnTo>
                  <a:lnTo>
                    <a:pt x="77" y="404"/>
                  </a:lnTo>
                  <a:lnTo>
                    <a:pt x="152" y="480"/>
                  </a:lnTo>
                  <a:lnTo>
                    <a:pt x="329" y="480"/>
                  </a:lnTo>
                  <a:lnTo>
                    <a:pt x="405" y="429"/>
                  </a:lnTo>
                  <a:lnTo>
                    <a:pt x="455" y="354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5" y="76"/>
                  </a:lnTo>
                  <a:lnTo>
                    <a:pt x="329" y="26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46"/>
            <p:cNvSpPr/>
            <p:nvPr/>
          </p:nvSpPr>
          <p:spPr>
            <a:xfrm>
              <a:off x="1862494" y="1150787"/>
              <a:ext cx="9530" cy="9510"/>
            </a:xfrm>
            <a:custGeom>
              <a:avLst/>
              <a:gdLst/>
              <a:ahLst/>
              <a:cxnLst/>
              <a:rect l="l" t="t" r="r" b="b"/>
              <a:pathLst>
                <a:path w="481" h="480" fill="none" extrusionOk="0">
                  <a:moveTo>
                    <a:pt x="1" y="253"/>
                  </a:moveTo>
                  <a:lnTo>
                    <a:pt x="1" y="253"/>
                  </a:lnTo>
                  <a:lnTo>
                    <a:pt x="1" y="328"/>
                  </a:lnTo>
                  <a:lnTo>
                    <a:pt x="77" y="404"/>
                  </a:lnTo>
                  <a:lnTo>
                    <a:pt x="152" y="480"/>
                  </a:lnTo>
                  <a:lnTo>
                    <a:pt x="228" y="480"/>
                  </a:lnTo>
                  <a:lnTo>
                    <a:pt x="228" y="480"/>
                  </a:lnTo>
                  <a:lnTo>
                    <a:pt x="329" y="480"/>
                  </a:lnTo>
                  <a:lnTo>
                    <a:pt x="405" y="429"/>
                  </a:lnTo>
                  <a:lnTo>
                    <a:pt x="455" y="354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5" y="76"/>
                  </a:lnTo>
                  <a:lnTo>
                    <a:pt x="329" y="26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152" y="26"/>
                  </a:lnTo>
                  <a:lnTo>
                    <a:pt x="77" y="76"/>
                  </a:lnTo>
                  <a:lnTo>
                    <a:pt x="26" y="152"/>
                  </a:lnTo>
                  <a:lnTo>
                    <a:pt x="1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46"/>
            <p:cNvSpPr/>
            <p:nvPr/>
          </p:nvSpPr>
          <p:spPr>
            <a:xfrm>
              <a:off x="1864000" y="1152293"/>
              <a:ext cx="6518" cy="6499"/>
            </a:xfrm>
            <a:custGeom>
              <a:avLst/>
              <a:gdLst/>
              <a:ahLst/>
              <a:cxnLst/>
              <a:rect l="l" t="t" r="r" b="b"/>
              <a:pathLst>
                <a:path w="329" h="328" extrusionOk="0">
                  <a:moveTo>
                    <a:pt x="152" y="0"/>
                  </a:moveTo>
                  <a:lnTo>
                    <a:pt x="76" y="25"/>
                  </a:lnTo>
                  <a:lnTo>
                    <a:pt x="127" y="25"/>
                  </a:lnTo>
                  <a:lnTo>
                    <a:pt x="152" y="50"/>
                  </a:lnTo>
                  <a:lnTo>
                    <a:pt x="177" y="76"/>
                  </a:lnTo>
                  <a:lnTo>
                    <a:pt x="177" y="126"/>
                  </a:lnTo>
                  <a:lnTo>
                    <a:pt x="177" y="151"/>
                  </a:lnTo>
                  <a:lnTo>
                    <a:pt x="152" y="177"/>
                  </a:lnTo>
                  <a:lnTo>
                    <a:pt x="127" y="202"/>
                  </a:lnTo>
                  <a:lnTo>
                    <a:pt x="26" y="202"/>
                  </a:lnTo>
                  <a:lnTo>
                    <a:pt x="1" y="151"/>
                  </a:lnTo>
                  <a:lnTo>
                    <a:pt x="1" y="227"/>
                  </a:lnTo>
                  <a:lnTo>
                    <a:pt x="26" y="278"/>
                  </a:lnTo>
                  <a:lnTo>
                    <a:pt x="102" y="328"/>
                  </a:lnTo>
                  <a:lnTo>
                    <a:pt x="228" y="328"/>
                  </a:lnTo>
                  <a:lnTo>
                    <a:pt x="278" y="278"/>
                  </a:lnTo>
                  <a:lnTo>
                    <a:pt x="329" y="227"/>
                  </a:lnTo>
                  <a:lnTo>
                    <a:pt x="329" y="177"/>
                  </a:lnTo>
                  <a:lnTo>
                    <a:pt x="329" y="101"/>
                  </a:lnTo>
                  <a:lnTo>
                    <a:pt x="278" y="50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46"/>
            <p:cNvSpPr/>
            <p:nvPr/>
          </p:nvSpPr>
          <p:spPr>
            <a:xfrm>
              <a:off x="1864000" y="1152293"/>
              <a:ext cx="6518" cy="6499"/>
            </a:xfrm>
            <a:custGeom>
              <a:avLst/>
              <a:gdLst/>
              <a:ahLst/>
              <a:cxnLst/>
              <a:rect l="l" t="t" r="r" b="b"/>
              <a:pathLst>
                <a:path w="329" h="328" fill="none" extrusionOk="0">
                  <a:moveTo>
                    <a:pt x="152" y="0"/>
                  </a:moveTo>
                  <a:lnTo>
                    <a:pt x="152" y="0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127" y="25"/>
                  </a:lnTo>
                  <a:lnTo>
                    <a:pt x="152" y="50"/>
                  </a:lnTo>
                  <a:lnTo>
                    <a:pt x="177" y="76"/>
                  </a:lnTo>
                  <a:lnTo>
                    <a:pt x="177" y="126"/>
                  </a:lnTo>
                  <a:lnTo>
                    <a:pt x="177" y="126"/>
                  </a:lnTo>
                  <a:lnTo>
                    <a:pt x="177" y="151"/>
                  </a:lnTo>
                  <a:lnTo>
                    <a:pt x="152" y="177"/>
                  </a:lnTo>
                  <a:lnTo>
                    <a:pt x="127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26" y="202"/>
                  </a:lnTo>
                  <a:lnTo>
                    <a:pt x="1" y="151"/>
                  </a:lnTo>
                  <a:lnTo>
                    <a:pt x="1" y="151"/>
                  </a:lnTo>
                  <a:lnTo>
                    <a:pt x="1" y="151"/>
                  </a:lnTo>
                  <a:lnTo>
                    <a:pt x="1" y="151"/>
                  </a:lnTo>
                  <a:lnTo>
                    <a:pt x="1" y="227"/>
                  </a:lnTo>
                  <a:lnTo>
                    <a:pt x="26" y="278"/>
                  </a:lnTo>
                  <a:lnTo>
                    <a:pt x="102" y="328"/>
                  </a:lnTo>
                  <a:lnTo>
                    <a:pt x="152" y="328"/>
                  </a:lnTo>
                  <a:lnTo>
                    <a:pt x="152" y="328"/>
                  </a:lnTo>
                  <a:lnTo>
                    <a:pt x="152" y="328"/>
                  </a:lnTo>
                  <a:lnTo>
                    <a:pt x="152" y="328"/>
                  </a:lnTo>
                  <a:lnTo>
                    <a:pt x="228" y="328"/>
                  </a:lnTo>
                  <a:lnTo>
                    <a:pt x="278" y="278"/>
                  </a:lnTo>
                  <a:lnTo>
                    <a:pt x="329" y="227"/>
                  </a:lnTo>
                  <a:lnTo>
                    <a:pt x="329" y="177"/>
                  </a:lnTo>
                  <a:lnTo>
                    <a:pt x="329" y="177"/>
                  </a:lnTo>
                  <a:lnTo>
                    <a:pt x="329" y="101"/>
                  </a:lnTo>
                  <a:lnTo>
                    <a:pt x="278" y="50"/>
                  </a:lnTo>
                  <a:lnTo>
                    <a:pt x="228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46"/>
            <p:cNvSpPr/>
            <p:nvPr/>
          </p:nvSpPr>
          <p:spPr>
            <a:xfrm>
              <a:off x="1863504" y="1152788"/>
              <a:ext cx="4022" cy="3507"/>
            </a:xfrm>
            <a:custGeom>
              <a:avLst/>
              <a:gdLst/>
              <a:ahLst/>
              <a:cxnLst/>
              <a:rect l="l" t="t" r="r" b="b"/>
              <a:pathLst>
                <a:path w="203" h="177" extrusionOk="0">
                  <a:moveTo>
                    <a:pt x="76" y="0"/>
                  </a:moveTo>
                  <a:lnTo>
                    <a:pt x="26" y="25"/>
                  </a:lnTo>
                  <a:lnTo>
                    <a:pt x="26" y="51"/>
                  </a:lnTo>
                  <a:lnTo>
                    <a:pt x="0" y="76"/>
                  </a:lnTo>
                  <a:lnTo>
                    <a:pt x="0" y="126"/>
                  </a:lnTo>
                  <a:lnTo>
                    <a:pt x="26" y="152"/>
                  </a:lnTo>
                  <a:lnTo>
                    <a:pt x="76" y="177"/>
                  </a:lnTo>
                  <a:lnTo>
                    <a:pt x="152" y="177"/>
                  </a:lnTo>
                  <a:lnTo>
                    <a:pt x="177" y="152"/>
                  </a:lnTo>
                  <a:lnTo>
                    <a:pt x="202" y="126"/>
                  </a:lnTo>
                  <a:lnTo>
                    <a:pt x="202" y="101"/>
                  </a:lnTo>
                  <a:lnTo>
                    <a:pt x="202" y="51"/>
                  </a:lnTo>
                  <a:lnTo>
                    <a:pt x="177" y="2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46"/>
            <p:cNvSpPr/>
            <p:nvPr/>
          </p:nvSpPr>
          <p:spPr>
            <a:xfrm>
              <a:off x="1863504" y="1152788"/>
              <a:ext cx="4022" cy="3507"/>
            </a:xfrm>
            <a:custGeom>
              <a:avLst/>
              <a:gdLst/>
              <a:ahLst/>
              <a:cxnLst/>
              <a:rect l="l" t="t" r="r" b="b"/>
              <a:pathLst>
                <a:path w="203" h="177" fill="none" extrusionOk="0">
                  <a:moveTo>
                    <a:pt x="202" y="101"/>
                  </a:moveTo>
                  <a:lnTo>
                    <a:pt x="202" y="101"/>
                  </a:lnTo>
                  <a:lnTo>
                    <a:pt x="202" y="126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01" y="177"/>
                  </a:lnTo>
                  <a:lnTo>
                    <a:pt x="101" y="177"/>
                  </a:lnTo>
                  <a:lnTo>
                    <a:pt x="76" y="177"/>
                  </a:lnTo>
                  <a:lnTo>
                    <a:pt x="26" y="152"/>
                  </a:lnTo>
                  <a:lnTo>
                    <a:pt x="0" y="12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6" y="51"/>
                  </a:lnTo>
                  <a:lnTo>
                    <a:pt x="26" y="25"/>
                  </a:lnTo>
                  <a:lnTo>
                    <a:pt x="76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52" y="0"/>
                  </a:lnTo>
                  <a:lnTo>
                    <a:pt x="177" y="25"/>
                  </a:lnTo>
                  <a:lnTo>
                    <a:pt x="202" y="51"/>
                  </a:lnTo>
                  <a:lnTo>
                    <a:pt x="202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46"/>
            <p:cNvSpPr/>
            <p:nvPr/>
          </p:nvSpPr>
          <p:spPr>
            <a:xfrm>
              <a:off x="1864495" y="1152788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51" y="0"/>
                  </a:moveTo>
                  <a:lnTo>
                    <a:pt x="26" y="25"/>
                  </a:lnTo>
                  <a:lnTo>
                    <a:pt x="1" y="51"/>
                  </a:lnTo>
                  <a:lnTo>
                    <a:pt x="26" y="101"/>
                  </a:lnTo>
                  <a:lnTo>
                    <a:pt x="102" y="101"/>
                  </a:lnTo>
                  <a:lnTo>
                    <a:pt x="102" y="51"/>
                  </a:lnTo>
                  <a:lnTo>
                    <a:pt x="102" y="2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46"/>
            <p:cNvSpPr/>
            <p:nvPr/>
          </p:nvSpPr>
          <p:spPr>
            <a:xfrm>
              <a:off x="1864495" y="1152788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fill="none" extrusionOk="0">
                  <a:moveTo>
                    <a:pt x="51" y="0"/>
                  </a:moveTo>
                  <a:lnTo>
                    <a:pt x="51" y="0"/>
                  </a:lnTo>
                  <a:lnTo>
                    <a:pt x="26" y="25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26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102" y="101"/>
                  </a:lnTo>
                  <a:lnTo>
                    <a:pt x="102" y="51"/>
                  </a:lnTo>
                  <a:lnTo>
                    <a:pt x="102" y="51"/>
                  </a:lnTo>
                  <a:lnTo>
                    <a:pt x="102" y="25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46"/>
            <p:cNvSpPr/>
            <p:nvPr/>
          </p:nvSpPr>
          <p:spPr>
            <a:xfrm>
              <a:off x="1861998" y="1169789"/>
              <a:ext cx="10025" cy="9510"/>
            </a:xfrm>
            <a:custGeom>
              <a:avLst/>
              <a:gdLst/>
              <a:ahLst/>
              <a:cxnLst/>
              <a:rect l="l" t="t" r="r" b="b"/>
              <a:pathLst>
                <a:path w="506" h="480" extrusionOk="0">
                  <a:moveTo>
                    <a:pt x="152" y="0"/>
                  </a:moveTo>
                  <a:lnTo>
                    <a:pt x="76" y="50"/>
                  </a:lnTo>
                  <a:lnTo>
                    <a:pt x="26" y="126"/>
                  </a:lnTo>
                  <a:lnTo>
                    <a:pt x="1" y="227"/>
                  </a:lnTo>
                  <a:lnTo>
                    <a:pt x="26" y="328"/>
                  </a:lnTo>
                  <a:lnTo>
                    <a:pt x="76" y="404"/>
                  </a:lnTo>
                  <a:lnTo>
                    <a:pt x="152" y="454"/>
                  </a:lnTo>
                  <a:lnTo>
                    <a:pt x="253" y="479"/>
                  </a:lnTo>
                  <a:lnTo>
                    <a:pt x="329" y="454"/>
                  </a:lnTo>
                  <a:lnTo>
                    <a:pt x="430" y="404"/>
                  </a:lnTo>
                  <a:lnTo>
                    <a:pt x="480" y="328"/>
                  </a:lnTo>
                  <a:lnTo>
                    <a:pt x="505" y="227"/>
                  </a:lnTo>
                  <a:lnTo>
                    <a:pt x="480" y="151"/>
                  </a:lnTo>
                  <a:lnTo>
                    <a:pt x="430" y="7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46"/>
            <p:cNvSpPr/>
            <p:nvPr/>
          </p:nvSpPr>
          <p:spPr>
            <a:xfrm>
              <a:off x="1861998" y="1169789"/>
              <a:ext cx="10025" cy="9510"/>
            </a:xfrm>
            <a:custGeom>
              <a:avLst/>
              <a:gdLst/>
              <a:ahLst/>
              <a:cxnLst/>
              <a:rect l="l" t="t" r="r" b="b"/>
              <a:pathLst>
                <a:path w="506" h="480" fill="none" extrusionOk="0">
                  <a:moveTo>
                    <a:pt x="1" y="227"/>
                  </a:moveTo>
                  <a:lnTo>
                    <a:pt x="1" y="227"/>
                  </a:lnTo>
                  <a:lnTo>
                    <a:pt x="26" y="328"/>
                  </a:lnTo>
                  <a:lnTo>
                    <a:pt x="76" y="404"/>
                  </a:lnTo>
                  <a:lnTo>
                    <a:pt x="152" y="454"/>
                  </a:lnTo>
                  <a:lnTo>
                    <a:pt x="253" y="479"/>
                  </a:lnTo>
                  <a:lnTo>
                    <a:pt x="253" y="479"/>
                  </a:lnTo>
                  <a:lnTo>
                    <a:pt x="329" y="454"/>
                  </a:lnTo>
                  <a:lnTo>
                    <a:pt x="430" y="404"/>
                  </a:lnTo>
                  <a:lnTo>
                    <a:pt x="480" y="328"/>
                  </a:lnTo>
                  <a:lnTo>
                    <a:pt x="505" y="227"/>
                  </a:lnTo>
                  <a:lnTo>
                    <a:pt x="505" y="227"/>
                  </a:lnTo>
                  <a:lnTo>
                    <a:pt x="480" y="151"/>
                  </a:lnTo>
                  <a:lnTo>
                    <a:pt x="430" y="76"/>
                  </a:lnTo>
                  <a:lnTo>
                    <a:pt x="354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152" y="0"/>
                  </a:lnTo>
                  <a:lnTo>
                    <a:pt x="76" y="50"/>
                  </a:lnTo>
                  <a:lnTo>
                    <a:pt x="26" y="126"/>
                  </a:lnTo>
                  <a:lnTo>
                    <a:pt x="1" y="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46"/>
            <p:cNvSpPr/>
            <p:nvPr/>
          </p:nvSpPr>
          <p:spPr>
            <a:xfrm>
              <a:off x="1861998" y="1169789"/>
              <a:ext cx="10025" cy="9510"/>
            </a:xfrm>
            <a:custGeom>
              <a:avLst/>
              <a:gdLst/>
              <a:ahLst/>
              <a:cxnLst/>
              <a:rect l="l" t="t" r="r" b="b"/>
              <a:pathLst>
                <a:path w="506" h="480" extrusionOk="0">
                  <a:moveTo>
                    <a:pt x="152" y="0"/>
                  </a:moveTo>
                  <a:lnTo>
                    <a:pt x="76" y="50"/>
                  </a:lnTo>
                  <a:lnTo>
                    <a:pt x="26" y="126"/>
                  </a:lnTo>
                  <a:lnTo>
                    <a:pt x="1" y="227"/>
                  </a:lnTo>
                  <a:lnTo>
                    <a:pt x="26" y="328"/>
                  </a:lnTo>
                  <a:lnTo>
                    <a:pt x="76" y="404"/>
                  </a:lnTo>
                  <a:lnTo>
                    <a:pt x="152" y="454"/>
                  </a:lnTo>
                  <a:lnTo>
                    <a:pt x="253" y="479"/>
                  </a:lnTo>
                  <a:lnTo>
                    <a:pt x="329" y="454"/>
                  </a:lnTo>
                  <a:lnTo>
                    <a:pt x="430" y="404"/>
                  </a:lnTo>
                  <a:lnTo>
                    <a:pt x="480" y="328"/>
                  </a:lnTo>
                  <a:lnTo>
                    <a:pt x="505" y="227"/>
                  </a:lnTo>
                  <a:lnTo>
                    <a:pt x="480" y="151"/>
                  </a:lnTo>
                  <a:lnTo>
                    <a:pt x="430" y="7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46"/>
            <p:cNvSpPr/>
            <p:nvPr/>
          </p:nvSpPr>
          <p:spPr>
            <a:xfrm>
              <a:off x="1861998" y="1169789"/>
              <a:ext cx="10025" cy="9510"/>
            </a:xfrm>
            <a:custGeom>
              <a:avLst/>
              <a:gdLst/>
              <a:ahLst/>
              <a:cxnLst/>
              <a:rect l="l" t="t" r="r" b="b"/>
              <a:pathLst>
                <a:path w="506" h="480" fill="none" extrusionOk="0">
                  <a:moveTo>
                    <a:pt x="1" y="227"/>
                  </a:moveTo>
                  <a:lnTo>
                    <a:pt x="1" y="227"/>
                  </a:lnTo>
                  <a:lnTo>
                    <a:pt x="26" y="328"/>
                  </a:lnTo>
                  <a:lnTo>
                    <a:pt x="76" y="404"/>
                  </a:lnTo>
                  <a:lnTo>
                    <a:pt x="152" y="454"/>
                  </a:lnTo>
                  <a:lnTo>
                    <a:pt x="253" y="479"/>
                  </a:lnTo>
                  <a:lnTo>
                    <a:pt x="253" y="479"/>
                  </a:lnTo>
                  <a:lnTo>
                    <a:pt x="329" y="454"/>
                  </a:lnTo>
                  <a:lnTo>
                    <a:pt x="430" y="404"/>
                  </a:lnTo>
                  <a:lnTo>
                    <a:pt x="480" y="328"/>
                  </a:lnTo>
                  <a:lnTo>
                    <a:pt x="505" y="227"/>
                  </a:lnTo>
                  <a:lnTo>
                    <a:pt x="505" y="227"/>
                  </a:lnTo>
                  <a:lnTo>
                    <a:pt x="480" y="151"/>
                  </a:lnTo>
                  <a:lnTo>
                    <a:pt x="430" y="76"/>
                  </a:lnTo>
                  <a:lnTo>
                    <a:pt x="354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152" y="0"/>
                  </a:lnTo>
                  <a:lnTo>
                    <a:pt x="76" y="50"/>
                  </a:lnTo>
                  <a:lnTo>
                    <a:pt x="26" y="126"/>
                  </a:lnTo>
                  <a:lnTo>
                    <a:pt x="1" y="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46"/>
            <p:cNvSpPr/>
            <p:nvPr/>
          </p:nvSpPr>
          <p:spPr>
            <a:xfrm>
              <a:off x="1863504" y="1170779"/>
              <a:ext cx="7014" cy="7014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77" y="0"/>
                  </a:moveTo>
                  <a:lnTo>
                    <a:pt x="76" y="26"/>
                  </a:lnTo>
                  <a:lnTo>
                    <a:pt x="127" y="26"/>
                  </a:lnTo>
                  <a:lnTo>
                    <a:pt x="152" y="51"/>
                  </a:lnTo>
                  <a:lnTo>
                    <a:pt x="177" y="101"/>
                  </a:lnTo>
                  <a:lnTo>
                    <a:pt x="177" y="127"/>
                  </a:lnTo>
                  <a:lnTo>
                    <a:pt x="177" y="177"/>
                  </a:lnTo>
                  <a:lnTo>
                    <a:pt x="152" y="202"/>
                  </a:lnTo>
                  <a:lnTo>
                    <a:pt x="127" y="228"/>
                  </a:lnTo>
                  <a:lnTo>
                    <a:pt x="76" y="228"/>
                  </a:lnTo>
                  <a:lnTo>
                    <a:pt x="26" y="202"/>
                  </a:lnTo>
                  <a:lnTo>
                    <a:pt x="0" y="177"/>
                  </a:lnTo>
                  <a:lnTo>
                    <a:pt x="0" y="253"/>
                  </a:lnTo>
                  <a:lnTo>
                    <a:pt x="51" y="303"/>
                  </a:lnTo>
                  <a:lnTo>
                    <a:pt x="101" y="328"/>
                  </a:lnTo>
                  <a:lnTo>
                    <a:pt x="177" y="354"/>
                  </a:lnTo>
                  <a:lnTo>
                    <a:pt x="227" y="328"/>
                  </a:lnTo>
                  <a:lnTo>
                    <a:pt x="303" y="303"/>
                  </a:lnTo>
                  <a:lnTo>
                    <a:pt x="328" y="253"/>
                  </a:lnTo>
                  <a:lnTo>
                    <a:pt x="354" y="177"/>
                  </a:lnTo>
                  <a:lnTo>
                    <a:pt x="328" y="127"/>
                  </a:lnTo>
                  <a:lnTo>
                    <a:pt x="303" y="51"/>
                  </a:lnTo>
                  <a:lnTo>
                    <a:pt x="253" y="2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46"/>
            <p:cNvSpPr/>
            <p:nvPr/>
          </p:nvSpPr>
          <p:spPr>
            <a:xfrm>
              <a:off x="1863504" y="1170779"/>
              <a:ext cx="7014" cy="7014"/>
            </a:xfrm>
            <a:custGeom>
              <a:avLst/>
              <a:gdLst/>
              <a:ahLst/>
              <a:cxnLst/>
              <a:rect l="l" t="t" r="r" b="b"/>
              <a:pathLst>
                <a:path w="354" h="354" fill="none" extrusionOk="0">
                  <a:moveTo>
                    <a:pt x="177" y="0"/>
                  </a:moveTo>
                  <a:lnTo>
                    <a:pt x="177" y="0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27" y="26"/>
                  </a:lnTo>
                  <a:lnTo>
                    <a:pt x="152" y="51"/>
                  </a:lnTo>
                  <a:lnTo>
                    <a:pt x="177" y="101"/>
                  </a:lnTo>
                  <a:lnTo>
                    <a:pt x="177" y="127"/>
                  </a:lnTo>
                  <a:lnTo>
                    <a:pt x="177" y="127"/>
                  </a:lnTo>
                  <a:lnTo>
                    <a:pt x="177" y="177"/>
                  </a:lnTo>
                  <a:lnTo>
                    <a:pt x="152" y="202"/>
                  </a:lnTo>
                  <a:lnTo>
                    <a:pt x="127" y="228"/>
                  </a:lnTo>
                  <a:lnTo>
                    <a:pt x="101" y="228"/>
                  </a:lnTo>
                  <a:lnTo>
                    <a:pt x="101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26" y="202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253"/>
                  </a:lnTo>
                  <a:lnTo>
                    <a:pt x="51" y="303"/>
                  </a:lnTo>
                  <a:lnTo>
                    <a:pt x="101" y="328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227" y="328"/>
                  </a:lnTo>
                  <a:lnTo>
                    <a:pt x="303" y="303"/>
                  </a:lnTo>
                  <a:lnTo>
                    <a:pt x="328" y="253"/>
                  </a:lnTo>
                  <a:lnTo>
                    <a:pt x="354" y="177"/>
                  </a:lnTo>
                  <a:lnTo>
                    <a:pt x="354" y="177"/>
                  </a:lnTo>
                  <a:lnTo>
                    <a:pt x="328" y="127"/>
                  </a:lnTo>
                  <a:lnTo>
                    <a:pt x="303" y="51"/>
                  </a:lnTo>
                  <a:lnTo>
                    <a:pt x="253" y="26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46"/>
            <p:cNvSpPr/>
            <p:nvPr/>
          </p:nvSpPr>
          <p:spPr>
            <a:xfrm>
              <a:off x="1863504" y="1171275"/>
              <a:ext cx="3507" cy="4022"/>
            </a:xfrm>
            <a:custGeom>
              <a:avLst/>
              <a:gdLst/>
              <a:ahLst/>
              <a:cxnLst/>
              <a:rect l="l" t="t" r="r" b="b"/>
              <a:pathLst>
                <a:path w="177" h="203" extrusionOk="0">
                  <a:moveTo>
                    <a:pt x="51" y="1"/>
                  </a:moveTo>
                  <a:lnTo>
                    <a:pt x="26" y="26"/>
                  </a:lnTo>
                  <a:lnTo>
                    <a:pt x="0" y="76"/>
                  </a:lnTo>
                  <a:lnTo>
                    <a:pt x="0" y="102"/>
                  </a:lnTo>
                  <a:lnTo>
                    <a:pt x="0" y="152"/>
                  </a:lnTo>
                  <a:lnTo>
                    <a:pt x="26" y="177"/>
                  </a:lnTo>
                  <a:lnTo>
                    <a:pt x="51" y="203"/>
                  </a:lnTo>
                  <a:lnTo>
                    <a:pt x="127" y="203"/>
                  </a:lnTo>
                  <a:lnTo>
                    <a:pt x="152" y="177"/>
                  </a:lnTo>
                  <a:lnTo>
                    <a:pt x="177" y="152"/>
                  </a:lnTo>
                  <a:lnTo>
                    <a:pt x="177" y="102"/>
                  </a:lnTo>
                  <a:lnTo>
                    <a:pt x="177" y="76"/>
                  </a:lnTo>
                  <a:lnTo>
                    <a:pt x="152" y="26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46"/>
            <p:cNvSpPr/>
            <p:nvPr/>
          </p:nvSpPr>
          <p:spPr>
            <a:xfrm>
              <a:off x="1863504" y="1171275"/>
              <a:ext cx="3507" cy="4022"/>
            </a:xfrm>
            <a:custGeom>
              <a:avLst/>
              <a:gdLst/>
              <a:ahLst/>
              <a:cxnLst/>
              <a:rect l="l" t="t" r="r" b="b"/>
              <a:pathLst>
                <a:path w="177" h="203" fill="none" extrusionOk="0">
                  <a:moveTo>
                    <a:pt x="177" y="102"/>
                  </a:moveTo>
                  <a:lnTo>
                    <a:pt x="177" y="102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27" y="203"/>
                  </a:lnTo>
                  <a:lnTo>
                    <a:pt x="76" y="203"/>
                  </a:lnTo>
                  <a:lnTo>
                    <a:pt x="76" y="203"/>
                  </a:lnTo>
                  <a:lnTo>
                    <a:pt x="51" y="203"/>
                  </a:lnTo>
                  <a:lnTo>
                    <a:pt x="26" y="177"/>
                  </a:lnTo>
                  <a:lnTo>
                    <a:pt x="0" y="15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76"/>
                  </a:lnTo>
                  <a:lnTo>
                    <a:pt x="26" y="26"/>
                  </a:lnTo>
                  <a:lnTo>
                    <a:pt x="51" y="1"/>
                  </a:lnTo>
                  <a:lnTo>
                    <a:pt x="101" y="1"/>
                  </a:lnTo>
                  <a:lnTo>
                    <a:pt x="101" y="1"/>
                  </a:lnTo>
                  <a:lnTo>
                    <a:pt x="127" y="1"/>
                  </a:lnTo>
                  <a:lnTo>
                    <a:pt x="152" y="26"/>
                  </a:lnTo>
                  <a:lnTo>
                    <a:pt x="177" y="76"/>
                  </a:lnTo>
                  <a:lnTo>
                    <a:pt x="177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46"/>
            <p:cNvSpPr/>
            <p:nvPr/>
          </p:nvSpPr>
          <p:spPr>
            <a:xfrm>
              <a:off x="1864495" y="1171770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1" y="1"/>
                  </a:moveTo>
                  <a:lnTo>
                    <a:pt x="1" y="51"/>
                  </a:lnTo>
                  <a:lnTo>
                    <a:pt x="1" y="77"/>
                  </a:lnTo>
                  <a:lnTo>
                    <a:pt x="51" y="102"/>
                  </a:lnTo>
                  <a:lnTo>
                    <a:pt x="77" y="77"/>
                  </a:lnTo>
                  <a:lnTo>
                    <a:pt x="102" y="51"/>
                  </a:lnTo>
                  <a:lnTo>
                    <a:pt x="77" y="26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46"/>
            <p:cNvSpPr/>
            <p:nvPr/>
          </p:nvSpPr>
          <p:spPr>
            <a:xfrm>
              <a:off x="1864495" y="1171770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fill="none" extrusionOk="0">
                  <a:moveTo>
                    <a:pt x="51" y="1"/>
                  </a:moveTo>
                  <a:lnTo>
                    <a:pt x="51" y="1"/>
                  </a:lnTo>
                  <a:lnTo>
                    <a:pt x="1" y="1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1" y="77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77" y="77"/>
                  </a:lnTo>
                  <a:lnTo>
                    <a:pt x="102" y="51"/>
                  </a:lnTo>
                  <a:lnTo>
                    <a:pt x="102" y="51"/>
                  </a:lnTo>
                  <a:lnTo>
                    <a:pt x="77" y="26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46"/>
            <p:cNvSpPr/>
            <p:nvPr/>
          </p:nvSpPr>
          <p:spPr>
            <a:xfrm>
              <a:off x="1861998" y="1188771"/>
              <a:ext cx="9530" cy="9530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28" y="1"/>
                  </a:moveTo>
                  <a:lnTo>
                    <a:pt x="152" y="26"/>
                  </a:lnTo>
                  <a:lnTo>
                    <a:pt x="51" y="76"/>
                  </a:lnTo>
                  <a:lnTo>
                    <a:pt x="1" y="152"/>
                  </a:lnTo>
                  <a:lnTo>
                    <a:pt x="1" y="228"/>
                  </a:lnTo>
                  <a:lnTo>
                    <a:pt x="1" y="329"/>
                  </a:lnTo>
                  <a:lnTo>
                    <a:pt x="51" y="404"/>
                  </a:lnTo>
                  <a:lnTo>
                    <a:pt x="127" y="455"/>
                  </a:lnTo>
                  <a:lnTo>
                    <a:pt x="228" y="480"/>
                  </a:lnTo>
                  <a:lnTo>
                    <a:pt x="329" y="480"/>
                  </a:lnTo>
                  <a:lnTo>
                    <a:pt x="404" y="430"/>
                  </a:lnTo>
                  <a:lnTo>
                    <a:pt x="455" y="329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4" y="76"/>
                  </a:lnTo>
                  <a:lnTo>
                    <a:pt x="329" y="26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46"/>
            <p:cNvSpPr/>
            <p:nvPr/>
          </p:nvSpPr>
          <p:spPr>
            <a:xfrm>
              <a:off x="1861998" y="1188771"/>
              <a:ext cx="9530" cy="9530"/>
            </a:xfrm>
            <a:custGeom>
              <a:avLst/>
              <a:gdLst/>
              <a:ahLst/>
              <a:cxnLst/>
              <a:rect l="l" t="t" r="r" b="b"/>
              <a:pathLst>
                <a:path w="481" h="481" fill="none" extrusionOk="0">
                  <a:moveTo>
                    <a:pt x="1" y="228"/>
                  </a:moveTo>
                  <a:lnTo>
                    <a:pt x="1" y="228"/>
                  </a:lnTo>
                  <a:lnTo>
                    <a:pt x="1" y="329"/>
                  </a:lnTo>
                  <a:lnTo>
                    <a:pt x="51" y="404"/>
                  </a:lnTo>
                  <a:lnTo>
                    <a:pt x="127" y="455"/>
                  </a:lnTo>
                  <a:lnTo>
                    <a:pt x="228" y="480"/>
                  </a:lnTo>
                  <a:lnTo>
                    <a:pt x="228" y="480"/>
                  </a:lnTo>
                  <a:lnTo>
                    <a:pt x="329" y="480"/>
                  </a:lnTo>
                  <a:lnTo>
                    <a:pt x="404" y="430"/>
                  </a:lnTo>
                  <a:lnTo>
                    <a:pt x="455" y="329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4" y="76"/>
                  </a:lnTo>
                  <a:lnTo>
                    <a:pt x="329" y="26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152" y="26"/>
                  </a:lnTo>
                  <a:lnTo>
                    <a:pt x="51" y="76"/>
                  </a:lnTo>
                  <a:lnTo>
                    <a:pt x="1" y="152"/>
                  </a:lnTo>
                  <a:lnTo>
                    <a:pt x="1" y="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46"/>
            <p:cNvSpPr/>
            <p:nvPr/>
          </p:nvSpPr>
          <p:spPr>
            <a:xfrm>
              <a:off x="1861998" y="1188771"/>
              <a:ext cx="9530" cy="9530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28" y="1"/>
                  </a:moveTo>
                  <a:lnTo>
                    <a:pt x="152" y="26"/>
                  </a:lnTo>
                  <a:lnTo>
                    <a:pt x="51" y="76"/>
                  </a:lnTo>
                  <a:lnTo>
                    <a:pt x="1" y="152"/>
                  </a:lnTo>
                  <a:lnTo>
                    <a:pt x="1" y="228"/>
                  </a:lnTo>
                  <a:lnTo>
                    <a:pt x="1" y="329"/>
                  </a:lnTo>
                  <a:lnTo>
                    <a:pt x="51" y="404"/>
                  </a:lnTo>
                  <a:lnTo>
                    <a:pt x="127" y="455"/>
                  </a:lnTo>
                  <a:lnTo>
                    <a:pt x="228" y="480"/>
                  </a:lnTo>
                  <a:lnTo>
                    <a:pt x="329" y="480"/>
                  </a:lnTo>
                  <a:lnTo>
                    <a:pt x="404" y="430"/>
                  </a:lnTo>
                  <a:lnTo>
                    <a:pt x="455" y="329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4" y="76"/>
                  </a:lnTo>
                  <a:lnTo>
                    <a:pt x="329" y="26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46"/>
            <p:cNvSpPr/>
            <p:nvPr/>
          </p:nvSpPr>
          <p:spPr>
            <a:xfrm>
              <a:off x="1861998" y="1188771"/>
              <a:ext cx="9530" cy="9530"/>
            </a:xfrm>
            <a:custGeom>
              <a:avLst/>
              <a:gdLst/>
              <a:ahLst/>
              <a:cxnLst/>
              <a:rect l="l" t="t" r="r" b="b"/>
              <a:pathLst>
                <a:path w="481" h="481" fill="none" extrusionOk="0">
                  <a:moveTo>
                    <a:pt x="1" y="228"/>
                  </a:moveTo>
                  <a:lnTo>
                    <a:pt x="1" y="228"/>
                  </a:lnTo>
                  <a:lnTo>
                    <a:pt x="1" y="329"/>
                  </a:lnTo>
                  <a:lnTo>
                    <a:pt x="51" y="404"/>
                  </a:lnTo>
                  <a:lnTo>
                    <a:pt x="127" y="455"/>
                  </a:lnTo>
                  <a:lnTo>
                    <a:pt x="228" y="480"/>
                  </a:lnTo>
                  <a:lnTo>
                    <a:pt x="228" y="480"/>
                  </a:lnTo>
                  <a:lnTo>
                    <a:pt x="329" y="480"/>
                  </a:lnTo>
                  <a:lnTo>
                    <a:pt x="404" y="430"/>
                  </a:lnTo>
                  <a:lnTo>
                    <a:pt x="455" y="329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4" y="76"/>
                  </a:lnTo>
                  <a:lnTo>
                    <a:pt x="329" y="26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152" y="26"/>
                  </a:lnTo>
                  <a:lnTo>
                    <a:pt x="51" y="76"/>
                  </a:lnTo>
                  <a:lnTo>
                    <a:pt x="1" y="152"/>
                  </a:lnTo>
                  <a:lnTo>
                    <a:pt x="1" y="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46"/>
            <p:cNvSpPr/>
            <p:nvPr/>
          </p:nvSpPr>
          <p:spPr>
            <a:xfrm>
              <a:off x="1863009" y="1190277"/>
              <a:ext cx="7014" cy="6518"/>
            </a:xfrm>
            <a:custGeom>
              <a:avLst/>
              <a:gdLst/>
              <a:ahLst/>
              <a:cxnLst/>
              <a:rect l="l" t="t" r="r" b="b"/>
              <a:pathLst>
                <a:path w="354" h="329" extrusionOk="0">
                  <a:moveTo>
                    <a:pt x="101" y="0"/>
                  </a:moveTo>
                  <a:lnTo>
                    <a:pt x="126" y="26"/>
                  </a:lnTo>
                  <a:lnTo>
                    <a:pt x="177" y="51"/>
                  </a:lnTo>
                  <a:lnTo>
                    <a:pt x="202" y="76"/>
                  </a:lnTo>
                  <a:lnTo>
                    <a:pt x="202" y="101"/>
                  </a:lnTo>
                  <a:lnTo>
                    <a:pt x="177" y="152"/>
                  </a:lnTo>
                  <a:lnTo>
                    <a:pt x="177" y="177"/>
                  </a:lnTo>
                  <a:lnTo>
                    <a:pt x="126" y="202"/>
                  </a:lnTo>
                  <a:lnTo>
                    <a:pt x="51" y="202"/>
                  </a:lnTo>
                  <a:lnTo>
                    <a:pt x="0" y="152"/>
                  </a:lnTo>
                  <a:lnTo>
                    <a:pt x="25" y="228"/>
                  </a:lnTo>
                  <a:lnTo>
                    <a:pt x="51" y="278"/>
                  </a:lnTo>
                  <a:lnTo>
                    <a:pt x="101" y="328"/>
                  </a:lnTo>
                  <a:lnTo>
                    <a:pt x="252" y="328"/>
                  </a:lnTo>
                  <a:lnTo>
                    <a:pt x="303" y="278"/>
                  </a:lnTo>
                  <a:lnTo>
                    <a:pt x="328" y="228"/>
                  </a:lnTo>
                  <a:lnTo>
                    <a:pt x="353" y="177"/>
                  </a:lnTo>
                  <a:lnTo>
                    <a:pt x="328" y="101"/>
                  </a:lnTo>
                  <a:lnTo>
                    <a:pt x="303" y="51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46"/>
            <p:cNvSpPr/>
            <p:nvPr/>
          </p:nvSpPr>
          <p:spPr>
            <a:xfrm>
              <a:off x="1863009" y="1190277"/>
              <a:ext cx="7014" cy="6518"/>
            </a:xfrm>
            <a:custGeom>
              <a:avLst/>
              <a:gdLst/>
              <a:ahLst/>
              <a:cxnLst/>
              <a:rect l="l" t="t" r="r" b="b"/>
              <a:pathLst>
                <a:path w="354" h="329" fill="none" extrusionOk="0">
                  <a:moveTo>
                    <a:pt x="177" y="0"/>
                  </a:moveTo>
                  <a:lnTo>
                    <a:pt x="177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26" y="26"/>
                  </a:lnTo>
                  <a:lnTo>
                    <a:pt x="177" y="51"/>
                  </a:lnTo>
                  <a:lnTo>
                    <a:pt x="202" y="76"/>
                  </a:lnTo>
                  <a:lnTo>
                    <a:pt x="202" y="101"/>
                  </a:lnTo>
                  <a:lnTo>
                    <a:pt x="202" y="101"/>
                  </a:lnTo>
                  <a:lnTo>
                    <a:pt x="177" y="152"/>
                  </a:lnTo>
                  <a:lnTo>
                    <a:pt x="177" y="177"/>
                  </a:lnTo>
                  <a:lnTo>
                    <a:pt x="126" y="202"/>
                  </a:lnTo>
                  <a:lnTo>
                    <a:pt x="101" y="202"/>
                  </a:lnTo>
                  <a:lnTo>
                    <a:pt x="101" y="202"/>
                  </a:lnTo>
                  <a:lnTo>
                    <a:pt x="101" y="202"/>
                  </a:lnTo>
                  <a:lnTo>
                    <a:pt x="101" y="202"/>
                  </a:lnTo>
                  <a:lnTo>
                    <a:pt x="51" y="202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25" y="228"/>
                  </a:lnTo>
                  <a:lnTo>
                    <a:pt x="51" y="278"/>
                  </a:lnTo>
                  <a:lnTo>
                    <a:pt x="101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252" y="328"/>
                  </a:lnTo>
                  <a:lnTo>
                    <a:pt x="303" y="278"/>
                  </a:lnTo>
                  <a:lnTo>
                    <a:pt x="328" y="228"/>
                  </a:lnTo>
                  <a:lnTo>
                    <a:pt x="353" y="177"/>
                  </a:lnTo>
                  <a:lnTo>
                    <a:pt x="353" y="177"/>
                  </a:lnTo>
                  <a:lnTo>
                    <a:pt x="328" y="101"/>
                  </a:lnTo>
                  <a:lnTo>
                    <a:pt x="303" y="51"/>
                  </a:lnTo>
                  <a:lnTo>
                    <a:pt x="252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46"/>
            <p:cNvSpPr/>
            <p:nvPr/>
          </p:nvSpPr>
          <p:spPr>
            <a:xfrm>
              <a:off x="1863009" y="1190277"/>
              <a:ext cx="4002" cy="4022"/>
            </a:xfrm>
            <a:custGeom>
              <a:avLst/>
              <a:gdLst/>
              <a:ahLst/>
              <a:cxnLst/>
              <a:rect l="l" t="t" r="r" b="b"/>
              <a:pathLst>
                <a:path w="202" h="203" extrusionOk="0">
                  <a:moveTo>
                    <a:pt x="101" y="0"/>
                  </a:moveTo>
                  <a:lnTo>
                    <a:pt x="51" y="26"/>
                  </a:lnTo>
                  <a:lnTo>
                    <a:pt x="25" y="51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0" y="152"/>
                  </a:lnTo>
                  <a:lnTo>
                    <a:pt x="25" y="177"/>
                  </a:lnTo>
                  <a:lnTo>
                    <a:pt x="51" y="202"/>
                  </a:lnTo>
                  <a:lnTo>
                    <a:pt x="126" y="202"/>
                  </a:lnTo>
                  <a:lnTo>
                    <a:pt x="177" y="177"/>
                  </a:lnTo>
                  <a:lnTo>
                    <a:pt x="177" y="152"/>
                  </a:lnTo>
                  <a:lnTo>
                    <a:pt x="202" y="101"/>
                  </a:lnTo>
                  <a:lnTo>
                    <a:pt x="202" y="76"/>
                  </a:lnTo>
                  <a:lnTo>
                    <a:pt x="177" y="51"/>
                  </a:lnTo>
                  <a:lnTo>
                    <a:pt x="126" y="2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46"/>
            <p:cNvSpPr/>
            <p:nvPr/>
          </p:nvSpPr>
          <p:spPr>
            <a:xfrm>
              <a:off x="1863009" y="1190277"/>
              <a:ext cx="4002" cy="4022"/>
            </a:xfrm>
            <a:custGeom>
              <a:avLst/>
              <a:gdLst/>
              <a:ahLst/>
              <a:cxnLst/>
              <a:rect l="l" t="t" r="r" b="b"/>
              <a:pathLst>
                <a:path w="202" h="203" fill="none" extrusionOk="0">
                  <a:moveTo>
                    <a:pt x="202" y="101"/>
                  </a:moveTo>
                  <a:lnTo>
                    <a:pt x="202" y="101"/>
                  </a:lnTo>
                  <a:lnTo>
                    <a:pt x="177" y="152"/>
                  </a:lnTo>
                  <a:lnTo>
                    <a:pt x="177" y="177"/>
                  </a:lnTo>
                  <a:lnTo>
                    <a:pt x="126" y="202"/>
                  </a:lnTo>
                  <a:lnTo>
                    <a:pt x="101" y="202"/>
                  </a:lnTo>
                  <a:lnTo>
                    <a:pt x="101" y="202"/>
                  </a:lnTo>
                  <a:lnTo>
                    <a:pt x="51" y="202"/>
                  </a:lnTo>
                  <a:lnTo>
                    <a:pt x="25" y="177"/>
                  </a:lnTo>
                  <a:lnTo>
                    <a:pt x="0" y="152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76"/>
                  </a:lnTo>
                  <a:lnTo>
                    <a:pt x="25" y="51"/>
                  </a:lnTo>
                  <a:lnTo>
                    <a:pt x="51" y="26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26" y="26"/>
                  </a:lnTo>
                  <a:lnTo>
                    <a:pt x="177" y="51"/>
                  </a:lnTo>
                  <a:lnTo>
                    <a:pt x="202" y="76"/>
                  </a:lnTo>
                  <a:lnTo>
                    <a:pt x="202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46"/>
            <p:cNvSpPr/>
            <p:nvPr/>
          </p:nvSpPr>
          <p:spPr>
            <a:xfrm>
              <a:off x="1864000" y="1190772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51" y="1"/>
                  </a:moveTo>
                  <a:lnTo>
                    <a:pt x="26" y="26"/>
                  </a:lnTo>
                  <a:lnTo>
                    <a:pt x="1" y="51"/>
                  </a:lnTo>
                  <a:lnTo>
                    <a:pt x="26" y="102"/>
                  </a:lnTo>
                  <a:lnTo>
                    <a:pt x="102" y="102"/>
                  </a:lnTo>
                  <a:lnTo>
                    <a:pt x="102" y="51"/>
                  </a:lnTo>
                  <a:lnTo>
                    <a:pt x="102" y="26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46"/>
            <p:cNvSpPr/>
            <p:nvPr/>
          </p:nvSpPr>
          <p:spPr>
            <a:xfrm>
              <a:off x="1864000" y="1190772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fill="none" extrusionOk="0">
                  <a:moveTo>
                    <a:pt x="51" y="1"/>
                  </a:moveTo>
                  <a:lnTo>
                    <a:pt x="51" y="1"/>
                  </a:lnTo>
                  <a:lnTo>
                    <a:pt x="26" y="26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26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102" y="102"/>
                  </a:lnTo>
                  <a:lnTo>
                    <a:pt x="102" y="51"/>
                  </a:lnTo>
                  <a:lnTo>
                    <a:pt x="102" y="51"/>
                  </a:lnTo>
                  <a:lnTo>
                    <a:pt x="102" y="26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46"/>
            <p:cNvSpPr/>
            <p:nvPr/>
          </p:nvSpPr>
          <p:spPr>
            <a:xfrm>
              <a:off x="1861998" y="1179280"/>
              <a:ext cx="9530" cy="9510"/>
            </a:xfrm>
            <a:custGeom>
              <a:avLst/>
              <a:gdLst/>
              <a:ahLst/>
              <a:cxnLst/>
              <a:rect l="l" t="t" r="r" b="b"/>
              <a:pathLst>
                <a:path w="481" h="480" extrusionOk="0">
                  <a:moveTo>
                    <a:pt x="152" y="0"/>
                  </a:moveTo>
                  <a:lnTo>
                    <a:pt x="76" y="51"/>
                  </a:lnTo>
                  <a:lnTo>
                    <a:pt x="26" y="127"/>
                  </a:lnTo>
                  <a:lnTo>
                    <a:pt x="1" y="227"/>
                  </a:lnTo>
                  <a:lnTo>
                    <a:pt x="26" y="328"/>
                  </a:lnTo>
                  <a:lnTo>
                    <a:pt x="76" y="404"/>
                  </a:lnTo>
                  <a:lnTo>
                    <a:pt x="152" y="455"/>
                  </a:lnTo>
                  <a:lnTo>
                    <a:pt x="228" y="480"/>
                  </a:lnTo>
                  <a:lnTo>
                    <a:pt x="329" y="455"/>
                  </a:lnTo>
                  <a:lnTo>
                    <a:pt x="404" y="404"/>
                  </a:lnTo>
                  <a:lnTo>
                    <a:pt x="455" y="328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4" y="76"/>
                  </a:lnTo>
                  <a:lnTo>
                    <a:pt x="329" y="26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46"/>
            <p:cNvSpPr/>
            <p:nvPr/>
          </p:nvSpPr>
          <p:spPr>
            <a:xfrm>
              <a:off x="1861998" y="1179280"/>
              <a:ext cx="9530" cy="9510"/>
            </a:xfrm>
            <a:custGeom>
              <a:avLst/>
              <a:gdLst/>
              <a:ahLst/>
              <a:cxnLst/>
              <a:rect l="l" t="t" r="r" b="b"/>
              <a:pathLst>
                <a:path w="481" h="480" fill="none" extrusionOk="0">
                  <a:moveTo>
                    <a:pt x="1" y="227"/>
                  </a:moveTo>
                  <a:lnTo>
                    <a:pt x="1" y="227"/>
                  </a:lnTo>
                  <a:lnTo>
                    <a:pt x="26" y="328"/>
                  </a:lnTo>
                  <a:lnTo>
                    <a:pt x="76" y="404"/>
                  </a:lnTo>
                  <a:lnTo>
                    <a:pt x="152" y="455"/>
                  </a:lnTo>
                  <a:lnTo>
                    <a:pt x="228" y="480"/>
                  </a:lnTo>
                  <a:lnTo>
                    <a:pt x="228" y="480"/>
                  </a:lnTo>
                  <a:lnTo>
                    <a:pt x="329" y="455"/>
                  </a:lnTo>
                  <a:lnTo>
                    <a:pt x="404" y="404"/>
                  </a:lnTo>
                  <a:lnTo>
                    <a:pt x="455" y="328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4" y="76"/>
                  </a:lnTo>
                  <a:lnTo>
                    <a:pt x="329" y="26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152" y="0"/>
                  </a:lnTo>
                  <a:lnTo>
                    <a:pt x="76" y="51"/>
                  </a:lnTo>
                  <a:lnTo>
                    <a:pt x="26" y="127"/>
                  </a:lnTo>
                  <a:lnTo>
                    <a:pt x="1" y="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46"/>
            <p:cNvSpPr/>
            <p:nvPr/>
          </p:nvSpPr>
          <p:spPr>
            <a:xfrm>
              <a:off x="1861998" y="1179280"/>
              <a:ext cx="9530" cy="9510"/>
            </a:xfrm>
            <a:custGeom>
              <a:avLst/>
              <a:gdLst/>
              <a:ahLst/>
              <a:cxnLst/>
              <a:rect l="l" t="t" r="r" b="b"/>
              <a:pathLst>
                <a:path w="481" h="480" extrusionOk="0">
                  <a:moveTo>
                    <a:pt x="152" y="0"/>
                  </a:moveTo>
                  <a:lnTo>
                    <a:pt x="76" y="51"/>
                  </a:lnTo>
                  <a:lnTo>
                    <a:pt x="26" y="127"/>
                  </a:lnTo>
                  <a:lnTo>
                    <a:pt x="1" y="227"/>
                  </a:lnTo>
                  <a:lnTo>
                    <a:pt x="26" y="328"/>
                  </a:lnTo>
                  <a:lnTo>
                    <a:pt x="76" y="404"/>
                  </a:lnTo>
                  <a:lnTo>
                    <a:pt x="152" y="455"/>
                  </a:lnTo>
                  <a:lnTo>
                    <a:pt x="228" y="480"/>
                  </a:lnTo>
                  <a:lnTo>
                    <a:pt x="329" y="455"/>
                  </a:lnTo>
                  <a:lnTo>
                    <a:pt x="404" y="404"/>
                  </a:lnTo>
                  <a:lnTo>
                    <a:pt x="455" y="328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4" y="76"/>
                  </a:lnTo>
                  <a:lnTo>
                    <a:pt x="329" y="26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46"/>
            <p:cNvSpPr/>
            <p:nvPr/>
          </p:nvSpPr>
          <p:spPr>
            <a:xfrm>
              <a:off x="1861998" y="1179280"/>
              <a:ext cx="9530" cy="9510"/>
            </a:xfrm>
            <a:custGeom>
              <a:avLst/>
              <a:gdLst/>
              <a:ahLst/>
              <a:cxnLst/>
              <a:rect l="l" t="t" r="r" b="b"/>
              <a:pathLst>
                <a:path w="481" h="480" fill="none" extrusionOk="0">
                  <a:moveTo>
                    <a:pt x="1" y="227"/>
                  </a:moveTo>
                  <a:lnTo>
                    <a:pt x="1" y="227"/>
                  </a:lnTo>
                  <a:lnTo>
                    <a:pt x="26" y="328"/>
                  </a:lnTo>
                  <a:lnTo>
                    <a:pt x="76" y="404"/>
                  </a:lnTo>
                  <a:lnTo>
                    <a:pt x="152" y="455"/>
                  </a:lnTo>
                  <a:lnTo>
                    <a:pt x="228" y="480"/>
                  </a:lnTo>
                  <a:lnTo>
                    <a:pt x="228" y="480"/>
                  </a:lnTo>
                  <a:lnTo>
                    <a:pt x="329" y="455"/>
                  </a:lnTo>
                  <a:lnTo>
                    <a:pt x="404" y="404"/>
                  </a:lnTo>
                  <a:lnTo>
                    <a:pt x="455" y="328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4" y="76"/>
                  </a:lnTo>
                  <a:lnTo>
                    <a:pt x="329" y="26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152" y="0"/>
                  </a:lnTo>
                  <a:lnTo>
                    <a:pt x="76" y="51"/>
                  </a:lnTo>
                  <a:lnTo>
                    <a:pt x="26" y="127"/>
                  </a:lnTo>
                  <a:lnTo>
                    <a:pt x="1" y="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46"/>
            <p:cNvSpPr/>
            <p:nvPr/>
          </p:nvSpPr>
          <p:spPr>
            <a:xfrm>
              <a:off x="1863504" y="1180270"/>
              <a:ext cx="6518" cy="7033"/>
            </a:xfrm>
            <a:custGeom>
              <a:avLst/>
              <a:gdLst/>
              <a:ahLst/>
              <a:cxnLst/>
              <a:rect l="l" t="t" r="r" b="b"/>
              <a:pathLst>
                <a:path w="329" h="355" extrusionOk="0">
                  <a:moveTo>
                    <a:pt x="152" y="1"/>
                  </a:moveTo>
                  <a:lnTo>
                    <a:pt x="76" y="26"/>
                  </a:lnTo>
                  <a:lnTo>
                    <a:pt x="127" y="51"/>
                  </a:lnTo>
                  <a:lnTo>
                    <a:pt x="152" y="77"/>
                  </a:lnTo>
                  <a:lnTo>
                    <a:pt x="177" y="102"/>
                  </a:lnTo>
                  <a:lnTo>
                    <a:pt x="177" y="127"/>
                  </a:lnTo>
                  <a:lnTo>
                    <a:pt x="177" y="177"/>
                  </a:lnTo>
                  <a:lnTo>
                    <a:pt x="152" y="203"/>
                  </a:lnTo>
                  <a:lnTo>
                    <a:pt x="127" y="228"/>
                  </a:lnTo>
                  <a:lnTo>
                    <a:pt x="26" y="228"/>
                  </a:lnTo>
                  <a:lnTo>
                    <a:pt x="0" y="177"/>
                  </a:lnTo>
                  <a:lnTo>
                    <a:pt x="0" y="253"/>
                  </a:lnTo>
                  <a:lnTo>
                    <a:pt x="51" y="304"/>
                  </a:lnTo>
                  <a:lnTo>
                    <a:pt x="101" y="329"/>
                  </a:lnTo>
                  <a:lnTo>
                    <a:pt x="152" y="354"/>
                  </a:lnTo>
                  <a:lnTo>
                    <a:pt x="227" y="354"/>
                  </a:lnTo>
                  <a:lnTo>
                    <a:pt x="278" y="304"/>
                  </a:lnTo>
                  <a:lnTo>
                    <a:pt x="328" y="253"/>
                  </a:lnTo>
                  <a:lnTo>
                    <a:pt x="328" y="177"/>
                  </a:lnTo>
                  <a:lnTo>
                    <a:pt x="328" y="127"/>
                  </a:lnTo>
                  <a:lnTo>
                    <a:pt x="278" y="51"/>
                  </a:lnTo>
                  <a:lnTo>
                    <a:pt x="227" y="26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46"/>
            <p:cNvSpPr/>
            <p:nvPr/>
          </p:nvSpPr>
          <p:spPr>
            <a:xfrm>
              <a:off x="1863504" y="1180270"/>
              <a:ext cx="6518" cy="7033"/>
            </a:xfrm>
            <a:custGeom>
              <a:avLst/>
              <a:gdLst/>
              <a:ahLst/>
              <a:cxnLst/>
              <a:rect l="l" t="t" r="r" b="b"/>
              <a:pathLst>
                <a:path w="329" h="355" fill="none" extrusionOk="0">
                  <a:moveTo>
                    <a:pt x="152" y="1"/>
                  </a:moveTo>
                  <a:lnTo>
                    <a:pt x="152" y="1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127" y="51"/>
                  </a:lnTo>
                  <a:lnTo>
                    <a:pt x="152" y="77"/>
                  </a:lnTo>
                  <a:lnTo>
                    <a:pt x="177" y="102"/>
                  </a:lnTo>
                  <a:lnTo>
                    <a:pt x="177" y="127"/>
                  </a:lnTo>
                  <a:lnTo>
                    <a:pt x="177" y="127"/>
                  </a:lnTo>
                  <a:lnTo>
                    <a:pt x="177" y="177"/>
                  </a:lnTo>
                  <a:lnTo>
                    <a:pt x="152" y="203"/>
                  </a:lnTo>
                  <a:lnTo>
                    <a:pt x="127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26" y="228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253"/>
                  </a:lnTo>
                  <a:lnTo>
                    <a:pt x="51" y="304"/>
                  </a:lnTo>
                  <a:lnTo>
                    <a:pt x="101" y="329"/>
                  </a:lnTo>
                  <a:lnTo>
                    <a:pt x="152" y="354"/>
                  </a:lnTo>
                  <a:lnTo>
                    <a:pt x="152" y="354"/>
                  </a:lnTo>
                  <a:lnTo>
                    <a:pt x="152" y="354"/>
                  </a:lnTo>
                  <a:lnTo>
                    <a:pt x="152" y="354"/>
                  </a:lnTo>
                  <a:lnTo>
                    <a:pt x="227" y="354"/>
                  </a:lnTo>
                  <a:lnTo>
                    <a:pt x="278" y="304"/>
                  </a:lnTo>
                  <a:lnTo>
                    <a:pt x="328" y="253"/>
                  </a:lnTo>
                  <a:lnTo>
                    <a:pt x="328" y="177"/>
                  </a:lnTo>
                  <a:lnTo>
                    <a:pt x="328" y="177"/>
                  </a:lnTo>
                  <a:lnTo>
                    <a:pt x="328" y="127"/>
                  </a:lnTo>
                  <a:lnTo>
                    <a:pt x="278" y="51"/>
                  </a:lnTo>
                  <a:lnTo>
                    <a:pt x="227" y="26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46"/>
            <p:cNvSpPr/>
            <p:nvPr/>
          </p:nvSpPr>
          <p:spPr>
            <a:xfrm>
              <a:off x="1863009" y="1180786"/>
              <a:ext cx="4002" cy="4002"/>
            </a:xfrm>
            <a:custGeom>
              <a:avLst/>
              <a:gdLst/>
              <a:ahLst/>
              <a:cxnLst/>
              <a:rect l="l" t="t" r="r" b="b"/>
              <a:pathLst>
                <a:path w="202" h="202" extrusionOk="0">
                  <a:moveTo>
                    <a:pt x="101" y="0"/>
                  </a:moveTo>
                  <a:lnTo>
                    <a:pt x="76" y="25"/>
                  </a:lnTo>
                  <a:lnTo>
                    <a:pt x="25" y="25"/>
                  </a:lnTo>
                  <a:lnTo>
                    <a:pt x="25" y="76"/>
                  </a:lnTo>
                  <a:lnTo>
                    <a:pt x="0" y="101"/>
                  </a:lnTo>
                  <a:lnTo>
                    <a:pt x="25" y="151"/>
                  </a:lnTo>
                  <a:lnTo>
                    <a:pt x="25" y="177"/>
                  </a:lnTo>
                  <a:lnTo>
                    <a:pt x="76" y="202"/>
                  </a:lnTo>
                  <a:lnTo>
                    <a:pt x="152" y="202"/>
                  </a:lnTo>
                  <a:lnTo>
                    <a:pt x="177" y="177"/>
                  </a:lnTo>
                  <a:lnTo>
                    <a:pt x="202" y="151"/>
                  </a:lnTo>
                  <a:lnTo>
                    <a:pt x="202" y="101"/>
                  </a:lnTo>
                  <a:lnTo>
                    <a:pt x="202" y="76"/>
                  </a:lnTo>
                  <a:lnTo>
                    <a:pt x="177" y="51"/>
                  </a:lnTo>
                  <a:lnTo>
                    <a:pt x="152" y="25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46"/>
            <p:cNvSpPr/>
            <p:nvPr/>
          </p:nvSpPr>
          <p:spPr>
            <a:xfrm>
              <a:off x="1863009" y="1180786"/>
              <a:ext cx="4002" cy="4002"/>
            </a:xfrm>
            <a:custGeom>
              <a:avLst/>
              <a:gdLst/>
              <a:ahLst/>
              <a:cxnLst/>
              <a:rect l="l" t="t" r="r" b="b"/>
              <a:pathLst>
                <a:path w="202" h="202" fill="none" extrusionOk="0">
                  <a:moveTo>
                    <a:pt x="202" y="101"/>
                  </a:moveTo>
                  <a:lnTo>
                    <a:pt x="202" y="101"/>
                  </a:lnTo>
                  <a:lnTo>
                    <a:pt x="202" y="151"/>
                  </a:lnTo>
                  <a:lnTo>
                    <a:pt x="177" y="177"/>
                  </a:lnTo>
                  <a:lnTo>
                    <a:pt x="152" y="202"/>
                  </a:lnTo>
                  <a:lnTo>
                    <a:pt x="101" y="202"/>
                  </a:lnTo>
                  <a:lnTo>
                    <a:pt x="101" y="202"/>
                  </a:lnTo>
                  <a:lnTo>
                    <a:pt x="76" y="202"/>
                  </a:lnTo>
                  <a:lnTo>
                    <a:pt x="25" y="177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25" y="76"/>
                  </a:lnTo>
                  <a:lnTo>
                    <a:pt x="25" y="25"/>
                  </a:lnTo>
                  <a:lnTo>
                    <a:pt x="76" y="25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52" y="25"/>
                  </a:lnTo>
                  <a:lnTo>
                    <a:pt x="177" y="51"/>
                  </a:lnTo>
                  <a:lnTo>
                    <a:pt x="202" y="76"/>
                  </a:lnTo>
                  <a:lnTo>
                    <a:pt x="202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46"/>
            <p:cNvSpPr/>
            <p:nvPr/>
          </p:nvSpPr>
          <p:spPr>
            <a:xfrm>
              <a:off x="1864495" y="1181281"/>
              <a:ext cx="1526" cy="2021"/>
            </a:xfrm>
            <a:custGeom>
              <a:avLst/>
              <a:gdLst/>
              <a:ahLst/>
              <a:cxnLst/>
              <a:rect l="l" t="t" r="r" b="b"/>
              <a:pathLst>
                <a:path w="77" h="102" extrusionOk="0">
                  <a:moveTo>
                    <a:pt x="26" y="0"/>
                  </a:moveTo>
                  <a:lnTo>
                    <a:pt x="1" y="26"/>
                  </a:lnTo>
                  <a:lnTo>
                    <a:pt x="1" y="51"/>
                  </a:lnTo>
                  <a:lnTo>
                    <a:pt x="1" y="76"/>
                  </a:lnTo>
                  <a:lnTo>
                    <a:pt x="26" y="101"/>
                  </a:lnTo>
                  <a:lnTo>
                    <a:pt x="77" y="76"/>
                  </a:lnTo>
                  <a:lnTo>
                    <a:pt x="77" y="51"/>
                  </a:lnTo>
                  <a:lnTo>
                    <a:pt x="77" y="2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46"/>
            <p:cNvSpPr/>
            <p:nvPr/>
          </p:nvSpPr>
          <p:spPr>
            <a:xfrm>
              <a:off x="1864495" y="1181281"/>
              <a:ext cx="1526" cy="2021"/>
            </a:xfrm>
            <a:custGeom>
              <a:avLst/>
              <a:gdLst/>
              <a:ahLst/>
              <a:cxnLst/>
              <a:rect l="l" t="t" r="r" b="b"/>
              <a:pathLst>
                <a:path w="77" h="102" fill="none" extrusionOk="0">
                  <a:moveTo>
                    <a:pt x="26" y="0"/>
                  </a:moveTo>
                  <a:lnTo>
                    <a:pt x="26" y="0"/>
                  </a:lnTo>
                  <a:lnTo>
                    <a:pt x="1" y="26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1" y="76"/>
                  </a:lnTo>
                  <a:lnTo>
                    <a:pt x="26" y="101"/>
                  </a:lnTo>
                  <a:lnTo>
                    <a:pt x="26" y="101"/>
                  </a:lnTo>
                  <a:lnTo>
                    <a:pt x="26" y="101"/>
                  </a:lnTo>
                  <a:lnTo>
                    <a:pt x="26" y="101"/>
                  </a:lnTo>
                  <a:lnTo>
                    <a:pt x="77" y="76"/>
                  </a:lnTo>
                  <a:lnTo>
                    <a:pt x="77" y="51"/>
                  </a:lnTo>
                  <a:lnTo>
                    <a:pt x="77" y="51"/>
                  </a:lnTo>
                  <a:lnTo>
                    <a:pt x="77" y="26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46"/>
            <p:cNvSpPr/>
            <p:nvPr/>
          </p:nvSpPr>
          <p:spPr>
            <a:xfrm>
              <a:off x="1861503" y="1197766"/>
              <a:ext cx="10025" cy="100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3" y="1"/>
                  </a:moveTo>
                  <a:lnTo>
                    <a:pt x="152" y="26"/>
                  </a:lnTo>
                  <a:lnTo>
                    <a:pt x="76" y="77"/>
                  </a:lnTo>
                  <a:lnTo>
                    <a:pt x="26" y="152"/>
                  </a:lnTo>
                  <a:lnTo>
                    <a:pt x="0" y="253"/>
                  </a:lnTo>
                  <a:lnTo>
                    <a:pt x="26" y="354"/>
                  </a:lnTo>
                  <a:lnTo>
                    <a:pt x="76" y="430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354" y="480"/>
                  </a:lnTo>
                  <a:lnTo>
                    <a:pt x="429" y="430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29" y="77"/>
                  </a:lnTo>
                  <a:lnTo>
                    <a:pt x="354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46"/>
            <p:cNvSpPr/>
            <p:nvPr/>
          </p:nvSpPr>
          <p:spPr>
            <a:xfrm>
              <a:off x="1861503" y="1197766"/>
              <a:ext cx="10025" cy="10025"/>
            </a:xfrm>
            <a:custGeom>
              <a:avLst/>
              <a:gdLst/>
              <a:ahLst/>
              <a:cxnLst/>
              <a:rect l="l" t="t" r="r" b="b"/>
              <a:pathLst>
                <a:path w="506" h="506" fill="none" extrusionOk="0">
                  <a:moveTo>
                    <a:pt x="0" y="253"/>
                  </a:moveTo>
                  <a:lnTo>
                    <a:pt x="0" y="253"/>
                  </a:lnTo>
                  <a:lnTo>
                    <a:pt x="26" y="354"/>
                  </a:lnTo>
                  <a:lnTo>
                    <a:pt x="76" y="430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253" y="505"/>
                  </a:lnTo>
                  <a:lnTo>
                    <a:pt x="354" y="480"/>
                  </a:lnTo>
                  <a:lnTo>
                    <a:pt x="429" y="430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29" y="77"/>
                  </a:lnTo>
                  <a:lnTo>
                    <a:pt x="354" y="26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26"/>
                  </a:lnTo>
                  <a:lnTo>
                    <a:pt x="76" y="77"/>
                  </a:lnTo>
                  <a:lnTo>
                    <a:pt x="26" y="152"/>
                  </a:lnTo>
                  <a:lnTo>
                    <a:pt x="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46"/>
            <p:cNvSpPr/>
            <p:nvPr/>
          </p:nvSpPr>
          <p:spPr>
            <a:xfrm>
              <a:off x="1861503" y="1197766"/>
              <a:ext cx="10025" cy="100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3" y="1"/>
                  </a:moveTo>
                  <a:lnTo>
                    <a:pt x="152" y="26"/>
                  </a:lnTo>
                  <a:lnTo>
                    <a:pt x="76" y="77"/>
                  </a:lnTo>
                  <a:lnTo>
                    <a:pt x="26" y="152"/>
                  </a:lnTo>
                  <a:lnTo>
                    <a:pt x="0" y="253"/>
                  </a:lnTo>
                  <a:lnTo>
                    <a:pt x="26" y="354"/>
                  </a:lnTo>
                  <a:lnTo>
                    <a:pt x="76" y="430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354" y="480"/>
                  </a:lnTo>
                  <a:lnTo>
                    <a:pt x="429" y="430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29" y="77"/>
                  </a:lnTo>
                  <a:lnTo>
                    <a:pt x="354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46"/>
            <p:cNvSpPr/>
            <p:nvPr/>
          </p:nvSpPr>
          <p:spPr>
            <a:xfrm>
              <a:off x="1861503" y="1197766"/>
              <a:ext cx="10025" cy="10025"/>
            </a:xfrm>
            <a:custGeom>
              <a:avLst/>
              <a:gdLst/>
              <a:ahLst/>
              <a:cxnLst/>
              <a:rect l="l" t="t" r="r" b="b"/>
              <a:pathLst>
                <a:path w="506" h="506" fill="none" extrusionOk="0">
                  <a:moveTo>
                    <a:pt x="0" y="253"/>
                  </a:moveTo>
                  <a:lnTo>
                    <a:pt x="0" y="253"/>
                  </a:lnTo>
                  <a:lnTo>
                    <a:pt x="26" y="354"/>
                  </a:lnTo>
                  <a:lnTo>
                    <a:pt x="76" y="430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253" y="505"/>
                  </a:lnTo>
                  <a:lnTo>
                    <a:pt x="354" y="480"/>
                  </a:lnTo>
                  <a:lnTo>
                    <a:pt x="429" y="430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29" y="77"/>
                  </a:lnTo>
                  <a:lnTo>
                    <a:pt x="354" y="26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26"/>
                  </a:lnTo>
                  <a:lnTo>
                    <a:pt x="76" y="77"/>
                  </a:lnTo>
                  <a:lnTo>
                    <a:pt x="26" y="152"/>
                  </a:lnTo>
                  <a:lnTo>
                    <a:pt x="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46"/>
            <p:cNvSpPr/>
            <p:nvPr/>
          </p:nvSpPr>
          <p:spPr>
            <a:xfrm>
              <a:off x="1863009" y="1199272"/>
              <a:ext cx="7014" cy="6023"/>
            </a:xfrm>
            <a:custGeom>
              <a:avLst/>
              <a:gdLst/>
              <a:ahLst/>
              <a:cxnLst/>
              <a:rect l="l" t="t" r="r" b="b"/>
              <a:pathLst>
                <a:path w="354" h="304" extrusionOk="0">
                  <a:moveTo>
                    <a:pt x="177" y="1"/>
                  </a:moveTo>
                  <a:lnTo>
                    <a:pt x="76" y="26"/>
                  </a:lnTo>
                  <a:lnTo>
                    <a:pt x="126" y="26"/>
                  </a:lnTo>
                  <a:lnTo>
                    <a:pt x="152" y="51"/>
                  </a:lnTo>
                  <a:lnTo>
                    <a:pt x="177" y="76"/>
                  </a:lnTo>
                  <a:lnTo>
                    <a:pt x="177" y="127"/>
                  </a:lnTo>
                  <a:lnTo>
                    <a:pt x="177" y="152"/>
                  </a:lnTo>
                  <a:lnTo>
                    <a:pt x="152" y="202"/>
                  </a:lnTo>
                  <a:lnTo>
                    <a:pt x="126" y="202"/>
                  </a:lnTo>
                  <a:lnTo>
                    <a:pt x="101" y="228"/>
                  </a:lnTo>
                  <a:lnTo>
                    <a:pt x="76" y="228"/>
                  </a:lnTo>
                  <a:lnTo>
                    <a:pt x="25" y="202"/>
                  </a:lnTo>
                  <a:lnTo>
                    <a:pt x="0" y="177"/>
                  </a:lnTo>
                  <a:lnTo>
                    <a:pt x="25" y="228"/>
                  </a:lnTo>
                  <a:lnTo>
                    <a:pt x="51" y="303"/>
                  </a:lnTo>
                  <a:lnTo>
                    <a:pt x="152" y="278"/>
                  </a:lnTo>
                  <a:lnTo>
                    <a:pt x="278" y="303"/>
                  </a:lnTo>
                  <a:lnTo>
                    <a:pt x="328" y="253"/>
                  </a:lnTo>
                  <a:lnTo>
                    <a:pt x="353" y="177"/>
                  </a:lnTo>
                  <a:lnTo>
                    <a:pt x="328" y="101"/>
                  </a:lnTo>
                  <a:lnTo>
                    <a:pt x="303" y="51"/>
                  </a:lnTo>
                  <a:lnTo>
                    <a:pt x="252" y="26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46"/>
            <p:cNvSpPr/>
            <p:nvPr/>
          </p:nvSpPr>
          <p:spPr>
            <a:xfrm>
              <a:off x="1863009" y="1199272"/>
              <a:ext cx="7014" cy="6023"/>
            </a:xfrm>
            <a:custGeom>
              <a:avLst/>
              <a:gdLst/>
              <a:ahLst/>
              <a:cxnLst/>
              <a:rect l="l" t="t" r="r" b="b"/>
              <a:pathLst>
                <a:path w="354" h="304" fill="none" extrusionOk="0">
                  <a:moveTo>
                    <a:pt x="177" y="1"/>
                  </a:moveTo>
                  <a:lnTo>
                    <a:pt x="177" y="1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26" y="26"/>
                  </a:lnTo>
                  <a:lnTo>
                    <a:pt x="152" y="51"/>
                  </a:lnTo>
                  <a:lnTo>
                    <a:pt x="177" y="76"/>
                  </a:lnTo>
                  <a:lnTo>
                    <a:pt x="177" y="127"/>
                  </a:lnTo>
                  <a:lnTo>
                    <a:pt x="177" y="127"/>
                  </a:lnTo>
                  <a:lnTo>
                    <a:pt x="177" y="152"/>
                  </a:lnTo>
                  <a:lnTo>
                    <a:pt x="152" y="202"/>
                  </a:lnTo>
                  <a:lnTo>
                    <a:pt x="126" y="202"/>
                  </a:lnTo>
                  <a:lnTo>
                    <a:pt x="101" y="228"/>
                  </a:lnTo>
                  <a:lnTo>
                    <a:pt x="101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25" y="202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25" y="228"/>
                  </a:lnTo>
                  <a:lnTo>
                    <a:pt x="51" y="303"/>
                  </a:lnTo>
                  <a:lnTo>
                    <a:pt x="51" y="303"/>
                  </a:lnTo>
                  <a:lnTo>
                    <a:pt x="152" y="278"/>
                  </a:lnTo>
                  <a:lnTo>
                    <a:pt x="152" y="278"/>
                  </a:lnTo>
                  <a:lnTo>
                    <a:pt x="152" y="278"/>
                  </a:lnTo>
                  <a:lnTo>
                    <a:pt x="152" y="278"/>
                  </a:lnTo>
                  <a:lnTo>
                    <a:pt x="278" y="303"/>
                  </a:lnTo>
                  <a:lnTo>
                    <a:pt x="278" y="303"/>
                  </a:lnTo>
                  <a:lnTo>
                    <a:pt x="328" y="253"/>
                  </a:lnTo>
                  <a:lnTo>
                    <a:pt x="353" y="177"/>
                  </a:lnTo>
                  <a:lnTo>
                    <a:pt x="353" y="177"/>
                  </a:lnTo>
                  <a:lnTo>
                    <a:pt x="328" y="101"/>
                  </a:lnTo>
                  <a:lnTo>
                    <a:pt x="303" y="51"/>
                  </a:lnTo>
                  <a:lnTo>
                    <a:pt x="252" y="26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46"/>
            <p:cNvSpPr/>
            <p:nvPr/>
          </p:nvSpPr>
          <p:spPr>
            <a:xfrm>
              <a:off x="1863009" y="1199767"/>
              <a:ext cx="3507" cy="4022"/>
            </a:xfrm>
            <a:custGeom>
              <a:avLst/>
              <a:gdLst/>
              <a:ahLst/>
              <a:cxnLst/>
              <a:rect l="l" t="t" r="r" b="b"/>
              <a:pathLst>
                <a:path w="177" h="203" extrusionOk="0">
                  <a:moveTo>
                    <a:pt x="51" y="1"/>
                  </a:moveTo>
                  <a:lnTo>
                    <a:pt x="25" y="26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0" y="127"/>
                  </a:lnTo>
                  <a:lnTo>
                    <a:pt x="25" y="177"/>
                  </a:lnTo>
                  <a:lnTo>
                    <a:pt x="51" y="177"/>
                  </a:lnTo>
                  <a:lnTo>
                    <a:pt x="76" y="203"/>
                  </a:lnTo>
                  <a:lnTo>
                    <a:pt x="126" y="177"/>
                  </a:lnTo>
                  <a:lnTo>
                    <a:pt x="152" y="177"/>
                  </a:lnTo>
                  <a:lnTo>
                    <a:pt x="177" y="127"/>
                  </a:lnTo>
                  <a:lnTo>
                    <a:pt x="177" y="102"/>
                  </a:lnTo>
                  <a:lnTo>
                    <a:pt x="177" y="51"/>
                  </a:lnTo>
                  <a:lnTo>
                    <a:pt x="152" y="2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46"/>
            <p:cNvSpPr/>
            <p:nvPr/>
          </p:nvSpPr>
          <p:spPr>
            <a:xfrm>
              <a:off x="1863009" y="1199767"/>
              <a:ext cx="3507" cy="4022"/>
            </a:xfrm>
            <a:custGeom>
              <a:avLst/>
              <a:gdLst/>
              <a:ahLst/>
              <a:cxnLst/>
              <a:rect l="l" t="t" r="r" b="b"/>
              <a:pathLst>
                <a:path w="177" h="203" fill="none" extrusionOk="0">
                  <a:moveTo>
                    <a:pt x="177" y="102"/>
                  </a:moveTo>
                  <a:lnTo>
                    <a:pt x="177" y="102"/>
                  </a:lnTo>
                  <a:lnTo>
                    <a:pt x="177" y="127"/>
                  </a:lnTo>
                  <a:lnTo>
                    <a:pt x="152" y="177"/>
                  </a:lnTo>
                  <a:lnTo>
                    <a:pt x="126" y="177"/>
                  </a:lnTo>
                  <a:lnTo>
                    <a:pt x="76" y="203"/>
                  </a:lnTo>
                  <a:lnTo>
                    <a:pt x="76" y="203"/>
                  </a:lnTo>
                  <a:lnTo>
                    <a:pt x="51" y="177"/>
                  </a:lnTo>
                  <a:lnTo>
                    <a:pt x="25" y="177"/>
                  </a:lnTo>
                  <a:lnTo>
                    <a:pt x="0" y="127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51"/>
                  </a:lnTo>
                  <a:lnTo>
                    <a:pt x="25" y="26"/>
                  </a:lnTo>
                  <a:lnTo>
                    <a:pt x="51" y="1"/>
                  </a:lnTo>
                  <a:lnTo>
                    <a:pt x="101" y="1"/>
                  </a:lnTo>
                  <a:lnTo>
                    <a:pt x="101" y="1"/>
                  </a:lnTo>
                  <a:lnTo>
                    <a:pt x="126" y="1"/>
                  </a:lnTo>
                  <a:lnTo>
                    <a:pt x="152" y="26"/>
                  </a:lnTo>
                  <a:lnTo>
                    <a:pt x="177" y="51"/>
                  </a:lnTo>
                  <a:lnTo>
                    <a:pt x="177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46"/>
            <p:cNvSpPr/>
            <p:nvPr/>
          </p:nvSpPr>
          <p:spPr>
            <a:xfrm>
              <a:off x="1864000" y="1200283"/>
              <a:ext cx="2021" cy="2001"/>
            </a:xfrm>
            <a:custGeom>
              <a:avLst/>
              <a:gdLst/>
              <a:ahLst/>
              <a:cxnLst/>
              <a:rect l="l" t="t" r="r" b="b"/>
              <a:pathLst>
                <a:path w="102" h="101" extrusionOk="0">
                  <a:moveTo>
                    <a:pt x="26" y="0"/>
                  </a:moveTo>
                  <a:lnTo>
                    <a:pt x="1" y="50"/>
                  </a:lnTo>
                  <a:lnTo>
                    <a:pt x="1" y="76"/>
                  </a:lnTo>
                  <a:lnTo>
                    <a:pt x="51" y="101"/>
                  </a:lnTo>
                  <a:lnTo>
                    <a:pt x="76" y="76"/>
                  </a:lnTo>
                  <a:lnTo>
                    <a:pt x="102" y="5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46"/>
            <p:cNvSpPr/>
            <p:nvPr/>
          </p:nvSpPr>
          <p:spPr>
            <a:xfrm>
              <a:off x="1864000" y="1200283"/>
              <a:ext cx="2021" cy="2001"/>
            </a:xfrm>
            <a:custGeom>
              <a:avLst/>
              <a:gdLst/>
              <a:ahLst/>
              <a:cxnLst/>
              <a:rect l="l" t="t" r="r" b="b"/>
              <a:pathLst>
                <a:path w="102" h="101" fill="none" extrusionOk="0">
                  <a:moveTo>
                    <a:pt x="51" y="0"/>
                  </a:moveTo>
                  <a:lnTo>
                    <a:pt x="51" y="0"/>
                  </a:lnTo>
                  <a:lnTo>
                    <a:pt x="26" y="0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1" y="76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76" y="76"/>
                  </a:lnTo>
                  <a:lnTo>
                    <a:pt x="102" y="50"/>
                  </a:lnTo>
                  <a:lnTo>
                    <a:pt x="102" y="50"/>
                  </a:lnTo>
                  <a:lnTo>
                    <a:pt x="76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46"/>
            <p:cNvSpPr/>
            <p:nvPr/>
          </p:nvSpPr>
          <p:spPr>
            <a:xfrm>
              <a:off x="1851497" y="1204780"/>
              <a:ext cx="28510" cy="28510"/>
            </a:xfrm>
            <a:custGeom>
              <a:avLst/>
              <a:gdLst/>
              <a:ahLst/>
              <a:cxnLst/>
              <a:rect l="l" t="t" r="r" b="b"/>
              <a:pathLst>
                <a:path w="1439" h="1439" extrusionOk="0">
                  <a:moveTo>
                    <a:pt x="733" y="0"/>
                  </a:moveTo>
                  <a:lnTo>
                    <a:pt x="581" y="25"/>
                  </a:lnTo>
                  <a:lnTo>
                    <a:pt x="455" y="51"/>
                  </a:lnTo>
                  <a:lnTo>
                    <a:pt x="329" y="126"/>
                  </a:lnTo>
                  <a:lnTo>
                    <a:pt x="228" y="202"/>
                  </a:lnTo>
                  <a:lnTo>
                    <a:pt x="127" y="303"/>
                  </a:lnTo>
                  <a:lnTo>
                    <a:pt x="77" y="429"/>
                  </a:lnTo>
                  <a:lnTo>
                    <a:pt x="26" y="580"/>
                  </a:lnTo>
                  <a:lnTo>
                    <a:pt x="1" y="707"/>
                  </a:lnTo>
                  <a:lnTo>
                    <a:pt x="26" y="858"/>
                  </a:lnTo>
                  <a:lnTo>
                    <a:pt x="51" y="984"/>
                  </a:lnTo>
                  <a:lnTo>
                    <a:pt x="127" y="1110"/>
                  </a:lnTo>
                  <a:lnTo>
                    <a:pt x="203" y="1236"/>
                  </a:lnTo>
                  <a:lnTo>
                    <a:pt x="304" y="1312"/>
                  </a:lnTo>
                  <a:lnTo>
                    <a:pt x="430" y="1388"/>
                  </a:lnTo>
                  <a:lnTo>
                    <a:pt x="581" y="1438"/>
                  </a:lnTo>
                  <a:lnTo>
                    <a:pt x="859" y="1438"/>
                  </a:lnTo>
                  <a:lnTo>
                    <a:pt x="985" y="1388"/>
                  </a:lnTo>
                  <a:lnTo>
                    <a:pt x="1111" y="1337"/>
                  </a:lnTo>
                  <a:lnTo>
                    <a:pt x="1237" y="1236"/>
                  </a:lnTo>
                  <a:lnTo>
                    <a:pt x="1313" y="1135"/>
                  </a:lnTo>
                  <a:lnTo>
                    <a:pt x="1389" y="1009"/>
                  </a:lnTo>
                  <a:lnTo>
                    <a:pt x="1439" y="883"/>
                  </a:lnTo>
                  <a:lnTo>
                    <a:pt x="1439" y="732"/>
                  </a:lnTo>
                  <a:lnTo>
                    <a:pt x="1439" y="580"/>
                  </a:lnTo>
                  <a:lnTo>
                    <a:pt x="1389" y="454"/>
                  </a:lnTo>
                  <a:lnTo>
                    <a:pt x="1338" y="328"/>
                  </a:lnTo>
                  <a:lnTo>
                    <a:pt x="1237" y="227"/>
                  </a:lnTo>
                  <a:lnTo>
                    <a:pt x="1136" y="126"/>
                  </a:lnTo>
                  <a:lnTo>
                    <a:pt x="1010" y="76"/>
                  </a:lnTo>
                  <a:lnTo>
                    <a:pt x="884" y="25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46"/>
            <p:cNvSpPr/>
            <p:nvPr/>
          </p:nvSpPr>
          <p:spPr>
            <a:xfrm>
              <a:off x="1851497" y="1204780"/>
              <a:ext cx="28510" cy="28510"/>
            </a:xfrm>
            <a:custGeom>
              <a:avLst/>
              <a:gdLst/>
              <a:ahLst/>
              <a:cxnLst/>
              <a:rect l="l" t="t" r="r" b="b"/>
              <a:pathLst>
                <a:path w="1439" h="1439" fill="none" extrusionOk="0">
                  <a:moveTo>
                    <a:pt x="1" y="707"/>
                  </a:moveTo>
                  <a:lnTo>
                    <a:pt x="1" y="707"/>
                  </a:lnTo>
                  <a:lnTo>
                    <a:pt x="26" y="858"/>
                  </a:lnTo>
                  <a:lnTo>
                    <a:pt x="51" y="984"/>
                  </a:lnTo>
                  <a:lnTo>
                    <a:pt x="127" y="1110"/>
                  </a:lnTo>
                  <a:lnTo>
                    <a:pt x="203" y="1236"/>
                  </a:lnTo>
                  <a:lnTo>
                    <a:pt x="304" y="1312"/>
                  </a:lnTo>
                  <a:lnTo>
                    <a:pt x="430" y="1388"/>
                  </a:lnTo>
                  <a:lnTo>
                    <a:pt x="581" y="1438"/>
                  </a:lnTo>
                  <a:lnTo>
                    <a:pt x="707" y="1438"/>
                  </a:lnTo>
                  <a:lnTo>
                    <a:pt x="707" y="1438"/>
                  </a:lnTo>
                  <a:lnTo>
                    <a:pt x="859" y="1438"/>
                  </a:lnTo>
                  <a:lnTo>
                    <a:pt x="985" y="1388"/>
                  </a:lnTo>
                  <a:lnTo>
                    <a:pt x="1111" y="1337"/>
                  </a:lnTo>
                  <a:lnTo>
                    <a:pt x="1237" y="1236"/>
                  </a:lnTo>
                  <a:lnTo>
                    <a:pt x="1313" y="1135"/>
                  </a:lnTo>
                  <a:lnTo>
                    <a:pt x="1389" y="1009"/>
                  </a:lnTo>
                  <a:lnTo>
                    <a:pt x="1439" y="883"/>
                  </a:lnTo>
                  <a:lnTo>
                    <a:pt x="1439" y="732"/>
                  </a:lnTo>
                  <a:lnTo>
                    <a:pt x="1439" y="732"/>
                  </a:lnTo>
                  <a:lnTo>
                    <a:pt x="1439" y="580"/>
                  </a:lnTo>
                  <a:lnTo>
                    <a:pt x="1389" y="454"/>
                  </a:lnTo>
                  <a:lnTo>
                    <a:pt x="1338" y="328"/>
                  </a:lnTo>
                  <a:lnTo>
                    <a:pt x="1237" y="227"/>
                  </a:lnTo>
                  <a:lnTo>
                    <a:pt x="1136" y="126"/>
                  </a:lnTo>
                  <a:lnTo>
                    <a:pt x="1010" y="76"/>
                  </a:lnTo>
                  <a:lnTo>
                    <a:pt x="884" y="25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581" y="25"/>
                  </a:lnTo>
                  <a:lnTo>
                    <a:pt x="455" y="51"/>
                  </a:lnTo>
                  <a:lnTo>
                    <a:pt x="329" y="126"/>
                  </a:lnTo>
                  <a:lnTo>
                    <a:pt x="228" y="202"/>
                  </a:lnTo>
                  <a:lnTo>
                    <a:pt x="127" y="303"/>
                  </a:lnTo>
                  <a:lnTo>
                    <a:pt x="77" y="429"/>
                  </a:lnTo>
                  <a:lnTo>
                    <a:pt x="26" y="580"/>
                  </a:lnTo>
                  <a:lnTo>
                    <a:pt x="1" y="7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46"/>
            <p:cNvSpPr/>
            <p:nvPr/>
          </p:nvSpPr>
          <p:spPr>
            <a:xfrm>
              <a:off x="1851497" y="1204780"/>
              <a:ext cx="28510" cy="28510"/>
            </a:xfrm>
            <a:custGeom>
              <a:avLst/>
              <a:gdLst/>
              <a:ahLst/>
              <a:cxnLst/>
              <a:rect l="l" t="t" r="r" b="b"/>
              <a:pathLst>
                <a:path w="1439" h="1439" extrusionOk="0">
                  <a:moveTo>
                    <a:pt x="733" y="0"/>
                  </a:moveTo>
                  <a:lnTo>
                    <a:pt x="581" y="25"/>
                  </a:lnTo>
                  <a:lnTo>
                    <a:pt x="455" y="51"/>
                  </a:lnTo>
                  <a:lnTo>
                    <a:pt x="329" y="126"/>
                  </a:lnTo>
                  <a:lnTo>
                    <a:pt x="228" y="202"/>
                  </a:lnTo>
                  <a:lnTo>
                    <a:pt x="127" y="303"/>
                  </a:lnTo>
                  <a:lnTo>
                    <a:pt x="77" y="429"/>
                  </a:lnTo>
                  <a:lnTo>
                    <a:pt x="26" y="580"/>
                  </a:lnTo>
                  <a:lnTo>
                    <a:pt x="1" y="707"/>
                  </a:lnTo>
                  <a:lnTo>
                    <a:pt x="26" y="858"/>
                  </a:lnTo>
                  <a:lnTo>
                    <a:pt x="51" y="984"/>
                  </a:lnTo>
                  <a:lnTo>
                    <a:pt x="127" y="1110"/>
                  </a:lnTo>
                  <a:lnTo>
                    <a:pt x="203" y="1236"/>
                  </a:lnTo>
                  <a:lnTo>
                    <a:pt x="304" y="1312"/>
                  </a:lnTo>
                  <a:lnTo>
                    <a:pt x="430" y="1388"/>
                  </a:lnTo>
                  <a:lnTo>
                    <a:pt x="581" y="1438"/>
                  </a:lnTo>
                  <a:lnTo>
                    <a:pt x="859" y="1438"/>
                  </a:lnTo>
                  <a:lnTo>
                    <a:pt x="985" y="1388"/>
                  </a:lnTo>
                  <a:lnTo>
                    <a:pt x="1111" y="1337"/>
                  </a:lnTo>
                  <a:lnTo>
                    <a:pt x="1237" y="1236"/>
                  </a:lnTo>
                  <a:lnTo>
                    <a:pt x="1313" y="1135"/>
                  </a:lnTo>
                  <a:lnTo>
                    <a:pt x="1389" y="1009"/>
                  </a:lnTo>
                  <a:lnTo>
                    <a:pt x="1439" y="883"/>
                  </a:lnTo>
                  <a:lnTo>
                    <a:pt x="1439" y="732"/>
                  </a:lnTo>
                  <a:lnTo>
                    <a:pt x="1439" y="580"/>
                  </a:lnTo>
                  <a:lnTo>
                    <a:pt x="1389" y="454"/>
                  </a:lnTo>
                  <a:lnTo>
                    <a:pt x="1338" y="328"/>
                  </a:lnTo>
                  <a:lnTo>
                    <a:pt x="1237" y="227"/>
                  </a:lnTo>
                  <a:lnTo>
                    <a:pt x="1136" y="126"/>
                  </a:lnTo>
                  <a:lnTo>
                    <a:pt x="1010" y="76"/>
                  </a:lnTo>
                  <a:lnTo>
                    <a:pt x="884" y="25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46"/>
            <p:cNvSpPr/>
            <p:nvPr/>
          </p:nvSpPr>
          <p:spPr>
            <a:xfrm>
              <a:off x="1851497" y="1204780"/>
              <a:ext cx="28510" cy="28510"/>
            </a:xfrm>
            <a:custGeom>
              <a:avLst/>
              <a:gdLst/>
              <a:ahLst/>
              <a:cxnLst/>
              <a:rect l="l" t="t" r="r" b="b"/>
              <a:pathLst>
                <a:path w="1439" h="1439" fill="none" extrusionOk="0">
                  <a:moveTo>
                    <a:pt x="1" y="707"/>
                  </a:moveTo>
                  <a:lnTo>
                    <a:pt x="1" y="707"/>
                  </a:lnTo>
                  <a:lnTo>
                    <a:pt x="26" y="858"/>
                  </a:lnTo>
                  <a:lnTo>
                    <a:pt x="51" y="984"/>
                  </a:lnTo>
                  <a:lnTo>
                    <a:pt x="127" y="1110"/>
                  </a:lnTo>
                  <a:lnTo>
                    <a:pt x="203" y="1236"/>
                  </a:lnTo>
                  <a:lnTo>
                    <a:pt x="304" y="1312"/>
                  </a:lnTo>
                  <a:lnTo>
                    <a:pt x="430" y="1388"/>
                  </a:lnTo>
                  <a:lnTo>
                    <a:pt x="581" y="1438"/>
                  </a:lnTo>
                  <a:lnTo>
                    <a:pt x="707" y="1438"/>
                  </a:lnTo>
                  <a:lnTo>
                    <a:pt x="707" y="1438"/>
                  </a:lnTo>
                  <a:lnTo>
                    <a:pt x="859" y="1438"/>
                  </a:lnTo>
                  <a:lnTo>
                    <a:pt x="985" y="1388"/>
                  </a:lnTo>
                  <a:lnTo>
                    <a:pt x="1111" y="1337"/>
                  </a:lnTo>
                  <a:lnTo>
                    <a:pt x="1237" y="1236"/>
                  </a:lnTo>
                  <a:lnTo>
                    <a:pt x="1313" y="1135"/>
                  </a:lnTo>
                  <a:lnTo>
                    <a:pt x="1389" y="1009"/>
                  </a:lnTo>
                  <a:lnTo>
                    <a:pt x="1439" y="883"/>
                  </a:lnTo>
                  <a:lnTo>
                    <a:pt x="1439" y="732"/>
                  </a:lnTo>
                  <a:lnTo>
                    <a:pt x="1439" y="732"/>
                  </a:lnTo>
                  <a:lnTo>
                    <a:pt x="1439" y="580"/>
                  </a:lnTo>
                  <a:lnTo>
                    <a:pt x="1389" y="454"/>
                  </a:lnTo>
                  <a:lnTo>
                    <a:pt x="1338" y="328"/>
                  </a:lnTo>
                  <a:lnTo>
                    <a:pt x="1237" y="227"/>
                  </a:lnTo>
                  <a:lnTo>
                    <a:pt x="1136" y="126"/>
                  </a:lnTo>
                  <a:lnTo>
                    <a:pt x="1010" y="76"/>
                  </a:lnTo>
                  <a:lnTo>
                    <a:pt x="884" y="25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581" y="25"/>
                  </a:lnTo>
                  <a:lnTo>
                    <a:pt x="455" y="51"/>
                  </a:lnTo>
                  <a:lnTo>
                    <a:pt x="329" y="126"/>
                  </a:lnTo>
                  <a:lnTo>
                    <a:pt x="228" y="202"/>
                  </a:lnTo>
                  <a:lnTo>
                    <a:pt x="127" y="303"/>
                  </a:lnTo>
                  <a:lnTo>
                    <a:pt x="77" y="429"/>
                  </a:lnTo>
                  <a:lnTo>
                    <a:pt x="26" y="580"/>
                  </a:lnTo>
                  <a:lnTo>
                    <a:pt x="1" y="7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46"/>
            <p:cNvSpPr/>
            <p:nvPr/>
          </p:nvSpPr>
          <p:spPr>
            <a:xfrm>
              <a:off x="1855499" y="1208763"/>
              <a:ext cx="20526" cy="20030"/>
            </a:xfrm>
            <a:custGeom>
              <a:avLst/>
              <a:gdLst/>
              <a:ahLst/>
              <a:cxnLst/>
              <a:rect l="l" t="t" r="r" b="b"/>
              <a:pathLst>
                <a:path w="1036" h="1011" extrusionOk="0">
                  <a:moveTo>
                    <a:pt x="531" y="1"/>
                  </a:moveTo>
                  <a:lnTo>
                    <a:pt x="379" y="26"/>
                  </a:lnTo>
                  <a:lnTo>
                    <a:pt x="253" y="77"/>
                  </a:lnTo>
                  <a:lnTo>
                    <a:pt x="278" y="77"/>
                  </a:lnTo>
                  <a:lnTo>
                    <a:pt x="404" y="102"/>
                  </a:lnTo>
                  <a:lnTo>
                    <a:pt x="480" y="152"/>
                  </a:lnTo>
                  <a:lnTo>
                    <a:pt x="556" y="253"/>
                  </a:lnTo>
                  <a:lnTo>
                    <a:pt x="556" y="379"/>
                  </a:lnTo>
                  <a:lnTo>
                    <a:pt x="556" y="480"/>
                  </a:lnTo>
                  <a:lnTo>
                    <a:pt x="480" y="581"/>
                  </a:lnTo>
                  <a:lnTo>
                    <a:pt x="379" y="632"/>
                  </a:lnTo>
                  <a:lnTo>
                    <a:pt x="278" y="657"/>
                  </a:lnTo>
                  <a:lnTo>
                    <a:pt x="177" y="632"/>
                  </a:lnTo>
                  <a:lnTo>
                    <a:pt x="127" y="606"/>
                  </a:lnTo>
                  <a:lnTo>
                    <a:pt x="51" y="556"/>
                  </a:lnTo>
                  <a:lnTo>
                    <a:pt x="1" y="480"/>
                  </a:lnTo>
                  <a:lnTo>
                    <a:pt x="1" y="506"/>
                  </a:lnTo>
                  <a:lnTo>
                    <a:pt x="26" y="606"/>
                  </a:lnTo>
                  <a:lnTo>
                    <a:pt x="51" y="707"/>
                  </a:lnTo>
                  <a:lnTo>
                    <a:pt x="102" y="783"/>
                  </a:lnTo>
                  <a:lnTo>
                    <a:pt x="152" y="859"/>
                  </a:lnTo>
                  <a:lnTo>
                    <a:pt x="228" y="934"/>
                  </a:lnTo>
                  <a:lnTo>
                    <a:pt x="303" y="985"/>
                  </a:lnTo>
                  <a:lnTo>
                    <a:pt x="404" y="1010"/>
                  </a:lnTo>
                  <a:lnTo>
                    <a:pt x="631" y="1010"/>
                  </a:lnTo>
                  <a:lnTo>
                    <a:pt x="707" y="985"/>
                  </a:lnTo>
                  <a:lnTo>
                    <a:pt x="808" y="934"/>
                  </a:lnTo>
                  <a:lnTo>
                    <a:pt x="884" y="884"/>
                  </a:lnTo>
                  <a:lnTo>
                    <a:pt x="934" y="808"/>
                  </a:lnTo>
                  <a:lnTo>
                    <a:pt x="985" y="707"/>
                  </a:lnTo>
                  <a:lnTo>
                    <a:pt x="1010" y="632"/>
                  </a:lnTo>
                  <a:lnTo>
                    <a:pt x="1035" y="531"/>
                  </a:lnTo>
                  <a:lnTo>
                    <a:pt x="1010" y="405"/>
                  </a:lnTo>
                  <a:lnTo>
                    <a:pt x="985" y="329"/>
                  </a:lnTo>
                  <a:lnTo>
                    <a:pt x="934" y="228"/>
                  </a:lnTo>
                  <a:lnTo>
                    <a:pt x="884" y="152"/>
                  </a:lnTo>
                  <a:lnTo>
                    <a:pt x="808" y="102"/>
                  </a:lnTo>
                  <a:lnTo>
                    <a:pt x="732" y="51"/>
                  </a:lnTo>
                  <a:lnTo>
                    <a:pt x="631" y="26"/>
                  </a:lnTo>
                  <a:lnTo>
                    <a:pt x="531" y="1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46"/>
            <p:cNvSpPr/>
            <p:nvPr/>
          </p:nvSpPr>
          <p:spPr>
            <a:xfrm>
              <a:off x="1855499" y="1208763"/>
              <a:ext cx="20526" cy="20030"/>
            </a:xfrm>
            <a:custGeom>
              <a:avLst/>
              <a:gdLst/>
              <a:ahLst/>
              <a:cxnLst/>
              <a:rect l="l" t="t" r="r" b="b"/>
              <a:pathLst>
                <a:path w="1036" h="1011" fill="none" extrusionOk="0">
                  <a:moveTo>
                    <a:pt x="531" y="1"/>
                  </a:moveTo>
                  <a:lnTo>
                    <a:pt x="531" y="1"/>
                  </a:lnTo>
                  <a:lnTo>
                    <a:pt x="379" y="26"/>
                  </a:lnTo>
                  <a:lnTo>
                    <a:pt x="253" y="77"/>
                  </a:lnTo>
                  <a:lnTo>
                    <a:pt x="253" y="77"/>
                  </a:lnTo>
                  <a:lnTo>
                    <a:pt x="278" y="77"/>
                  </a:lnTo>
                  <a:lnTo>
                    <a:pt x="278" y="77"/>
                  </a:lnTo>
                  <a:lnTo>
                    <a:pt x="278" y="77"/>
                  </a:lnTo>
                  <a:lnTo>
                    <a:pt x="278" y="77"/>
                  </a:lnTo>
                  <a:lnTo>
                    <a:pt x="404" y="102"/>
                  </a:lnTo>
                  <a:lnTo>
                    <a:pt x="480" y="152"/>
                  </a:lnTo>
                  <a:lnTo>
                    <a:pt x="556" y="253"/>
                  </a:lnTo>
                  <a:lnTo>
                    <a:pt x="556" y="379"/>
                  </a:lnTo>
                  <a:lnTo>
                    <a:pt x="556" y="379"/>
                  </a:lnTo>
                  <a:lnTo>
                    <a:pt x="556" y="480"/>
                  </a:lnTo>
                  <a:lnTo>
                    <a:pt x="480" y="581"/>
                  </a:lnTo>
                  <a:lnTo>
                    <a:pt x="379" y="632"/>
                  </a:lnTo>
                  <a:lnTo>
                    <a:pt x="278" y="657"/>
                  </a:lnTo>
                  <a:lnTo>
                    <a:pt x="278" y="657"/>
                  </a:lnTo>
                  <a:lnTo>
                    <a:pt x="278" y="657"/>
                  </a:lnTo>
                  <a:lnTo>
                    <a:pt x="278" y="657"/>
                  </a:lnTo>
                  <a:lnTo>
                    <a:pt x="177" y="632"/>
                  </a:lnTo>
                  <a:lnTo>
                    <a:pt x="127" y="606"/>
                  </a:lnTo>
                  <a:lnTo>
                    <a:pt x="51" y="556"/>
                  </a:lnTo>
                  <a:lnTo>
                    <a:pt x="1" y="480"/>
                  </a:lnTo>
                  <a:lnTo>
                    <a:pt x="1" y="480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26" y="606"/>
                  </a:lnTo>
                  <a:lnTo>
                    <a:pt x="51" y="707"/>
                  </a:lnTo>
                  <a:lnTo>
                    <a:pt x="102" y="783"/>
                  </a:lnTo>
                  <a:lnTo>
                    <a:pt x="152" y="859"/>
                  </a:lnTo>
                  <a:lnTo>
                    <a:pt x="228" y="934"/>
                  </a:lnTo>
                  <a:lnTo>
                    <a:pt x="303" y="985"/>
                  </a:lnTo>
                  <a:lnTo>
                    <a:pt x="404" y="1010"/>
                  </a:lnTo>
                  <a:lnTo>
                    <a:pt x="505" y="1010"/>
                  </a:lnTo>
                  <a:lnTo>
                    <a:pt x="505" y="1010"/>
                  </a:lnTo>
                  <a:lnTo>
                    <a:pt x="531" y="1010"/>
                  </a:lnTo>
                  <a:lnTo>
                    <a:pt x="531" y="1010"/>
                  </a:lnTo>
                  <a:lnTo>
                    <a:pt x="631" y="1010"/>
                  </a:lnTo>
                  <a:lnTo>
                    <a:pt x="707" y="985"/>
                  </a:lnTo>
                  <a:lnTo>
                    <a:pt x="808" y="934"/>
                  </a:lnTo>
                  <a:lnTo>
                    <a:pt x="884" y="884"/>
                  </a:lnTo>
                  <a:lnTo>
                    <a:pt x="934" y="808"/>
                  </a:lnTo>
                  <a:lnTo>
                    <a:pt x="985" y="707"/>
                  </a:lnTo>
                  <a:lnTo>
                    <a:pt x="1010" y="632"/>
                  </a:lnTo>
                  <a:lnTo>
                    <a:pt x="1035" y="531"/>
                  </a:lnTo>
                  <a:lnTo>
                    <a:pt x="1035" y="531"/>
                  </a:lnTo>
                  <a:lnTo>
                    <a:pt x="1010" y="405"/>
                  </a:lnTo>
                  <a:lnTo>
                    <a:pt x="985" y="329"/>
                  </a:lnTo>
                  <a:lnTo>
                    <a:pt x="934" y="228"/>
                  </a:lnTo>
                  <a:lnTo>
                    <a:pt x="884" y="152"/>
                  </a:lnTo>
                  <a:lnTo>
                    <a:pt x="808" y="102"/>
                  </a:lnTo>
                  <a:lnTo>
                    <a:pt x="732" y="51"/>
                  </a:lnTo>
                  <a:lnTo>
                    <a:pt x="631" y="26"/>
                  </a:lnTo>
                  <a:lnTo>
                    <a:pt x="531" y="1"/>
                  </a:lnTo>
                  <a:lnTo>
                    <a:pt x="531" y="1"/>
                  </a:lnTo>
                  <a:lnTo>
                    <a:pt x="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46"/>
            <p:cNvSpPr/>
            <p:nvPr/>
          </p:nvSpPr>
          <p:spPr>
            <a:xfrm>
              <a:off x="1855004" y="1210269"/>
              <a:ext cx="11511" cy="11511"/>
            </a:xfrm>
            <a:custGeom>
              <a:avLst/>
              <a:gdLst/>
              <a:ahLst/>
              <a:cxnLst/>
              <a:rect l="l" t="t" r="r" b="b"/>
              <a:pathLst>
                <a:path w="581" h="581" extrusionOk="0">
                  <a:moveTo>
                    <a:pt x="303" y="1"/>
                  </a:moveTo>
                  <a:lnTo>
                    <a:pt x="202" y="26"/>
                  </a:lnTo>
                  <a:lnTo>
                    <a:pt x="101" y="76"/>
                  </a:lnTo>
                  <a:lnTo>
                    <a:pt x="26" y="177"/>
                  </a:lnTo>
                  <a:lnTo>
                    <a:pt x="0" y="278"/>
                  </a:lnTo>
                  <a:lnTo>
                    <a:pt x="26" y="404"/>
                  </a:lnTo>
                  <a:lnTo>
                    <a:pt x="101" y="480"/>
                  </a:lnTo>
                  <a:lnTo>
                    <a:pt x="177" y="556"/>
                  </a:lnTo>
                  <a:lnTo>
                    <a:pt x="303" y="581"/>
                  </a:lnTo>
                  <a:lnTo>
                    <a:pt x="404" y="556"/>
                  </a:lnTo>
                  <a:lnTo>
                    <a:pt x="505" y="505"/>
                  </a:lnTo>
                  <a:lnTo>
                    <a:pt x="581" y="404"/>
                  </a:lnTo>
                  <a:lnTo>
                    <a:pt x="581" y="303"/>
                  </a:lnTo>
                  <a:lnTo>
                    <a:pt x="581" y="177"/>
                  </a:lnTo>
                  <a:lnTo>
                    <a:pt x="505" y="76"/>
                  </a:lnTo>
                  <a:lnTo>
                    <a:pt x="429" y="26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46"/>
            <p:cNvSpPr/>
            <p:nvPr/>
          </p:nvSpPr>
          <p:spPr>
            <a:xfrm>
              <a:off x="1855004" y="1210269"/>
              <a:ext cx="11511" cy="11511"/>
            </a:xfrm>
            <a:custGeom>
              <a:avLst/>
              <a:gdLst/>
              <a:ahLst/>
              <a:cxnLst/>
              <a:rect l="l" t="t" r="r" b="b"/>
              <a:pathLst>
                <a:path w="581" h="581" fill="none" extrusionOk="0">
                  <a:moveTo>
                    <a:pt x="581" y="303"/>
                  </a:moveTo>
                  <a:lnTo>
                    <a:pt x="581" y="303"/>
                  </a:lnTo>
                  <a:lnTo>
                    <a:pt x="581" y="404"/>
                  </a:lnTo>
                  <a:lnTo>
                    <a:pt x="505" y="505"/>
                  </a:lnTo>
                  <a:lnTo>
                    <a:pt x="404" y="556"/>
                  </a:lnTo>
                  <a:lnTo>
                    <a:pt x="303" y="581"/>
                  </a:lnTo>
                  <a:lnTo>
                    <a:pt x="303" y="581"/>
                  </a:lnTo>
                  <a:lnTo>
                    <a:pt x="177" y="556"/>
                  </a:lnTo>
                  <a:lnTo>
                    <a:pt x="101" y="480"/>
                  </a:lnTo>
                  <a:lnTo>
                    <a:pt x="26" y="404"/>
                  </a:lnTo>
                  <a:lnTo>
                    <a:pt x="0" y="278"/>
                  </a:lnTo>
                  <a:lnTo>
                    <a:pt x="0" y="278"/>
                  </a:lnTo>
                  <a:lnTo>
                    <a:pt x="26" y="177"/>
                  </a:lnTo>
                  <a:lnTo>
                    <a:pt x="101" y="76"/>
                  </a:lnTo>
                  <a:lnTo>
                    <a:pt x="202" y="26"/>
                  </a:lnTo>
                  <a:lnTo>
                    <a:pt x="303" y="1"/>
                  </a:lnTo>
                  <a:lnTo>
                    <a:pt x="303" y="1"/>
                  </a:lnTo>
                  <a:lnTo>
                    <a:pt x="429" y="26"/>
                  </a:lnTo>
                  <a:lnTo>
                    <a:pt x="505" y="76"/>
                  </a:lnTo>
                  <a:lnTo>
                    <a:pt x="581" y="177"/>
                  </a:lnTo>
                  <a:lnTo>
                    <a:pt x="581" y="3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46"/>
            <p:cNvSpPr/>
            <p:nvPr/>
          </p:nvSpPr>
          <p:spPr>
            <a:xfrm>
              <a:off x="1858511" y="1211280"/>
              <a:ext cx="6003" cy="6003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151" y="0"/>
                  </a:moveTo>
                  <a:lnTo>
                    <a:pt x="101" y="25"/>
                  </a:lnTo>
                  <a:lnTo>
                    <a:pt x="51" y="51"/>
                  </a:lnTo>
                  <a:lnTo>
                    <a:pt x="25" y="101"/>
                  </a:lnTo>
                  <a:lnTo>
                    <a:pt x="0" y="151"/>
                  </a:lnTo>
                  <a:lnTo>
                    <a:pt x="0" y="202"/>
                  </a:lnTo>
                  <a:lnTo>
                    <a:pt x="51" y="252"/>
                  </a:lnTo>
                  <a:lnTo>
                    <a:pt x="101" y="278"/>
                  </a:lnTo>
                  <a:lnTo>
                    <a:pt x="151" y="303"/>
                  </a:lnTo>
                  <a:lnTo>
                    <a:pt x="202" y="278"/>
                  </a:lnTo>
                  <a:lnTo>
                    <a:pt x="252" y="252"/>
                  </a:lnTo>
                  <a:lnTo>
                    <a:pt x="278" y="202"/>
                  </a:lnTo>
                  <a:lnTo>
                    <a:pt x="303" y="151"/>
                  </a:lnTo>
                  <a:lnTo>
                    <a:pt x="278" y="101"/>
                  </a:lnTo>
                  <a:lnTo>
                    <a:pt x="252" y="51"/>
                  </a:lnTo>
                  <a:lnTo>
                    <a:pt x="202" y="25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46"/>
            <p:cNvSpPr/>
            <p:nvPr/>
          </p:nvSpPr>
          <p:spPr>
            <a:xfrm>
              <a:off x="1858511" y="1211280"/>
              <a:ext cx="6003" cy="6003"/>
            </a:xfrm>
            <a:custGeom>
              <a:avLst/>
              <a:gdLst/>
              <a:ahLst/>
              <a:cxnLst/>
              <a:rect l="l" t="t" r="r" b="b"/>
              <a:pathLst>
                <a:path w="303" h="303" fill="none" extrusionOk="0">
                  <a:moveTo>
                    <a:pt x="151" y="0"/>
                  </a:moveTo>
                  <a:lnTo>
                    <a:pt x="151" y="0"/>
                  </a:lnTo>
                  <a:lnTo>
                    <a:pt x="101" y="25"/>
                  </a:lnTo>
                  <a:lnTo>
                    <a:pt x="51" y="51"/>
                  </a:lnTo>
                  <a:lnTo>
                    <a:pt x="25" y="10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202"/>
                  </a:lnTo>
                  <a:lnTo>
                    <a:pt x="51" y="252"/>
                  </a:lnTo>
                  <a:lnTo>
                    <a:pt x="101" y="278"/>
                  </a:lnTo>
                  <a:lnTo>
                    <a:pt x="151" y="303"/>
                  </a:lnTo>
                  <a:lnTo>
                    <a:pt x="151" y="303"/>
                  </a:lnTo>
                  <a:lnTo>
                    <a:pt x="151" y="303"/>
                  </a:lnTo>
                  <a:lnTo>
                    <a:pt x="151" y="303"/>
                  </a:lnTo>
                  <a:lnTo>
                    <a:pt x="202" y="278"/>
                  </a:lnTo>
                  <a:lnTo>
                    <a:pt x="252" y="252"/>
                  </a:lnTo>
                  <a:lnTo>
                    <a:pt x="278" y="202"/>
                  </a:lnTo>
                  <a:lnTo>
                    <a:pt x="303" y="151"/>
                  </a:lnTo>
                  <a:lnTo>
                    <a:pt x="303" y="151"/>
                  </a:lnTo>
                  <a:lnTo>
                    <a:pt x="278" y="101"/>
                  </a:lnTo>
                  <a:lnTo>
                    <a:pt x="252" y="51"/>
                  </a:lnTo>
                  <a:lnTo>
                    <a:pt x="202" y="25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46"/>
            <p:cNvSpPr/>
            <p:nvPr/>
          </p:nvSpPr>
          <p:spPr>
            <a:xfrm>
              <a:off x="1700532" y="833344"/>
              <a:ext cx="260455" cy="259940"/>
            </a:xfrm>
            <a:custGeom>
              <a:avLst/>
              <a:gdLst/>
              <a:ahLst/>
              <a:cxnLst/>
              <a:rect l="l" t="t" r="r" b="b"/>
              <a:pathLst>
                <a:path w="13146" h="13120" extrusionOk="0">
                  <a:moveTo>
                    <a:pt x="4744" y="1161"/>
                  </a:moveTo>
                  <a:lnTo>
                    <a:pt x="4895" y="1186"/>
                  </a:lnTo>
                  <a:lnTo>
                    <a:pt x="5021" y="1212"/>
                  </a:lnTo>
                  <a:lnTo>
                    <a:pt x="5147" y="1287"/>
                  </a:lnTo>
                  <a:lnTo>
                    <a:pt x="5248" y="1388"/>
                  </a:lnTo>
                  <a:lnTo>
                    <a:pt x="5324" y="1489"/>
                  </a:lnTo>
                  <a:lnTo>
                    <a:pt x="5400" y="1615"/>
                  </a:lnTo>
                  <a:lnTo>
                    <a:pt x="5425" y="1741"/>
                  </a:lnTo>
                  <a:lnTo>
                    <a:pt x="5450" y="1893"/>
                  </a:lnTo>
                  <a:lnTo>
                    <a:pt x="5425" y="2019"/>
                  </a:lnTo>
                  <a:lnTo>
                    <a:pt x="5400" y="2145"/>
                  </a:lnTo>
                  <a:lnTo>
                    <a:pt x="5349" y="2246"/>
                  </a:lnTo>
                  <a:lnTo>
                    <a:pt x="5274" y="2347"/>
                  </a:lnTo>
                  <a:lnTo>
                    <a:pt x="6308" y="4895"/>
                  </a:lnTo>
                  <a:lnTo>
                    <a:pt x="6585" y="4870"/>
                  </a:lnTo>
                  <a:lnTo>
                    <a:pt x="6611" y="4870"/>
                  </a:lnTo>
                  <a:lnTo>
                    <a:pt x="6913" y="4920"/>
                  </a:lnTo>
                  <a:lnTo>
                    <a:pt x="8024" y="2397"/>
                  </a:lnTo>
                  <a:lnTo>
                    <a:pt x="7948" y="2296"/>
                  </a:lnTo>
                  <a:lnTo>
                    <a:pt x="7897" y="2170"/>
                  </a:lnTo>
                  <a:lnTo>
                    <a:pt x="7872" y="2069"/>
                  </a:lnTo>
                  <a:lnTo>
                    <a:pt x="7872" y="1943"/>
                  </a:lnTo>
                  <a:lnTo>
                    <a:pt x="7872" y="1792"/>
                  </a:lnTo>
                  <a:lnTo>
                    <a:pt x="7923" y="1666"/>
                  </a:lnTo>
                  <a:lnTo>
                    <a:pt x="7998" y="1540"/>
                  </a:lnTo>
                  <a:lnTo>
                    <a:pt x="8074" y="1439"/>
                  </a:lnTo>
                  <a:lnTo>
                    <a:pt x="8175" y="1338"/>
                  </a:lnTo>
                  <a:lnTo>
                    <a:pt x="8301" y="1287"/>
                  </a:lnTo>
                  <a:lnTo>
                    <a:pt x="8427" y="1237"/>
                  </a:lnTo>
                  <a:lnTo>
                    <a:pt x="8730" y="1237"/>
                  </a:lnTo>
                  <a:lnTo>
                    <a:pt x="8881" y="1287"/>
                  </a:lnTo>
                  <a:lnTo>
                    <a:pt x="8982" y="1363"/>
                  </a:lnTo>
                  <a:lnTo>
                    <a:pt x="9108" y="1439"/>
                  </a:lnTo>
                  <a:lnTo>
                    <a:pt x="9184" y="1565"/>
                  </a:lnTo>
                  <a:lnTo>
                    <a:pt x="9260" y="1666"/>
                  </a:lnTo>
                  <a:lnTo>
                    <a:pt x="9285" y="1817"/>
                  </a:lnTo>
                  <a:lnTo>
                    <a:pt x="9310" y="1969"/>
                  </a:lnTo>
                  <a:lnTo>
                    <a:pt x="9285" y="2095"/>
                  </a:lnTo>
                  <a:lnTo>
                    <a:pt x="9260" y="2221"/>
                  </a:lnTo>
                  <a:lnTo>
                    <a:pt x="9184" y="2322"/>
                  </a:lnTo>
                  <a:lnTo>
                    <a:pt x="9108" y="2423"/>
                  </a:lnTo>
                  <a:lnTo>
                    <a:pt x="9033" y="2524"/>
                  </a:lnTo>
                  <a:lnTo>
                    <a:pt x="8907" y="2599"/>
                  </a:lnTo>
                  <a:lnTo>
                    <a:pt x="8806" y="2624"/>
                  </a:lnTo>
                  <a:lnTo>
                    <a:pt x="8654" y="2675"/>
                  </a:lnTo>
                  <a:lnTo>
                    <a:pt x="7569" y="5198"/>
                  </a:lnTo>
                  <a:lnTo>
                    <a:pt x="7796" y="5374"/>
                  </a:lnTo>
                  <a:lnTo>
                    <a:pt x="7973" y="5627"/>
                  </a:lnTo>
                  <a:lnTo>
                    <a:pt x="10547" y="4592"/>
                  </a:lnTo>
                  <a:lnTo>
                    <a:pt x="10572" y="4466"/>
                  </a:lnTo>
                  <a:lnTo>
                    <a:pt x="10622" y="4365"/>
                  </a:lnTo>
                  <a:lnTo>
                    <a:pt x="10698" y="4264"/>
                  </a:lnTo>
                  <a:lnTo>
                    <a:pt x="10799" y="4163"/>
                  </a:lnTo>
                  <a:lnTo>
                    <a:pt x="10900" y="4088"/>
                  </a:lnTo>
                  <a:lnTo>
                    <a:pt x="11001" y="4037"/>
                  </a:lnTo>
                  <a:lnTo>
                    <a:pt x="11127" y="4012"/>
                  </a:lnTo>
                  <a:lnTo>
                    <a:pt x="11253" y="3987"/>
                  </a:lnTo>
                  <a:lnTo>
                    <a:pt x="11278" y="3987"/>
                  </a:lnTo>
                  <a:lnTo>
                    <a:pt x="11404" y="4012"/>
                  </a:lnTo>
                  <a:lnTo>
                    <a:pt x="11556" y="4063"/>
                  </a:lnTo>
                  <a:lnTo>
                    <a:pt x="11682" y="4113"/>
                  </a:lnTo>
                  <a:lnTo>
                    <a:pt x="11783" y="4214"/>
                  </a:lnTo>
                  <a:lnTo>
                    <a:pt x="11858" y="4315"/>
                  </a:lnTo>
                  <a:lnTo>
                    <a:pt x="11934" y="4441"/>
                  </a:lnTo>
                  <a:lnTo>
                    <a:pt x="11959" y="4567"/>
                  </a:lnTo>
                  <a:lnTo>
                    <a:pt x="11985" y="4719"/>
                  </a:lnTo>
                  <a:lnTo>
                    <a:pt x="11959" y="4870"/>
                  </a:lnTo>
                  <a:lnTo>
                    <a:pt x="11909" y="4996"/>
                  </a:lnTo>
                  <a:lnTo>
                    <a:pt x="11858" y="5122"/>
                  </a:lnTo>
                  <a:lnTo>
                    <a:pt x="11758" y="5223"/>
                  </a:lnTo>
                  <a:lnTo>
                    <a:pt x="11657" y="5324"/>
                  </a:lnTo>
                  <a:lnTo>
                    <a:pt x="11530" y="5374"/>
                  </a:lnTo>
                  <a:lnTo>
                    <a:pt x="11404" y="5425"/>
                  </a:lnTo>
                  <a:lnTo>
                    <a:pt x="11127" y="5425"/>
                  </a:lnTo>
                  <a:lnTo>
                    <a:pt x="11001" y="5374"/>
                  </a:lnTo>
                  <a:lnTo>
                    <a:pt x="10875" y="5324"/>
                  </a:lnTo>
                  <a:lnTo>
                    <a:pt x="10799" y="5248"/>
                  </a:lnTo>
                  <a:lnTo>
                    <a:pt x="8251" y="6283"/>
                  </a:lnTo>
                  <a:lnTo>
                    <a:pt x="8276" y="6586"/>
                  </a:lnTo>
                  <a:lnTo>
                    <a:pt x="8225" y="6913"/>
                  </a:lnTo>
                  <a:lnTo>
                    <a:pt x="10748" y="7998"/>
                  </a:lnTo>
                  <a:lnTo>
                    <a:pt x="10849" y="7948"/>
                  </a:lnTo>
                  <a:lnTo>
                    <a:pt x="10950" y="7897"/>
                  </a:lnTo>
                  <a:lnTo>
                    <a:pt x="11076" y="7847"/>
                  </a:lnTo>
                  <a:lnTo>
                    <a:pt x="11202" y="7847"/>
                  </a:lnTo>
                  <a:lnTo>
                    <a:pt x="11354" y="7872"/>
                  </a:lnTo>
                  <a:lnTo>
                    <a:pt x="11480" y="7897"/>
                  </a:lnTo>
                  <a:lnTo>
                    <a:pt x="11606" y="7973"/>
                  </a:lnTo>
                  <a:lnTo>
                    <a:pt x="11707" y="8074"/>
                  </a:lnTo>
                  <a:lnTo>
                    <a:pt x="11808" y="8175"/>
                  </a:lnTo>
                  <a:lnTo>
                    <a:pt x="11858" y="8301"/>
                  </a:lnTo>
                  <a:lnTo>
                    <a:pt x="11909" y="8427"/>
                  </a:lnTo>
                  <a:lnTo>
                    <a:pt x="11909" y="8579"/>
                  </a:lnTo>
                  <a:lnTo>
                    <a:pt x="11909" y="8730"/>
                  </a:lnTo>
                  <a:lnTo>
                    <a:pt x="11858" y="8856"/>
                  </a:lnTo>
                  <a:lnTo>
                    <a:pt x="11783" y="8982"/>
                  </a:lnTo>
                  <a:lnTo>
                    <a:pt x="11707" y="9083"/>
                  </a:lnTo>
                  <a:lnTo>
                    <a:pt x="11581" y="9159"/>
                  </a:lnTo>
                  <a:lnTo>
                    <a:pt x="11480" y="9235"/>
                  </a:lnTo>
                  <a:lnTo>
                    <a:pt x="11329" y="9260"/>
                  </a:lnTo>
                  <a:lnTo>
                    <a:pt x="11202" y="9285"/>
                  </a:lnTo>
                  <a:lnTo>
                    <a:pt x="11177" y="9285"/>
                  </a:lnTo>
                  <a:lnTo>
                    <a:pt x="11051" y="9260"/>
                  </a:lnTo>
                  <a:lnTo>
                    <a:pt x="10925" y="9235"/>
                  </a:lnTo>
                  <a:lnTo>
                    <a:pt x="10824" y="9184"/>
                  </a:lnTo>
                  <a:lnTo>
                    <a:pt x="10723" y="9108"/>
                  </a:lnTo>
                  <a:lnTo>
                    <a:pt x="10622" y="9008"/>
                  </a:lnTo>
                  <a:lnTo>
                    <a:pt x="10547" y="8907"/>
                  </a:lnTo>
                  <a:lnTo>
                    <a:pt x="10496" y="8780"/>
                  </a:lnTo>
                  <a:lnTo>
                    <a:pt x="10471" y="8654"/>
                  </a:lnTo>
                  <a:lnTo>
                    <a:pt x="7948" y="7544"/>
                  </a:lnTo>
                  <a:lnTo>
                    <a:pt x="7746" y="7771"/>
                  </a:lnTo>
                  <a:lnTo>
                    <a:pt x="7519" y="7948"/>
                  </a:lnTo>
                  <a:lnTo>
                    <a:pt x="8553" y="10521"/>
                  </a:lnTo>
                  <a:lnTo>
                    <a:pt x="8680" y="10572"/>
                  </a:lnTo>
                  <a:lnTo>
                    <a:pt x="8780" y="10622"/>
                  </a:lnTo>
                  <a:lnTo>
                    <a:pt x="8881" y="10698"/>
                  </a:lnTo>
                  <a:lnTo>
                    <a:pt x="8982" y="10774"/>
                  </a:lnTo>
                  <a:lnTo>
                    <a:pt x="9058" y="10875"/>
                  </a:lnTo>
                  <a:lnTo>
                    <a:pt x="9108" y="11001"/>
                  </a:lnTo>
                  <a:lnTo>
                    <a:pt x="9134" y="11127"/>
                  </a:lnTo>
                  <a:lnTo>
                    <a:pt x="9159" y="11253"/>
                  </a:lnTo>
                  <a:lnTo>
                    <a:pt x="9134" y="11404"/>
                  </a:lnTo>
                  <a:lnTo>
                    <a:pt x="9083" y="11530"/>
                  </a:lnTo>
                  <a:lnTo>
                    <a:pt x="9033" y="11657"/>
                  </a:lnTo>
                  <a:lnTo>
                    <a:pt x="8932" y="11758"/>
                  </a:lnTo>
                  <a:lnTo>
                    <a:pt x="8831" y="11833"/>
                  </a:lnTo>
                  <a:lnTo>
                    <a:pt x="8705" y="11909"/>
                  </a:lnTo>
                  <a:lnTo>
                    <a:pt x="8579" y="11959"/>
                  </a:lnTo>
                  <a:lnTo>
                    <a:pt x="8427" y="11959"/>
                  </a:lnTo>
                  <a:lnTo>
                    <a:pt x="8276" y="11934"/>
                  </a:lnTo>
                  <a:lnTo>
                    <a:pt x="8150" y="11909"/>
                  </a:lnTo>
                  <a:lnTo>
                    <a:pt x="8024" y="11833"/>
                  </a:lnTo>
                  <a:lnTo>
                    <a:pt x="7923" y="11732"/>
                  </a:lnTo>
                  <a:lnTo>
                    <a:pt x="7822" y="11631"/>
                  </a:lnTo>
                  <a:lnTo>
                    <a:pt x="7771" y="11505"/>
                  </a:lnTo>
                  <a:lnTo>
                    <a:pt x="7721" y="11379"/>
                  </a:lnTo>
                  <a:lnTo>
                    <a:pt x="7721" y="11228"/>
                  </a:lnTo>
                  <a:lnTo>
                    <a:pt x="7721" y="11102"/>
                  </a:lnTo>
                  <a:lnTo>
                    <a:pt x="7746" y="10975"/>
                  </a:lnTo>
                  <a:lnTo>
                    <a:pt x="7822" y="10875"/>
                  </a:lnTo>
                  <a:lnTo>
                    <a:pt x="7872" y="10774"/>
                  </a:lnTo>
                  <a:lnTo>
                    <a:pt x="6863" y="8225"/>
                  </a:lnTo>
                  <a:lnTo>
                    <a:pt x="6585" y="8251"/>
                  </a:lnTo>
                  <a:lnTo>
                    <a:pt x="6560" y="8251"/>
                  </a:lnTo>
                  <a:lnTo>
                    <a:pt x="6232" y="8225"/>
                  </a:lnTo>
                  <a:lnTo>
                    <a:pt x="5147" y="10723"/>
                  </a:lnTo>
                  <a:lnTo>
                    <a:pt x="5198" y="10824"/>
                  </a:lnTo>
                  <a:lnTo>
                    <a:pt x="5248" y="10950"/>
                  </a:lnTo>
                  <a:lnTo>
                    <a:pt x="5299" y="11051"/>
                  </a:lnTo>
                  <a:lnTo>
                    <a:pt x="5299" y="11177"/>
                  </a:lnTo>
                  <a:lnTo>
                    <a:pt x="5274" y="11329"/>
                  </a:lnTo>
                  <a:lnTo>
                    <a:pt x="5248" y="11455"/>
                  </a:lnTo>
                  <a:lnTo>
                    <a:pt x="5173" y="11581"/>
                  </a:lnTo>
                  <a:lnTo>
                    <a:pt x="5072" y="11682"/>
                  </a:lnTo>
                  <a:lnTo>
                    <a:pt x="4971" y="11783"/>
                  </a:lnTo>
                  <a:lnTo>
                    <a:pt x="4845" y="11833"/>
                  </a:lnTo>
                  <a:lnTo>
                    <a:pt x="4718" y="11884"/>
                  </a:lnTo>
                  <a:lnTo>
                    <a:pt x="4567" y="11909"/>
                  </a:lnTo>
                  <a:lnTo>
                    <a:pt x="4416" y="11884"/>
                  </a:lnTo>
                  <a:lnTo>
                    <a:pt x="4290" y="11833"/>
                  </a:lnTo>
                  <a:lnTo>
                    <a:pt x="4163" y="11758"/>
                  </a:lnTo>
                  <a:lnTo>
                    <a:pt x="4063" y="11682"/>
                  </a:lnTo>
                  <a:lnTo>
                    <a:pt x="3962" y="11581"/>
                  </a:lnTo>
                  <a:lnTo>
                    <a:pt x="3911" y="11455"/>
                  </a:lnTo>
                  <a:lnTo>
                    <a:pt x="3861" y="11303"/>
                  </a:lnTo>
                  <a:lnTo>
                    <a:pt x="3861" y="11177"/>
                  </a:lnTo>
                  <a:lnTo>
                    <a:pt x="3861" y="11026"/>
                  </a:lnTo>
                  <a:lnTo>
                    <a:pt x="3911" y="10900"/>
                  </a:lnTo>
                  <a:lnTo>
                    <a:pt x="3962" y="10799"/>
                  </a:lnTo>
                  <a:lnTo>
                    <a:pt x="4037" y="10698"/>
                  </a:lnTo>
                  <a:lnTo>
                    <a:pt x="4138" y="10622"/>
                  </a:lnTo>
                  <a:lnTo>
                    <a:pt x="4239" y="10547"/>
                  </a:lnTo>
                  <a:lnTo>
                    <a:pt x="4365" y="10496"/>
                  </a:lnTo>
                  <a:lnTo>
                    <a:pt x="4491" y="10471"/>
                  </a:lnTo>
                  <a:lnTo>
                    <a:pt x="5602" y="7923"/>
                  </a:lnTo>
                  <a:lnTo>
                    <a:pt x="5374" y="7721"/>
                  </a:lnTo>
                  <a:lnTo>
                    <a:pt x="5173" y="7494"/>
                  </a:lnTo>
                  <a:lnTo>
                    <a:pt x="2624" y="8528"/>
                  </a:lnTo>
                  <a:lnTo>
                    <a:pt x="2574" y="8654"/>
                  </a:lnTo>
                  <a:lnTo>
                    <a:pt x="2524" y="8755"/>
                  </a:lnTo>
                  <a:lnTo>
                    <a:pt x="2448" y="8856"/>
                  </a:lnTo>
                  <a:lnTo>
                    <a:pt x="2372" y="8957"/>
                  </a:lnTo>
                  <a:lnTo>
                    <a:pt x="2271" y="9033"/>
                  </a:lnTo>
                  <a:lnTo>
                    <a:pt x="2145" y="9083"/>
                  </a:lnTo>
                  <a:lnTo>
                    <a:pt x="2044" y="9108"/>
                  </a:lnTo>
                  <a:lnTo>
                    <a:pt x="1893" y="9134"/>
                  </a:lnTo>
                  <a:lnTo>
                    <a:pt x="1741" y="9108"/>
                  </a:lnTo>
                  <a:lnTo>
                    <a:pt x="1615" y="9083"/>
                  </a:lnTo>
                  <a:lnTo>
                    <a:pt x="1489" y="9008"/>
                  </a:lnTo>
                  <a:lnTo>
                    <a:pt x="1388" y="8907"/>
                  </a:lnTo>
                  <a:lnTo>
                    <a:pt x="1287" y="8806"/>
                  </a:lnTo>
                  <a:lnTo>
                    <a:pt x="1237" y="8680"/>
                  </a:lnTo>
                  <a:lnTo>
                    <a:pt x="1186" y="8553"/>
                  </a:lnTo>
                  <a:lnTo>
                    <a:pt x="1186" y="8402"/>
                  </a:lnTo>
                  <a:lnTo>
                    <a:pt x="1186" y="8251"/>
                  </a:lnTo>
                  <a:lnTo>
                    <a:pt x="1237" y="8124"/>
                  </a:lnTo>
                  <a:lnTo>
                    <a:pt x="1312" y="7998"/>
                  </a:lnTo>
                  <a:lnTo>
                    <a:pt x="1388" y="7897"/>
                  </a:lnTo>
                  <a:lnTo>
                    <a:pt x="1489" y="7822"/>
                  </a:lnTo>
                  <a:lnTo>
                    <a:pt x="1615" y="7746"/>
                  </a:lnTo>
                  <a:lnTo>
                    <a:pt x="1767" y="7696"/>
                  </a:lnTo>
                  <a:lnTo>
                    <a:pt x="2044" y="7696"/>
                  </a:lnTo>
                  <a:lnTo>
                    <a:pt x="2145" y="7746"/>
                  </a:lnTo>
                  <a:lnTo>
                    <a:pt x="2271" y="7797"/>
                  </a:lnTo>
                  <a:lnTo>
                    <a:pt x="2372" y="7847"/>
                  </a:lnTo>
                  <a:lnTo>
                    <a:pt x="4920" y="6838"/>
                  </a:lnTo>
                  <a:lnTo>
                    <a:pt x="4895" y="6535"/>
                  </a:lnTo>
                  <a:lnTo>
                    <a:pt x="4920" y="6232"/>
                  </a:lnTo>
                  <a:lnTo>
                    <a:pt x="2397" y="5122"/>
                  </a:lnTo>
                  <a:lnTo>
                    <a:pt x="2322" y="5198"/>
                  </a:lnTo>
                  <a:lnTo>
                    <a:pt x="2196" y="5248"/>
                  </a:lnTo>
                  <a:lnTo>
                    <a:pt x="2095" y="5274"/>
                  </a:lnTo>
                  <a:lnTo>
                    <a:pt x="1817" y="5274"/>
                  </a:lnTo>
                  <a:lnTo>
                    <a:pt x="1666" y="5223"/>
                  </a:lnTo>
                  <a:lnTo>
                    <a:pt x="1540" y="5147"/>
                  </a:lnTo>
                  <a:lnTo>
                    <a:pt x="1439" y="5072"/>
                  </a:lnTo>
                  <a:lnTo>
                    <a:pt x="1363" y="4946"/>
                  </a:lnTo>
                  <a:lnTo>
                    <a:pt x="1287" y="4819"/>
                  </a:lnTo>
                  <a:lnTo>
                    <a:pt x="1262" y="4693"/>
                  </a:lnTo>
                  <a:lnTo>
                    <a:pt x="1237" y="4542"/>
                  </a:lnTo>
                  <a:lnTo>
                    <a:pt x="1262" y="4416"/>
                  </a:lnTo>
                  <a:lnTo>
                    <a:pt x="1312" y="4264"/>
                  </a:lnTo>
                  <a:lnTo>
                    <a:pt x="1363" y="4138"/>
                  </a:lnTo>
                  <a:lnTo>
                    <a:pt x="1464" y="4037"/>
                  </a:lnTo>
                  <a:lnTo>
                    <a:pt x="1565" y="3962"/>
                  </a:lnTo>
                  <a:lnTo>
                    <a:pt x="1691" y="3886"/>
                  </a:lnTo>
                  <a:lnTo>
                    <a:pt x="1817" y="3861"/>
                  </a:lnTo>
                  <a:lnTo>
                    <a:pt x="1968" y="3835"/>
                  </a:lnTo>
                  <a:lnTo>
                    <a:pt x="2120" y="3861"/>
                  </a:lnTo>
                  <a:lnTo>
                    <a:pt x="2246" y="3886"/>
                  </a:lnTo>
                  <a:lnTo>
                    <a:pt x="2347" y="3962"/>
                  </a:lnTo>
                  <a:lnTo>
                    <a:pt x="2448" y="4037"/>
                  </a:lnTo>
                  <a:lnTo>
                    <a:pt x="2524" y="4113"/>
                  </a:lnTo>
                  <a:lnTo>
                    <a:pt x="2599" y="4239"/>
                  </a:lnTo>
                  <a:lnTo>
                    <a:pt x="2650" y="4340"/>
                  </a:lnTo>
                  <a:lnTo>
                    <a:pt x="2675" y="4466"/>
                  </a:lnTo>
                  <a:lnTo>
                    <a:pt x="5198" y="5576"/>
                  </a:lnTo>
                  <a:lnTo>
                    <a:pt x="5400" y="5349"/>
                  </a:lnTo>
                  <a:lnTo>
                    <a:pt x="5652" y="5147"/>
                  </a:lnTo>
                  <a:lnTo>
                    <a:pt x="4618" y="2599"/>
                  </a:lnTo>
                  <a:lnTo>
                    <a:pt x="4491" y="2574"/>
                  </a:lnTo>
                  <a:lnTo>
                    <a:pt x="4365" y="2524"/>
                  </a:lnTo>
                  <a:lnTo>
                    <a:pt x="4264" y="2448"/>
                  </a:lnTo>
                  <a:lnTo>
                    <a:pt x="4189" y="2347"/>
                  </a:lnTo>
                  <a:lnTo>
                    <a:pt x="4113" y="2246"/>
                  </a:lnTo>
                  <a:lnTo>
                    <a:pt x="4063" y="2120"/>
                  </a:lnTo>
                  <a:lnTo>
                    <a:pt x="4012" y="1994"/>
                  </a:lnTo>
                  <a:lnTo>
                    <a:pt x="4012" y="1868"/>
                  </a:lnTo>
                  <a:lnTo>
                    <a:pt x="4037" y="1716"/>
                  </a:lnTo>
                  <a:lnTo>
                    <a:pt x="4063" y="1590"/>
                  </a:lnTo>
                  <a:lnTo>
                    <a:pt x="4138" y="1464"/>
                  </a:lnTo>
                  <a:lnTo>
                    <a:pt x="4214" y="1363"/>
                  </a:lnTo>
                  <a:lnTo>
                    <a:pt x="4340" y="1287"/>
                  </a:lnTo>
                  <a:lnTo>
                    <a:pt x="4441" y="1212"/>
                  </a:lnTo>
                  <a:lnTo>
                    <a:pt x="4592" y="1186"/>
                  </a:lnTo>
                  <a:lnTo>
                    <a:pt x="4718" y="1161"/>
                  </a:lnTo>
                  <a:close/>
                  <a:moveTo>
                    <a:pt x="4391" y="1"/>
                  </a:moveTo>
                  <a:lnTo>
                    <a:pt x="4214" y="26"/>
                  </a:lnTo>
                  <a:lnTo>
                    <a:pt x="4037" y="76"/>
                  </a:lnTo>
                  <a:lnTo>
                    <a:pt x="3861" y="152"/>
                  </a:lnTo>
                  <a:lnTo>
                    <a:pt x="3709" y="253"/>
                  </a:lnTo>
                  <a:lnTo>
                    <a:pt x="3583" y="379"/>
                  </a:lnTo>
                  <a:lnTo>
                    <a:pt x="3432" y="505"/>
                  </a:lnTo>
                  <a:lnTo>
                    <a:pt x="3306" y="682"/>
                  </a:lnTo>
                  <a:lnTo>
                    <a:pt x="3205" y="858"/>
                  </a:lnTo>
                  <a:lnTo>
                    <a:pt x="3104" y="1035"/>
                  </a:lnTo>
                  <a:lnTo>
                    <a:pt x="3003" y="1262"/>
                  </a:lnTo>
                  <a:lnTo>
                    <a:pt x="2927" y="1489"/>
                  </a:lnTo>
                  <a:lnTo>
                    <a:pt x="2877" y="1767"/>
                  </a:lnTo>
                  <a:lnTo>
                    <a:pt x="2826" y="2019"/>
                  </a:lnTo>
                  <a:lnTo>
                    <a:pt x="2801" y="2322"/>
                  </a:lnTo>
                  <a:lnTo>
                    <a:pt x="2776" y="2624"/>
                  </a:lnTo>
                  <a:lnTo>
                    <a:pt x="2751" y="2624"/>
                  </a:lnTo>
                  <a:lnTo>
                    <a:pt x="2246" y="2650"/>
                  </a:lnTo>
                  <a:lnTo>
                    <a:pt x="1817" y="2725"/>
                  </a:lnTo>
                  <a:lnTo>
                    <a:pt x="1413" y="2826"/>
                  </a:lnTo>
                  <a:lnTo>
                    <a:pt x="1060" y="2952"/>
                  </a:lnTo>
                  <a:lnTo>
                    <a:pt x="783" y="3129"/>
                  </a:lnTo>
                  <a:lnTo>
                    <a:pt x="530" y="3331"/>
                  </a:lnTo>
                  <a:lnTo>
                    <a:pt x="329" y="3558"/>
                  </a:lnTo>
                  <a:lnTo>
                    <a:pt x="202" y="3810"/>
                  </a:lnTo>
                  <a:lnTo>
                    <a:pt x="101" y="4088"/>
                  </a:lnTo>
                  <a:lnTo>
                    <a:pt x="76" y="4391"/>
                  </a:lnTo>
                  <a:lnTo>
                    <a:pt x="101" y="4693"/>
                  </a:lnTo>
                  <a:lnTo>
                    <a:pt x="177" y="5021"/>
                  </a:lnTo>
                  <a:lnTo>
                    <a:pt x="329" y="5374"/>
                  </a:lnTo>
                  <a:lnTo>
                    <a:pt x="530" y="5728"/>
                  </a:lnTo>
                  <a:lnTo>
                    <a:pt x="783" y="6106"/>
                  </a:lnTo>
                  <a:lnTo>
                    <a:pt x="1111" y="6459"/>
                  </a:lnTo>
                  <a:lnTo>
                    <a:pt x="783" y="6838"/>
                  </a:lnTo>
                  <a:lnTo>
                    <a:pt x="505" y="7191"/>
                  </a:lnTo>
                  <a:lnTo>
                    <a:pt x="278" y="7544"/>
                  </a:lnTo>
                  <a:lnTo>
                    <a:pt x="127" y="7897"/>
                  </a:lnTo>
                  <a:lnTo>
                    <a:pt x="51" y="8225"/>
                  </a:lnTo>
                  <a:lnTo>
                    <a:pt x="1" y="8528"/>
                  </a:lnTo>
                  <a:lnTo>
                    <a:pt x="26" y="8831"/>
                  </a:lnTo>
                  <a:lnTo>
                    <a:pt x="101" y="9108"/>
                  </a:lnTo>
                  <a:lnTo>
                    <a:pt x="253" y="9386"/>
                  </a:lnTo>
                  <a:lnTo>
                    <a:pt x="429" y="9613"/>
                  </a:lnTo>
                  <a:lnTo>
                    <a:pt x="682" y="9815"/>
                  </a:lnTo>
                  <a:lnTo>
                    <a:pt x="959" y="9991"/>
                  </a:lnTo>
                  <a:lnTo>
                    <a:pt x="1312" y="10143"/>
                  </a:lnTo>
                  <a:lnTo>
                    <a:pt x="1716" y="10244"/>
                  </a:lnTo>
                  <a:lnTo>
                    <a:pt x="2145" y="10319"/>
                  </a:lnTo>
                  <a:lnTo>
                    <a:pt x="2650" y="10370"/>
                  </a:lnTo>
                  <a:lnTo>
                    <a:pt x="2650" y="10673"/>
                  </a:lnTo>
                  <a:lnTo>
                    <a:pt x="2675" y="10975"/>
                  </a:lnTo>
                  <a:lnTo>
                    <a:pt x="2725" y="11253"/>
                  </a:lnTo>
                  <a:lnTo>
                    <a:pt x="2776" y="11530"/>
                  </a:lnTo>
                  <a:lnTo>
                    <a:pt x="2852" y="11758"/>
                  </a:lnTo>
                  <a:lnTo>
                    <a:pt x="2927" y="11985"/>
                  </a:lnTo>
                  <a:lnTo>
                    <a:pt x="3028" y="12186"/>
                  </a:lnTo>
                  <a:lnTo>
                    <a:pt x="3129" y="12363"/>
                  </a:lnTo>
                  <a:lnTo>
                    <a:pt x="3255" y="12514"/>
                  </a:lnTo>
                  <a:lnTo>
                    <a:pt x="3407" y="12666"/>
                  </a:lnTo>
                  <a:lnTo>
                    <a:pt x="3533" y="12792"/>
                  </a:lnTo>
                  <a:lnTo>
                    <a:pt x="3684" y="12893"/>
                  </a:lnTo>
                  <a:lnTo>
                    <a:pt x="3861" y="12969"/>
                  </a:lnTo>
                  <a:lnTo>
                    <a:pt x="4037" y="13019"/>
                  </a:lnTo>
                  <a:lnTo>
                    <a:pt x="4214" y="13044"/>
                  </a:lnTo>
                  <a:lnTo>
                    <a:pt x="4416" y="13069"/>
                  </a:lnTo>
                  <a:lnTo>
                    <a:pt x="4643" y="13044"/>
                  </a:lnTo>
                  <a:lnTo>
                    <a:pt x="4895" y="12994"/>
                  </a:lnTo>
                  <a:lnTo>
                    <a:pt x="5147" y="12918"/>
                  </a:lnTo>
                  <a:lnTo>
                    <a:pt x="5400" y="12817"/>
                  </a:lnTo>
                  <a:lnTo>
                    <a:pt x="5677" y="12666"/>
                  </a:lnTo>
                  <a:lnTo>
                    <a:pt x="5930" y="12489"/>
                  </a:lnTo>
                  <a:lnTo>
                    <a:pt x="6207" y="12262"/>
                  </a:lnTo>
                  <a:lnTo>
                    <a:pt x="6485" y="12035"/>
                  </a:lnTo>
                  <a:lnTo>
                    <a:pt x="6762" y="12287"/>
                  </a:lnTo>
                  <a:lnTo>
                    <a:pt x="7040" y="12514"/>
                  </a:lnTo>
                  <a:lnTo>
                    <a:pt x="7317" y="12716"/>
                  </a:lnTo>
                  <a:lnTo>
                    <a:pt x="7569" y="12868"/>
                  </a:lnTo>
                  <a:lnTo>
                    <a:pt x="7847" y="12969"/>
                  </a:lnTo>
                  <a:lnTo>
                    <a:pt x="8099" y="13069"/>
                  </a:lnTo>
                  <a:lnTo>
                    <a:pt x="8352" y="13120"/>
                  </a:lnTo>
                  <a:lnTo>
                    <a:pt x="8780" y="13120"/>
                  </a:lnTo>
                  <a:lnTo>
                    <a:pt x="8957" y="13095"/>
                  </a:lnTo>
                  <a:lnTo>
                    <a:pt x="9134" y="13044"/>
                  </a:lnTo>
                  <a:lnTo>
                    <a:pt x="9285" y="12969"/>
                  </a:lnTo>
                  <a:lnTo>
                    <a:pt x="9436" y="12868"/>
                  </a:lnTo>
                  <a:lnTo>
                    <a:pt x="9588" y="12741"/>
                  </a:lnTo>
                  <a:lnTo>
                    <a:pt x="9714" y="12615"/>
                  </a:lnTo>
                  <a:lnTo>
                    <a:pt x="9840" y="12464"/>
                  </a:lnTo>
                  <a:lnTo>
                    <a:pt x="9966" y="12262"/>
                  </a:lnTo>
                  <a:lnTo>
                    <a:pt x="10067" y="12086"/>
                  </a:lnTo>
                  <a:lnTo>
                    <a:pt x="10143" y="11858"/>
                  </a:lnTo>
                  <a:lnTo>
                    <a:pt x="10219" y="11631"/>
                  </a:lnTo>
                  <a:lnTo>
                    <a:pt x="10294" y="11379"/>
                  </a:lnTo>
                  <a:lnTo>
                    <a:pt x="10319" y="11102"/>
                  </a:lnTo>
                  <a:lnTo>
                    <a:pt x="10370" y="10799"/>
                  </a:lnTo>
                  <a:lnTo>
                    <a:pt x="10370" y="10496"/>
                  </a:lnTo>
                  <a:lnTo>
                    <a:pt x="10420" y="10496"/>
                  </a:lnTo>
                  <a:lnTo>
                    <a:pt x="10900" y="10471"/>
                  </a:lnTo>
                  <a:lnTo>
                    <a:pt x="11354" y="10420"/>
                  </a:lnTo>
                  <a:lnTo>
                    <a:pt x="11732" y="10319"/>
                  </a:lnTo>
                  <a:lnTo>
                    <a:pt x="12086" y="10168"/>
                  </a:lnTo>
                  <a:lnTo>
                    <a:pt x="12388" y="9991"/>
                  </a:lnTo>
                  <a:lnTo>
                    <a:pt x="12641" y="9815"/>
                  </a:lnTo>
                  <a:lnTo>
                    <a:pt x="12817" y="9588"/>
                  </a:lnTo>
                  <a:lnTo>
                    <a:pt x="12969" y="9310"/>
                  </a:lnTo>
                  <a:lnTo>
                    <a:pt x="13044" y="9033"/>
                  </a:lnTo>
                  <a:lnTo>
                    <a:pt x="13069" y="8755"/>
                  </a:lnTo>
                  <a:lnTo>
                    <a:pt x="13044" y="8427"/>
                  </a:lnTo>
                  <a:lnTo>
                    <a:pt x="12969" y="8099"/>
                  </a:lnTo>
                  <a:lnTo>
                    <a:pt x="12842" y="7746"/>
                  </a:lnTo>
                  <a:lnTo>
                    <a:pt x="12641" y="7393"/>
                  </a:lnTo>
                  <a:lnTo>
                    <a:pt x="12363" y="7014"/>
                  </a:lnTo>
                  <a:lnTo>
                    <a:pt x="12035" y="6661"/>
                  </a:lnTo>
                  <a:lnTo>
                    <a:pt x="12388" y="6283"/>
                  </a:lnTo>
                  <a:lnTo>
                    <a:pt x="12666" y="5930"/>
                  </a:lnTo>
                  <a:lnTo>
                    <a:pt x="12868" y="5576"/>
                  </a:lnTo>
                  <a:lnTo>
                    <a:pt x="13019" y="5223"/>
                  </a:lnTo>
                  <a:lnTo>
                    <a:pt x="13120" y="4895"/>
                  </a:lnTo>
                  <a:lnTo>
                    <a:pt x="13145" y="4592"/>
                  </a:lnTo>
                  <a:lnTo>
                    <a:pt x="13120" y="4290"/>
                  </a:lnTo>
                  <a:lnTo>
                    <a:pt x="13044" y="4012"/>
                  </a:lnTo>
                  <a:lnTo>
                    <a:pt x="12918" y="3760"/>
                  </a:lnTo>
                  <a:lnTo>
                    <a:pt x="12716" y="3508"/>
                  </a:lnTo>
                  <a:lnTo>
                    <a:pt x="12489" y="3306"/>
                  </a:lnTo>
                  <a:lnTo>
                    <a:pt x="12186" y="3129"/>
                  </a:lnTo>
                  <a:lnTo>
                    <a:pt x="11833" y="2978"/>
                  </a:lnTo>
                  <a:lnTo>
                    <a:pt x="11455" y="2877"/>
                  </a:lnTo>
                  <a:lnTo>
                    <a:pt x="11001" y="2801"/>
                  </a:lnTo>
                  <a:lnTo>
                    <a:pt x="10496" y="2751"/>
                  </a:lnTo>
                  <a:lnTo>
                    <a:pt x="10496" y="2448"/>
                  </a:lnTo>
                  <a:lnTo>
                    <a:pt x="10471" y="2145"/>
                  </a:lnTo>
                  <a:lnTo>
                    <a:pt x="10446" y="1868"/>
                  </a:lnTo>
                  <a:lnTo>
                    <a:pt x="10395" y="1615"/>
                  </a:lnTo>
                  <a:lnTo>
                    <a:pt x="10319" y="1363"/>
                  </a:lnTo>
                  <a:lnTo>
                    <a:pt x="10219" y="1136"/>
                  </a:lnTo>
                  <a:lnTo>
                    <a:pt x="10143" y="934"/>
                  </a:lnTo>
                  <a:lnTo>
                    <a:pt x="10017" y="757"/>
                  </a:lnTo>
                  <a:lnTo>
                    <a:pt x="9891" y="606"/>
                  </a:lnTo>
                  <a:lnTo>
                    <a:pt x="9764" y="455"/>
                  </a:lnTo>
                  <a:lnTo>
                    <a:pt x="9613" y="329"/>
                  </a:lnTo>
                  <a:lnTo>
                    <a:pt x="9462" y="228"/>
                  </a:lnTo>
                  <a:lnTo>
                    <a:pt x="9285" y="152"/>
                  </a:lnTo>
                  <a:lnTo>
                    <a:pt x="9134" y="102"/>
                  </a:lnTo>
                  <a:lnTo>
                    <a:pt x="8932" y="76"/>
                  </a:lnTo>
                  <a:lnTo>
                    <a:pt x="8755" y="51"/>
                  </a:lnTo>
                  <a:lnTo>
                    <a:pt x="8503" y="76"/>
                  </a:lnTo>
                  <a:lnTo>
                    <a:pt x="8276" y="127"/>
                  </a:lnTo>
                  <a:lnTo>
                    <a:pt x="8024" y="202"/>
                  </a:lnTo>
                  <a:lnTo>
                    <a:pt x="7746" y="303"/>
                  </a:lnTo>
                  <a:lnTo>
                    <a:pt x="7494" y="455"/>
                  </a:lnTo>
                  <a:lnTo>
                    <a:pt x="7216" y="631"/>
                  </a:lnTo>
                  <a:lnTo>
                    <a:pt x="6939" y="858"/>
                  </a:lnTo>
                  <a:lnTo>
                    <a:pt x="6661" y="1085"/>
                  </a:lnTo>
                  <a:lnTo>
                    <a:pt x="6384" y="833"/>
                  </a:lnTo>
                  <a:lnTo>
                    <a:pt x="6106" y="606"/>
                  </a:lnTo>
                  <a:lnTo>
                    <a:pt x="5854" y="430"/>
                  </a:lnTo>
                  <a:lnTo>
                    <a:pt x="5576" y="253"/>
                  </a:lnTo>
                  <a:lnTo>
                    <a:pt x="5324" y="152"/>
                  </a:lnTo>
                  <a:lnTo>
                    <a:pt x="5046" y="51"/>
                  </a:lnTo>
                  <a:lnTo>
                    <a:pt x="48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46"/>
            <p:cNvSpPr/>
            <p:nvPr/>
          </p:nvSpPr>
          <p:spPr>
            <a:xfrm>
              <a:off x="1724031" y="856349"/>
              <a:ext cx="213955" cy="213955"/>
            </a:xfrm>
            <a:custGeom>
              <a:avLst/>
              <a:gdLst/>
              <a:ahLst/>
              <a:cxnLst/>
              <a:rect l="l" t="t" r="r" b="b"/>
              <a:pathLst>
                <a:path w="10799" h="10799" fill="none" extrusionOk="0">
                  <a:moveTo>
                    <a:pt x="3432" y="1438"/>
                  </a:moveTo>
                  <a:lnTo>
                    <a:pt x="3432" y="1438"/>
                  </a:lnTo>
                  <a:lnTo>
                    <a:pt x="3305" y="1413"/>
                  </a:lnTo>
                  <a:lnTo>
                    <a:pt x="3179" y="1363"/>
                  </a:lnTo>
                  <a:lnTo>
                    <a:pt x="3078" y="1287"/>
                  </a:lnTo>
                  <a:lnTo>
                    <a:pt x="3003" y="1186"/>
                  </a:lnTo>
                  <a:lnTo>
                    <a:pt x="2927" y="1085"/>
                  </a:lnTo>
                  <a:lnTo>
                    <a:pt x="2877" y="959"/>
                  </a:lnTo>
                  <a:lnTo>
                    <a:pt x="2826" y="833"/>
                  </a:lnTo>
                  <a:lnTo>
                    <a:pt x="2826" y="707"/>
                  </a:lnTo>
                  <a:lnTo>
                    <a:pt x="2826" y="707"/>
                  </a:lnTo>
                  <a:lnTo>
                    <a:pt x="2851" y="555"/>
                  </a:lnTo>
                  <a:lnTo>
                    <a:pt x="2877" y="429"/>
                  </a:lnTo>
                  <a:lnTo>
                    <a:pt x="2952" y="303"/>
                  </a:lnTo>
                  <a:lnTo>
                    <a:pt x="3028" y="202"/>
                  </a:lnTo>
                  <a:lnTo>
                    <a:pt x="3154" y="126"/>
                  </a:lnTo>
                  <a:lnTo>
                    <a:pt x="3255" y="51"/>
                  </a:lnTo>
                  <a:lnTo>
                    <a:pt x="3406" y="25"/>
                  </a:lnTo>
                  <a:lnTo>
                    <a:pt x="3532" y="0"/>
                  </a:lnTo>
                  <a:lnTo>
                    <a:pt x="3532" y="0"/>
                  </a:lnTo>
                  <a:lnTo>
                    <a:pt x="3558" y="0"/>
                  </a:lnTo>
                  <a:lnTo>
                    <a:pt x="3558" y="0"/>
                  </a:lnTo>
                  <a:lnTo>
                    <a:pt x="3709" y="25"/>
                  </a:lnTo>
                  <a:lnTo>
                    <a:pt x="3835" y="51"/>
                  </a:lnTo>
                  <a:lnTo>
                    <a:pt x="3961" y="126"/>
                  </a:lnTo>
                  <a:lnTo>
                    <a:pt x="4062" y="227"/>
                  </a:lnTo>
                  <a:lnTo>
                    <a:pt x="4138" y="328"/>
                  </a:lnTo>
                  <a:lnTo>
                    <a:pt x="4214" y="454"/>
                  </a:lnTo>
                  <a:lnTo>
                    <a:pt x="4239" y="580"/>
                  </a:lnTo>
                  <a:lnTo>
                    <a:pt x="4264" y="732"/>
                  </a:lnTo>
                  <a:lnTo>
                    <a:pt x="4264" y="732"/>
                  </a:lnTo>
                  <a:lnTo>
                    <a:pt x="4239" y="858"/>
                  </a:lnTo>
                  <a:lnTo>
                    <a:pt x="4214" y="984"/>
                  </a:lnTo>
                  <a:lnTo>
                    <a:pt x="4163" y="1085"/>
                  </a:lnTo>
                  <a:lnTo>
                    <a:pt x="4088" y="1186"/>
                  </a:lnTo>
                  <a:lnTo>
                    <a:pt x="5122" y="3734"/>
                  </a:lnTo>
                  <a:lnTo>
                    <a:pt x="5122" y="3734"/>
                  </a:lnTo>
                  <a:lnTo>
                    <a:pt x="5399" y="3709"/>
                  </a:lnTo>
                  <a:lnTo>
                    <a:pt x="5399" y="3709"/>
                  </a:lnTo>
                  <a:lnTo>
                    <a:pt x="5425" y="3709"/>
                  </a:lnTo>
                  <a:lnTo>
                    <a:pt x="5425" y="3709"/>
                  </a:lnTo>
                  <a:lnTo>
                    <a:pt x="5727" y="3759"/>
                  </a:lnTo>
                  <a:lnTo>
                    <a:pt x="6838" y="1236"/>
                  </a:lnTo>
                  <a:lnTo>
                    <a:pt x="6838" y="1236"/>
                  </a:lnTo>
                  <a:lnTo>
                    <a:pt x="6762" y="1135"/>
                  </a:lnTo>
                  <a:lnTo>
                    <a:pt x="6711" y="1009"/>
                  </a:lnTo>
                  <a:lnTo>
                    <a:pt x="6686" y="908"/>
                  </a:lnTo>
                  <a:lnTo>
                    <a:pt x="6686" y="782"/>
                  </a:lnTo>
                  <a:lnTo>
                    <a:pt x="6686" y="782"/>
                  </a:lnTo>
                  <a:lnTo>
                    <a:pt x="6686" y="631"/>
                  </a:lnTo>
                  <a:lnTo>
                    <a:pt x="6737" y="505"/>
                  </a:lnTo>
                  <a:lnTo>
                    <a:pt x="6812" y="379"/>
                  </a:lnTo>
                  <a:lnTo>
                    <a:pt x="6888" y="278"/>
                  </a:lnTo>
                  <a:lnTo>
                    <a:pt x="6989" y="177"/>
                  </a:lnTo>
                  <a:lnTo>
                    <a:pt x="7115" y="126"/>
                  </a:lnTo>
                  <a:lnTo>
                    <a:pt x="7241" y="76"/>
                  </a:lnTo>
                  <a:lnTo>
                    <a:pt x="7393" y="76"/>
                  </a:lnTo>
                  <a:lnTo>
                    <a:pt x="7393" y="76"/>
                  </a:lnTo>
                  <a:lnTo>
                    <a:pt x="7418" y="76"/>
                  </a:lnTo>
                  <a:lnTo>
                    <a:pt x="7418" y="76"/>
                  </a:lnTo>
                  <a:lnTo>
                    <a:pt x="7544" y="76"/>
                  </a:lnTo>
                  <a:lnTo>
                    <a:pt x="7695" y="126"/>
                  </a:lnTo>
                  <a:lnTo>
                    <a:pt x="7796" y="202"/>
                  </a:lnTo>
                  <a:lnTo>
                    <a:pt x="7922" y="278"/>
                  </a:lnTo>
                  <a:lnTo>
                    <a:pt x="7998" y="404"/>
                  </a:lnTo>
                  <a:lnTo>
                    <a:pt x="8074" y="505"/>
                  </a:lnTo>
                  <a:lnTo>
                    <a:pt x="8099" y="656"/>
                  </a:lnTo>
                  <a:lnTo>
                    <a:pt x="8124" y="808"/>
                  </a:lnTo>
                  <a:lnTo>
                    <a:pt x="8124" y="808"/>
                  </a:lnTo>
                  <a:lnTo>
                    <a:pt x="8099" y="934"/>
                  </a:lnTo>
                  <a:lnTo>
                    <a:pt x="8074" y="1060"/>
                  </a:lnTo>
                  <a:lnTo>
                    <a:pt x="7998" y="1161"/>
                  </a:lnTo>
                  <a:lnTo>
                    <a:pt x="7922" y="1262"/>
                  </a:lnTo>
                  <a:lnTo>
                    <a:pt x="7847" y="1363"/>
                  </a:lnTo>
                  <a:lnTo>
                    <a:pt x="7721" y="1438"/>
                  </a:lnTo>
                  <a:lnTo>
                    <a:pt x="7620" y="1463"/>
                  </a:lnTo>
                  <a:lnTo>
                    <a:pt x="7468" y="1514"/>
                  </a:lnTo>
                  <a:lnTo>
                    <a:pt x="6383" y="4037"/>
                  </a:lnTo>
                  <a:lnTo>
                    <a:pt x="6383" y="4037"/>
                  </a:lnTo>
                  <a:lnTo>
                    <a:pt x="6610" y="4213"/>
                  </a:lnTo>
                  <a:lnTo>
                    <a:pt x="6787" y="4466"/>
                  </a:lnTo>
                  <a:lnTo>
                    <a:pt x="9361" y="3431"/>
                  </a:lnTo>
                  <a:lnTo>
                    <a:pt x="9361" y="3431"/>
                  </a:lnTo>
                  <a:lnTo>
                    <a:pt x="9386" y="3305"/>
                  </a:lnTo>
                  <a:lnTo>
                    <a:pt x="9436" y="3204"/>
                  </a:lnTo>
                  <a:lnTo>
                    <a:pt x="9512" y="3103"/>
                  </a:lnTo>
                  <a:lnTo>
                    <a:pt x="9613" y="3002"/>
                  </a:lnTo>
                  <a:lnTo>
                    <a:pt x="9714" y="2927"/>
                  </a:lnTo>
                  <a:lnTo>
                    <a:pt x="9815" y="2876"/>
                  </a:lnTo>
                  <a:lnTo>
                    <a:pt x="9941" y="2851"/>
                  </a:lnTo>
                  <a:lnTo>
                    <a:pt x="10067" y="2826"/>
                  </a:lnTo>
                  <a:lnTo>
                    <a:pt x="10067" y="2826"/>
                  </a:lnTo>
                  <a:lnTo>
                    <a:pt x="10092" y="2826"/>
                  </a:lnTo>
                  <a:lnTo>
                    <a:pt x="10092" y="2826"/>
                  </a:lnTo>
                  <a:lnTo>
                    <a:pt x="10218" y="2851"/>
                  </a:lnTo>
                  <a:lnTo>
                    <a:pt x="10370" y="2902"/>
                  </a:lnTo>
                  <a:lnTo>
                    <a:pt x="10496" y="2952"/>
                  </a:lnTo>
                  <a:lnTo>
                    <a:pt x="10597" y="3053"/>
                  </a:lnTo>
                  <a:lnTo>
                    <a:pt x="10672" y="3154"/>
                  </a:lnTo>
                  <a:lnTo>
                    <a:pt x="10748" y="3280"/>
                  </a:lnTo>
                  <a:lnTo>
                    <a:pt x="10773" y="3406"/>
                  </a:lnTo>
                  <a:lnTo>
                    <a:pt x="10799" y="3558"/>
                  </a:lnTo>
                  <a:lnTo>
                    <a:pt x="10799" y="3558"/>
                  </a:lnTo>
                  <a:lnTo>
                    <a:pt x="10773" y="3709"/>
                  </a:lnTo>
                  <a:lnTo>
                    <a:pt x="10723" y="3835"/>
                  </a:lnTo>
                  <a:lnTo>
                    <a:pt x="10672" y="3961"/>
                  </a:lnTo>
                  <a:lnTo>
                    <a:pt x="10572" y="4062"/>
                  </a:lnTo>
                  <a:lnTo>
                    <a:pt x="10471" y="4163"/>
                  </a:lnTo>
                  <a:lnTo>
                    <a:pt x="10344" y="4213"/>
                  </a:lnTo>
                  <a:lnTo>
                    <a:pt x="10218" y="4264"/>
                  </a:lnTo>
                  <a:lnTo>
                    <a:pt x="10067" y="4264"/>
                  </a:lnTo>
                  <a:lnTo>
                    <a:pt x="10067" y="4264"/>
                  </a:lnTo>
                  <a:lnTo>
                    <a:pt x="10067" y="4264"/>
                  </a:lnTo>
                  <a:lnTo>
                    <a:pt x="10067" y="4264"/>
                  </a:lnTo>
                  <a:lnTo>
                    <a:pt x="9941" y="4264"/>
                  </a:lnTo>
                  <a:lnTo>
                    <a:pt x="9815" y="4213"/>
                  </a:lnTo>
                  <a:lnTo>
                    <a:pt x="9689" y="4163"/>
                  </a:lnTo>
                  <a:lnTo>
                    <a:pt x="9613" y="4087"/>
                  </a:lnTo>
                  <a:lnTo>
                    <a:pt x="7065" y="5122"/>
                  </a:lnTo>
                  <a:lnTo>
                    <a:pt x="7065" y="5122"/>
                  </a:lnTo>
                  <a:lnTo>
                    <a:pt x="7090" y="5425"/>
                  </a:lnTo>
                  <a:lnTo>
                    <a:pt x="7090" y="5425"/>
                  </a:lnTo>
                  <a:lnTo>
                    <a:pt x="7039" y="5752"/>
                  </a:lnTo>
                  <a:lnTo>
                    <a:pt x="9562" y="6837"/>
                  </a:lnTo>
                  <a:lnTo>
                    <a:pt x="9562" y="6837"/>
                  </a:lnTo>
                  <a:lnTo>
                    <a:pt x="9663" y="6787"/>
                  </a:lnTo>
                  <a:lnTo>
                    <a:pt x="9764" y="6736"/>
                  </a:lnTo>
                  <a:lnTo>
                    <a:pt x="9890" y="6686"/>
                  </a:lnTo>
                  <a:lnTo>
                    <a:pt x="10016" y="6686"/>
                  </a:lnTo>
                  <a:lnTo>
                    <a:pt x="10016" y="6686"/>
                  </a:lnTo>
                  <a:lnTo>
                    <a:pt x="10016" y="6686"/>
                  </a:lnTo>
                  <a:lnTo>
                    <a:pt x="10016" y="6686"/>
                  </a:lnTo>
                  <a:lnTo>
                    <a:pt x="10168" y="6711"/>
                  </a:lnTo>
                  <a:lnTo>
                    <a:pt x="10294" y="6736"/>
                  </a:lnTo>
                  <a:lnTo>
                    <a:pt x="10420" y="6812"/>
                  </a:lnTo>
                  <a:lnTo>
                    <a:pt x="10521" y="6913"/>
                  </a:lnTo>
                  <a:lnTo>
                    <a:pt x="10622" y="7014"/>
                  </a:lnTo>
                  <a:lnTo>
                    <a:pt x="10672" y="7140"/>
                  </a:lnTo>
                  <a:lnTo>
                    <a:pt x="10723" y="7266"/>
                  </a:lnTo>
                  <a:lnTo>
                    <a:pt x="10723" y="7418"/>
                  </a:lnTo>
                  <a:lnTo>
                    <a:pt x="10723" y="7418"/>
                  </a:lnTo>
                  <a:lnTo>
                    <a:pt x="10723" y="7569"/>
                  </a:lnTo>
                  <a:lnTo>
                    <a:pt x="10672" y="7695"/>
                  </a:lnTo>
                  <a:lnTo>
                    <a:pt x="10597" y="7821"/>
                  </a:lnTo>
                  <a:lnTo>
                    <a:pt x="10521" y="7922"/>
                  </a:lnTo>
                  <a:lnTo>
                    <a:pt x="10395" y="7998"/>
                  </a:lnTo>
                  <a:lnTo>
                    <a:pt x="10294" y="8074"/>
                  </a:lnTo>
                  <a:lnTo>
                    <a:pt x="10143" y="8099"/>
                  </a:lnTo>
                  <a:lnTo>
                    <a:pt x="10016" y="8124"/>
                  </a:lnTo>
                  <a:lnTo>
                    <a:pt x="10016" y="8124"/>
                  </a:lnTo>
                  <a:lnTo>
                    <a:pt x="9991" y="8124"/>
                  </a:lnTo>
                  <a:lnTo>
                    <a:pt x="9991" y="8124"/>
                  </a:lnTo>
                  <a:lnTo>
                    <a:pt x="9865" y="8099"/>
                  </a:lnTo>
                  <a:lnTo>
                    <a:pt x="9739" y="8074"/>
                  </a:lnTo>
                  <a:lnTo>
                    <a:pt x="9638" y="8023"/>
                  </a:lnTo>
                  <a:lnTo>
                    <a:pt x="9537" y="7947"/>
                  </a:lnTo>
                  <a:lnTo>
                    <a:pt x="9436" y="7847"/>
                  </a:lnTo>
                  <a:lnTo>
                    <a:pt x="9361" y="7746"/>
                  </a:lnTo>
                  <a:lnTo>
                    <a:pt x="9310" y="7619"/>
                  </a:lnTo>
                  <a:lnTo>
                    <a:pt x="9285" y="7493"/>
                  </a:lnTo>
                  <a:lnTo>
                    <a:pt x="6762" y="6383"/>
                  </a:lnTo>
                  <a:lnTo>
                    <a:pt x="6762" y="6383"/>
                  </a:lnTo>
                  <a:lnTo>
                    <a:pt x="6560" y="6610"/>
                  </a:lnTo>
                  <a:lnTo>
                    <a:pt x="6333" y="6787"/>
                  </a:lnTo>
                  <a:lnTo>
                    <a:pt x="7367" y="9360"/>
                  </a:lnTo>
                  <a:lnTo>
                    <a:pt x="7367" y="9360"/>
                  </a:lnTo>
                  <a:lnTo>
                    <a:pt x="7494" y="9411"/>
                  </a:lnTo>
                  <a:lnTo>
                    <a:pt x="7594" y="9461"/>
                  </a:lnTo>
                  <a:lnTo>
                    <a:pt x="7695" y="9537"/>
                  </a:lnTo>
                  <a:lnTo>
                    <a:pt x="7796" y="9613"/>
                  </a:lnTo>
                  <a:lnTo>
                    <a:pt x="7872" y="9714"/>
                  </a:lnTo>
                  <a:lnTo>
                    <a:pt x="7922" y="9840"/>
                  </a:lnTo>
                  <a:lnTo>
                    <a:pt x="7948" y="9966"/>
                  </a:lnTo>
                  <a:lnTo>
                    <a:pt x="7973" y="10092"/>
                  </a:lnTo>
                  <a:lnTo>
                    <a:pt x="7973" y="10092"/>
                  </a:lnTo>
                  <a:lnTo>
                    <a:pt x="7948" y="10243"/>
                  </a:lnTo>
                  <a:lnTo>
                    <a:pt x="7897" y="10369"/>
                  </a:lnTo>
                  <a:lnTo>
                    <a:pt x="7847" y="10496"/>
                  </a:lnTo>
                  <a:lnTo>
                    <a:pt x="7746" y="10597"/>
                  </a:lnTo>
                  <a:lnTo>
                    <a:pt x="7645" y="10672"/>
                  </a:lnTo>
                  <a:lnTo>
                    <a:pt x="7519" y="10748"/>
                  </a:lnTo>
                  <a:lnTo>
                    <a:pt x="7393" y="10798"/>
                  </a:lnTo>
                  <a:lnTo>
                    <a:pt x="7241" y="10798"/>
                  </a:lnTo>
                  <a:lnTo>
                    <a:pt x="7241" y="10798"/>
                  </a:lnTo>
                  <a:lnTo>
                    <a:pt x="7241" y="10798"/>
                  </a:lnTo>
                  <a:lnTo>
                    <a:pt x="7241" y="10798"/>
                  </a:lnTo>
                  <a:lnTo>
                    <a:pt x="7090" y="10773"/>
                  </a:lnTo>
                  <a:lnTo>
                    <a:pt x="6964" y="10748"/>
                  </a:lnTo>
                  <a:lnTo>
                    <a:pt x="6838" y="10672"/>
                  </a:lnTo>
                  <a:lnTo>
                    <a:pt x="6737" y="10571"/>
                  </a:lnTo>
                  <a:lnTo>
                    <a:pt x="6636" y="10470"/>
                  </a:lnTo>
                  <a:lnTo>
                    <a:pt x="6585" y="10344"/>
                  </a:lnTo>
                  <a:lnTo>
                    <a:pt x="6535" y="10218"/>
                  </a:lnTo>
                  <a:lnTo>
                    <a:pt x="6535" y="10067"/>
                  </a:lnTo>
                  <a:lnTo>
                    <a:pt x="6535" y="10067"/>
                  </a:lnTo>
                  <a:lnTo>
                    <a:pt x="6535" y="9941"/>
                  </a:lnTo>
                  <a:lnTo>
                    <a:pt x="6560" y="9814"/>
                  </a:lnTo>
                  <a:lnTo>
                    <a:pt x="6636" y="9714"/>
                  </a:lnTo>
                  <a:lnTo>
                    <a:pt x="6686" y="9613"/>
                  </a:lnTo>
                  <a:lnTo>
                    <a:pt x="5677" y="7064"/>
                  </a:lnTo>
                  <a:lnTo>
                    <a:pt x="5677" y="7064"/>
                  </a:lnTo>
                  <a:lnTo>
                    <a:pt x="5399" y="7090"/>
                  </a:lnTo>
                  <a:lnTo>
                    <a:pt x="5399" y="7090"/>
                  </a:lnTo>
                  <a:lnTo>
                    <a:pt x="5374" y="7090"/>
                  </a:lnTo>
                  <a:lnTo>
                    <a:pt x="5374" y="7090"/>
                  </a:lnTo>
                  <a:lnTo>
                    <a:pt x="5046" y="7064"/>
                  </a:lnTo>
                  <a:lnTo>
                    <a:pt x="3961" y="9562"/>
                  </a:lnTo>
                  <a:lnTo>
                    <a:pt x="3961" y="9562"/>
                  </a:lnTo>
                  <a:lnTo>
                    <a:pt x="4012" y="9663"/>
                  </a:lnTo>
                  <a:lnTo>
                    <a:pt x="4062" y="9789"/>
                  </a:lnTo>
                  <a:lnTo>
                    <a:pt x="4113" y="9890"/>
                  </a:lnTo>
                  <a:lnTo>
                    <a:pt x="4113" y="10016"/>
                  </a:lnTo>
                  <a:lnTo>
                    <a:pt x="4113" y="10016"/>
                  </a:lnTo>
                  <a:lnTo>
                    <a:pt x="4088" y="10168"/>
                  </a:lnTo>
                  <a:lnTo>
                    <a:pt x="4062" y="10294"/>
                  </a:lnTo>
                  <a:lnTo>
                    <a:pt x="3987" y="10420"/>
                  </a:lnTo>
                  <a:lnTo>
                    <a:pt x="3886" y="10521"/>
                  </a:lnTo>
                  <a:lnTo>
                    <a:pt x="3785" y="10622"/>
                  </a:lnTo>
                  <a:lnTo>
                    <a:pt x="3659" y="10672"/>
                  </a:lnTo>
                  <a:lnTo>
                    <a:pt x="3532" y="10723"/>
                  </a:lnTo>
                  <a:lnTo>
                    <a:pt x="3381" y="10748"/>
                  </a:lnTo>
                  <a:lnTo>
                    <a:pt x="3381" y="10748"/>
                  </a:lnTo>
                  <a:lnTo>
                    <a:pt x="3381" y="10748"/>
                  </a:lnTo>
                  <a:lnTo>
                    <a:pt x="3381" y="10748"/>
                  </a:lnTo>
                  <a:lnTo>
                    <a:pt x="3230" y="10723"/>
                  </a:lnTo>
                  <a:lnTo>
                    <a:pt x="3104" y="10672"/>
                  </a:lnTo>
                  <a:lnTo>
                    <a:pt x="2977" y="10597"/>
                  </a:lnTo>
                  <a:lnTo>
                    <a:pt x="2877" y="10521"/>
                  </a:lnTo>
                  <a:lnTo>
                    <a:pt x="2776" y="10420"/>
                  </a:lnTo>
                  <a:lnTo>
                    <a:pt x="2725" y="10294"/>
                  </a:lnTo>
                  <a:lnTo>
                    <a:pt x="2675" y="10142"/>
                  </a:lnTo>
                  <a:lnTo>
                    <a:pt x="2675" y="10016"/>
                  </a:lnTo>
                  <a:lnTo>
                    <a:pt x="2675" y="10016"/>
                  </a:lnTo>
                  <a:lnTo>
                    <a:pt x="2675" y="9865"/>
                  </a:lnTo>
                  <a:lnTo>
                    <a:pt x="2725" y="9739"/>
                  </a:lnTo>
                  <a:lnTo>
                    <a:pt x="2776" y="9638"/>
                  </a:lnTo>
                  <a:lnTo>
                    <a:pt x="2851" y="9537"/>
                  </a:lnTo>
                  <a:lnTo>
                    <a:pt x="2952" y="9461"/>
                  </a:lnTo>
                  <a:lnTo>
                    <a:pt x="3053" y="9386"/>
                  </a:lnTo>
                  <a:lnTo>
                    <a:pt x="3179" y="9335"/>
                  </a:lnTo>
                  <a:lnTo>
                    <a:pt x="3305" y="9310"/>
                  </a:lnTo>
                  <a:lnTo>
                    <a:pt x="4416" y="6762"/>
                  </a:lnTo>
                  <a:lnTo>
                    <a:pt x="4416" y="6762"/>
                  </a:lnTo>
                  <a:lnTo>
                    <a:pt x="4188" y="6560"/>
                  </a:lnTo>
                  <a:lnTo>
                    <a:pt x="3987" y="6333"/>
                  </a:lnTo>
                  <a:lnTo>
                    <a:pt x="1438" y="7367"/>
                  </a:lnTo>
                  <a:lnTo>
                    <a:pt x="1438" y="7367"/>
                  </a:lnTo>
                  <a:lnTo>
                    <a:pt x="1388" y="7493"/>
                  </a:lnTo>
                  <a:lnTo>
                    <a:pt x="1338" y="7594"/>
                  </a:lnTo>
                  <a:lnTo>
                    <a:pt x="1262" y="7695"/>
                  </a:lnTo>
                  <a:lnTo>
                    <a:pt x="1186" y="7796"/>
                  </a:lnTo>
                  <a:lnTo>
                    <a:pt x="1085" y="7872"/>
                  </a:lnTo>
                  <a:lnTo>
                    <a:pt x="959" y="7922"/>
                  </a:lnTo>
                  <a:lnTo>
                    <a:pt x="858" y="7947"/>
                  </a:lnTo>
                  <a:lnTo>
                    <a:pt x="707" y="7973"/>
                  </a:lnTo>
                  <a:lnTo>
                    <a:pt x="707" y="7973"/>
                  </a:lnTo>
                  <a:lnTo>
                    <a:pt x="707" y="7973"/>
                  </a:lnTo>
                  <a:lnTo>
                    <a:pt x="707" y="7973"/>
                  </a:lnTo>
                  <a:lnTo>
                    <a:pt x="555" y="7947"/>
                  </a:lnTo>
                  <a:lnTo>
                    <a:pt x="429" y="7922"/>
                  </a:lnTo>
                  <a:lnTo>
                    <a:pt x="303" y="7847"/>
                  </a:lnTo>
                  <a:lnTo>
                    <a:pt x="202" y="7746"/>
                  </a:lnTo>
                  <a:lnTo>
                    <a:pt x="101" y="7645"/>
                  </a:lnTo>
                  <a:lnTo>
                    <a:pt x="51" y="7519"/>
                  </a:lnTo>
                  <a:lnTo>
                    <a:pt x="0" y="7392"/>
                  </a:lnTo>
                  <a:lnTo>
                    <a:pt x="0" y="7241"/>
                  </a:lnTo>
                  <a:lnTo>
                    <a:pt x="0" y="7241"/>
                  </a:lnTo>
                  <a:lnTo>
                    <a:pt x="0" y="7090"/>
                  </a:lnTo>
                  <a:lnTo>
                    <a:pt x="51" y="6963"/>
                  </a:lnTo>
                  <a:lnTo>
                    <a:pt x="126" y="6837"/>
                  </a:lnTo>
                  <a:lnTo>
                    <a:pt x="202" y="6736"/>
                  </a:lnTo>
                  <a:lnTo>
                    <a:pt x="303" y="6661"/>
                  </a:lnTo>
                  <a:lnTo>
                    <a:pt x="429" y="6585"/>
                  </a:lnTo>
                  <a:lnTo>
                    <a:pt x="581" y="6535"/>
                  </a:lnTo>
                  <a:lnTo>
                    <a:pt x="707" y="6535"/>
                  </a:lnTo>
                  <a:lnTo>
                    <a:pt x="707" y="6535"/>
                  </a:lnTo>
                  <a:lnTo>
                    <a:pt x="732" y="6535"/>
                  </a:lnTo>
                  <a:lnTo>
                    <a:pt x="732" y="6535"/>
                  </a:lnTo>
                  <a:lnTo>
                    <a:pt x="858" y="6535"/>
                  </a:lnTo>
                  <a:lnTo>
                    <a:pt x="959" y="6585"/>
                  </a:lnTo>
                  <a:lnTo>
                    <a:pt x="1085" y="6636"/>
                  </a:lnTo>
                  <a:lnTo>
                    <a:pt x="1186" y="6686"/>
                  </a:lnTo>
                  <a:lnTo>
                    <a:pt x="3734" y="5677"/>
                  </a:lnTo>
                  <a:lnTo>
                    <a:pt x="3734" y="5677"/>
                  </a:lnTo>
                  <a:lnTo>
                    <a:pt x="3709" y="5374"/>
                  </a:lnTo>
                  <a:lnTo>
                    <a:pt x="3709" y="5374"/>
                  </a:lnTo>
                  <a:lnTo>
                    <a:pt x="3734" y="5071"/>
                  </a:lnTo>
                  <a:lnTo>
                    <a:pt x="1211" y="3961"/>
                  </a:lnTo>
                  <a:lnTo>
                    <a:pt x="1211" y="3961"/>
                  </a:lnTo>
                  <a:lnTo>
                    <a:pt x="1136" y="4037"/>
                  </a:lnTo>
                  <a:lnTo>
                    <a:pt x="1010" y="4087"/>
                  </a:lnTo>
                  <a:lnTo>
                    <a:pt x="909" y="4113"/>
                  </a:lnTo>
                  <a:lnTo>
                    <a:pt x="782" y="4113"/>
                  </a:lnTo>
                  <a:lnTo>
                    <a:pt x="782" y="4113"/>
                  </a:lnTo>
                  <a:lnTo>
                    <a:pt x="757" y="4113"/>
                  </a:lnTo>
                  <a:lnTo>
                    <a:pt x="757" y="4113"/>
                  </a:lnTo>
                  <a:lnTo>
                    <a:pt x="631" y="4113"/>
                  </a:lnTo>
                  <a:lnTo>
                    <a:pt x="480" y="4062"/>
                  </a:lnTo>
                  <a:lnTo>
                    <a:pt x="354" y="3986"/>
                  </a:lnTo>
                  <a:lnTo>
                    <a:pt x="253" y="3911"/>
                  </a:lnTo>
                  <a:lnTo>
                    <a:pt x="177" y="3785"/>
                  </a:lnTo>
                  <a:lnTo>
                    <a:pt x="101" y="3658"/>
                  </a:lnTo>
                  <a:lnTo>
                    <a:pt x="76" y="3532"/>
                  </a:lnTo>
                  <a:lnTo>
                    <a:pt x="51" y="3381"/>
                  </a:lnTo>
                  <a:lnTo>
                    <a:pt x="51" y="3381"/>
                  </a:lnTo>
                  <a:lnTo>
                    <a:pt x="76" y="3255"/>
                  </a:lnTo>
                  <a:lnTo>
                    <a:pt x="126" y="3103"/>
                  </a:lnTo>
                  <a:lnTo>
                    <a:pt x="177" y="2977"/>
                  </a:lnTo>
                  <a:lnTo>
                    <a:pt x="278" y="2876"/>
                  </a:lnTo>
                  <a:lnTo>
                    <a:pt x="379" y="2801"/>
                  </a:lnTo>
                  <a:lnTo>
                    <a:pt x="505" y="2725"/>
                  </a:lnTo>
                  <a:lnTo>
                    <a:pt x="631" y="2700"/>
                  </a:lnTo>
                  <a:lnTo>
                    <a:pt x="782" y="2674"/>
                  </a:lnTo>
                  <a:lnTo>
                    <a:pt x="782" y="2674"/>
                  </a:lnTo>
                  <a:lnTo>
                    <a:pt x="782" y="2674"/>
                  </a:lnTo>
                  <a:lnTo>
                    <a:pt x="782" y="2674"/>
                  </a:lnTo>
                  <a:lnTo>
                    <a:pt x="934" y="2700"/>
                  </a:lnTo>
                  <a:lnTo>
                    <a:pt x="1060" y="2725"/>
                  </a:lnTo>
                  <a:lnTo>
                    <a:pt x="1161" y="2801"/>
                  </a:lnTo>
                  <a:lnTo>
                    <a:pt x="1262" y="2876"/>
                  </a:lnTo>
                  <a:lnTo>
                    <a:pt x="1338" y="2952"/>
                  </a:lnTo>
                  <a:lnTo>
                    <a:pt x="1413" y="3078"/>
                  </a:lnTo>
                  <a:lnTo>
                    <a:pt x="1464" y="3179"/>
                  </a:lnTo>
                  <a:lnTo>
                    <a:pt x="1489" y="3305"/>
                  </a:lnTo>
                  <a:lnTo>
                    <a:pt x="4012" y="4415"/>
                  </a:lnTo>
                  <a:lnTo>
                    <a:pt x="4012" y="4415"/>
                  </a:lnTo>
                  <a:lnTo>
                    <a:pt x="4214" y="4188"/>
                  </a:lnTo>
                  <a:lnTo>
                    <a:pt x="4466" y="3986"/>
                  </a:lnTo>
                  <a:lnTo>
                    <a:pt x="3432" y="14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46"/>
            <p:cNvSpPr/>
            <p:nvPr/>
          </p:nvSpPr>
          <p:spPr>
            <a:xfrm>
              <a:off x="1700532" y="833344"/>
              <a:ext cx="260455" cy="259940"/>
            </a:xfrm>
            <a:custGeom>
              <a:avLst/>
              <a:gdLst/>
              <a:ahLst/>
              <a:cxnLst/>
              <a:rect l="l" t="t" r="r" b="b"/>
              <a:pathLst>
                <a:path w="13146" h="13120" fill="none" extrusionOk="0">
                  <a:moveTo>
                    <a:pt x="4567" y="1"/>
                  </a:moveTo>
                  <a:lnTo>
                    <a:pt x="4567" y="1"/>
                  </a:lnTo>
                  <a:lnTo>
                    <a:pt x="4391" y="1"/>
                  </a:lnTo>
                  <a:lnTo>
                    <a:pt x="4214" y="26"/>
                  </a:lnTo>
                  <a:lnTo>
                    <a:pt x="4037" y="76"/>
                  </a:lnTo>
                  <a:lnTo>
                    <a:pt x="3861" y="152"/>
                  </a:lnTo>
                  <a:lnTo>
                    <a:pt x="3709" y="253"/>
                  </a:lnTo>
                  <a:lnTo>
                    <a:pt x="3583" y="379"/>
                  </a:lnTo>
                  <a:lnTo>
                    <a:pt x="3432" y="505"/>
                  </a:lnTo>
                  <a:lnTo>
                    <a:pt x="3306" y="682"/>
                  </a:lnTo>
                  <a:lnTo>
                    <a:pt x="3205" y="858"/>
                  </a:lnTo>
                  <a:lnTo>
                    <a:pt x="3104" y="1035"/>
                  </a:lnTo>
                  <a:lnTo>
                    <a:pt x="3003" y="1262"/>
                  </a:lnTo>
                  <a:lnTo>
                    <a:pt x="2927" y="1489"/>
                  </a:lnTo>
                  <a:lnTo>
                    <a:pt x="2877" y="1767"/>
                  </a:lnTo>
                  <a:lnTo>
                    <a:pt x="2826" y="2019"/>
                  </a:lnTo>
                  <a:lnTo>
                    <a:pt x="2801" y="2322"/>
                  </a:lnTo>
                  <a:lnTo>
                    <a:pt x="2776" y="2624"/>
                  </a:lnTo>
                  <a:lnTo>
                    <a:pt x="2776" y="2624"/>
                  </a:lnTo>
                  <a:lnTo>
                    <a:pt x="2751" y="2624"/>
                  </a:lnTo>
                  <a:lnTo>
                    <a:pt x="2751" y="2624"/>
                  </a:lnTo>
                  <a:lnTo>
                    <a:pt x="2246" y="2650"/>
                  </a:lnTo>
                  <a:lnTo>
                    <a:pt x="1817" y="2725"/>
                  </a:lnTo>
                  <a:lnTo>
                    <a:pt x="1413" y="2826"/>
                  </a:lnTo>
                  <a:lnTo>
                    <a:pt x="1060" y="2952"/>
                  </a:lnTo>
                  <a:lnTo>
                    <a:pt x="783" y="3129"/>
                  </a:lnTo>
                  <a:lnTo>
                    <a:pt x="530" y="3331"/>
                  </a:lnTo>
                  <a:lnTo>
                    <a:pt x="329" y="3558"/>
                  </a:lnTo>
                  <a:lnTo>
                    <a:pt x="202" y="3810"/>
                  </a:lnTo>
                  <a:lnTo>
                    <a:pt x="101" y="4088"/>
                  </a:lnTo>
                  <a:lnTo>
                    <a:pt x="76" y="4391"/>
                  </a:lnTo>
                  <a:lnTo>
                    <a:pt x="101" y="4693"/>
                  </a:lnTo>
                  <a:lnTo>
                    <a:pt x="177" y="5021"/>
                  </a:lnTo>
                  <a:lnTo>
                    <a:pt x="329" y="5374"/>
                  </a:lnTo>
                  <a:lnTo>
                    <a:pt x="530" y="5728"/>
                  </a:lnTo>
                  <a:lnTo>
                    <a:pt x="783" y="6106"/>
                  </a:lnTo>
                  <a:lnTo>
                    <a:pt x="1111" y="6459"/>
                  </a:lnTo>
                  <a:lnTo>
                    <a:pt x="1111" y="6459"/>
                  </a:lnTo>
                  <a:lnTo>
                    <a:pt x="783" y="6838"/>
                  </a:lnTo>
                  <a:lnTo>
                    <a:pt x="505" y="7191"/>
                  </a:lnTo>
                  <a:lnTo>
                    <a:pt x="278" y="7544"/>
                  </a:lnTo>
                  <a:lnTo>
                    <a:pt x="127" y="7897"/>
                  </a:lnTo>
                  <a:lnTo>
                    <a:pt x="51" y="8225"/>
                  </a:lnTo>
                  <a:lnTo>
                    <a:pt x="1" y="8528"/>
                  </a:lnTo>
                  <a:lnTo>
                    <a:pt x="26" y="8831"/>
                  </a:lnTo>
                  <a:lnTo>
                    <a:pt x="101" y="9108"/>
                  </a:lnTo>
                  <a:lnTo>
                    <a:pt x="253" y="9386"/>
                  </a:lnTo>
                  <a:lnTo>
                    <a:pt x="429" y="9613"/>
                  </a:lnTo>
                  <a:lnTo>
                    <a:pt x="682" y="9815"/>
                  </a:lnTo>
                  <a:lnTo>
                    <a:pt x="959" y="9991"/>
                  </a:lnTo>
                  <a:lnTo>
                    <a:pt x="1312" y="10143"/>
                  </a:lnTo>
                  <a:lnTo>
                    <a:pt x="1716" y="10244"/>
                  </a:lnTo>
                  <a:lnTo>
                    <a:pt x="2145" y="10319"/>
                  </a:lnTo>
                  <a:lnTo>
                    <a:pt x="2650" y="10370"/>
                  </a:lnTo>
                  <a:lnTo>
                    <a:pt x="2650" y="10370"/>
                  </a:lnTo>
                  <a:lnTo>
                    <a:pt x="2650" y="10673"/>
                  </a:lnTo>
                  <a:lnTo>
                    <a:pt x="2675" y="10975"/>
                  </a:lnTo>
                  <a:lnTo>
                    <a:pt x="2725" y="11253"/>
                  </a:lnTo>
                  <a:lnTo>
                    <a:pt x="2776" y="11530"/>
                  </a:lnTo>
                  <a:lnTo>
                    <a:pt x="2852" y="11758"/>
                  </a:lnTo>
                  <a:lnTo>
                    <a:pt x="2927" y="11985"/>
                  </a:lnTo>
                  <a:lnTo>
                    <a:pt x="3028" y="12186"/>
                  </a:lnTo>
                  <a:lnTo>
                    <a:pt x="3129" y="12363"/>
                  </a:lnTo>
                  <a:lnTo>
                    <a:pt x="3255" y="12514"/>
                  </a:lnTo>
                  <a:lnTo>
                    <a:pt x="3407" y="12666"/>
                  </a:lnTo>
                  <a:lnTo>
                    <a:pt x="3533" y="12792"/>
                  </a:lnTo>
                  <a:lnTo>
                    <a:pt x="3684" y="12893"/>
                  </a:lnTo>
                  <a:lnTo>
                    <a:pt x="3861" y="12969"/>
                  </a:lnTo>
                  <a:lnTo>
                    <a:pt x="4037" y="13019"/>
                  </a:lnTo>
                  <a:lnTo>
                    <a:pt x="4214" y="13044"/>
                  </a:lnTo>
                  <a:lnTo>
                    <a:pt x="4416" y="13069"/>
                  </a:lnTo>
                  <a:lnTo>
                    <a:pt x="4416" y="13069"/>
                  </a:lnTo>
                  <a:lnTo>
                    <a:pt x="4643" y="13044"/>
                  </a:lnTo>
                  <a:lnTo>
                    <a:pt x="4895" y="12994"/>
                  </a:lnTo>
                  <a:lnTo>
                    <a:pt x="5147" y="12918"/>
                  </a:lnTo>
                  <a:lnTo>
                    <a:pt x="5400" y="12817"/>
                  </a:lnTo>
                  <a:lnTo>
                    <a:pt x="5677" y="12666"/>
                  </a:lnTo>
                  <a:lnTo>
                    <a:pt x="5930" y="12489"/>
                  </a:lnTo>
                  <a:lnTo>
                    <a:pt x="6207" y="12262"/>
                  </a:lnTo>
                  <a:lnTo>
                    <a:pt x="6485" y="12035"/>
                  </a:lnTo>
                  <a:lnTo>
                    <a:pt x="6485" y="12035"/>
                  </a:lnTo>
                  <a:lnTo>
                    <a:pt x="6762" y="12287"/>
                  </a:lnTo>
                  <a:lnTo>
                    <a:pt x="7040" y="12514"/>
                  </a:lnTo>
                  <a:lnTo>
                    <a:pt x="7317" y="12716"/>
                  </a:lnTo>
                  <a:lnTo>
                    <a:pt x="7569" y="12868"/>
                  </a:lnTo>
                  <a:lnTo>
                    <a:pt x="7847" y="12969"/>
                  </a:lnTo>
                  <a:lnTo>
                    <a:pt x="8099" y="13069"/>
                  </a:lnTo>
                  <a:lnTo>
                    <a:pt x="8352" y="13120"/>
                  </a:lnTo>
                  <a:lnTo>
                    <a:pt x="8579" y="13120"/>
                  </a:lnTo>
                  <a:lnTo>
                    <a:pt x="8579" y="13120"/>
                  </a:lnTo>
                  <a:lnTo>
                    <a:pt x="8780" y="13120"/>
                  </a:lnTo>
                  <a:lnTo>
                    <a:pt x="8957" y="13095"/>
                  </a:lnTo>
                  <a:lnTo>
                    <a:pt x="9134" y="13044"/>
                  </a:lnTo>
                  <a:lnTo>
                    <a:pt x="9285" y="12969"/>
                  </a:lnTo>
                  <a:lnTo>
                    <a:pt x="9436" y="12868"/>
                  </a:lnTo>
                  <a:lnTo>
                    <a:pt x="9588" y="12741"/>
                  </a:lnTo>
                  <a:lnTo>
                    <a:pt x="9714" y="12615"/>
                  </a:lnTo>
                  <a:lnTo>
                    <a:pt x="9840" y="12464"/>
                  </a:lnTo>
                  <a:lnTo>
                    <a:pt x="9966" y="12262"/>
                  </a:lnTo>
                  <a:lnTo>
                    <a:pt x="10067" y="12086"/>
                  </a:lnTo>
                  <a:lnTo>
                    <a:pt x="10143" y="11858"/>
                  </a:lnTo>
                  <a:lnTo>
                    <a:pt x="10219" y="11631"/>
                  </a:lnTo>
                  <a:lnTo>
                    <a:pt x="10294" y="11379"/>
                  </a:lnTo>
                  <a:lnTo>
                    <a:pt x="10319" y="11102"/>
                  </a:lnTo>
                  <a:lnTo>
                    <a:pt x="10370" y="10799"/>
                  </a:lnTo>
                  <a:lnTo>
                    <a:pt x="10370" y="10496"/>
                  </a:lnTo>
                  <a:lnTo>
                    <a:pt x="10370" y="10496"/>
                  </a:lnTo>
                  <a:lnTo>
                    <a:pt x="10420" y="10496"/>
                  </a:lnTo>
                  <a:lnTo>
                    <a:pt x="10420" y="10496"/>
                  </a:lnTo>
                  <a:lnTo>
                    <a:pt x="10900" y="10471"/>
                  </a:lnTo>
                  <a:lnTo>
                    <a:pt x="11354" y="10420"/>
                  </a:lnTo>
                  <a:lnTo>
                    <a:pt x="11732" y="10319"/>
                  </a:lnTo>
                  <a:lnTo>
                    <a:pt x="12086" y="10168"/>
                  </a:lnTo>
                  <a:lnTo>
                    <a:pt x="12388" y="9991"/>
                  </a:lnTo>
                  <a:lnTo>
                    <a:pt x="12641" y="9815"/>
                  </a:lnTo>
                  <a:lnTo>
                    <a:pt x="12817" y="9588"/>
                  </a:lnTo>
                  <a:lnTo>
                    <a:pt x="12969" y="9310"/>
                  </a:lnTo>
                  <a:lnTo>
                    <a:pt x="13044" y="9033"/>
                  </a:lnTo>
                  <a:lnTo>
                    <a:pt x="13069" y="8755"/>
                  </a:lnTo>
                  <a:lnTo>
                    <a:pt x="13044" y="8427"/>
                  </a:lnTo>
                  <a:lnTo>
                    <a:pt x="12969" y="8099"/>
                  </a:lnTo>
                  <a:lnTo>
                    <a:pt x="12842" y="7746"/>
                  </a:lnTo>
                  <a:lnTo>
                    <a:pt x="12641" y="7393"/>
                  </a:lnTo>
                  <a:lnTo>
                    <a:pt x="12363" y="7014"/>
                  </a:lnTo>
                  <a:lnTo>
                    <a:pt x="12035" y="6661"/>
                  </a:lnTo>
                  <a:lnTo>
                    <a:pt x="12035" y="6661"/>
                  </a:lnTo>
                  <a:lnTo>
                    <a:pt x="12388" y="6283"/>
                  </a:lnTo>
                  <a:lnTo>
                    <a:pt x="12666" y="5930"/>
                  </a:lnTo>
                  <a:lnTo>
                    <a:pt x="12868" y="5576"/>
                  </a:lnTo>
                  <a:lnTo>
                    <a:pt x="13019" y="5223"/>
                  </a:lnTo>
                  <a:lnTo>
                    <a:pt x="13120" y="4895"/>
                  </a:lnTo>
                  <a:lnTo>
                    <a:pt x="13145" y="4592"/>
                  </a:lnTo>
                  <a:lnTo>
                    <a:pt x="13120" y="4290"/>
                  </a:lnTo>
                  <a:lnTo>
                    <a:pt x="13044" y="4012"/>
                  </a:lnTo>
                  <a:lnTo>
                    <a:pt x="12918" y="3760"/>
                  </a:lnTo>
                  <a:lnTo>
                    <a:pt x="12716" y="3508"/>
                  </a:lnTo>
                  <a:lnTo>
                    <a:pt x="12489" y="3306"/>
                  </a:lnTo>
                  <a:lnTo>
                    <a:pt x="12186" y="3129"/>
                  </a:lnTo>
                  <a:lnTo>
                    <a:pt x="11833" y="2978"/>
                  </a:lnTo>
                  <a:lnTo>
                    <a:pt x="11455" y="2877"/>
                  </a:lnTo>
                  <a:lnTo>
                    <a:pt x="11001" y="2801"/>
                  </a:lnTo>
                  <a:lnTo>
                    <a:pt x="10496" y="2751"/>
                  </a:lnTo>
                  <a:lnTo>
                    <a:pt x="10496" y="2751"/>
                  </a:lnTo>
                  <a:lnTo>
                    <a:pt x="10496" y="2448"/>
                  </a:lnTo>
                  <a:lnTo>
                    <a:pt x="10471" y="2145"/>
                  </a:lnTo>
                  <a:lnTo>
                    <a:pt x="10446" y="1868"/>
                  </a:lnTo>
                  <a:lnTo>
                    <a:pt x="10395" y="1615"/>
                  </a:lnTo>
                  <a:lnTo>
                    <a:pt x="10319" y="1363"/>
                  </a:lnTo>
                  <a:lnTo>
                    <a:pt x="10219" y="1136"/>
                  </a:lnTo>
                  <a:lnTo>
                    <a:pt x="10143" y="934"/>
                  </a:lnTo>
                  <a:lnTo>
                    <a:pt x="10017" y="757"/>
                  </a:lnTo>
                  <a:lnTo>
                    <a:pt x="9891" y="606"/>
                  </a:lnTo>
                  <a:lnTo>
                    <a:pt x="9764" y="455"/>
                  </a:lnTo>
                  <a:lnTo>
                    <a:pt x="9613" y="329"/>
                  </a:lnTo>
                  <a:lnTo>
                    <a:pt x="9462" y="228"/>
                  </a:lnTo>
                  <a:lnTo>
                    <a:pt x="9285" y="152"/>
                  </a:lnTo>
                  <a:lnTo>
                    <a:pt x="9134" y="102"/>
                  </a:lnTo>
                  <a:lnTo>
                    <a:pt x="8932" y="76"/>
                  </a:lnTo>
                  <a:lnTo>
                    <a:pt x="8755" y="51"/>
                  </a:lnTo>
                  <a:lnTo>
                    <a:pt x="8755" y="51"/>
                  </a:lnTo>
                  <a:lnTo>
                    <a:pt x="8503" y="76"/>
                  </a:lnTo>
                  <a:lnTo>
                    <a:pt x="8276" y="127"/>
                  </a:lnTo>
                  <a:lnTo>
                    <a:pt x="8024" y="202"/>
                  </a:lnTo>
                  <a:lnTo>
                    <a:pt x="7746" y="303"/>
                  </a:lnTo>
                  <a:lnTo>
                    <a:pt x="7494" y="455"/>
                  </a:lnTo>
                  <a:lnTo>
                    <a:pt x="7216" y="631"/>
                  </a:lnTo>
                  <a:lnTo>
                    <a:pt x="6939" y="858"/>
                  </a:lnTo>
                  <a:lnTo>
                    <a:pt x="6661" y="1085"/>
                  </a:lnTo>
                  <a:lnTo>
                    <a:pt x="6661" y="1085"/>
                  </a:lnTo>
                  <a:lnTo>
                    <a:pt x="6384" y="833"/>
                  </a:lnTo>
                  <a:lnTo>
                    <a:pt x="6106" y="606"/>
                  </a:lnTo>
                  <a:lnTo>
                    <a:pt x="5854" y="430"/>
                  </a:lnTo>
                  <a:lnTo>
                    <a:pt x="5576" y="253"/>
                  </a:lnTo>
                  <a:lnTo>
                    <a:pt x="5324" y="152"/>
                  </a:lnTo>
                  <a:lnTo>
                    <a:pt x="5046" y="51"/>
                  </a:lnTo>
                  <a:lnTo>
                    <a:pt x="4819" y="1"/>
                  </a:lnTo>
                  <a:lnTo>
                    <a:pt x="4567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46"/>
            <p:cNvSpPr/>
            <p:nvPr/>
          </p:nvSpPr>
          <p:spPr>
            <a:xfrm>
              <a:off x="1797523" y="929819"/>
              <a:ext cx="66986" cy="67006"/>
            </a:xfrm>
            <a:custGeom>
              <a:avLst/>
              <a:gdLst/>
              <a:ahLst/>
              <a:cxnLst/>
              <a:rect l="l" t="t" r="r" b="b"/>
              <a:pathLst>
                <a:path w="3381" h="3382" extrusionOk="0">
                  <a:moveTo>
                    <a:pt x="1539" y="1"/>
                  </a:moveTo>
                  <a:lnTo>
                    <a:pt x="1362" y="26"/>
                  </a:lnTo>
                  <a:lnTo>
                    <a:pt x="1211" y="77"/>
                  </a:lnTo>
                  <a:lnTo>
                    <a:pt x="1060" y="127"/>
                  </a:lnTo>
                  <a:lnTo>
                    <a:pt x="908" y="203"/>
                  </a:lnTo>
                  <a:lnTo>
                    <a:pt x="757" y="278"/>
                  </a:lnTo>
                  <a:lnTo>
                    <a:pt x="631" y="379"/>
                  </a:lnTo>
                  <a:lnTo>
                    <a:pt x="505" y="480"/>
                  </a:lnTo>
                  <a:lnTo>
                    <a:pt x="404" y="606"/>
                  </a:lnTo>
                  <a:lnTo>
                    <a:pt x="303" y="733"/>
                  </a:lnTo>
                  <a:lnTo>
                    <a:pt x="227" y="859"/>
                  </a:lnTo>
                  <a:lnTo>
                    <a:pt x="151" y="1010"/>
                  </a:lnTo>
                  <a:lnTo>
                    <a:pt x="76" y="1161"/>
                  </a:lnTo>
                  <a:lnTo>
                    <a:pt x="25" y="1338"/>
                  </a:lnTo>
                  <a:lnTo>
                    <a:pt x="0" y="1489"/>
                  </a:lnTo>
                  <a:lnTo>
                    <a:pt x="0" y="1666"/>
                  </a:lnTo>
                  <a:lnTo>
                    <a:pt x="0" y="1843"/>
                  </a:lnTo>
                  <a:lnTo>
                    <a:pt x="25" y="1994"/>
                  </a:lnTo>
                  <a:lnTo>
                    <a:pt x="76" y="2171"/>
                  </a:lnTo>
                  <a:lnTo>
                    <a:pt x="126" y="2322"/>
                  </a:lnTo>
                  <a:lnTo>
                    <a:pt x="177" y="2473"/>
                  </a:lnTo>
                  <a:lnTo>
                    <a:pt x="278" y="2625"/>
                  </a:lnTo>
                  <a:lnTo>
                    <a:pt x="353" y="2751"/>
                  </a:lnTo>
                  <a:lnTo>
                    <a:pt x="479" y="2877"/>
                  </a:lnTo>
                  <a:lnTo>
                    <a:pt x="580" y="2978"/>
                  </a:lnTo>
                  <a:lnTo>
                    <a:pt x="707" y="3079"/>
                  </a:lnTo>
                  <a:lnTo>
                    <a:pt x="858" y="3155"/>
                  </a:lnTo>
                  <a:lnTo>
                    <a:pt x="1009" y="3230"/>
                  </a:lnTo>
                  <a:lnTo>
                    <a:pt x="1161" y="3306"/>
                  </a:lnTo>
                  <a:lnTo>
                    <a:pt x="1312" y="3331"/>
                  </a:lnTo>
                  <a:lnTo>
                    <a:pt x="1489" y="3356"/>
                  </a:lnTo>
                  <a:lnTo>
                    <a:pt x="1665" y="3382"/>
                  </a:lnTo>
                  <a:lnTo>
                    <a:pt x="1817" y="3382"/>
                  </a:lnTo>
                  <a:lnTo>
                    <a:pt x="1993" y="3356"/>
                  </a:lnTo>
                  <a:lnTo>
                    <a:pt x="2170" y="3306"/>
                  </a:lnTo>
                  <a:lnTo>
                    <a:pt x="2321" y="3255"/>
                  </a:lnTo>
                  <a:lnTo>
                    <a:pt x="2473" y="3180"/>
                  </a:lnTo>
                  <a:lnTo>
                    <a:pt x="2599" y="3104"/>
                  </a:lnTo>
                  <a:lnTo>
                    <a:pt x="2725" y="3003"/>
                  </a:lnTo>
                  <a:lnTo>
                    <a:pt x="2851" y="2902"/>
                  </a:lnTo>
                  <a:lnTo>
                    <a:pt x="2977" y="2776"/>
                  </a:lnTo>
                  <a:lnTo>
                    <a:pt x="3078" y="2650"/>
                  </a:lnTo>
                  <a:lnTo>
                    <a:pt x="3154" y="2524"/>
                  </a:lnTo>
                  <a:lnTo>
                    <a:pt x="3229" y="2372"/>
                  </a:lnTo>
                  <a:lnTo>
                    <a:pt x="3280" y="2221"/>
                  </a:lnTo>
                  <a:lnTo>
                    <a:pt x="3330" y="2070"/>
                  </a:lnTo>
                  <a:lnTo>
                    <a:pt x="3356" y="1893"/>
                  </a:lnTo>
                  <a:lnTo>
                    <a:pt x="3381" y="1717"/>
                  </a:lnTo>
                  <a:lnTo>
                    <a:pt x="3356" y="1540"/>
                  </a:lnTo>
                  <a:lnTo>
                    <a:pt x="3330" y="1389"/>
                  </a:lnTo>
                  <a:lnTo>
                    <a:pt x="3305" y="1212"/>
                  </a:lnTo>
                  <a:lnTo>
                    <a:pt x="3255" y="1061"/>
                  </a:lnTo>
                  <a:lnTo>
                    <a:pt x="3179" y="909"/>
                  </a:lnTo>
                  <a:lnTo>
                    <a:pt x="3103" y="783"/>
                  </a:lnTo>
                  <a:lnTo>
                    <a:pt x="3002" y="632"/>
                  </a:lnTo>
                  <a:lnTo>
                    <a:pt x="2901" y="531"/>
                  </a:lnTo>
                  <a:lnTo>
                    <a:pt x="2775" y="405"/>
                  </a:lnTo>
                  <a:lnTo>
                    <a:pt x="2649" y="304"/>
                  </a:lnTo>
                  <a:lnTo>
                    <a:pt x="2523" y="228"/>
                  </a:lnTo>
                  <a:lnTo>
                    <a:pt x="2372" y="152"/>
                  </a:lnTo>
                  <a:lnTo>
                    <a:pt x="2220" y="102"/>
                  </a:lnTo>
                  <a:lnTo>
                    <a:pt x="2044" y="51"/>
                  </a:lnTo>
                  <a:lnTo>
                    <a:pt x="1892" y="26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46"/>
            <p:cNvSpPr/>
            <p:nvPr/>
          </p:nvSpPr>
          <p:spPr>
            <a:xfrm>
              <a:off x="1785515" y="863838"/>
              <a:ext cx="90503" cy="198462"/>
            </a:xfrm>
            <a:custGeom>
              <a:avLst/>
              <a:gdLst/>
              <a:ahLst/>
              <a:cxnLst/>
              <a:rect l="l" t="t" r="r" b="b"/>
              <a:pathLst>
                <a:path w="4568" h="10017" extrusionOk="0">
                  <a:moveTo>
                    <a:pt x="657" y="1"/>
                  </a:moveTo>
                  <a:lnTo>
                    <a:pt x="1" y="253"/>
                  </a:lnTo>
                  <a:lnTo>
                    <a:pt x="3911" y="10017"/>
                  </a:lnTo>
                  <a:lnTo>
                    <a:pt x="4567" y="9764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46"/>
            <p:cNvSpPr/>
            <p:nvPr/>
          </p:nvSpPr>
          <p:spPr>
            <a:xfrm>
              <a:off x="1785515" y="863838"/>
              <a:ext cx="90503" cy="198462"/>
            </a:xfrm>
            <a:custGeom>
              <a:avLst/>
              <a:gdLst/>
              <a:ahLst/>
              <a:cxnLst/>
              <a:rect l="l" t="t" r="r" b="b"/>
              <a:pathLst>
                <a:path w="4568" h="10017" fill="none" extrusionOk="0">
                  <a:moveTo>
                    <a:pt x="3911" y="10017"/>
                  </a:moveTo>
                  <a:lnTo>
                    <a:pt x="1" y="253"/>
                  </a:lnTo>
                  <a:lnTo>
                    <a:pt x="657" y="1"/>
                  </a:lnTo>
                  <a:lnTo>
                    <a:pt x="4567" y="9764"/>
                  </a:lnTo>
                  <a:lnTo>
                    <a:pt x="3911" y="10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46"/>
            <p:cNvSpPr/>
            <p:nvPr/>
          </p:nvSpPr>
          <p:spPr>
            <a:xfrm>
              <a:off x="1853498" y="1041809"/>
              <a:ext cx="28510" cy="28510"/>
            </a:xfrm>
            <a:custGeom>
              <a:avLst/>
              <a:gdLst/>
              <a:ahLst/>
              <a:cxnLst/>
              <a:rect l="l" t="t" r="r" b="b"/>
              <a:pathLst>
                <a:path w="1439" h="1439" extrusionOk="0">
                  <a:moveTo>
                    <a:pt x="581" y="0"/>
                  </a:moveTo>
                  <a:lnTo>
                    <a:pt x="430" y="51"/>
                  </a:lnTo>
                  <a:lnTo>
                    <a:pt x="304" y="126"/>
                  </a:lnTo>
                  <a:lnTo>
                    <a:pt x="203" y="202"/>
                  </a:lnTo>
                  <a:lnTo>
                    <a:pt x="127" y="303"/>
                  </a:lnTo>
                  <a:lnTo>
                    <a:pt x="51" y="429"/>
                  </a:lnTo>
                  <a:lnTo>
                    <a:pt x="1" y="555"/>
                  </a:lnTo>
                  <a:lnTo>
                    <a:pt x="1" y="707"/>
                  </a:lnTo>
                  <a:lnTo>
                    <a:pt x="1" y="858"/>
                  </a:lnTo>
                  <a:lnTo>
                    <a:pt x="51" y="984"/>
                  </a:lnTo>
                  <a:lnTo>
                    <a:pt x="102" y="1110"/>
                  </a:lnTo>
                  <a:lnTo>
                    <a:pt x="203" y="1211"/>
                  </a:lnTo>
                  <a:lnTo>
                    <a:pt x="304" y="1312"/>
                  </a:lnTo>
                  <a:lnTo>
                    <a:pt x="430" y="1388"/>
                  </a:lnTo>
                  <a:lnTo>
                    <a:pt x="556" y="1413"/>
                  </a:lnTo>
                  <a:lnTo>
                    <a:pt x="707" y="1438"/>
                  </a:lnTo>
                  <a:lnTo>
                    <a:pt x="833" y="1438"/>
                  </a:lnTo>
                  <a:lnTo>
                    <a:pt x="985" y="1388"/>
                  </a:lnTo>
                  <a:lnTo>
                    <a:pt x="1111" y="1312"/>
                  </a:lnTo>
                  <a:lnTo>
                    <a:pt x="1212" y="1237"/>
                  </a:lnTo>
                  <a:lnTo>
                    <a:pt x="1288" y="1136"/>
                  </a:lnTo>
                  <a:lnTo>
                    <a:pt x="1363" y="1009"/>
                  </a:lnTo>
                  <a:lnTo>
                    <a:pt x="1414" y="883"/>
                  </a:lnTo>
                  <a:lnTo>
                    <a:pt x="1439" y="732"/>
                  </a:lnTo>
                  <a:lnTo>
                    <a:pt x="1414" y="581"/>
                  </a:lnTo>
                  <a:lnTo>
                    <a:pt x="1388" y="454"/>
                  </a:lnTo>
                  <a:lnTo>
                    <a:pt x="1313" y="328"/>
                  </a:lnTo>
                  <a:lnTo>
                    <a:pt x="1237" y="227"/>
                  </a:lnTo>
                  <a:lnTo>
                    <a:pt x="1111" y="126"/>
                  </a:lnTo>
                  <a:lnTo>
                    <a:pt x="1010" y="51"/>
                  </a:lnTo>
                  <a:lnTo>
                    <a:pt x="859" y="26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46"/>
            <p:cNvSpPr/>
            <p:nvPr/>
          </p:nvSpPr>
          <p:spPr>
            <a:xfrm>
              <a:off x="1853498" y="1041809"/>
              <a:ext cx="28510" cy="28510"/>
            </a:xfrm>
            <a:custGeom>
              <a:avLst/>
              <a:gdLst/>
              <a:ahLst/>
              <a:cxnLst/>
              <a:rect l="l" t="t" r="r" b="b"/>
              <a:pathLst>
                <a:path w="1439" h="1439" fill="none" extrusionOk="0">
                  <a:moveTo>
                    <a:pt x="1439" y="732"/>
                  </a:moveTo>
                  <a:lnTo>
                    <a:pt x="1439" y="732"/>
                  </a:lnTo>
                  <a:lnTo>
                    <a:pt x="1414" y="883"/>
                  </a:lnTo>
                  <a:lnTo>
                    <a:pt x="1363" y="1009"/>
                  </a:lnTo>
                  <a:lnTo>
                    <a:pt x="1288" y="1136"/>
                  </a:lnTo>
                  <a:lnTo>
                    <a:pt x="1212" y="1237"/>
                  </a:lnTo>
                  <a:lnTo>
                    <a:pt x="1111" y="1312"/>
                  </a:lnTo>
                  <a:lnTo>
                    <a:pt x="985" y="1388"/>
                  </a:lnTo>
                  <a:lnTo>
                    <a:pt x="833" y="1438"/>
                  </a:lnTo>
                  <a:lnTo>
                    <a:pt x="707" y="1438"/>
                  </a:lnTo>
                  <a:lnTo>
                    <a:pt x="707" y="1438"/>
                  </a:lnTo>
                  <a:lnTo>
                    <a:pt x="556" y="1413"/>
                  </a:lnTo>
                  <a:lnTo>
                    <a:pt x="430" y="1388"/>
                  </a:lnTo>
                  <a:lnTo>
                    <a:pt x="304" y="1312"/>
                  </a:lnTo>
                  <a:lnTo>
                    <a:pt x="203" y="1211"/>
                  </a:lnTo>
                  <a:lnTo>
                    <a:pt x="102" y="1110"/>
                  </a:lnTo>
                  <a:lnTo>
                    <a:pt x="51" y="984"/>
                  </a:lnTo>
                  <a:lnTo>
                    <a:pt x="1" y="858"/>
                  </a:lnTo>
                  <a:lnTo>
                    <a:pt x="1" y="707"/>
                  </a:lnTo>
                  <a:lnTo>
                    <a:pt x="1" y="707"/>
                  </a:lnTo>
                  <a:lnTo>
                    <a:pt x="1" y="555"/>
                  </a:lnTo>
                  <a:lnTo>
                    <a:pt x="51" y="429"/>
                  </a:lnTo>
                  <a:lnTo>
                    <a:pt x="127" y="303"/>
                  </a:lnTo>
                  <a:lnTo>
                    <a:pt x="203" y="202"/>
                  </a:lnTo>
                  <a:lnTo>
                    <a:pt x="304" y="126"/>
                  </a:lnTo>
                  <a:lnTo>
                    <a:pt x="430" y="51"/>
                  </a:lnTo>
                  <a:lnTo>
                    <a:pt x="581" y="0"/>
                  </a:lnTo>
                  <a:lnTo>
                    <a:pt x="732" y="0"/>
                  </a:lnTo>
                  <a:lnTo>
                    <a:pt x="732" y="0"/>
                  </a:lnTo>
                  <a:lnTo>
                    <a:pt x="859" y="26"/>
                  </a:lnTo>
                  <a:lnTo>
                    <a:pt x="1010" y="51"/>
                  </a:lnTo>
                  <a:lnTo>
                    <a:pt x="1111" y="126"/>
                  </a:lnTo>
                  <a:lnTo>
                    <a:pt x="1237" y="227"/>
                  </a:lnTo>
                  <a:lnTo>
                    <a:pt x="1313" y="328"/>
                  </a:lnTo>
                  <a:lnTo>
                    <a:pt x="1388" y="454"/>
                  </a:lnTo>
                  <a:lnTo>
                    <a:pt x="1414" y="581"/>
                  </a:lnTo>
                  <a:lnTo>
                    <a:pt x="1439" y="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46"/>
            <p:cNvSpPr/>
            <p:nvPr/>
          </p:nvSpPr>
          <p:spPr>
            <a:xfrm>
              <a:off x="1780027" y="856349"/>
              <a:ext cx="28510" cy="28510"/>
            </a:xfrm>
            <a:custGeom>
              <a:avLst/>
              <a:gdLst/>
              <a:ahLst/>
              <a:cxnLst/>
              <a:rect l="l" t="t" r="r" b="b"/>
              <a:pathLst>
                <a:path w="1439" h="1439" extrusionOk="0">
                  <a:moveTo>
                    <a:pt x="732" y="0"/>
                  </a:moveTo>
                  <a:lnTo>
                    <a:pt x="580" y="25"/>
                  </a:lnTo>
                  <a:lnTo>
                    <a:pt x="454" y="51"/>
                  </a:lnTo>
                  <a:lnTo>
                    <a:pt x="328" y="126"/>
                  </a:lnTo>
                  <a:lnTo>
                    <a:pt x="227" y="202"/>
                  </a:lnTo>
                  <a:lnTo>
                    <a:pt x="126" y="303"/>
                  </a:lnTo>
                  <a:lnTo>
                    <a:pt x="51" y="429"/>
                  </a:lnTo>
                  <a:lnTo>
                    <a:pt x="25" y="555"/>
                  </a:lnTo>
                  <a:lnTo>
                    <a:pt x="0" y="707"/>
                  </a:lnTo>
                  <a:lnTo>
                    <a:pt x="0" y="858"/>
                  </a:lnTo>
                  <a:lnTo>
                    <a:pt x="51" y="984"/>
                  </a:lnTo>
                  <a:lnTo>
                    <a:pt x="101" y="1110"/>
                  </a:lnTo>
                  <a:lnTo>
                    <a:pt x="202" y="1211"/>
                  </a:lnTo>
                  <a:lnTo>
                    <a:pt x="303" y="1312"/>
                  </a:lnTo>
                  <a:lnTo>
                    <a:pt x="429" y="1388"/>
                  </a:lnTo>
                  <a:lnTo>
                    <a:pt x="555" y="1438"/>
                  </a:lnTo>
                  <a:lnTo>
                    <a:pt x="858" y="1438"/>
                  </a:lnTo>
                  <a:lnTo>
                    <a:pt x="984" y="1388"/>
                  </a:lnTo>
                  <a:lnTo>
                    <a:pt x="1110" y="1337"/>
                  </a:lnTo>
                  <a:lnTo>
                    <a:pt x="1211" y="1236"/>
                  </a:lnTo>
                  <a:lnTo>
                    <a:pt x="1312" y="1135"/>
                  </a:lnTo>
                  <a:lnTo>
                    <a:pt x="1388" y="1009"/>
                  </a:lnTo>
                  <a:lnTo>
                    <a:pt x="1413" y="883"/>
                  </a:lnTo>
                  <a:lnTo>
                    <a:pt x="1438" y="732"/>
                  </a:lnTo>
                  <a:lnTo>
                    <a:pt x="1413" y="580"/>
                  </a:lnTo>
                  <a:lnTo>
                    <a:pt x="1388" y="454"/>
                  </a:lnTo>
                  <a:lnTo>
                    <a:pt x="1312" y="328"/>
                  </a:lnTo>
                  <a:lnTo>
                    <a:pt x="1236" y="227"/>
                  </a:lnTo>
                  <a:lnTo>
                    <a:pt x="1135" y="126"/>
                  </a:lnTo>
                  <a:lnTo>
                    <a:pt x="1009" y="51"/>
                  </a:lnTo>
                  <a:lnTo>
                    <a:pt x="883" y="25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46"/>
            <p:cNvSpPr/>
            <p:nvPr/>
          </p:nvSpPr>
          <p:spPr>
            <a:xfrm>
              <a:off x="1780027" y="856349"/>
              <a:ext cx="28510" cy="28510"/>
            </a:xfrm>
            <a:custGeom>
              <a:avLst/>
              <a:gdLst/>
              <a:ahLst/>
              <a:cxnLst/>
              <a:rect l="l" t="t" r="r" b="b"/>
              <a:pathLst>
                <a:path w="1439" h="1439" fill="none" extrusionOk="0">
                  <a:moveTo>
                    <a:pt x="1438" y="732"/>
                  </a:moveTo>
                  <a:lnTo>
                    <a:pt x="1438" y="732"/>
                  </a:lnTo>
                  <a:lnTo>
                    <a:pt x="1413" y="883"/>
                  </a:lnTo>
                  <a:lnTo>
                    <a:pt x="1388" y="1009"/>
                  </a:lnTo>
                  <a:lnTo>
                    <a:pt x="1312" y="1135"/>
                  </a:lnTo>
                  <a:lnTo>
                    <a:pt x="1211" y="1236"/>
                  </a:lnTo>
                  <a:lnTo>
                    <a:pt x="1110" y="1337"/>
                  </a:lnTo>
                  <a:lnTo>
                    <a:pt x="984" y="1388"/>
                  </a:lnTo>
                  <a:lnTo>
                    <a:pt x="858" y="1438"/>
                  </a:lnTo>
                  <a:lnTo>
                    <a:pt x="706" y="1438"/>
                  </a:lnTo>
                  <a:lnTo>
                    <a:pt x="706" y="1438"/>
                  </a:lnTo>
                  <a:lnTo>
                    <a:pt x="555" y="1438"/>
                  </a:lnTo>
                  <a:lnTo>
                    <a:pt x="429" y="1388"/>
                  </a:lnTo>
                  <a:lnTo>
                    <a:pt x="303" y="1312"/>
                  </a:lnTo>
                  <a:lnTo>
                    <a:pt x="202" y="1211"/>
                  </a:lnTo>
                  <a:lnTo>
                    <a:pt x="101" y="1110"/>
                  </a:lnTo>
                  <a:lnTo>
                    <a:pt x="51" y="984"/>
                  </a:lnTo>
                  <a:lnTo>
                    <a:pt x="0" y="858"/>
                  </a:lnTo>
                  <a:lnTo>
                    <a:pt x="0" y="707"/>
                  </a:lnTo>
                  <a:lnTo>
                    <a:pt x="0" y="707"/>
                  </a:lnTo>
                  <a:lnTo>
                    <a:pt x="25" y="555"/>
                  </a:lnTo>
                  <a:lnTo>
                    <a:pt x="51" y="429"/>
                  </a:lnTo>
                  <a:lnTo>
                    <a:pt x="126" y="303"/>
                  </a:lnTo>
                  <a:lnTo>
                    <a:pt x="227" y="202"/>
                  </a:lnTo>
                  <a:lnTo>
                    <a:pt x="328" y="126"/>
                  </a:lnTo>
                  <a:lnTo>
                    <a:pt x="454" y="51"/>
                  </a:lnTo>
                  <a:lnTo>
                    <a:pt x="580" y="25"/>
                  </a:lnTo>
                  <a:lnTo>
                    <a:pt x="732" y="0"/>
                  </a:lnTo>
                  <a:lnTo>
                    <a:pt x="732" y="0"/>
                  </a:lnTo>
                  <a:lnTo>
                    <a:pt x="883" y="25"/>
                  </a:lnTo>
                  <a:lnTo>
                    <a:pt x="1009" y="51"/>
                  </a:lnTo>
                  <a:lnTo>
                    <a:pt x="1135" y="126"/>
                  </a:lnTo>
                  <a:lnTo>
                    <a:pt x="1236" y="227"/>
                  </a:lnTo>
                  <a:lnTo>
                    <a:pt x="1312" y="328"/>
                  </a:lnTo>
                  <a:lnTo>
                    <a:pt x="1388" y="454"/>
                  </a:lnTo>
                  <a:lnTo>
                    <a:pt x="1413" y="580"/>
                  </a:lnTo>
                  <a:lnTo>
                    <a:pt x="1438" y="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46"/>
            <p:cNvSpPr/>
            <p:nvPr/>
          </p:nvSpPr>
          <p:spPr>
            <a:xfrm>
              <a:off x="1782523" y="864849"/>
              <a:ext cx="96487" cy="196461"/>
            </a:xfrm>
            <a:custGeom>
              <a:avLst/>
              <a:gdLst/>
              <a:ahLst/>
              <a:cxnLst/>
              <a:rect l="l" t="t" r="r" b="b"/>
              <a:pathLst>
                <a:path w="4870" h="9916" extrusionOk="0">
                  <a:moveTo>
                    <a:pt x="4239" y="0"/>
                  </a:moveTo>
                  <a:lnTo>
                    <a:pt x="0" y="9638"/>
                  </a:lnTo>
                  <a:lnTo>
                    <a:pt x="656" y="9915"/>
                  </a:lnTo>
                  <a:lnTo>
                    <a:pt x="4870" y="278"/>
                  </a:lnTo>
                  <a:lnTo>
                    <a:pt x="42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46"/>
            <p:cNvSpPr/>
            <p:nvPr/>
          </p:nvSpPr>
          <p:spPr>
            <a:xfrm>
              <a:off x="1777015" y="1040303"/>
              <a:ext cx="28510" cy="29006"/>
            </a:xfrm>
            <a:custGeom>
              <a:avLst/>
              <a:gdLst/>
              <a:ahLst/>
              <a:cxnLst/>
              <a:rect l="l" t="t" r="r" b="b"/>
              <a:pathLst>
                <a:path w="1439" h="1464" extrusionOk="0">
                  <a:moveTo>
                    <a:pt x="732" y="1"/>
                  </a:moveTo>
                  <a:lnTo>
                    <a:pt x="581" y="26"/>
                  </a:lnTo>
                  <a:lnTo>
                    <a:pt x="455" y="51"/>
                  </a:lnTo>
                  <a:lnTo>
                    <a:pt x="329" y="127"/>
                  </a:lnTo>
                  <a:lnTo>
                    <a:pt x="203" y="202"/>
                  </a:lnTo>
                  <a:lnTo>
                    <a:pt x="127" y="329"/>
                  </a:lnTo>
                  <a:lnTo>
                    <a:pt x="51" y="430"/>
                  </a:lnTo>
                  <a:lnTo>
                    <a:pt x="1" y="581"/>
                  </a:lnTo>
                  <a:lnTo>
                    <a:pt x="1" y="732"/>
                  </a:lnTo>
                  <a:lnTo>
                    <a:pt x="1" y="858"/>
                  </a:lnTo>
                  <a:lnTo>
                    <a:pt x="51" y="1010"/>
                  </a:lnTo>
                  <a:lnTo>
                    <a:pt x="102" y="1136"/>
                  </a:lnTo>
                  <a:lnTo>
                    <a:pt x="203" y="1237"/>
                  </a:lnTo>
                  <a:lnTo>
                    <a:pt x="303" y="1313"/>
                  </a:lnTo>
                  <a:lnTo>
                    <a:pt x="430" y="1388"/>
                  </a:lnTo>
                  <a:lnTo>
                    <a:pt x="556" y="1439"/>
                  </a:lnTo>
                  <a:lnTo>
                    <a:pt x="707" y="1464"/>
                  </a:lnTo>
                  <a:lnTo>
                    <a:pt x="858" y="1439"/>
                  </a:lnTo>
                  <a:lnTo>
                    <a:pt x="985" y="1388"/>
                  </a:lnTo>
                  <a:lnTo>
                    <a:pt x="1111" y="1338"/>
                  </a:lnTo>
                  <a:lnTo>
                    <a:pt x="1212" y="1262"/>
                  </a:lnTo>
                  <a:lnTo>
                    <a:pt x="1313" y="1136"/>
                  </a:lnTo>
                  <a:lnTo>
                    <a:pt x="1363" y="1035"/>
                  </a:lnTo>
                  <a:lnTo>
                    <a:pt x="1414" y="884"/>
                  </a:lnTo>
                  <a:lnTo>
                    <a:pt x="1439" y="732"/>
                  </a:lnTo>
                  <a:lnTo>
                    <a:pt x="1414" y="606"/>
                  </a:lnTo>
                  <a:lnTo>
                    <a:pt x="1388" y="455"/>
                  </a:lnTo>
                  <a:lnTo>
                    <a:pt x="1313" y="329"/>
                  </a:lnTo>
                  <a:lnTo>
                    <a:pt x="1237" y="228"/>
                  </a:lnTo>
                  <a:lnTo>
                    <a:pt x="1136" y="152"/>
                  </a:lnTo>
                  <a:lnTo>
                    <a:pt x="1010" y="76"/>
                  </a:lnTo>
                  <a:lnTo>
                    <a:pt x="884" y="26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46"/>
            <p:cNvSpPr/>
            <p:nvPr/>
          </p:nvSpPr>
          <p:spPr>
            <a:xfrm>
              <a:off x="1856510" y="857835"/>
              <a:ext cx="28510" cy="28510"/>
            </a:xfrm>
            <a:custGeom>
              <a:avLst/>
              <a:gdLst/>
              <a:ahLst/>
              <a:cxnLst/>
              <a:rect l="l" t="t" r="r" b="b"/>
              <a:pathLst>
                <a:path w="1439" h="1439" extrusionOk="0">
                  <a:moveTo>
                    <a:pt x="580" y="1"/>
                  </a:moveTo>
                  <a:lnTo>
                    <a:pt x="429" y="51"/>
                  </a:lnTo>
                  <a:lnTo>
                    <a:pt x="328" y="102"/>
                  </a:lnTo>
                  <a:lnTo>
                    <a:pt x="202" y="203"/>
                  </a:lnTo>
                  <a:lnTo>
                    <a:pt x="126" y="304"/>
                  </a:lnTo>
                  <a:lnTo>
                    <a:pt x="51" y="430"/>
                  </a:lnTo>
                  <a:lnTo>
                    <a:pt x="0" y="556"/>
                  </a:lnTo>
                  <a:lnTo>
                    <a:pt x="0" y="707"/>
                  </a:lnTo>
                  <a:lnTo>
                    <a:pt x="0" y="833"/>
                  </a:lnTo>
                  <a:lnTo>
                    <a:pt x="51" y="985"/>
                  </a:lnTo>
                  <a:lnTo>
                    <a:pt x="101" y="1111"/>
                  </a:lnTo>
                  <a:lnTo>
                    <a:pt x="202" y="1212"/>
                  </a:lnTo>
                  <a:lnTo>
                    <a:pt x="303" y="1313"/>
                  </a:lnTo>
                  <a:lnTo>
                    <a:pt x="429" y="1363"/>
                  </a:lnTo>
                  <a:lnTo>
                    <a:pt x="555" y="1414"/>
                  </a:lnTo>
                  <a:lnTo>
                    <a:pt x="707" y="1439"/>
                  </a:lnTo>
                  <a:lnTo>
                    <a:pt x="833" y="1414"/>
                  </a:lnTo>
                  <a:lnTo>
                    <a:pt x="984" y="1388"/>
                  </a:lnTo>
                  <a:lnTo>
                    <a:pt x="1110" y="1313"/>
                  </a:lnTo>
                  <a:lnTo>
                    <a:pt x="1211" y="1237"/>
                  </a:lnTo>
                  <a:lnTo>
                    <a:pt x="1312" y="1111"/>
                  </a:lnTo>
                  <a:lnTo>
                    <a:pt x="1363" y="1010"/>
                  </a:lnTo>
                  <a:lnTo>
                    <a:pt x="1413" y="859"/>
                  </a:lnTo>
                  <a:lnTo>
                    <a:pt x="1438" y="733"/>
                  </a:lnTo>
                  <a:lnTo>
                    <a:pt x="1413" y="581"/>
                  </a:lnTo>
                  <a:lnTo>
                    <a:pt x="1388" y="430"/>
                  </a:lnTo>
                  <a:lnTo>
                    <a:pt x="1312" y="329"/>
                  </a:lnTo>
                  <a:lnTo>
                    <a:pt x="1236" y="203"/>
                  </a:lnTo>
                  <a:lnTo>
                    <a:pt x="1110" y="127"/>
                  </a:lnTo>
                  <a:lnTo>
                    <a:pt x="1009" y="51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46"/>
            <p:cNvSpPr/>
            <p:nvPr/>
          </p:nvSpPr>
          <p:spPr>
            <a:xfrm>
              <a:off x="1856510" y="857835"/>
              <a:ext cx="28510" cy="28510"/>
            </a:xfrm>
            <a:custGeom>
              <a:avLst/>
              <a:gdLst/>
              <a:ahLst/>
              <a:cxnLst/>
              <a:rect l="l" t="t" r="r" b="b"/>
              <a:pathLst>
                <a:path w="1439" h="1439" fill="none" extrusionOk="0">
                  <a:moveTo>
                    <a:pt x="0" y="707"/>
                  </a:moveTo>
                  <a:lnTo>
                    <a:pt x="0" y="707"/>
                  </a:lnTo>
                  <a:lnTo>
                    <a:pt x="0" y="833"/>
                  </a:lnTo>
                  <a:lnTo>
                    <a:pt x="51" y="985"/>
                  </a:lnTo>
                  <a:lnTo>
                    <a:pt x="101" y="1111"/>
                  </a:lnTo>
                  <a:lnTo>
                    <a:pt x="202" y="1212"/>
                  </a:lnTo>
                  <a:lnTo>
                    <a:pt x="303" y="1313"/>
                  </a:lnTo>
                  <a:lnTo>
                    <a:pt x="429" y="1363"/>
                  </a:lnTo>
                  <a:lnTo>
                    <a:pt x="555" y="1414"/>
                  </a:lnTo>
                  <a:lnTo>
                    <a:pt x="707" y="1439"/>
                  </a:lnTo>
                  <a:lnTo>
                    <a:pt x="707" y="1439"/>
                  </a:lnTo>
                  <a:lnTo>
                    <a:pt x="833" y="1414"/>
                  </a:lnTo>
                  <a:lnTo>
                    <a:pt x="984" y="1388"/>
                  </a:lnTo>
                  <a:lnTo>
                    <a:pt x="1110" y="1313"/>
                  </a:lnTo>
                  <a:lnTo>
                    <a:pt x="1211" y="1237"/>
                  </a:lnTo>
                  <a:lnTo>
                    <a:pt x="1312" y="1111"/>
                  </a:lnTo>
                  <a:lnTo>
                    <a:pt x="1363" y="1010"/>
                  </a:lnTo>
                  <a:lnTo>
                    <a:pt x="1413" y="859"/>
                  </a:lnTo>
                  <a:lnTo>
                    <a:pt x="1438" y="733"/>
                  </a:lnTo>
                  <a:lnTo>
                    <a:pt x="1438" y="733"/>
                  </a:lnTo>
                  <a:lnTo>
                    <a:pt x="1413" y="581"/>
                  </a:lnTo>
                  <a:lnTo>
                    <a:pt x="1388" y="430"/>
                  </a:lnTo>
                  <a:lnTo>
                    <a:pt x="1312" y="329"/>
                  </a:lnTo>
                  <a:lnTo>
                    <a:pt x="1236" y="203"/>
                  </a:lnTo>
                  <a:lnTo>
                    <a:pt x="1110" y="127"/>
                  </a:lnTo>
                  <a:lnTo>
                    <a:pt x="1009" y="51"/>
                  </a:lnTo>
                  <a:lnTo>
                    <a:pt x="858" y="1"/>
                  </a:lnTo>
                  <a:lnTo>
                    <a:pt x="732" y="1"/>
                  </a:lnTo>
                  <a:lnTo>
                    <a:pt x="732" y="1"/>
                  </a:lnTo>
                  <a:lnTo>
                    <a:pt x="580" y="1"/>
                  </a:lnTo>
                  <a:lnTo>
                    <a:pt x="429" y="51"/>
                  </a:lnTo>
                  <a:lnTo>
                    <a:pt x="328" y="102"/>
                  </a:lnTo>
                  <a:lnTo>
                    <a:pt x="202" y="203"/>
                  </a:lnTo>
                  <a:lnTo>
                    <a:pt x="126" y="304"/>
                  </a:lnTo>
                  <a:lnTo>
                    <a:pt x="51" y="430"/>
                  </a:lnTo>
                  <a:lnTo>
                    <a:pt x="0" y="556"/>
                  </a:lnTo>
                  <a:lnTo>
                    <a:pt x="0" y="7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46"/>
            <p:cNvSpPr/>
            <p:nvPr/>
          </p:nvSpPr>
          <p:spPr>
            <a:xfrm>
              <a:off x="1731026" y="918327"/>
              <a:ext cx="198957" cy="89988"/>
            </a:xfrm>
            <a:custGeom>
              <a:avLst/>
              <a:gdLst/>
              <a:ahLst/>
              <a:cxnLst/>
              <a:rect l="l" t="t" r="r" b="b"/>
              <a:pathLst>
                <a:path w="10042" h="4542" extrusionOk="0">
                  <a:moveTo>
                    <a:pt x="9790" y="1"/>
                  </a:moveTo>
                  <a:lnTo>
                    <a:pt x="1" y="3886"/>
                  </a:lnTo>
                  <a:lnTo>
                    <a:pt x="278" y="4542"/>
                  </a:lnTo>
                  <a:lnTo>
                    <a:pt x="10042" y="657"/>
                  </a:lnTo>
                  <a:lnTo>
                    <a:pt x="9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46"/>
            <p:cNvSpPr/>
            <p:nvPr/>
          </p:nvSpPr>
          <p:spPr>
            <a:xfrm>
              <a:off x="1909493" y="912324"/>
              <a:ext cx="28510" cy="28510"/>
            </a:xfrm>
            <a:custGeom>
              <a:avLst/>
              <a:gdLst/>
              <a:ahLst/>
              <a:cxnLst/>
              <a:rect l="l" t="t" r="r" b="b"/>
              <a:pathLst>
                <a:path w="1439" h="1439" extrusionOk="0">
                  <a:moveTo>
                    <a:pt x="732" y="1"/>
                  </a:moveTo>
                  <a:lnTo>
                    <a:pt x="581" y="26"/>
                  </a:lnTo>
                  <a:lnTo>
                    <a:pt x="455" y="51"/>
                  </a:lnTo>
                  <a:lnTo>
                    <a:pt x="329" y="127"/>
                  </a:lnTo>
                  <a:lnTo>
                    <a:pt x="202" y="203"/>
                  </a:lnTo>
                  <a:lnTo>
                    <a:pt x="127" y="304"/>
                  </a:lnTo>
                  <a:lnTo>
                    <a:pt x="51" y="430"/>
                  </a:lnTo>
                  <a:lnTo>
                    <a:pt x="1" y="581"/>
                  </a:lnTo>
                  <a:lnTo>
                    <a:pt x="1" y="707"/>
                  </a:lnTo>
                  <a:lnTo>
                    <a:pt x="1" y="859"/>
                  </a:lnTo>
                  <a:lnTo>
                    <a:pt x="51" y="985"/>
                  </a:lnTo>
                  <a:lnTo>
                    <a:pt x="101" y="1111"/>
                  </a:lnTo>
                  <a:lnTo>
                    <a:pt x="202" y="1237"/>
                  </a:lnTo>
                  <a:lnTo>
                    <a:pt x="303" y="1313"/>
                  </a:lnTo>
                  <a:lnTo>
                    <a:pt x="429" y="1388"/>
                  </a:lnTo>
                  <a:lnTo>
                    <a:pt x="556" y="1439"/>
                  </a:lnTo>
                  <a:lnTo>
                    <a:pt x="833" y="1439"/>
                  </a:lnTo>
                  <a:lnTo>
                    <a:pt x="984" y="1388"/>
                  </a:lnTo>
                  <a:lnTo>
                    <a:pt x="1111" y="1338"/>
                  </a:lnTo>
                  <a:lnTo>
                    <a:pt x="1212" y="1237"/>
                  </a:lnTo>
                  <a:lnTo>
                    <a:pt x="1312" y="1136"/>
                  </a:lnTo>
                  <a:lnTo>
                    <a:pt x="1363" y="1010"/>
                  </a:lnTo>
                  <a:lnTo>
                    <a:pt x="1413" y="884"/>
                  </a:lnTo>
                  <a:lnTo>
                    <a:pt x="1439" y="733"/>
                  </a:lnTo>
                  <a:lnTo>
                    <a:pt x="1413" y="581"/>
                  </a:lnTo>
                  <a:lnTo>
                    <a:pt x="1388" y="455"/>
                  </a:lnTo>
                  <a:lnTo>
                    <a:pt x="1312" y="329"/>
                  </a:lnTo>
                  <a:lnTo>
                    <a:pt x="1237" y="228"/>
                  </a:lnTo>
                  <a:lnTo>
                    <a:pt x="1136" y="127"/>
                  </a:lnTo>
                  <a:lnTo>
                    <a:pt x="1010" y="77"/>
                  </a:lnTo>
                  <a:lnTo>
                    <a:pt x="858" y="26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46"/>
            <p:cNvSpPr/>
            <p:nvPr/>
          </p:nvSpPr>
          <p:spPr>
            <a:xfrm>
              <a:off x="1909493" y="912324"/>
              <a:ext cx="28510" cy="28510"/>
            </a:xfrm>
            <a:custGeom>
              <a:avLst/>
              <a:gdLst/>
              <a:ahLst/>
              <a:cxnLst/>
              <a:rect l="l" t="t" r="r" b="b"/>
              <a:pathLst>
                <a:path w="1439" h="1439" fill="none" extrusionOk="0">
                  <a:moveTo>
                    <a:pt x="732" y="1"/>
                  </a:moveTo>
                  <a:lnTo>
                    <a:pt x="732" y="1"/>
                  </a:lnTo>
                  <a:lnTo>
                    <a:pt x="858" y="26"/>
                  </a:lnTo>
                  <a:lnTo>
                    <a:pt x="1010" y="77"/>
                  </a:lnTo>
                  <a:lnTo>
                    <a:pt x="1136" y="127"/>
                  </a:lnTo>
                  <a:lnTo>
                    <a:pt x="1237" y="228"/>
                  </a:lnTo>
                  <a:lnTo>
                    <a:pt x="1312" y="329"/>
                  </a:lnTo>
                  <a:lnTo>
                    <a:pt x="1388" y="455"/>
                  </a:lnTo>
                  <a:lnTo>
                    <a:pt x="1413" y="581"/>
                  </a:lnTo>
                  <a:lnTo>
                    <a:pt x="1439" y="733"/>
                  </a:lnTo>
                  <a:lnTo>
                    <a:pt x="1439" y="733"/>
                  </a:lnTo>
                  <a:lnTo>
                    <a:pt x="1413" y="884"/>
                  </a:lnTo>
                  <a:lnTo>
                    <a:pt x="1363" y="1010"/>
                  </a:lnTo>
                  <a:lnTo>
                    <a:pt x="1312" y="1136"/>
                  </a:lnTo>
                  <a:lnTo>
                    <a:pt x="1212" y="1237"/>
                  </a:lnTo>
                  <a:lnTo>
                    <a:pt x="1111" y="1338"/>
                  </a:lnTo>
                  <a:lnTo>
                    <a:pt x="984" y="1388"/>
                  </a:lnTo>
                  <a:lnTo>
                    <a:pt x="833" y="1439"/>
                  </a:lnTo>
                  <a:lnTo>
                    <a:pt x="707" y="1439"/>
                  </a:lnTo>
                  <a:lnTo>
                    <a:pt x="707" y="1439"/>
                  </a:lnTo>
                  <a:lnTo>
                    <a:pt x="556" y="1439"/>
                  </a:lnTo>
                  <a:lnTo>
                    <a:pt x="429" y="1388"/>
                  </a:lnTo>
                  <a:lnTo>
                    <a:pt x="303" y="1313"/>
                  </a:lnTo>
                  <a:lnTo>
                    <a:pt x="202" y="1237"/>
                  </a:lnTo>
                  <a:lnTo>
                    <a:pt x="101" y="1111"/>
                  </a:lnTo>
                  <a:lnTo>
                    <a:pt x="51" y="985"/>
                  </a:lnTo>
                  <a:lnTo>
                    <a:pt x="1" y="859"/>
                  </a:lnTo>
                  <a:lnTo>
                    <a:pt x="1" y="707"/>
                  </a:lnTo>
                  <a:lnTo>
                    <a:pt x="1" y="707"/>
                  </a:lnTo>
                  <a:lnTo>
                    <a:pt x="1" y="581"/>
                  </a:lnTo>
                  <a:lnTo>
                    <a:pt x="51" y="430"/>
                  </a:lnTo>
                  <a:lnTo>
                    <a:pt x="127" y="304"/>
                  </a:lnTo>
                  <a:lnTo>
                    <a:pt x="202" y="203"/>
                  </a:lnTo>
                  <a:lnTo>
                    <a:pt x="329" y="127"/>
                  </a:lnTo>
                  <a:lnTo>
                    <a:pt x="455" y="51"/>
                  </a:lnTo>
                  <a:lnTo>
                    <a:pt x="581" y="26"/>
                  </a:lnTo>
                  <a:lnTo>
                    <a:pt x="7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46"/>
            <p:cNvSpPr/>
            <p:nvPr/>
          </p:nvSpPr>
          <p:spPr>
            <a:xfrm>
              <a:off x="1724031" y="985814"/>
              <a:ext cx="28510" cy="28510"/>
            </a:xfrm>
            <a:custGeom>
              <a:avLst/>
              <a:gdLst/>
              <a:ahLst/>
              <a:cxnLst/>
              <a:rect l="l" t="t" r="r" b="b"/>
              <a:pathLst>
                <a:path w="1439" h="1439" extrusionOk="0">
                  <a:moveTo>
                    <a:pt x="581" y="1"/>
                  </a:moveTo>
                  <a:lnTo>
                    <a:pt x="454" y="51"/>
                  </a:lnTo>
                  <a:lnTo>
                    <a:pt x="328" y="102"/>
                  </a:lnTo>
                  <a:lnTo>
                    <a:pt x="202" y="202"/>
                  </a:lnTo>
                  <a:lnTo>
                    <a:pt x="126" y="303"/>
                  </a:lnTo>
                  <a:lnTo>
                    <a:pt x="51" y="429"/>
                  </a:lnTo>
                  <a:lnTo>
                    <a:pt x="0" y="556"/>
                  </a:lnTo>
                  <a:lnTo>
                    <a:pt x="0" y="707"/>
                  </a:lnTo>
                  <a:lnTo>
                    <a:pt x="0" y="858"/>
                  </a:lnTo>
                  <a:lnTo>
                    <a:pt x="51" y="985"/>
                  </a:lnTo>
                  <a:lnTo>
                    <a:pt x="101" y="1111"/>
                  </a:lnTo>
                  <a:lnTo>
                    <a:pt x="202" y="1212"/>
                  </a:lnTo>
                  <a:lnTo>
                    <a:pt x="303" y="1313"/>
                  </a:lnTo>
                  <a:lnTo>
                    <a:pt x="429" y="1388"/>
                  </a:lnTo>
                  <a:lnTo>
                    <a:pt x="555" y="1413"/>
                  </a:lnTo>
                  <a:lnTo>
                    <a:pt x="707" y="1439"/>
                  </a:lnTo>
                  <a:lnTo>
                    <a:pt x="858" y="1413"/>
                  </a:lnTo>
                  <a:lnTo>
                    <a:pt x="984" y="1388"/>
                  </a:lnTo>
                  <a:lnTo>
                    <a:pt x="1110" y="1313"/>
                  </a:lnTo>
                  <a:lnTo>
                    <a:pt x="1211" y="1237"/>
                  </a:lnTo>
                  <a:lnTo>
                    <a:pt x="1312" y="1136"/>
                  </a:lnTo>
                  <a:lnTo>
                    <a:pt x="1363" y="1010"/>
                  </a:lnTo>
                  <a:lnTo>
                    <a:pt x="1413" y="884"/>
                  </a:lnTo>
                  <a:lnTo>
                    <a:pt x="1438" y="732"/>
                  </a:lnTo>
                  <a:lnTo>
                    <a:pt x="1413" y="581"/>
                  </a:lnTo>
                  <a:lnTo>
                    <a:pt x="1388" y="455"/>
                  </a:lnTo>
                  <a:lnTo>
                    <a:pt x="1312" y="329"/>
                  </a:lnTo>
                  <a:lnTo>
                    <a:pt x="1237" y="228"/>
                  </a:lnTo>
                  <a:lnTo>
                    <a:pt x="1136" y="127"/>
                  </a:lnTo>
                  <a:lnTo>
                    <a:pt x="1010" y="51"/>
                  </a:lnTo>
                  <a:lnTo>
                    <a:pt x="8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46"/>
            <p:cNvSpPr/>
            <p:nvPr/>
          </p:nvSpPr>
          <p:spPr>
            <a:xfrm>
              <a:off x="1724031" y="985814"/>
              <a:ext cx="28510" cy="28510"/>
            </a:xfrm>
            <a:custGeom>
              <a:avLst/>
              <a:gdLst/>
              <a:ahLst/>
              <a:cxnLst/>
              <a:rect l="l" t="t" r="r" b="b"/>
              <a:pathLst>
                <a:path w="1439" h="1439" fill="none" extrusionOk="0">
                  <a:moveTo>
                    <a:pt x="732" y="1"/>
                  </a:moveTo>
                  <a:lnTo>
                    <a:pt x="732" y="1"/>
                  </a:lnTo>
                  <a:lnTo>
                    <a:pt x="883" y="1"/>
                  </a:lnTo>
                  <a:lnTo>
                    <a:pt x="1010" y="51"/>
                  </a:lnTo>
                  <a:lnTo>
                    <a:pt x="1136" y="127"/>
                  </a:lnTo>
                  <a:lnTo>
                    <a:pt x="1237" y="228"/>
                  </a:lnTo>
                  <a:lnTo>
                    <a:pt x="1312" y="329"/>
                  </a:lnTo>
                  <a:lnTo>
                    <a:pt x="1388" y="455"/>
                  </a:lnTo>
                  <a:lnTo>
                    <a:pt x="1413" y="581"/>
                  </a:lnTo>
                  <a:lnTo>
                    <a:pt x="1438" y="732"/>
                  </a:lnTo>
                  <a:lnTo>
                    <a:pt x="1438" y="732"/>
                  </a:lnTo>
                  <a:lnTo>
                    <a:pt x="1413" y="884"/>
                  </a:lnTo>
                  <a:lnTo>
                    <a:pt x="1363" y="1010"/>
                  </a:lnTo>
                  <a:lnTo>
                    <a:pt x="1312" y="1136"/>
                  </a:lnTo>
                  <a:lnTo>
                    <a:pt x="1211" y="1237"/>
                  </a:lnTo>
                  <a:lnTo>
                    <a:pt x="1110" y="1313"/>
                  </a:lnTo>
                  <a:lnTo>
                    <a:pt x="984" y="1388"/>
                  </a:lnTo>
                  <a:lnTo>
                    <a:pt x="858" y="1413"/>
                  </a:lnTo>
                  <a:lnTo>
                    <a:pt x="707" y="1439"/>
                  </a:lnTo>
                  <a:lnTo>
                    <a:pt x="707" y="1439"/>
                  </a:lnTo>
                  <a:lnTo>
                    <a:pt x="555" y="1413"/>
                  </a:lnTo>
                  <a:lnTo>
                    <a:pt x="429" y="1388"/>
                  </a:lnTo>
                  <a:lnTo>
                    <a:pt x="303" y="1313"/>
                  </a:lnTo>
                  <a:lnTo>
                    <a:pt x="202" y="1212"/>
                  </a:lnTo>
                  <a:lnTo>
                    <a:pt x="101" y="1111"/>
                  </a:lnTo>
                  <a:lnTo>
                    <a:pt x="51" y="985"/>
                  </a:lnTo>
                  <a:lnTo>
                    <a:pt x="0" y="858"/>
                  </a:lnTo>
                  <a:lnTo>
                    <a:pt x="0" y="707"/>
                  </a:lnTo>
                  <a:lnTo>
                    <a:pt x="0" y="707"/>
                  </a:lnTo>
                  <a:lnTo>
                    <a:pt x="0" y="556"/>
                  </a:lnTo>
                  <a:lnTo>
                    <a:pt x="51" y="429"/>
                  </a:lnTo>
                  <a:lnTo>
                    <a:pt x="126" y="303"/>
                  </a:lnTo>
                  <a:lnTo>
                    <a:pt x="202" y="202"/>
                  </a:lnTo>
                  <a:lnTo>
                    <a:pt x="328" y="102"/>
                  </a:lnTo>
                  <a:lnTo>
                    <a:pt x="454" y="51"/>
                  </a:lnTo>
                  <a:lnTo>
                    <a:pt x="581" y="1"/>
                  </a:lnTo>
                  <a:lnTo>
                    <a:pt x="7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46"/>
            <p:cNvSpPr/>
            <p:nvPr/>
          </p:nvSpPr>
          <p:spPr>
            <a:xfrm>
              <a:off x="1732532" y="915335"/>
              <a:ext cx="196461" cy="95992"/>
            </a:xfrm>
            <a:custGeom>
              <a:avLst/>
              <a:gdLst/>
              <a:ahLst/>
              <a:cxnLst/>
              <a:rect l="l" t="t" r="r" b="b"/>
              <a:pathLst>
                <a:path w="9916" h="4845" extrusionOk="0">
                  <a:moveTo>
                    <a:pt x="278" y="0"/>
                  </a:moveTo>
                  <a:lnTo>
                    <a:pt x="0" y="631"/>
                  </a:lnTo>
                  <a:lnTo>
                    <a:pt x="9638" y="4844"/>
                  </a:lnTo>
                  <a:lnTo>
                    <a:pt x="9915" y="4214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46"/>
            <p:cNvSpPr/>
            <p:nvPr/>
          </p:nvSpPr>
          <p:spPr>
            <a:xfrm>
              <a:off x="1907987" y="988806"/>
              <a:ext cx="28510" cy="28530"/>
            </a:xfrm>
            <a:custGeom>
              <a:avLst/>
              <a:gdLst/>
              <a:ahLst/>
              <a:cxnLst/>
              <a:rect l="l" t="t" r="r" b="b"/>
              <a:pathLst>
                <a:path w="1439" h="1440" extrusionOk="0">
                  <a:moveTo>
                    <a:pt x="581" y="1"/>
                  </a:moveTo>
                  <a:lnTo>
                    <a:pt x="455" y="51"/>
                  </a:lnTo>
                  <a:lnTo>
                    <a:pt x="329" y="127"/>
                  </a:lnTo>
                  <a:lnTo>
                    <a:pt x="228" y="203"/>
                  </a:lnTo>
                  <a:lnTo>
                    <a:pt x="127" y="304"/>
                  </a:lnTo>
                  <a:lnTo>
                    <a:pt x="77" y="430"/>
                  </a:lnTo>
                  <a:lnTo>
                    <a:pt x="26" y="556"/>
                  </a:lnTo>
                  <a:lnTo>
                    <a:pt x="1" y="707"/>
                  </a:lnTo>
                  <a:lnTo>
                    <a:pt x="26" y="859"/>
                  </a:lnTo>
                  <a:lnTo>
                    <a:pt x="51" y="985"/>
                  </a:lnTo>
                  <a:lnTo>
                    <a:pt x="127" y="1111"/>
                  </a:lnTo>
                  <a:lnTo>
                    <a:pt x="203" y="1212"/>
                  </a:lnTo>
                  <a:lnTo>
                    <a:pt x="304" y="1313"/>
                  </a:lnTo>
                  <a:lnTo>
                    <a:pt x="430" y="1389"/>
                  </a:lnTo>
                  <a:lnTo>
                    <a:pt x="556" y="1414"/>
                  </a:lnTo>
                  <a:lnTo>
                    <a:pt x="707" y="1439"/>
                  </a:lnTo>
                  <a:lnTo>
                    <a:pt x="859" y="1439"/>
                  </a:lnTo>
                  <a:lnTo>
                    <a:pt x="985" y="1389"/>
                  </a:lnTo>
                  <a:lnTo>
                    <a:pt x="1111" y="1313"/>
                  </a:lnTo>
                  <a:lnTo>
                    <a:pt x="1237" y="1237"/>
                  </a:lnTo>
                  <a:lnTo>
                    <a:pt x="1313" y="1136"/>
                  </a:lnTo>
                  <a:lnTo>
                    <a:pt x="1388" y="1010"/>
                  </a:lnTo>
                  <a:lnTo>
                    <a:pt x="1439" y="884"/>
                  </a:lnTo>
                  <a:lnTo>
                    <a:pt x="1439" y="733"/>
                  </a:lnTo>
                  <a:lnTo>
                    <a:pt x="1439" y="581"/>
                  </a:lnTo>
                  <a:lnTo>
                    <a:pt x="1388" y="455"/>
                  </a:lnTo>
                  <a:lnTo>
                    <a:pt x="1338" y="329"/>
                  </a:lnTo>
                  <a:lnTo>
                    <a:pt x="1237" y="228"/>
                  </a:lnTo>
                  <a:lnTo>
                    <a:pt x="1136" y="127"/>
                  </a:lnTo>
                  <a:lnTo>
                    <a:pt x="1010" y="51"/>
                  </a:lnTo>
                  <a:lnTo>
                    <a:pt x="884" y="26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46"/>
            <p:cNvSpPr/>
            <p:nvPr/>
          </p:nvSpPr>
          <p:spPr>
            <a:xfrm>
              <a:off x="1907987" y="988806"/>
              <a:ext cx="28510" cy="28530"/>
            </a:xfrm>
            <a:custGeom>
              <a:avLst/>
              <a:gdLst/>
              <a:ahLst/>
              <a:cxnLst/>
              <a:rect l="l" t="t" r="r" b="b"/>
              <a:pathLst>
                <a:path w="1439" h="1440" fill="none" extrusionOk="0">
                  <a:moveTo>
                    <a:pt x="707" y="1439"/>
                  </a:moveTo>
                  <a:lnTo>
                    <a:pt x="707" y="1439"/>
                  </a:lnTo>
                  <a:lnTo>
                    <a:pt x="859" y="1439"/>
                  </a:lnTo>
                  <a:lnTo>
                    <a:pt x="985" y="1389"/>
                  </a:lnTo>
                  <a:lnTo>
                    <a:pt x="1111" y="1313"/>
                  </a:lnTo>
                  <a:lnTo>
                    <a:pt x="1237" y="1237"/>
                  </a:lnTo>
                  <a:lnTo>
                    <a:pt x="1313" y="1136"/>
                  </a:lnTo>
                  <a:lnTo>
                    <a:pt x="1388" y="1010"/>
                  </a:lnTo>
                  <a:lnTo>
                    <a:pt x="1439" y="884"/>
                  </a:lnTo>
                  <a:lnTo>
                    <a:pt x="1439" y="733"/>
                  </a:lnTo>
                  <a:lnTo>
                    <a:pt x="1439" y="733"/>
                  </a:lnTo>
                  <a:lnTo>
                    <a:pt x="1439" y="581"/>
                  </a:lnTo>
                  <a:lnTo>
                    <a:pt x="1388" y="455"/>
                  </a:lnTo>
                  <a:lnTo>
                    <a:pt x="1338" y="329"/>
                  </a:lnTo>
                  <a:lnTo>
                    <a:pt x="1237" y="228"/>
                  </a:lnTo>
                  <a:lnTo>
                    <a:pt x="1136" y="127"/>
                  </a:lnTo>
                  <a:lnTo>
                    <a:pt x="1010" y="51"/>
                  </a:lnTo>
                  <a:lnTo>
                    <a:pt x="884" y="26"/>
                  </a:lnTo>
                  <a:lnTo>
                    <a:pt x="732" y="1"/>
                  </a:lnTo>
                  <a:lnTo>
                    <a:pt x="732" y="1"/>
                  </a:lnTo>
                  <a:lnTo>
                    <a:pt x="581" y="1"/>
                  </a:lnTo>
                  <a:lnTo>
                    <a:pt x="455" y="51"/>
                  </a:lnTo>
                  <a:lnTo>
                    <a:pt x="329" y="127"/>
                  </a:lnTo>
                  <a:lnTo>
                    <a:pt x="228" y="203"/>
                  </a:lnTo>
                  <a:lnTo>
                    <a:pt x="127" y="304"/>
                  </a:lnTo>
                  <a:lnTo>
                    <a:pt x="77" y="430"/>
                  </a:lnTo>
                  <a:lnTo>
                    <a:pt x="26" y="556"/>
                  </a:lnTo>
                  <a:lnTo>
                    <a:pt x="1" y="707"/>
                  </a:lnTo>
                  <a:lnTo>
                    <a:pt x="1" y="707"/>
                  </a:lnTo>
                  <a:lnTo>
                    <a:pt x="26" y="859"/>
                  </a:lnTo>
                  <a:lnTo>
                    <a:pt x="51" y="985"/>
                  </a:lnTo>
                  <a:lnTo>
                    <a:pt x="127" y="1111"/>
                  </a:lnTo>
                  <a:lnTo>
                    <a:pt x="203" y="1212"/>
                  </a:lnTo>
                  <a:lnTo>
                    <a:pt x="304" y="1313"/>
                  </a:lnTo>
                  <a:lnTo>
                    <a:pt x="430" y="1389"/>
                  </a:lnTo>
                  <a:lnTo>
                    <a:pt x="556" y="1414"/>
                  </a:lnTo>
                  <a:lnTo>
                    <a:pt x="707" y="1439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46"/>
            <p:cNvSpPr/>
            <p:nvPr/>
          </p:nvSpPr>
          <p:spPr>
            <a:xfrm>
              <a:off x="1725022" y="909332"/>
              <a:ext cx="28510" cy="28510"/>
            </a:xfrm>
            <a:custGeom>
              <a:avLst/>
              <a:gdLst/>
              <a:ahLst/>
              <a:cxnLst/>
              <a:rect l="l" t="t" r="r" b="b"/>
              <a:pathLst>
                <a:path w="1439" h="1439" extrusionOk="0">
                  <a:moveTo>
                    <a:pt x="732" y="0"/>
                  </a:moveTo>
                  <a:lnTo>
                    <a:pt x="606" y="26"/>
                  </a:lnTo>
                  <a:lnTo>
                    <a:pt x="455" y="51"/>
                  </a:lnTo>
                  <a:lnTo>
                    <a:pt x="329" y="127"/>
                  </a:lnTo>
                  <a:lnTo>
                    <a:pt x="228" y="202"/>
                  </a:lnTo>
                  <a:lnTo>
                    <a:pt x="127" y="303"/>
                  </a:lnTo>
                  <a:lnTo>
                    <a:pt x="76" y="429"/>
                  </a:lnTo>
                  <a:lnTo>
                    <a:pt x="26" y="556"/>
                  </a:lnTo>
                  <a:lnTo>
                    <a:pt x="1" y="707"/>
                  </a:lnTo>
                  <a:lnTo>
                    <a:pt x="26" y="858"/>
                  </a:lnTo>
                  <a:lnTo>
                    <a:pt x="51" y="984"/>
                  </a:lnTo>
                  <a:lnTo>
                    <a:pt x="127" y="1111"/>
                  </a:lnTo>
                  <a:lnTo>
                    <a:pt x="203" y="1237"/>
                  </a:lnTo>
                  <a:lnTo>
                    <a:pt x="304" y="1312"/>
                  </a:lnTo>
                  <a:lnTo>
                    <a:pt x="430" y="1388"/>
                  </a:lnTo>
                  <a:lnTo>
                    <a:pt x="581" y="1439"/>
                  </a:lnTo>
                  <a:lnTo>
                    <a:pt x="859" y="1439"/>
                  </a:lnTo>
                  <a:lnTo>
                    <a:pt x="1010" y="1388"/>
                  </a:lnTo>
                  <a:lnTo>
                    <a:pt x="1111" y="1338"/>
                  </a:lnTo>
                  <a:lnTo>
                    <a:pt x="1237" y="1237"/>
                  </a:lnTo>
                  <a:lnTo>
                    <a:pt x="1313" y="1136"/>
                  </a:lnTo>
                  <a:lnTo>
                    <a:pt x="1388" y="1010"/>
                  </a:lnTo>
                  <a:lnTo>
                    <a:pt x="1439" y="884"/>
                  </a:lnTo>
                  <a:lnTo>
                    <a:pt x="1439" y="732"/>
                  </a:lnTo>
                  <a:lnTo>
                    <a:pt x="1439" y="581"/>
                  </a:lnTo>
                  <a:lnTo>
                    <a:pt x="1388" y="455"/>
                  </a:lnTo>
                  <a:lnTo>
                    <a:pt x="1338" y="328"/>
                  </a:lnTo>
                  <a:lnTo>
                    <a:pt x="1237" y="228"/>
                  </a:lnTo>
                  <a:lnTo>
                    <a:pt x="1136" y="127"/>
                  </a:lnTo>
                  <a:lnTo>
                    <a:pt x="1010" y="76"/>
                  </a:lnTo>
                  <a:lnTo>
                    <a:pt x="884" y="26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46"/>
            <p:cNvSpPr/>
            <p:nvPr/>
          </p:nvSpPr>
          <p:spPr>
            <a:xfrm>
              <a:off x="1725022" y="909332"/>
              <a:ext cx="28510" cy="28510"/>
            </a:xfrm>
            <a:custGeom>
              <a:avLst/>
              <a:gdLst/>
              <a:ahLst/>
              <a:cxnLst/>
              <a:rect l="l" t="t" r="r" b="b"/>
              <a:pathLst>
                <a:path w="1439" h="1439" fill="none" extrusionOk="0">
                  <a:moveTo>
                    <a:pt x="707" y="1439"/>
                  </a:moveTo>
                  <a:lnTo>
                    <a:pt x="707" y="1439"/>
                  </a:lnTo>
                  <a:lnTo>
                    <a:pt x="859" y="1439"/>
                  </a:lnTo>
                  <a:lnTo>
                    <a:pt x="1010" y="1388"/>
                  </a:lnTo>
                  <a:lnTo>
                    <a:pt x="1111" y="1338"/>
                  </a:lnTo>
                  <a:lnTo>
                    <a:pt x="1237" y="1237"/>
                  </a:lnTo>
                  <a:lnTo>
                    <a:pt x="1313" y="1136"/>
                  </a:lnTo>
                  <a:lnTo>
                    <a:pt x="1388" y="1010"/>
                  </a:lnTo>
                  <a:lnTo>
                    <a:pt x="1439" y="884"/>
                  </a:lnTo>
                  <a:lnTo>
                    <a:pt x="1439" y="732"/>
                  </a:lnTo>
                  <a:lnTo>
                    <a:pt x="1439" y="732"/>
                  </a:lnTo>
                  <a:lnTo>
                    <a:pt x="1439" y="581"/>
                  </a:lnTo>
                  <a:lnTo>
                    <a:pt x="1388" y="455"/>
                  </a:lnTo>
                  <a:lnTo>
                    <a:pt x="1338" y="328"/>
                  </a:lnTo>
                  <a:lnTo>
                    <a:pt x="1237" y="228"/>
                  </a:lnTo>
                  <a:lnTo>
                    <a:pt x="1136" y="127"/>
                  </a:lnTo>
                  <a:lnTo>
                    <a:pt x="1010" y="76"/>
                  </a:lnTo>
                  <a:lnTo>
                    <a:pt x="884" y="26"/>
                  </a:lnTo>
                  <a:lnTo>
                    <a:pt x="732" y="0"/>
                  </a:lnTo>
                  <a:lnTo>
                    <a:pt x="732" y="0"/>
                  </a:lnTo>
                  <a:lnTo>
                    <a:pt x="606" y="26"/>
                  </a:lnTo>
                  <a:lnTo>
                    <a:pt x="455" y="51"/>
                  </a:lnTo>
                  <a:lnTo>
                    <a:pt x="329" y="127"/>
                  </a:lnTo>
                  <a:lnTo>
                    <a:pt x="228" y="202"/>
                  </a:lnTo>
                  <a:lnTo>
                    <a:pt x="127" y="303"/>
                  </a:lnTo>
                  <a:lnTo>
                    <a:pt x="76" y="429"/>
                  </a:lnTo>
                  <a:lnTo>
                    <a:pt x="26" y="556"/>
                  </a:lnTo>
                  <a:lnTo>
                    <a:pt x="1" y="707"/>
                  </a:lnTo>
                  <a:lnTo>
                    <a:pt x="1" y="707"/>
                  </a:lnTo>
                  <a:lnTo>
                    <a:pt x="26" y="858"/>
                  </a:lnTo>
                  <a:lnTo>
                    <a:pt x="51" y="984"/>
                  </a:lnTo>
                  <a:lnTo>
                    <a:pt x="127" y="1111"/>
                  </a:lnTo>
                  <a:lnTo>
                    <a:pt x="203" y="1237"/>
                  </a:lnTo>
                  <a:lnTo>
                    <a:pt x="304" y="1312"/>
                  </a:lnTo>
                  <a:lnTo>
                    <a:pt x="430" y="1388"/>
                  </a:lnTo>
                  <a:lnTo>
                    <a:pt x="581" y="1439"/>
                  </a:lnTo>
                  <a:lnTo>
                    <a:pt x="707" y="14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46"/>
            <p:cNvSpPr/>
            <p:nvPr/>
          </p:nvSpPr>
          <p:spPr>
            <a:xfrm>
              <a:off x="2286916" y="3401338"/>
              <a:ext cx="340438" cy="422403"/>
            </a:xfrm>
            <a:custGeom>
              <a:avLst/>
              <a:gdLst/>
              <a:ahLst/>
              <a:cxnLst/>
              <a:rect l="l" t="t" r="r" b="b"/>
              <a:pathLst>
                <a:path w="17183" h="21320" extrusionOk="0">
                  <a:moveTo>
                    <a:pt x="16703" y="0"/>
                  </a:moveTo>
                  <a:lnTo>
                    <a:pt x="4946" y="404"/>
                  </a:lnTo>
                  <a:lnTo>
                    <a:pt x="1" y="10723"/>
                  </a:lnTo>
                  <a:lnTo>
                    <a:pt x="9083" y="9058"/>
                  </a:lnTo>
                  <a:lnTo>
                    <a:pt x="8882" y="9512"/>
                  </a:lnTo>
                  <a:lnTo>
                    <a:pt x="8705" y="10067"/>
                  </a:lnTo>
                  <a:lnTo>
                    <a:pt x="8528" y="10672"/>
                  </a:lnTo>
                  <a:lnTo>
                    <a:pt x="8377" y="11379"/>
                  </a:lnTo>
                  <a:lnTo>
                    <a:pt x="8301" y="11833"/>
                  </a:lnTo>
                  <a:lnTo>
                    <a:pt x="8200" y="12514"/>
                  </a:lnTo>
                  <a:lnTo>
                    <a:pt x="8175" y="12893"/>
                  </a:lnTo>
                  <a:lnTo>
                    <a:pt x="8150" y="13321"/>
                  </a:lnTo>
                  <a:lnTo>
                    <a:pt x="8150" y="13801"/>
                  </a:lnTo>
                  <a:lnTo>
                    <a:pt x="8175" y="14280"/>
                  </a:lnTo>
                  <a:lnTo>
                    <a:pt x="8226" y="14810"/>
                  </a:lnTo>
                  <a:lnTo>
                    <a:pt x="8301" y="15340"/>
                  </a:lnTo>
                  <a:lnTo>
                    <a:pt x="8402" y="15870"/>
                  </a:lnTo>
                  <a:lnTo>
                    <a:pt x="8554" y="16425"/>
                  </a:lnTo>
                  <a:lnTo>
                    <a:pt x="8755" y="16955"/>
                  </a:lnTo>
                  <a:lnTo>
                    <a:pt x="9008" y="17510"/>
                  </a:lnTo>
                  <a:lnTo>
                    <a:pt x="9336" y="18039"/>
                  </a:lnTo>
                  <a:lnTo>
                    <a:pt x="9487" y="18292"/>
                  </a:lnTo>
                  <a:lnTo>
                    <a:pt x="9689" y="18569"/>
                  </a:lnTo>
                  <a:lnTo>
                    <a:pt x="10118" y="19074"/>
                  </a:lnTo>
                  <a:lnTo>
                    <a:pt x="10648" y="19604"/>
                  </a:lnTo>
                  <a:lnTo>
                    <a:pt x="10925" y="19856"/>
                  </a:lnTo>
                  <a:lnTo>
                    <a:pt x="11228" y="20108"/>
                  </a:lnTo>
                  <a:lnTo>
                    <a:pt x="11556" y="20335"/>
                  </a:lnTo>
                  <a:lnTo>
                    <a:pt x="11859" y="20562"/>
                  </a:lnTo>
                  <a:lnTo>
                    <a:pt x="12187" y="20764"/>
                  </a:lnTo>
                  <a:lnTo>
                    <a:pt x="12540" y="20941"/>
                  </a:lnTo>
                  <a:lnTo>
                    <a:pt x="12868" y="21092"/>
                  </a:lnTo>
                  <a:lnTo>
                    <a:pt x="13196" y="21193"/>
                  </a:lnTo>
                  <a:lnTo>
                    <a:pt x="13524" y="21269"/>
                  </a:lnTo>
                  <a:lnTo>
                    <a:pt x="13827" y="21319"/>
                  </a:lnTo>
                  <a:lnTo>
                    <a:pt x="14129" y="21294"/>
                  </a:lnTo>
                  <a:lnTo>
                    <a:pt x="14432" y="21244"/>
                  </a:lnTo>
                  <a:lnTo>
                    <a:pt x="14609" y="21168"/>
                  </a:lnTo>
                  <a:lnTo>
                    <a:pt x="14785" y="21092"/>
                  </a:lnTo>
                  <a:lnTo>
                    <a:pt x="14962" y="20966"/>
                  </a:lnTo>
                  <a:lnTo>
                    <a:pt x="15139" y="20840"/>
                  </a:lnTo>
                  <a:lnTo>
                    <a:pt x="15290" y="20688"/>
                  </a:lnTo>
                  <a:lnTo>
                    <a:pt x="15467" y="20487"/>
                  </a:lnTo>
                  <a:lnTo>
                    <a:pt x="15618" y="20260"/>
                  </a:lnTo>
                  <a:lnTo>
                    <a:pt x="15769" y="20007"/>
                  </a:lnTo>
                  <a:lnTo>
                    <a:pt x="15921" y="19730"/>
                  </a:lnTo>
                  <a:lnTo>
                    <a:pt x="16072" y="19402"/>
                  </a:lnTo>
                  <a:lnTo>
                    <a:pt x="16198" y="19049"/>
                  </a:lnTo>
                  <a:lnTo>
                    <a:pt x="16350" y="18645"/>
                  </a:lnTo>
                  <a:lnTo>
                    <a:pt x="16476" y="18216"/>
                  </a:lnTo>
                  <a:lnTo>
                    <a:pt x="16577" y="17737"/>
                  </a:lnTo>
                  <a:lnTo>
                    <a:pt x="16678" y="17207"/>
                  </a:lnTo>
                  <a:lnTo>
                    <a:pt x="16778" y="16652"/>
                  </a:lnTo>
                  <a:lnTo>
                    <a:pt x="16879" y="16021"/>
                  </a:lnTo>
                  <a:lnTo>
                    <a:pt x="16955" y="15365"/>
                  </a:lnTo>
                  <a:lnTo>
                    <a:pt x="17031" y="14633"/>
                  </a:lnTo>
                  <a:lnTo>
                    <a:pt x="17081" y="13877"/>
                  </a:lnTo>
                  <a:lnTo>
                    <a:pt x="17157" y="12186"/>
                  </a:lnTo>
                  <a:lnTo>
                    <a:pt x="17182" y="10243"/>
                  </a:lnTo>
                  <a:lnTo>
                    <a:pt x="17157" y="8074"/>
                  </a:lnTo>
                  <a:lnTo>
                    <a:pt x="17081" y="5652"/>
                  </a:lnTo>
                  <a:lnTo>
                    <a:pt x="16930" y="2977"/>
                  </a:lnTo>
                  <a:lnTo>
                    <a:pt x="16703" y="0"/>
                  </a:lnTo>
                  <a:close/>
                </a:path>
              </a:pathLst>
            </a:custGeom>
            <a:solidFill>
              <a:srgbClr val="F6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46"/>
            <p:cNvSpPr/>
            <p:nvPr/>
          </p:nvSpPr>
          <p:spPr>
            <a:xfrm>
              <a:off x="2286916" y="3401338"/>
              <a:ext cx="340438" cy="422403"/>
            </a:xfrm>
            <a:custGeom>
              <a:avLst/>
              <a:gdLst/>
              <a:ahLst/>
              <a:cxnLst/>
              <a:rect l="l" t="t" r="r" b="b"/>
              <a:pathLst>
                <a:path w="17183" h="21320" fill="none" extrusionOk="0">
                  <a:moveTo>
                    <a:pt x="1" y="10723"/>
                  </a:moveTo>
                  <a:lnTo>
                    <a:pt x="1" y="10723"/>
                  </a:lnTo>
                  <a:lnTo>
                    <a:pt x="9083" y="9058"/>
                  </a:lnTo>
                  <a:lnTo>
                    <a:pt x="9083" y="9058"/>
                  </a:lnTo>
                  <a:lnTo>
                    <a:pt x="8882" y="9512"/>
                  </a:lnTo>
                  <a:lnTo>
                    <a:pt x="8705" y="10067"/>
                  </a:lnTo>
                  <a:lnTo>
                    <a:pt x="8528" y="10672"/>
                  </a:lnTo>
                  <a:lnTo>
                    <a:pt x="8377" y="11379"/>
                  </a:lnTo>
                  <a:lnTo>
                    <a:pt x="8377" y="11379"/>
                  </a:lnTo>
                  <a:lnTo>
                    <a:pt x="8301" y="11833"/>
                  </a:lnTo>
                  <a:lnTo>
                    <a:pt x="8200" y="12514"/>
                  </a:lnTo>
                  <a:lnTo>
                    <a:pt x="8175" y="12893"/>
                  </a:lnTo>
                  <a:lnTo>
                    <a:pt x="8150" y="13321"/>
                  </a:lnTo>
                  <a:lnTo>
                    <a:pt x="8150" y="13801"/>
                  </a:lnTo>
                  <a:lnTo>
                    <a:pt x="8175" y="14280"/>
                  </a:lnTo>
                  <a:lnTo>
                    <a:pt x="8226" y="14810"/>
                  </a:lnTo>
                  <a:lnTo>
                    <a:pt x="8301" y="15340"/>
                  </a:lnTo>
                  <a:lnTo>
                    <a:pt x="8402" y="15870"/>
                  </a:lnTo>
                  <a:lnTo>
                    <a:pt x="8554" y="16425"/>
                  </a:lnTo>
                  <a:lnTo>
                    <a:pt x="8755" y="16955"/>
                  </a:lnTo>
                  <a:lnTo>
                    <a:pt x="9008" y="17510"/>
                  </a:lnTo>
                  <a:lnTo>
                    <a:pt x="9336" y="18039"/>
                  </a:lnTo>
                  <a:lnTo>
                    <a:pt x="9487" y="18292"/>
                  </a:lnTo>
                  <a:lnTo>
                    <a:pt x="9689" y="18569"/>
                  </a:lnTo>
                  <a:lnTo>
                    <a:pt x="9689" y="18569"/>
                  </a:lnTo>
                  <a:lnTo>
                    <a:pt x="10118" y="19074"/>
                  </a:lnTo>
                  <a:lnTo>
                    <a:pt x="10648" y="19604"/>
                  </a:lnTo>
                  <a:lnTo>
                    <a:pt x="10925" y="19856"/>
                  </a:lnTo>
                  <a:lnTo>
                    <a:pt x="11228" y="20108"/>
                  </a:lnTo>
                  <a:lnTo>
                    <a:pt x="11556" y="20335"/>
                  </a:lnTo>
                  <a:lnTo>
                    <a:pt x="11859" y="20562"/>
                  </a:lnTo>
                  <a:lnTo>
                    <a:pt x="12187" y="20764"/>
                  </a:lnTo>
                  <a:lnTo>
                    <a:pt x="12540" y="20941"/>
                  </a:lnTo>
                  <a:lnTo>
                    <a:pt x="12868" y="21092"/>
                  </a:lnTo>
                  <a:lnTo>
                    <a:pt x="13196" y="21193"/>
                  </a:lnTo>
                  <a:lnTo>
                    <a:pt x="13524" y="21269"/>
                  </a:lnTo>
                  <a:lnTo>
                    <a:pt x="13827" y="21319"/>
                  </a:lnTo>
                  <a:lnTo>
                    <a:pt x="14129" y="21294"/>
                  </a:lnTo>
                  <a:lnTo>
                    <a:pt x="14432" y="21244"/>
                  </a:lnTo>
                  <a:lnTo>
                    <a:pt x="14432" y="21244"/>
                  </a:lnTo>
                  <a:lnTo>
                    <a:pt x="14609" y="21168"/>
                  </a:lnTo>
                  <a:lnTo>
                    <a:pt x="14785" y="21092"/>
                  </a:lnTo>
                  <a:lnTo>
                    <a:pt x="14962" y="20966"/>
                  </a:lnTo>
                  <a:lnTo>
                    <a:pt x="15139" y="20840"/>
                  </a:lnTo>
                  <a:lnTo>
                    <a:pt x="15290" y="20688"/>
                  </a:lnTo>
                  <a:lnTo>
                    <a:pt x="15467" y="20487"/>
                  </a:lnTo>
                  <a:lnTo>
                    <a:pt x="15618" y="20260"/>
                  </a:lnTo>
                  <a:lnTo>
                    <a:pt x="15769" y="20007"/>
                  </a:lnTo>
                  <a:lnTo>
                    <a:pt x="15921" y="19730"/>
                  </a:lnTo>
                  <a:lnTo>
                    <a:pt x="16072" y="19402"/>
                  </a:lnTo>
                  <a:lnTo>
                    <a:pt x="16198" y="19049"/>
                  </a:lnTo>
                  <a:lnTo>
                    <a:pt x="16350" y="18645"/>
                  </a:lnTo>
                  <a:lnTo>
                    <a:pt x="16476" y="18216"/>
                  </a:lnTo>
                  <a:lnTo>
                    <a:pt x="16577" y="17737"/>
                  </a:lnTo>
                  <a:lnTo>
                    <a:pt x="16678" y="17207"/>
                  </a:lnTo>
                  <a:lnTo>
                    <a:pt x="16778" y="16652"/>
                  </a:lnTo>
                  <a:lnTo>
                    <a:pt x="16879" y="16021"/>
                  </a:lnTo>
                  <a:lnTo>
                    <a:pt x="16955" y="15365"/>
                  </a:lnTo>
                  <a:lnTo>
                    <a:pt x="17031" y="14633"/>
                  </a:lnTo>
                  <a:lnTo>
                    <a:pt x="17081" y="13877"/>
                  </a:lnTo>
                  <a:lnTo>
                    <a:pt x="17157" y="12186"/>
                  </a:lnTo>
                  <a:lnTo>
                    <a:pt x="17182" y="10243"/>
                  </a:lnTo>
                  <a:lnTo>
                    <a:pt x="17157" y="8074"/>
                  </a:lnTo>
                  <a:lnTo>
                    <a:pt x="17081" y="5652"/>
                  </a:lnTo>
                  <a:lnTo>
                    <a:pt x="16930" y="2977"/>
                  </a:lnTo>
                  <a:lnTo>
                    <a:pt x="16703" y="0"/>
                  </a:lnTo>
                  <a:lnTo>
                    <a:pt x="16703" y="0"/>
                  </a:lnTo>
                  <a:lnTo>
                    <a:pt x="4946" y="404"/>
                  </a:lnTo>
                  <a:lnTo>
                    <a:pt x="4946" y="404"/>
                  </a:lnTo>
                  <a:lnTo>
                    <a:pt x="1" y="107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46"/>
            <p:cNvSpPr/>
            <p:nvPr/>
          </p:nvSpPr>
          <p:spPr>
            <a:xfrm>
              <a:off x="1306108" y="3838755"/>
              <a:ext cx="420897" cy="498364"/>
            </a:xfrm>
            <a:custGeom>
              <a:avLst/>
              <a:gdLst/>
              <a:ahLst/>
              <a:cxnLst/>
              <a:rect l="l" t="t" r="r" b="b"/>
              <a:pathLst>
                <a:path w="21244" h="25154" extrusionOk="0">
                  <a:moveTo>
                    <a:pt x="21244" y="0"/>
                  </a:moveTo>
                  <a:lnTo>
                    <a:pt x="9285" y="1438"/>
                  </a:lnTo>
                  <a:lnTo>
                    <a:pt x="13801" y="18140"/>
                  </a:lnTo>
                  <a:lnTo>
                    <a:pt x="12918" y="17913"/>
                  </a:lnTo>
                  <a:lnTo>
                    <a:pt x="12035" y="17736"/>
                  </a:lnTo>
                  <a:lnTo>
                    <a:pt x="11152" y="17610"/>
                  </a:lnTo>
                  <a:lnTo>
                    <a:pt x="10294" y="17535"/>
                  </a:lnTo>
                  <a:lnTo>
                    <a:pt x="9436" y="17535"/>
                  </a:lnTo>
                  <a:lnTo>
                    <a:pt x="8604" y="17585"/>
                  </a:lnTo>
                  <a:lnTo>
                    <a:pt x="7796" y="17661"/>
                  </a:lnTo>
                  <a:lnTo>
                    <a:pt x="6989" y="17812"/>
                  </a:lnTo>
                  <a:lnTo>
                    <a:pt x="6232" y="18014"/>
                  </a:lnTo>
                  <a:lnTo>
                    <a:pt x="5500" y="18266"/>
                  </a:lnTo>
                  <a:lnTo>
                    <a:pt x="4794" y="18569"/>
                  </a:lnTo>
                  <a:lnTo>
                    <a:pt x="4441" y="18746"/>
                  </a:lnTo>
                  <a:lnTo>
                    <a:pt x="4113" y="18922"/>
                  </a:lnTo>
                  <a:lnTo>
                    <a:pt x="3785" y="19124"/>
                  </a:lnTo>
                  <a:lnTo>
                    <a:pt x="3482" y="19326"/>
                  </a:lnTo>
                  <a:lnTo>
                    <a:pt x="3179" y="19553"/>
                  </a:lnTo>
                  <a:lnTo>
                    <a:pt x="2902" y="19780"/>
                  </a:lnTo>
                  <a:lnTo>
                    <a:pt x="2624" y="20007"/>
                  </a:lnTo>
                  <a:lnTo>
                    <a:pt x="2347" y="20285"/>
                  </a:lnTo>
                  <a:lnTo>
                    <a:pt x="2094" y="20537"/>
                  </a:lnTo>
                  <a:lnTo>
                    <a:pt x="1842" y="20814"/>
                  </a:lnTo>
                  <a:lnTo>
                    <a:pt x="1640" y="21092"/>
                  </a:lnTo>
                  <a:lnTo>
                    <a:pt x="1439" y="21369"/>
                  </a:lnTo>
                  <a:lnTo>
                    <a:pt x="1085" y="21925"/>
                  </a:lnTo>
                  <a:lnTo>
                    <a:pt x="783" y="22505"/>
                  </a:lnTo>
                  <a:lnTo>
                    <a:pt x="530" y="23060"/>
                  </a:lnTo>
                  <a:lnTo>
                    <a:pt x="354" y="23615"/>
                  </a:lnTo>
                  <a:lnTo>
                    <a:pt x="202" y="24145"/>
                  </a:lnTo>
                  <a:lnTo>
                    <a:pt x="76" y="24675"/>
                  </a:lnTo>
                  <a:lnTo>
                    <a:pt x="0" y="25154"/>
                  </a:lnTo>
                  <a:lnTo>
                    <a:pt x="21042" y="24750"/>
                  </a:lnTo>
                  <a:lnTo>
                    <a:pt x="21244" y="0"/>
                  </a:lnTo>
                  <a:close/>
                </a:path>
              </a:pathLst>
            </a:custGeom>
            <a:solidFill>
              <a:srgbClr val="F6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46"/>
            <p:cNvSpPr/>
            <p:nvPr/>
          </p:nvSpPr>
          <p:spPr>
            <a:xfrm>
              <a:off x="1306108" y="3838755"/>
              <a:ext cx="420897" cy="498364"/>
            </a:xfrm>
            <a:custGeom>
              <a:avLst/>
              <a:gdLst/>
              <a:ahLst/>
              <a:cxnLst/>
              <a:rect l="l" t="t" r="r" b="b"/>
              <a:pathLst>
                <a:path w="21244" h="25154" fill="none" extrusionOk="0">
                  <a:moveTo>
                    <a:pt x="9285" y="1438"/>
                  </a:moveTo>
                  <a:lnTo>
                    <a:pt x="9285" y="1438"/>
                  </a:lnTo>
                  <a:lnTo>
                    <a:pt x="13801" y="18140"/>
                  </a:lnTo>
                  <a:lnTo>
                    <a:pt x="13801" y="18140"/>
                  </a:lnTo>
                  <a:lnTo>
                    <a:pt x="12918" y="17913"/>
                  </a:lnTo>
                  <a:lnTo>
                    <a:pt x="12035" y="17736"/>
                  </a:lnTo>
                  <a:lnTo>
                    <a:pt x="11152" y="17610"/>
                  </a:lnTo>
                  <a:lnTo>
                    <a:pt x="10294" y="17535"/>
                  </a:lnTo>
                  <a:lnTo>
                    <a:pt x="9436" y="17535"/>
                  </a:lnTo>
                  <a:lnTo>
                    <a:pt x="8604" y="17585"/>
                  </a:lnTo>
                  <a:lnTo>
                    <a:pt x="7796" y="17661"/>
                  </a:lnTo>
                  <a:lnTo>
                    <a:pt x="6989" y="17812"/>
                  </a:lnTo>
                  <a:lnTo>
                    <a:pt x="6232" y="18014"/>
                  </a:lnTo>
                  <a:lnTo>
                    <a:pt x="5500" y="18266"/>
                  </a:lnTo>
                  <a:lnTo>
                    <a:pt x="4794" y="18569"/>
                  </a:lnTo>
                  <a:lnTo>
                    <a:pt x="4441" y="18746"/>
                  </a:lnTo>
                  <a:lnTo>
                    <a:pt x="4113" y="18922"/>
                  </a:lnTo>
                  <a:lnTo>
                    <a:pt x="3785" y="19124"/>
                  </a:lnTo>
                  <a:lnTo>
                    <a:pt x="3482" y="19326"/>
                  </a:lnTo>
                  <a:lnTo>
                    <a:pt x="3179" y="19553"/>
                  </a:lnTo>
                  <a:lnTo>
                    <a:pt x="2902" y="19780"/>
                  </a:lnTo>
                  <a:lnTo>
                    <a:pt x="2624" y="20007"/>
                  </a:lnTo>
                  <a:lnTo>
                    <a:pt x="2347" y="20285"/>
                  </a:lnTo>
                  <a:lnTo>
                    <a:pt x="2094" y="20537"/>
                  </a:lnTo>
                  <a:lnTo>
                    <a:pt x="1842" y="20814"/>
                  </a:lnTo>
                  <a:lnTo>
                    <a:pt x="1842" y="20814"/>
                  </a:lnTo>
                  <a:lnTo>
                    <a:pt x="1640" y="21092"/>
                  </a:lnTo>
                  <a:lnTo>
                    <a:pt x="1439" y="21369"/>
                  </a:lnTo>
                  <a:lnTo>
                    <a:pt x="1085" y="21925"/>
                  </a:lnTo>
                  <a:lnTo>
                    <a:pt x="783" y="22505"/>
                  </a:lnTo>
                  <a:lnTo>
                    <a:pt x="530" y="23060"/>
                  </a:lnTo>
                  <a:lnTo>
                    <a:pt x="354" y="23615"/>
                  </a:lnTo>
                  <a:lnTo>
                    <a:pt x="202" y="24145"/>
                  </a:lnTo>
                  <a:lnTo>
                    <a:pt x="76" y="24675"/>
                  </a:lnTo>
                  <a:lnTo>
                    <a:pt x="0" y="25154"/>
                  </a:lnTo>
                  <a:lnTo>
                    <a:pt x="0" y="25154"/>
                  </a:lnTo>
                  <a:lnTo>
                    <a:pt x="21042" y="24750"/>
                  </a:lnTo>
                  <a:lnTo>
                    <a:pt x="21042" y="24750"/>
                  </a:lnTo>
                  <a:lnTo>
                    <a:pt x="21244" y="0"/>
                  </a:lnTo>
                  <a:lnTo>
                    <a:pt x="21244" y="0"/>
                  </a:lnTo>
                  <a:lnTo>
                    <a:pt x="9285" y="14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46"/>
            <p:cNvSpPr/>
            <p:nvPr/>
          </p:nvSpPr>
          <p:spPr>
            <a:xfrm>
              <a:off x="2582367" y="1724169"/>
              <a:ext cx="380420" cy="591344"/>
            </a:xfrm>
            <a:custGeom>
              <a:avLst/>
              <a:gdLst/>
              <a:ahLst/>
              <a:cxnLst/>
              <a:rect l="l" t="t" r="r" b="b"/>
              <a:pathLst>
                <a:path w="19201" h="29847" extrusionOk="0">
                  <a:moveTo>
                    <a:pt x="11606" y="1"/>
                  </a:moveTo>
                  <a:lnTo>
                    <a:pt x="11505" y="51"/>
                  </a:lnTo>
                  <a:lnTo>
                    <a:pt x="11379" y="177"/>
                  </a:lnTo>
                  <a:lnTo>
                    <a:pt x="11253" y="328"/>
                  </a:lnTo>
                  <a:lnTo>
                    <a:pt x="11127" y="530"/>
                  </a:lnTo>
                  <a:lnTo>
                    <a:pt x="10975" y="808"/>
                  </a:lnTo>
                  <a:lnTo>
                    <a:pt x="10824" y="1136"/>
                  </a:lnTo>
                  <a:lnTo>
                    <a:pt x="10647" y="1514"/>
                  </a:lnTo>
                  <a:lnTo>
                    <a:pt x="10269" y="2523"/>
                  </a:lnTo>
                  <a:lnTo>
                    <a:pt x="9840" y="3810"/>
                  </a:lnTo>
                  <a:lnTo>
                    <a:pt x="9335" y="5450"/>
                  </a:lnTo>
                  <a:lnTo>
                    <a:pt x="8780" y="7418"/>
                  </a:lnTo>
                  <a:lnTo>
                    <a:pt x="8806" y="5501"/>
                  </a:lnTo>
                  <a:lnTo>
                    <a:pt x="8780" y="3936"/>
                  </a:lnTo>
                  <a:lnTo>
                    <a:pt x="8730" y="2725"/>
                  </a:lnTo>
                  <a:lnTo>
                    <a:pt x="8629" y="1842"/>
                  </a:lnTo>
                  <a:lnTo>
                    <a:pt x="8528" y="1186"/>
                  </a:lnTo>
                  <a:lnTo>
                    <a:pt x="8478" y="959"/>
                  </a:lnTo>
                  <a:lnTo>
                    <a:pt x="8402" y="783"/>
                  </a:lnTo>
                  <a:lnTo>
                    <a:pt x="8351" y="656"/>
                  </a:lnTo>
                  <a:lnTo>
                    <a:pt x="8276" y="556"/>
                  </a:lnTo>
                  <a:lnTo>
                    <a:pt x="8225" y="505"/>
                  </a:lnTo>
                  <a:lnTo>
                    <a:pt x="8150" y="480"/>
                  </a:lnTo>
                  <a:lnTo>
                    <a:pt x="8099" y="480"/>
                  </a:lnTo>
                  <a:lnTo>
                    <a:pt x="8024" y="505"/>
                  </a:lnTo>
                  <a:lnTo>
                    <a:pt x="7897" y="606"/>
                  </a:lnTo>
                  <a:lnTo>
                    <a:pt x="7771" y="757"/>
                  </a:lnTo>
                  <a:lnTo>
                    <a:pt x="7620" y="984"/>
                  </a:lnTo>
                  <a:lnTo>
                    <a:pt x="7494" y="1262"/>
                  </a:lnTo>
                  <a:lnTo>
                    <a:pt x="7342" y="1590"/>
                  </a:lnTo>
                  <a:lnTo>
                    <a:pt x="7014" y="2372"/>
                  </a:lnTo>
                  <a:lnTo>
                    <a:pt x="6712" y="3255"/>
                  </a:lnTo>
                  <a:lnTo>
                    <a:pt x="6384" y="4239"/>
                  </a:lnTo>
                  <a:lnTo>
                    <a:pt x="5778" y="6257"/>
                  </a:lnTo>
                  <a:lnTo>
                    <a:pt x="5349" y="7746"/>
                  </a:lnTo>
                  <a:lnTo>
                    <a:pt x="4996" y="9058"/>
                  </a:lnTo>
                  <a:lnTo>
                    <a:pt x="4693" y="10244"/>
                  </a:lnTo>
                  <a:lnTo>
                    <a:pt x="4466" y="11202"/>
                  </a:lnTo>
                  <a:lnTo>
                    <a:pt x="4163" y="10975"/>
                  </a:lnTo>
                  <a:lnTo>
                    <a:pt x="3886" y="10748"/>
                  </a:lnTo>
                  <a:lnTo>
                    <a:pt x="3634" y="10521"/>
                  </a:lnTo>
                  <a:lnTo>
                    <a:pt x="3406" y="10294"/>
                  </a:lnTo>
                  <a:lnTo>
                    <a:pt x="3003" y="9865"/>
                  </a:lnTo>
                  <a:lnTo>
                    <a:pt x="2700" y="9487"/>
                  </a:lnTo>
                  <a:lnTo>
                    <a:pt x="2473" y="9134"/>
                  </a:lnTo>
                  <a:lnTo>
                    <a:pt x="2246" y="8780"/>
                  </a:lnTo>
                  <a:lnTo>
                    <a:pt x="2044" y="8452"/>
                  </a:lnTo>
                  <a:lnTo>
                    <a:pt x="1842" y="8175"/>
                  </a:lnTo>
                  <a:lnTo>
                    <a:pt x="1640" y="7923"/>
                  </a:lnTo>
                  <a:lnTo>
                    <a:pt x="1439" y="7721"/>
                  </a:lnTo>
                  <a:lnTo>
                    <a:pt x="1312" y="7645"/>
                  </a:lnTo>
                  <a:lnTo>
                    <a:pt x="1212" y="7569"/>
                  </a:lnTo>
                  <a:lnTo>
                    <a:pt x="1060" y="7519"/>
                  </a:lnTo>
                  <a:lnTo>
                    <a:pt x="934" y="7494"/>
                  </a:lnTo>
                  <a:lnTo>
                    <a:pt x="707" y="7494"/>
                  </a:lnTo>
                  <a:lnTo>
                    <a:pt x="556" y="7519"/>
                  </a:lnTo>
                  <a:lnTo>
                    <a:pt x="404" y="7595"/>
                  </a:lnTo>
                  <a:lnTo>
                    <a:pt x="328" y="7645"/>
                  </a:lnTo>
                  <a:lnTo>
                    <a:pt x="253" y="7721"/>
                  </a:lnTo>
                  <a:lnTo>
                    <a:pt x="177" y="7822"/>
                  </a:lnTo>
                  <a:lnTo>
                    <a:pt x="127" y="7923"/>
                  </a:lnTo>
                  <a:lnTo>
                    <a:pt x="51" y="8175"/>
                  </a:lnTo>
                  <a:lnTo>
                    <a:pt x="1" y="8452"/>
                  </a:lnTo>
                  <a:lnTo>
                    <a:pt x="1" y="8780"/>
                  </a:lnTo>
                  <a:lnTo>
                    <a:pt x="1" y="9159"/>
                  </a:lnTo>
                  <a:lnTo>
                    <a:pt x="51" y="9537"/>
                  </a:lnTo>
                  <a:lnTo>
                    <a:pt x="127" y="9941"/>
                  </a:lnTo>
                  <a:lnTo>
                    <a:pt x="303" y="10799"/>
                  </a:lnTo>
                  <a:lnTo>
                    <a:pt x="530" y="11682"/>
                  </a:lnTo>
                  <a:lnTo>
                    <a:pt x="783" y="12489"/>
                  </a:lnTo>
                  <a:lnTo>
                    <a:pt x="1060" y="13221"/>
                  </a:lnTo>
                  <a:lnTo>
                    <a:pt x="1338" y="13902"/>
                  </a:lnTo>
                  <a:lnTo>
                    <a:pt x="1640" y="14558"/>
                  </a:lnTo>
                  <a:lnTo>
                    <a:pt x="1943" y="15138"/>
                  </a:lnTo>
                  <a:lnTo>
                    <a:pt x="2271" y="15693"/>
                  </a:lnTo>
                  <a:lnTo>
                    <a:pt x="2574" y="16198"/>
                  </a:lnTo>
                  <a:lnTo>
                    <a:pt x="2877" y="16652"/>
                  </a:lnTo>
                  <a:lnTo>
                    <a:pt x="3179" y="17056"/>
                  </a:lnTo>
                  <a:lnTo>
                    <a:pt x="3482" y="17434"/>
                  </a:lnTo>
                  <a:lnTo>
                    <a:pt x="732" y="23716"/>
                  </a:lnTo>
                  <a:lnTo>
                    <a:pt x="6384" y="29847"/>
                  </a:lnTo>
                  <a:lnTo>
                    <a:pt x="10799" y="20890"/>
                  </a:lnTo>
                  <a:lnTo>
                    <a:pt x="11581" y="20235"/>
                  </a:lnTo>
                  <a:lnTo>
                    <a:pt x="12388" y="19452"/>
                  </a:lnTo>
                  <a:lnTo>
                    <a:pt x="12817" y="19024"/>
                  </a:lnTo>
                  <a:lnTo>
                    <a:pt x="13246" y="18569"/>
                  </a:lnTo>
                  <a:lnTo>
                    <a:pt x="13675" y="18090"/>
                  </a:lnTo>
                  <a:lnTo>
                    <a:pt x="14104" y="17585"/>
                  </a:lnTo>
                  <a:lnTo>
                    <a:pt x="14533" y="17030"/>
                  </a:lnTo>
                  <a:lnTo>
                    <a:pt x="14962" y="16475"/>
                  </a:lnTo>
                  <a:lnTo>
                    <a:pt x="15391" y="15870"/>
                  </a:lnTo>
                  <a:lnTo>
                    <a:pt x="15819" y="15239"/>
                  </a:lnTo>
                  <a:lnTo>
                    <a:pt x="16223" y="14583"/>
                  </a:lnTo>
                  <a:lnTo>
                    <a:pt x="16602" y="13902"/>
                  </a:lnTo>
                  <a:lnTo>
                    <a:pt x="16980" y="13170"/>
                  </a:lnTo>
                  <a:lnTo>
                    <a:pt x="17333" y="12413"/>
                  </a:lnTo>
                  <a:lnTo>
                    <a:pt x="17586" y="11833"/>
                  </a:lnTo>
                  <a:lnTo>
                    <a:pt x="17838" y="11253"/>
                  </a:lnTo>
                  <a:lnTo>
                    <a:pt x="18267" y="10042"/>
                  </a:lnTo>
                  <a:lnTo>
                    <a:pt x="18645" y="8881"/>
                  </a:lnTo>
                  <a:lnTo>
                    <a:pt x="18923" y="7796"/>
                  </a:lnTo>
                  <a:lnTo>
                    <a:pt x="19049" y="7292"/>
                  </a:lnTo>
                  <a:lnTo>
                    <a:pt x="19125" y="6838"/>
                  </a:lnTo>
                  <a:lnTo>
                    <a:pt x="19175" y="6434"/>
                  </a:lnTo>
                  <a:lnTo>
                    <a:pt x="19200" y="6056"/>
                  </a:lnTo>
                  <a:lnTo>
                    <a:pt x="19200" y="5753"/>
                  </a:lnTo>
                  <a:lnTo>
                    <a:pt x="19175" y="5526"/>
                  </a:lnTo>
                  <a:lnTo>
                    <a:pt x="19099" y="5349"/>
                  </a:lnTo>
                  <a:lnTo>
                    <a:pt x="19049" y="5273"/>
                  </a:lnTo>
                  <a:lnTo>
                    <a:pt x="18998" y="5248"/>
                  </a:lnTo>
                  <a:lnTo>
                    <a:pt x="18923" y="5223"/>
                  </a:lnTo>
                  <a:lnTo>
                    <a:pt x="18847" y="5223"/>
                  </a:lnTo>
                  <a:lnTo>
                    <a:pt x="18746" y="5273"/>
                  </a:lnTo>
                  <a:lnTo>
                    <a:pt x="18620" y="5324"/>
                  </a:lnTo>
                  <a:lnTo>
                    <a:pt x="18469" y="5425"/>
                  </a:lnTo>
                  <a:lnTo>
                    <a:pt x="18317" y="5576"/>
                  </a:lnTo>
                  <a:lnTo>
                    <a:pt x="17913" y="6005"/>
                  </a:lnTo>
                  <a:lnTo>
                    <a:pt x="17409" y="6611"/>
                  </a:lnTo>
                  <a:lnTo>
                    <a:pt x="16778" y="7468"/>
                  </a:lnTo>
                  <a:lnTo>
                    <a:pt x="16021" y="8579"/>
                  </a:lnTo>
                  <a:lnTo>
                    <a:pt x="15113" y="9991"/>
                  </a:lnTo>
                  <a:lnTo>
                    <a:pt x="15416" y="8579"/>
                  </a:lnTo>
                  <a:lnTo>
                    <a:pt x="15719" y="7191"/>
                  </a:lnTo>
                  <a:lnTo>
                    <a:pt x="15946" y="5854"/>
                  </a:lnTo>
                  <a:lnTo>
                    <a:pt x="16147" y="4643"/>
                  </a:lnTo>
                  <a:lnTo>
                    <a:pt x="16248" y="3583"/>
                  </a:lnTo>
                  <a:lnTo>
                    <a:pt x="16274" y="3154"/>
                  </a:lnTo>
                  <a:lnTo>
                    <a:pt x="16299" y="2751"/>
                  </a:lnTo>
                  <a:lnTo>
                    <a:pt x="16274" y="2448"/>
                  </a:lnTo>
                  <a:lnTo>
                    <a:pt x="16223" y="2195"/>
                  </a:lnTo>
                  <a:lnTo>
                    <a:pt x="16147" y="2019"/>
                  </a:lnTo>
                  <a:lnTo>
                    <a:pt x="16097" y="1968"/>
                  </a:lnTo>
                  <a:lnTo>
                    <a:pt x="16047" y="1943"/>
                  </a:lnTo>
                  <a:lnTo>
                    <a:pt x="15996" y="1918"/>
                  </a:lnTo>
                  <a:lnTo>
                    <a:pt x="15920" y="1943"/>
                  </a:lnTo>
                  <a:lnTo>
                    <a:pt x="15819" y="1994"/>
                  </a:lnTo>
                  <a:lnTo>
                    <a:pt x="15719" y="2069"/>
                  </a:lnTo>
                  <a:lnTo>
                    <a:pt x="15592" y="2195"/>
                  </a:lnTo>
                  <a:lnTo>
                    <a:pt x="15441" y="2397"/>
                  </a:lnTo>
                  <a:lnTo>
                    <a:pt x="15239" y="2624"/>
                  </a:lnTo>
                  <a:lnTo>
                    <a:pt x="15037" y="2952"/>
                  </a:lnTo>
                  <a:lnTo>
                    <a:pt x="14810" y="3331"/>
                  </a:lnTo>
                  <a:lnTo>
                    <a:pt x="14558" y="3785"/>
                  </a:lnTo>
                  <a:lnTo>
                    <a:pt x="13902" y="4996"/>
                  </a:lnTo>
                  <a:lnTo>
                    <a:pt x="13120" y="6611"/>
                  </a:lnTo>
                  <a:lnTo>
                    <a:pt x="12186" y="8705"/>
                  </a:lnTo>
                  <a:lnTo>
                    <a:pt x="12262" y="6459"/>
                  </a:lnTo>
                  <a:lnTo>
                    <a:pt x="12313" y="4592"/>
                  </a:lnTo>
                  <a:lnTo>
                    <a:pt x="12287" y="3078"/>
                  </a:lnTo>
                  <a:lnTo>
                    <a:pt x="12237" y="1918"/>
                  </a:lnTo>
                  <a:lnTo>
                    <a:pt x="12212" y="1464"/>
                  </a:lnTo>
                  <a:lnTo>
                    <a:pt x="12161" y="1060"/>
                  </a:lnTo>
                  <a:lnTo>
                    <a:pt x="12085" y="732"/>
                  </a:lnTo>
                  <a:lnTo>
                    <a:pt x="12035" y="480"/>
                  </a:lnTo>
                  <a:lnTo>
                    <a:pt x="11959" y="278"/>
                  </a:lnTo>
                  <a:lnTo>
                    <a:pt x="11884" y="127"/>
                  </a:lnTo>
                  <a:lnTo>
                    <a:pt x="11783" y="51"/>
                  </a:lnTo>
                  <a:lnTo>
                    <a:pt x="11707" y="1"/>
                  </a:lnTo>
                  <a:close/>
                </a:path>
              </a:pathLst>
            </a:custGeom>
            <a:solidFill>
              <a:srgbClr val="F6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46"/>
            <p:cNvSpPr/>
            <p:nvPr/>
          </p:nvSpPr>
          <p:spPr>
            <a:xfrm>
              <a:off x="2582367" y="1724169"/>
              <a:ext cx="380420" cy="591344"/>
            </a:xfrm>
            <a:custGeom>
              <a:avLst/>
              <a:gdLst/>
              <a:ahLst/>
              <a:cxnLst/>
              <a:rect l="l" t="t" r="r" b="b"/>
              <a:pathLst>
                <a:path w="19201" h="29847" fill="none" extrusionOk="0">
                  <a:moveTo>
                    <a:pt x="732" y="23716"/>
                  </a:moveTo>
                  <a:lnTo>
                    <a:pt x="732" y="23716"/>
                  </a:lnTo>
                  <a:lnTo>
                    <a:pt x="3482" y="17434"/>
                  </a:lnTo>
                  <a:lnTo>
                    <a:pt x="3482" y="17434"/>
                  </a:lnTo>
                  <a:lnTo>
                    <a:pt x="3179" y="17056"/>
                  </a:lnTo>
                  <a:lnTo>
                    <a:pt x="2877" y="16652"/>
                  </a:lnTo>
                  <a:lnTo>
                    <a:pt x="2574" y="16198"/>
                  </a:lnTo>
                  <a:lnTo>
                    <a:pt x="2271" y="15693"/>
                  </a:lnTo>
                  <a:lnTo>
                    <a:pt x="1943" y="15138"/>
                  </a:lnTo>
                  <a:lnTo>
                    <a:pt x="1640" y="14558"/>
                  </a:lnTo>
                  <a:lnTo>
                    <a:pt x="1338" y="13902"/>
                  </a:lnTo>
                  <a:lnTo>
                    <a:pt x="1060" y="13221"/>
                  </a:lnTo>
                  <a:lnTo>
                    <a:pt x="1060" y="13221"/>
                  </a:lnTo>
                  <a:lnTo>
                    <a:pt x="783" y="12489"/>
                  </a:lnTo>
                  <a:lnTo>
                    <a:pt x="530" y="11682"/>
                  </a:lnTo>
                  <a:lnTo>
                    <a:pt x="303" y="10799"/>
                  </a:lnTo>
                  <a:lnTo>
                    <a:pt x="127" y="9941"/>
                  </a:lnTo>
                  <a:lnTo>
                    <a:pt x="51" y="9537"/>
                  </a:lnTo>
                  <a:lnTo>
                    <a:pt x="1" y="9159"/>
                  </a:lnTo>
                  <a:lnTo>
                    <a:pt x="1" y="8780"/>
                  </a:lnTo>
                  <a:lnTo>
                    <a:pt x="1" y="8452"/>
                  </a:lnTo>
                  <a:lnTo>
                    <a:pt x="51" y="8175"/>
                  </a:lnTo>
                  <a:lnTo>
                    <a:pt x="127" y="7923"/>
                  </a:lnTo>
                  <a:lnTo>
                    <a:pt x="177" y="7822"/>
                  </a:lnTo>
                  <a:lnTo>
                    <a:pt x="253" y="7721"/>
                  </a:lnTo>
                  <a:lnTo>
                    <a:pt x="328" y="7645"/>
                  </a:lnTo>
                  <a:lnTo>
                    <a:pt x="404" y="7595"/>
                  </a:lnTo>
                  <a:lnTo>
                    <a:pt x="404" y="7595"/>
                  </a:lnTo>
                  <a:lnTo>
                    <a:pt x="556" y="7519"/>
                  </a:lnTo>
                  <a:lnTo>
                    <a:pt x="707" y="7494"/>
                  </a:lnTo>
                  <a:lnTo>
                    <a:pt x="833" y="7494"/>
                  </a:lnTo>
                  <a:lnTo>
                    <a:pt x="934" y="7494"/>
                  </a:lnTo>
                  <a:lnTo>
                    <a:pt x="934" y="7494"/>
                  </a:lnTo>
                  <a:lnTo>
                    <a:pt x="1060" y="7519"/>
                  </a:lnTo>
                  <a:lnTo>
                    <a:pt x="1212" y="7569"/>
                  </a:lnTo>
                  <a:lnTo>
                    <a:pt x="1312" y="7645"/>
                  </a:lnTo>
                  <a:lnTo>
                    <a:pt x="1439" y="7721"/>
                  </a:lnTo>
                  <a:lnTo>
                    <a:pt x="1640" y="7923"/>
                  </a:lnTo>
                  <a:lnTo>
                    <a:pt x="1842" y="8175"/>
                  </a:lnTo>
                  <a:lnTo>
                    <a:pt x="2044" y="8452"/>
                  </a:lnTo>
                  <a:lnTo>
                    <a:pt x="2246" y="8780"/>
                  </a:lnTo>
                  <a:lnTo>
                    <a:pt x="2473" y="9134"/>
                  </a:lnTo>
                  <a:lnTo>
                    <a:pt x="2700" y="9487"/>
                  </a:lnTo>
                  <a:lnTo>
                    <a:pt x="2700" y="9487"/>
                  </a:lnTo>
                  <a:lnTo>
                    <a:pt x="3003" y="9865"/>
                  </a:lnTo>
                  <a:lnTo>
                    <a:pt x="3406" y="10294"/>
                  </a:lnTo>
                  <a:lnTo>
                    <a:pt x="3634" y="10521"/>
                  </a:lnTo>
                  <a:lnTo>
                    <a:pt x="3886" y="10748"/>
                  </a:lnTo>
                  <a:lnTo>
                    <a:pt x="4163" y="10975"/>
                  </a:lnTo>
                  <a:lnTo>
                    <a:pt x="4466" y="11202"/>
                  </a:lnTo>
                  <a:lnTo>
                    <a:pt x="4466" y="11202"/>
                  </a:lnTo>
                  <a:lnTo>
                    <a:pt x="4693" y="10244"/>
                  </a:lnTo>
                  <a:lnTo>
                    <a:pt x="4996" y="9058"/>
                  </a:lnTo>
                  <a:lnTo>
                    <a:pt x="5349" y="7746"/>
                  </a:lnTo>
                  <a:lnTo>
                    <a:pt x="5778" y="6257"/>
                  </a:lnTo>
                  <a:lnTo>
                    <a:pt x="5778" y="6257"/>
                  </a:lnTo>
                  <a:lnTo>
                    <a:pt x="6384" y="4239"/>
                  </a:lnTo>
                  <a:lnTo>
                    <a:pt x="6712" y="3255"/>
                  </a:lnTo>
                  <a:lnTo>
                    <a:pt x="7014" y="2372"/>
                  </a:lnTo>
                  <a:lnTo>
                    <a:pt x="7342" y="1590"/>
                  </a:lnTo>
                  <a:lnTo>
                    <a:pt x="7494" y="1262"/>
                  </a:lnTo>
                  <a:lnTo>
                    <a:pt x="7620" y="984"/>
                  </a:lnTo>
                  <a:lnTo>
                    <a:pt x="7771" y="757"/>
                  </a:lnTo>
                  <a:lnTo>
                    <a:pt x="7897" y="606"/>
                  </a:lnTo>
                  <a:lnTo>
                    <a:pt x="8024" y="505"/>
                  </a:lnTo>
                  <a:lnTo>
                    <a:pt x="8099" y="480"/>
                  </a:lnTo>
                  <a:lnTo>
                    <a:pt x="8150" y="480"/>
                  </a:lnTo>
                  <a:lnTo>
                    <a:pt x="8150" y="480"/>
                  </a:lnTo>
                  <a:lnTo>
                    <a:pt x="8225" y="505"/>
                  </a:lnTo>
                  <a:lnTo>
                    <a:pt x="8276" y="556"/>
                  </a:lnTo>
                  <a:lnTo>
                    <a:pt x="8351" y="656"/>
                  </a:lnTo>
                  <a:lnTo>
                    <a:pt x="8402" y="783"/>
                  </a:lnTo>
                  <a:lnTo>
                    <a:pt x="8478" y="959"/>
                  </a:lnTo>
                  <a:lnTo>
                    <a:pt x="8528" y="1186"/>
                  </a:lnTo>
                  <a:lnTo>
                    <a:pt x="8629" y="1842"/>
                  </a:lnTo>
                  <a:lnTo>
                    <a:pt x="8730" y="2725"/>
                  </a:lnTo>
                  <a:lnTo>
                    <a:pt x="8780" y="3936"/>
                  </a:lnTo>
                  <a:lnTo>
                    <a:pt x="8806" y="5501"/>
                  </a:lnTo>
                  <a:lnTo>
                    <a:pt x="8780" y="7418"/>
                  </a:lnTo>
                  <a:lnTo>
                    <a:pt x="8780" y="7418"/>
                  </a:lnTo>
                  <a:lnTo>
                    <a:pt x="9335" y="5450"/>
                  </a:lnTo>
                  <a:lnTo>
                    <a:pt x="9840" y="3810"/>
                  </a:lnTo>
                  <a:lnTo>
                    <a:pt x="10269" y="2523"/>
                  </a:lnTo>
                  <a:lnTo>
                    <a:pt x="10647" y="1514"/>
                  </a:lnTo>
                  <a:lnTo>
                    <a:pt x="10824" y="1136"/>
                  </a:lnTo>
                  <a:lnTo>
                    <a:pt x="10975" y="808"/>
                  </a:lnTo>
                  <a:lnTo>
                    <a:pt x="11127" y="530"/>
                  </a:lnTo>
                  <a:lnTo>
                    <a:pt x="11253" y="328"/>
                  </a:lnTo>
                  <a:lnTo>
                    <a:pt x="11379" y="177"/>
                  </a:lnTo>
                  <a:lnTo>
                    <a:pt x="11505" y="51"/>
                  </a:lnTo>
                  <a:lnTo>
                    <a:pt x="11606" y="1"/>
                  </a:lnTo>
                  <a:lnTo>
                    <a:pt x="11707" y="1"/>
                  </a:lnTo>
                  <a:lnTo>
                    <a:pt x="11707" y="1"/>
                  </a:lnTo>
                  <a:lnTo>
                    <a:pt x="11783" y="51"/>
                  </a:lnTo>
                  <a:lnTo>
                    <a:pt x="11884" y="127"/>
                  </a:lnTo>
                  <a:lnTo>
                    <a:pt x="11959" y="278"/>
                  </a:lnTo>
                  <a:lnTo>
                    <a:pt x="12035" y="480"/>
                  </a:lnTo>
                  <a:lnTo>
                    <a:pt x="12085" y="732"/>
                  </a:lnTo>
                  <a:lnTo>
                    <a:pt x="12161" y="1060"/>
                  </a:lnTo>
                  <a:lnTo>
                    <a:pt x="12212" y="1464"/>
                  </a:lnTo>
                  <a:lnTo>
                    <a:pt x="12237" y="1918"/>
                  </a:lnTo>
                  <a:lnTo>
                    <a:pt x="12287" y="3078"/>
                  </a:lnTo>
                  <a:lnTo>
                    <a:pt x="12313" y="4592"/>
                  </a:lnTo>
                  <a:lnTo>
                    <a:pt x="12262" y="6459"/>
                  </a:lnTo>
                  <a:lnTo>
                    <a:pt x="12186" y="8705"/>
                  </a:lnTo>
                  <a:lnTo>
                    <a:pt x="12186" y="8705"/>
                  </a:lnTo>
                  <a:lnTo>
                    <a:pt x="13120" y="6611"/>
                  </a:lnTo>
                  <a:lnTo>
                    <a:pt x="13902" y="4996"/>
                  </a:lnTo>
                  <a:lnTo>
                    <a:pt x="14558" y="3785"/>
                  </a:lnTo>
                  <a:lnTo>
                    <a:pt x="14810" y="3331"/>
                  </a:lnTo>
                  <a:lnTo>
                    <a:pt x="15037" y="2952"/>
                  </a:lnTo>
                  <a:lnTo>
                    <a:pt x="15239" y="2624"/>
                  </a:lnTo>
                  <a:lnTo>
                    <a:pt x="15441" y="2397"/>
                  </a:lnTo>
                  <a:lnTo>
                    <a:pt x="15592" y="2195"/>
                  </a:lnTo>
                  <a:lnTo>
                    <a:pt x="15719" y="2069"/>
                  </a:lnTo>
                  <a:lnTo>
                    <a:pt x="15819" y="1994"/>
                  </a:lnTo>
                  <a:lnTo>
                    <a:pt x="15920" y="1943"/>
                  </a:lnTo>
                  <a:lnTo>
                    <a:pt x="15996" y="1918"/>
                  </a:lnTo>
                  <a:lnTo>
                    <a:pt x="16047" y="1943"/>
                  </a:lnTo>
                  <a:lnTo>
                    <a:pt x="16047" y="1943"/>
                  </a:lnTo>
                  <a:lnTo>
                    <a:pt x="16097" y="1968"/>
                  </a:lnTo>
                  <a:lnTo>
                    <a:pt x="16147" y="2019"/>
                  </a:lnTo>
                  <a:lnTo>
                    <a:pt x="16223" y="2195"/>
                  </a:lnTo>
                  <a:lnTo>
                    <a:pt x="16274" y="2448"/>
                  </a:lnTo>
                  <a:lnTo>
                    <a:pt x="16299" y="2751"/>
                  </a:lnTo>
                  <a:lnTo>
                    <a:pt x="16274" y="3154"/>
                  </a:lnTo>
                  <a:lnTo>
                    <a:pt x="16248" y="3583"/>
                  </a:lnTo>
                  <a:lnTo>
                    <a:pt x="16147" y="4643"/>
                  </a:lnTo>
                  <a:lnTo>
                    <a:pt x="15946" y="5854"/>
                  </a:lnTo>
                  <a:lnTo>
                    <a:pt x="15719" y="7191"/>
                  </a:lnTo>
                  <a:lnTo>
                    <a:pt x="15416" y="8579"/>
                  </a:lnTo>
                  <a:lnTo>
                    <a:pt x="15113" y="9991"/>
                  </a:lnTo>
                  <a:lnTo>
                    <a:pt x="15113" y="9991"/>
                  </a:lnTo>
                  <a:lnTo>
                    <a:pt x="16021" y="8579"/>
                  </a:lnTo>
                  <a:lnTo>
                    <a:pt x="16778" y="7468"/>
                  </a:lnTo>
                  <a:lnTo>
                    <a:pt x="17409" y="6611"/>
                  </a:lnTo>
                  <a:lnTo>
                    <a:pt x="17913" y="6005"/>
                  </a:lnTo>
                  <a:lnTo>
                    <a:pt x="18317" y="5576"/>
                  </a:lnTo>
                  <a:lnTo>
                    <a:pt x="18469" y="5425"/>
                  </a:lnTo>
                  <a:lnTo>
                    <a:pt x="18620" y="5324"/>
                  </a:lnTo>
                  <a:lnTo>
                    <a:pt x="18746" y="5273"/>
                  </a:lnTo>
                  <a:lnTo>
                    <a:pt x="18847" y="5223"/>
                  </a:lnTo>
                  <a:lnTo>
                    <a:pt x="18923" y="5223"/>
                  </a:lnTo>
                  <a:lnTo>
                    <a:pt x="18998" y="5248"/>
                  </a:lnTo>
                  <a:lnTo>
                    <a:pt x="18998" y="5248"/>
                  </a:lnTo>
                  <a:lnTo>
                    <a:pt x="19049" y="5273"/>
                  </a:lnTo>
                  <a:lnTo>
                    <a:pt x="19099" y="5349"/>
                  </a:lnTo>
                  <a:lnTo>
                    <a:pt x="19175" y="5526"/>
                  </a:lnTo>
                  <a:lnTo>
                    <a:pt x="19200" y="5753"/>
                  </a:lnTo>
                  <a:lnTo>
                    <a:pt x="19200" y="6056"/>
                  </a:lnTo>
                  <a:lnTo>
                    <a:pt x="19175" y="6434"/>
                  </a:lnTo>
                  <a:lnTo>
                    <a:pt x="19125" y="6838"/>
                  </a:lnTo>
                  <a:lnTo>
                    <a:pt x="19049" y="7292"/>
                  </a:lnTo>
                  <a:lnTo>
                    <a:pt x="18923" y="7796"/>
                  </a:lnTo>
                  <a:lnTo>
                    <a:pt x="18645" y="8881"/>
                  </a:lnTo>
                  <a:lnTo>
                    <a:pt x="18267" y="10042"/>
                  </a:lnTo>
                  <a:lnTo>
                    <a:pt x="17838" y="11253"/>
                  </a:lnTo>
                  <a:lnTo>
                    <a:pt x="17586" y="11833"/>
                  </a:lnTo>
                  <a:lnTo>
                    <a:pt x="17333" y="12413"/>
                  </a:lnTo>
                  <a:lnTo>
                    <a:pt x="17333" y="12413"/>
                  </a:lnTo>
                  <a:lnTo>
                    <a:pt x="16980" y="13170"/>
                  </a:lnTo>
                  <a:lnTo>
                    <a:pt x="16602" y="13902"/>
                  </a:lnTo>
                  <a:lnTo>
                    <a:pt x="16223" y="14583"/>
                  </a:lnTo>
                  <a:lnTo>
                    <a:pt x="15819" y="15239"/>
                  </a:lnTo>
                  <a:lnTo>
                    <a:pt x="15391" y="15870"/>
                  </a:lnTo>
                  <a:lnTo>
                    <a:pt x="14962" y="16475"/>
                  </a:lnTo>
                  <a:lnTo>
                    <a:pt x="14533" y="17030"/>
                  </a:lnTo>
                  <a:lnTo>
                    <a:pt x="14104" y="17585"/>
                  </a:lnTo>
                  <a:lnTo>
                    <a:pt x="13675" y="18090"/>
                  </a:lnTo>
                  <a:lnTo>
                    <a:pt x="13246" y="18569"/>
                  </a:lnTo>
                  <a:lnTo>
                    <a:pt x="12817" y="19024"/>
                  </a:lnTo>
                  <a:lnTo>
                    <a:pt x="12388" y="19452"/>
                  </a:lnTo>
                  <a:lnTo>
                    <a:pt x="11581" y="20235"/>
                  </a:lnTo>
                  <a:lnTo>
                    <a:pt x="10799" y="20890"/>
                  </a:lnTo>
                  <a:lnTo>
                    <a:pt x="10799" y="20890"/>
                  </a:lnTo>
                  <a:lnTo>
                    <a:pt x="6384" y="29847"/>
                  </a:lnTo>
                  <a:lnTo>
                    <a:pt x="6384" y="29847"/>
                  </a:lnTo>
                  <a:lnTo>
                    <a:pt x="732" y="237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46"/>
            <p:cNvSpPr/>
            <p:nvPr/>
          </p:nvSpPr>
          <p:spPr>
            <a:xfrm>
              <a:off x="2705849" y="1930137"/>
              <a:ext cx="77487" cy="157965"/>
            </a:xfrm>
            <a:custGeom>
              <a:avLst/>
              <a:gdLst/>
              <a:ahLst/>
              <a:cxnLst/>
              <a:rect l="l" t="t" r="r" b="b"/>
              <a:pathLst>
                <a:path w="3911" h="7973" extrusionOk="0">
                  <a:moveTo>
                    <a:pt x="0" y="0"/>
                  </a:moveTo>
                  <a:lnTo>
                    <a:pt x="328" y="454"/>
                  </a:lnTo>
                  <a:lnTo>
                    <a:pt x="631" y="934"/>
                  </a:lnTo>
                  <a:lnTo>
                    <a:pt x="934" y="1388"/>
                  </a:lnTo>
                  <a:lnTo>
                    <a:pt x="1211" y="1867"/>
                  </a:lnTo>
                  <a:lnTo>
                    <a:pt x="1716" y="2826"/>
                  </a:lnTo>
                  <a:lnTo>
                    <a:pt x="2170" y="3810"/>
                  </a:lnTo>
                  <a:lnTo>
                    <a:pt x="2574" y="4819"/>
                  </a:lnTo>
                  <a:lnTo>
                    <a:pt x="2952" y="5828"/>
                  </a:lnTo>
                  <a:lnTo>
                    <a:pt x="3280" y="6888"/>
                  </a:lnTo>
                  <a:lnTo>
                    <a:pt x="3558" y="7973"/>
                  </a:lnTo>
                  <a:lnTo>
                    <a:pt x="3658" y="7695"/>
                  </a:lnTo>
                  <a:lnTo>
                    <a:pt x="3734" y="7392"/>
                  </a:lnTo>
                  <a:lnTo>
                    <a:pt x="3810" y="7115"/>
                  </a:lnTo>
                  <a:lnTo>
                    <a:pt x="3860" y="6812"/>
                  </a:lnTo>
                  <a:lnTo>
                    <a:pt x="3911" y="6232"/>
                  </a:lnTo>
                  <a:lnTo>
                    <a:pt x="3911" y="5626"/>
                  </a:lnTo>
                  <a:lnTo>
                    <a:pt x="3835" y="5021"/>
                  </a:lnTo>
                  <a:lnTo>
                    <a:pt x="3734" y="4415"/>
                  </a:lnTo>
                  <a:lnTo>
                    <a:pt x="3558" y="3835"/>
                  </a:lnTo>
                  <a:lnTo>
                    <a:pt x="3331" y="3255"/>
                  </a:lnTo>
                  <a:lnTo>
                    <a:pt x="3078" y="2725"/>
                  </a:lnTo>
                  <a:lnTo>
                    <a:pt x="2750" y="2195"/>
                  </a:lnTo>
                  <a:lnTo>
                    <a:pt x="2397" y="1716"/>
                  </a:lnTo>
                  <a:lnTo>
                    <a:pt x="1993" y="1287"/>
                  </a:lnTo>
                  <a:lnTo>
                    <a:pt x="1792" y="1060"/>
                  </a:lnTo>
                  <a:lnTo>
                    <a:pt x="1564" y="883"/>
                  </a:lnTo>
                  <a:lnTo>
                    <a:pt x="1312" y="681"/>
                  </a:lnTo>
                  <a:lnTo>
                    <a:pt x="1060" y="530"/>
                  </a:lnTo>
                  <a:lnTo>
                    <a:pt x="808" y="378"/>
                  </a:lnTo>
                  <a:lnTo>
                    <a:pt x="555" y="227"/>
                  </a:lnTo>
                  <a:lnTo>
                    <a:pt x="278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9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46"/>
            <p:cNvSpPr/>
            <p:nvPr/>
          </p:nvSpPr>
          <p:spPr>
            <a:xfrm>
              <a:off x="2705849" y="1930137"/>
              <a:ext cx="77487" cy="157965"/>
            </a:xfrm>
            <a:custGeom>
              <a:avLst/>
              <a:gdLst/>
              <a:ahLst/>
              <a:cxnLst/>
              <a:rect l="l" t="t" r="r" b="b"/>
              <a:pathLst>
                <a:path w="3911" h="797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28" y="454"/>
                  </a:lnTo>
                  <a:lnTo>
                    <a:pt x="631" y="934"/>
                  </a:lnTo>
                  <a:lnTo>
                    <a:pt x="934" y="1388"/>
                  </a:lnTo>
                  <a:lnTo>
                    <a:pt x="1211" y="1867"/>
                  </a:lnTo>
                  <a:lnTo>
                    <a:pt x="1716" y="2826"/>
                  </a:lnTo>
                  <a:lnTo>
                    <a:pt x="2170" y="3810"/>
                  </a:lnTo>
                  <a:lnTo>
                    <a:pt x="2574" y="4819"/>
                  </a:lnTo>
                  <a:lnTo>
                    <a:pt x="2952" y="5828"/>
                  </a:lnTo>
                  <a:lnTo>
                    <a:pt x="3280" y="6888"/>
                  </a:lnTo>
                  <a:lnTo>
                    <a:pt x="3558" y="7973"/>
                  </a:lnTo>
                  <a:lnTo>
                    <a:pt x="3558" y="7973"/>
                  </a:lnTo>
                  <a:lnTo>
                    <a:pt x="3658" y="7695"/>
                  </a:lnTo>
                  <a:lnTo>
                    <a:pt x="3734" y="7392"/>
                  </a:lnTo>
                  <a:lnTo>
                    <a:pt x="3810" y="7115"/>
                  </a:lnTo>
                  <a:lnTo>
                    <a:pt x="3860" y="6812"/>
                  </a:lnTo>
                  <a:lnTo>
                    <a:pt x="3911" y="6232"/>
                  </a:lnTo>
                  <a:lnTo>
                    <a:pt x="3911" y="5626"/>
                  </a:lnTo>
                  <a:lnTo>
                    <a:pt x="3835" y="5021"/>
                  </a:lnTo>
                  <a:lnTo>
                    <a:pt x="3734" y="4415"/>
                  </a:lnTo>
                  <a:lnTo>
                    <a:pt x="3558" y="3835"/>
                  </a:lnTo>
                  <a:lnTo>
                    <a:pt x="3331" y="3255"/>
                  </a:lnTo>
                  <a:lnTo>
                    <a:pt x="3078" y="2725"/>
                  </a:lnTo>
                  <a:lnTo>
                    <a:pt x="2750" y="2195"/>
                  </a:lnTo>
                  <a:lnTo>
                    <a:pt x="2397" y="1716"/>
                  </a:lnTo>
                  <a:lnTo>
                    <a:pt x="1993" y="1287"/>
                  </a:lnTo>
                  <a:lnTo>
                    <a:pt x="1792" y="1060"/>
                  </a:lnTo>
                  <a:lnTo>
                    <a:pt x="1564" y="883"/>
                  </a:lnTo>
                  <a:lnTo>
                    <a:pt x="1312" y="681"/>
                  </a:lnTo>
                  <a:lnTo>
                    <a:pt x="1060" y="530"/>
                  </a:lnTo>
                  <a:lnTo>
                    <a:pt x="808" y="378"/>
                  </a:lnTo>
                  <a:lnTo>
                    <a:pt x="555" y="227"/>
                  </a:lnTo>
                  <a:lnTo>
                    <a:pt x="278" y="10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46"/>
            <p:cNvSpPr/>
            <p:nvPr/>
          </p:nvSpPr>
          <p:spPr>
            <a:xfrm>
              <a:off x="2026477" y="2040105"/>
              <a:ext cx="844785" cy="655833"/>
            </a:xfrm>
            <a:custGeom>
              <a:avLst/>
              <a:gdLst/>
              <a:ahLst/>
              <a:cxnLst/>
              <a:rect l="l" t="t" r="r" b="b"/>
              <a:pathLst>
                <a:path w="42639" h="33102" extrusionOk="0">
                  <a:moveTo>
                    <a:pt x="23464" y="1"/>
                  </a:moveTo>
                  <a:lnTo>
                    <a:pt x="23136" y="606"/>
                  </a:lnTo>
                  <a:lnTo>
                    <a:pt x="22757" y="1287"/>
                  </a:lnTo>
                  <a:lnTo>
                    <a:pt x="22303" y="2044"/>
                  </a:lnTo>
                  <a:lnTo>
                    <a:pt x="21799" y="2877"/>
                  </a:lnTo>
                  <a:lnTo>
                    <a:pt x="21193" y="3760"/>
                  </a:lnTo>
                  <a:lnTo>
                    <a:pt x="20537" y="4693"/>
                  </a:lnTo>
                  <a:lnTo>
                    <a:pt x="19780" y="5627"/>
                  </a:lnTo>
                  <a:lnTo>
                    <a:pt x="18948" y="6585"/>
                  </a:lnTo>
                  <a:lnTo>
                    <a:pt x="18519" y="7090"/>
                  </a:lnTo>
                  <a:lnTo>
                    <a:pt x="18039" y="7569"/>
                  </a:lnTo>
                  <a:lnTo>
                    <a:pt x="17560" y="8049"/>
                  </a:lnTo>
                  <a:lnTo>
                    <a:pt x="17055" y="8528"/>
                  </a:lnTo>
                  <a:lnTo>
                    <a:pt x="16526" y="9007"/>
                  </a:lnTo>
                  <a:lnTo>
                    <a:pt x="15971" y="9462"/>
                  </a:lnTo>
                  <a:lnTo>
                    <a:pt x="15415" y="9916"/>
                  </a:lnTo>
                  <a:lnTo>
                    <a:pt x="14810" y="10370"/>
                  </a:lnTo>
                  <a:lnTo>
                    <a:pt x="14204" y="10799"/>
                  </a:lnTo>
                  <a:lnTo>
                    <a:pt x="13549" y="11228"/>
                  </a:lnTo>
                  <a:lnTo>
                    <a:pt x="12893" y="11631"/>
                  </a:lnTo>
                  <a:lnTo>
                    <a:pt x="12211" y="12035"/>
                  </a:lnTo>
                  <a:lnTo>
                    <a:pt x="11505" y="12413"/>
                  </a:lnTo>
                  <a:lnTo>
                    <a:pt x="10773" y="12767"/>
                  </a:lnTo>
                  <a:lnTo>
                    <a:pt x="10016" y="13095"/>
                  </a:lnTo>
                  <a:lnTo>
                    <a:pt x="9209" y="13423"/>
                  </a:lnTo>
                  <a:lnTo>
                    <a:pt x="8452" y="13700"/>
                  </a:lnTo>
                  <a:lnTo>
                    <a:pt x="7720" y="13927"/>
                  </a:lnTo>
                  <a:lnTo>
                    <a:pt x="6964" y="14154"/>
                  </a:lnTo>
                  <a:lnTo>
                    <a:pt x="6257" y="14331"/>
                  </a:lnTo>
                  <a:lnTo>
                    <a:pt x="5526" y="14482"/>
                  </a:lnTo>
                  <a:lnTo>
                    <a:pt x="4844" y="14608"/>
                  </a:lnTo>
                  <a:lnTo>
                    <a:pt x="4163" y="14709"/>
                  </a:lnTo>
                  <a:lnTo>
                    <a:pt x="3507" y="14810"/>
                  </a:lnTo>
                  <a:lnTo>
                    <a:pt x="0" y="32042"/>
                  </a:lnTo>
                  <a:lnTo>
                    <a:pt x="707" y="32219"/>
                  </a:lnTo>
                  <a:lnTo>
                    <a:pt x="1539" y="32370"/>
                  </a:lnTo>
                  <a:lnTo>
                    <a:pt x="2473" y="32547"/>
                  </a:lnTo>
                  <a:lnTo>
                    <a:pt x="3532" y="32723"/>
                  </a:lnTo>
                  <a:lnTo>
                    <a:pt x="4718" y="32875"/>
                  </a:lnTo>
                  <a:lnTo>
                    <a:pt x="5980" y="33001"/>
                  </a:lnTo>
                  <a:lnTo>
                    <a:pt x="7342" y="33076"/>
                  </a:lnTo>
                  <a:lnTo>
                    <a:pt x="8805" y="33102"/>
                  </a:lnTo>
                  <a:lnTo>
                    <a:pt x="10344" y="33102"/>
                  </a:lnTo>
                  <a:lnTo>
                    <a:pt x="11152" y="33051"/>
                  </a:lnTo>
                  <a:lnTo>
                    <a:pt x="11959" y="33001"/>
                  </a:lnTo>
                  <a:lnTo>
                    <a:pt x="12792" y="32925"/>
                  </a:lnTo>
                  <a:lnTo>
                    <a:pt x="13649" y="32849"/>
                  </a:lnTo>
                  <a:lnTo>
                    <a:pt x="14507" y="32723"/>
                  </a:lnTo>
                  <a:lnTo>
                    <a:pt x="15390" y="32597"/>
                  </a:lnTo>
                  <a:lnTo>
                    <a:pt x="16273" y="32420"/>
                  </a:lnTo>
                  <a:lnTo>
                    <a:pt x="17182" y="32244"/>
                  </a:lnTo>
                  <a:lnTo>
                    <a:pt x="18090" y="32042"/>
                  </a:lnTo>
                  <a:lnTo>
                    <a:pt x="19023" y="31790"/>
                  </a:lnTo>
                  <a:lnTo>
                    <a:pt x="19957" y="31537"/>
                  </a:lnTo>
                  <a:lnTo>
                    <a:pt x="20916" y="31235"/>
                  </a:lnTo>
                  <a:lnTo>
                    <a:pt x="21874" y="30907"/>
                  </a:lnTo>
                  <a:lnTo>
                    <a:pt x="22833" y="30528"/>
                  </a:lnTo>
                  <a:lnTo>
                    <a:pt x="23994" y="30049"/>
                  </a:lnTo>
                  <a:lnTo>
                    <a:pt x="25104" y="29544"/>
                  </a:lnTo>
                  <a:lnTo>
                    <a:pt x="26189" y="29040"/>
                  </a:lnTo>
                  <a:lnTo>
                    <a:pt x="27223" y="28485"/>
                  </a:lnTo>
                  <a:lnTo>
                    <a:pt x="28232" y="27904"/>
                  </a:lnTo>
                  <a:lnTo>
                    <a:pt x="29191" y="27299"/>
                  </a:lnTo>
                  <a:lnTo>
                    <a:pt x="30124" y="26693"/>
                  </a:lnTo>
                  <a:lnTo>
                    <a:pt x="31007" y="26088"/>
                  </a:lnTo>
                  <a:lnTo>
                    <a:pt x="31865" y="25457"/>
                  </a:lnTo>
                  <a:lnTo>
                    <a:pt x="32698" y="24801"/>
                  </a:lnTo>
                  <a:lnTo>
                    <a:pt x="33480" y="24145"/>
                  </a:lnTo>
                  <a:lnTo>
                    <a:pt x="34237" y="23489"/>
                  </a:lnTo>
                  <a:lnTo>
                    <a:pt x="34943" y="22833"/>
                  </a:lnTo>
                  <a:lnTo>
                    <a:pt x="35624" y="22177"/>
                  </a:lnTo>
                  <a:lnTo>
                    <a:pt x="36280" y="21521"/>
                  </a:lnTo>
                  <a:lnTo>
                    <a:pt x="36886" y="20865"/>
                  </a:lnTo>
                  <a:lnTo>
                    <a:pt x="37466" y="20209"/>
                  </a:lnTo>
                  <a:lnTo>
                    <a:pt x="38021" y="19579"/>
                  </a:lnTo>
                  <a:lnTo>
                    <a:pt x="38551" y="18948"/>
                  </a:lnTo>
                  <a:lnTo>
                    <a:pt x="39030" y="18342"/>
                  </a:lnTo>
                  <a:lnTo>
                    <a:pt x="39913" y="17157"/>
                  </a:lnTo>
                  <a:lnTo>
                    <a:pt x="40696" y="16046"/>
                  </a:lnTo>
                  <a:lnTo>
                    <a:pt x="41326" y="15037"/>
                  </a:lnTo>
                  <a:lnTo>
                    <a:pt x="41881" y="14154"/>
                  </a:lnTo>
                  <a:lnTo>
                    <a:pt x="42310" y="13397"/>
                  </a:lnTo>
                  <a:lnTo>
                    <a:pt x="42638" y="12792"/>
                  </a:lnTo>
                  <a:lnTo>
                    <a:pt x="23464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46"/>
            <p:cNvSpPr/>
            <p:nvPr/>
          </p:nvSpPr>
          <p:spPr>
            <a:xfrm>
              <a:off x="2026477" y="2040105"/>
              <a:ext cx="844785" cy="655833"/>
            </a:xfrm>
            <a:custGeom>
              <a:avLst/>
              <a:gdLst/>
              <a:ahLst/>
              <a:cxnLst/>
              <a:rect l="l" t="t" r="r" b="b"/>
              <a:pathLst>
                <a:path w="42639" h="33102" fill="none" extrusionOk="0">
                  <a:moveTo>
                    <a:pt x="3507" y="14810"/>
                  </a:moveTo>
                  <a:lnTo>
                    <a:pt x="3507" y="14810"/>
                  </a:lnTo>
                  <a:lnTo>
                    <a:pt x="4163" y="14709"/>
                  </a:lnTo>
                  <a:lnTo>
                    <a:pt x="4844" y="14608"/>
                  </a:lnTo>
                  <a:lnTo>
                    <a:pt x="5526" y="14482"/>
                  </a:lnTo>
                  <a:lnTo>
                    <a:pt x="6257" y="14331"/>
                  </a:lnTo>
                  <a:lnTo>
                    <a:pt x="6964" y="14154"/>
                  </a:lnTo>
                  <a:lnTo>
                    <a:pt x="7720" y="13927"/>
                  </a:lnTo>
                  <a:lnTo>
                    <a:pt x="8452" y="13700"/>
                  </a:lnTo>
                  <a:lnTo>
                    <a:pt x="9209" y="13423"/>
                  </a:lnTo>
                  <a:lnTo>
                    <a:pt x="9209" y="13423"/>
                  </a:lnTo>
                  <a:lnTo>
                    <a:pt x="10016" y="13095"/>
                  </a:lnTo>
                  <a:lnTo>
                    <a:pt x="10773" y="12767"/>
                  </a:lnTo>
                  <a:lnTo>
                    <a:pt x="11505" y="12413"/>
                  </a:lnTo>
                  <a:lnTo>
                    <a:pt x="12211" y="12035"/>
                  </a:lnTo>
                  <a:lnTo>
                    <a:pt x="12893" y="11631"/>
                  </a:lnTo>
                  <a:lnTo>
                    <a:pt x="13549" y="11228"/>
                  </a:lnTo>
                  <a:lnTo>
                    <a:pt x="14204" y="10799"/>
                  </a:lnTo>
                  <a:lnTo>
                    <a:pt x="14810" y="10370"/>
                  </a:lnTo>
                  <a:lnTo>
                    <a:pt x="15415" y="9916"/>
                  </a:lnTo>
                  <a:lnTo>
                    <a:pt x="15971" y="9462"/>
                  </a:lnTo>
                  <a:lnTo>
                    <a:pt x="16526" y="9007"/>
                  </a:lnTo>
                  <a:lnTo>
                    <a:pt x="17055" y="8528"/>
                  </a:lnTo>
                  <a:lnTo>
                    <a:pt x="17560" y="8049"/>
                  </a:lnTo>
                  <a:lnTo>
                    <a:pt x="18039" y="7569"/>
                  </a:lnTo>
                  <a:lnTo>
                    <a:pt x="18519" y="7090"/>
                  </a:lnTo>
                  <a:lnTo>
                    <a:pt x="18948" y="6585"/>
                  </a:lnTo>
                  <a:lnTo>
                    <a:pt x="19780" y="5627"/>
                  </a:lnTo>
                  <a:lnTo>
                    <a:pt x="20537" y="4693"/>
                  </a:lnTo>
                  <a:lnTo>
                    <a:pt x="21193" y="3760"/>
                  </a:lnTo>
                  <a:lnTo>
                    <a:pt x="21799" y="2877"/>
                  </a:lnTo>
                  <a:lnTo>
                    <a:pt x="22303" y="2044"/>
                  </a:lnTo>
                  <a:lnTo>
                    <a:pt x="22757" y="1287"/>
                  </a:lnTo>
                  <a:lnTo>
                    <a:pt x="23136" y="606"/>
                  </a:lnTo>
                  <a:lnTo>
                    <a:pt x="23464" y="1"/>
                  </a:lnTo>
                  <a:lnTo>
                    <a:pt x="23464" y="1"/>
                  </a:lnTo>
                  <a:lnTo>
                    <a:pt x="42638" y="12792"/>
                  </a:lnTo>
                  <a:lnTo>
                    <a:pt x="42638" y="12792"/>
                  </a:lnTo>
                  <a:lnTo>
                    <a:pt x="42310" y="13397"/>
                  </a:lnTo>
                  <a:lnTo>
                    <a:pt x="41881" y="14154"/>
                  </a:lnTo>
                  <a:lnTo>
                    <a:pt x="41326" y="15037"/>
                  </a:lnTo>
                  <a:lnTo>
                    <a:pt x="40696" y="16046"/>
                  </a:lnTo>
                  <a:lnTo>
                    <a:pt x="39913" y="17157"/>
                  </a:lnTo>
                  <a:lnTo>
                    <a:pt x="39030" y="18342"/>
                  </a:lnTo>
                  <a:lnTo>
                    <a:pt x="38551" y="18948"/>
                  </a:lnTo>
                  <a:lnTo>
                    <a:pt x="38021" y="19579"/>
                  </a:lnTo>
                  <a:lnTo>
                    <a:pt x="37466" y="20209"/>
                  </a:lnTo>
                  <a:lnTo>
                    <a:pt x="36886" y="20865"/>
                  </a:lnTo>
                  <a:lnTo>
                    <a:pt x="36280" y="21521"/>
                  </a:lnTo>
                  <a:lnTo>
                    <a:pt x="35624" y="22177"/>
                  </a:lnTo>
                  <a:lnTo>
                    <a:pt x="34943" y="22833"/>
                  </a:lnTo>
                  <a:lnTo>
                    <a:pt x="34237" y="23489"/>
                  </a:lnTo>
                  <a:lnTo>
                    <a:pt x="33480" y="24145"/>
                  </a:lnTo>
                  <a:lnTo>
                    <a:pt x="32698" y="24801"/>
                  </a:lnTo>
                  <a:lnTo>
                    <a:pt x="31865" y="25457"/>
                  </a:lnTo>
                  <a:lnTo>
                    <a:pt x="31007" y="26088"/>
                  </a:lnTo>
                  <a:lnTo>
                    <a:pt x="30124" y="26693"/>
                  </a:lnTo>
                  <a:lnTo>
                    <a:pt x="29191" y="27299"/>
                  </a:lnTo>
                  <a:lnTo>
                    <a:pt x="28232" y="27904"/>
                  </a:lnTo>
                  <a:lnTo>
                    <a:pt x="27223" y="28485"/>
                  </a:lnTo>
                  <a:lnTo>
                    <a:pt x="26189" y="29040"/>
                  </a:lnTo>
                  <a:lnTo>
                    <a:pt x="25104" y="29544"/>
                  </a:lnTo>
                  <a:lnTo>
                    <a:pt x="23994" y="30049"/>
                  </a:lnTo>
                  <a:lnTo>
                    <a:pt x="22833" y="30528"/>
                  </a:lnTo>
                  <a:lnTo>
                    <a:pt x="22833" y="30528"/>
                  </a:lnTo>
                  <a:lnTo>
                    <a:pt x="21874" y="30907"/>
                  </a:lnTo>
                  <a:lnTo>
                    <a:pt x="20916" y="31235"/>
                  </a:lnTo>
                  <a:lnTo>
                    <a:pt x="19957" y="31537"/>
                  </a:lnTo>
                  <a:lnTo>
                    <a:pt x="19023" y="31790"/>
                  </a:lnTo>
                  <a:lnTo>
                    <a:pt x="18090" y="32042"/>
                  </a:lnTo>
                  <a:lnTo>
                    <a:pt x="17182" y="32244"/>
                  </a:lnTo>
                  <a:lnTo>
                    <a:pt x="16273" y="32420"/>
                  </a:lnTo>
                  <a:lnTo>
                    <a:pt x="15390" y="32597"/>
                  </a:lnTo>
                  <a:lnTo>
                    <a:pt x="14507" y="32723"/>
                  </a:lnTo>
                  <a:lnTo>
                    <a:pt x="13649" y="32849"/>
                  </a:lnTo>
                  <a:lnTo>
                    <a:pt x="12792" y="32925"/>
                  </a:lnTo>
                  <a:lnTo>
                    <a:pt x="11959" y="33001"/>
                  </a:lnTo>
                  <a:lnTo>
                    <a:pt x="11152" y="33051"/>
                  </a:lnTo>
                  <a:lnTo>
                    <a:pt x="10344" y="33102"/>
                  </a:lnTo>
                  <a:lnTo>
                    <a:pt x="9562" y="33102"/>
                  </a:lnTo>
                  <a:lnTo>
                    <a:pt x="8805" y="33102"/>
                  </a:lnTo>
                  <a:lnTo>
                    <a:pt x="7342" y="33076"/>
                  </a:lnTo>
                  <a:lnTo>
                    <a:pt x="5980" y="33001"/>
                  </a:lnTo>
                  <a:lnTo>
                    <a:pt x="4718" y="32875"/>
                  </a:lnTo>
                  <a:lnTo>
                    <a:pt x="3532" y="32723"/>
                  </a:lnTo>
                  <a:lnTo>
                    <a:pt x="2473" y="32547"/>
                  </a:lnTo>
                  <a:lnTo>
                    <a:pt x="1539" y="32370"/>
                  </a:lnTo>
                  <a:lnTo>
                    <a:pt x="707" y="32219"/>
                  </a:lnTo>
                  <a:lnTo>
                    <a:pt x="0" y="32042"/>
                  </a:lnTo>
                  <a:lnTo>
                    <a:pt x="0" y="32042"/>
                  </a:lnTo>
                  <a:lnTo>
                    <a:pt x="3507" y="148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46"/>
            <p:cNvSpPr/>
            <p:nvPr/>
          </p:nvSpPr>
          <p:spPr>
            <a:xfrm>
              <a:off x="713225" y="1709665"/>
              <a:ext cx="382401" cy="586866"/>
            </a:xfrm>
            <a:custGeom>
              <a:avLst/>
              <a:gdLst/>
              <a:ahLst/>
              <a:cxnLst/>
              <a:rect l="l" t="t" r="r" b="b"/>
              <a:pathLst>
                <a:path w="19301" h="29621" extrusionOk="0">
                  <a:moveTo>
                    <a:pt x="7292" y="1"/>
                  </a:moveTo>
                  <a:lnTo>
                    <a:pt x="7191" y="51"/>
                  </a:lnTo>
                  <a:lnTo>
                    <a:pt x="7115" y="127"/>
                  </a:lnTo>
                  <a:lnTo>
                    <a:pt x="7039" y="278"/>
                  </a:lnTo>
                  <a:lnTo>
                    <a:pt x="6964" y="480"/>
                  </a:lnTo>
                  <a:lnTo>
                    <a:pt x="6913" y="758"/>
                  </a:lnTo>
                  <a:lnTo>
                    <a:pt x="6863" y="1086"/>
                  </a:lnTo>
                  <a:lnTo>
                    <a:pt x="6837" y="1464"/>
                  </a:lnTo>
                  <a:lnTo>
                    <a:pt x="6812" y="1944"/>
                  </a:lnTo>
                  <a:lnTo>
                    <a:pt x="6787" y="3104"/>
                  </a:lnTo>
                  <a:lnTo>
                    <a:pt x="6837" y="4618"/>
                  </a:lnTo>
                  <a:lnTo>
                    <a:pt x="6964" y="6460"/>
                  </a:lnTo>
                  <a:lnTo>
                    <a:pt x="7140" y="8730"/>
                  </a:lnTo>
                  <a:lnTo>
                    <a:pt x="6106" y="6661"/>
                  </a:lnTo>
                  <a:lnTo>
                    <a:pt x="5248" y="5072"/>
                  </a:lnTo>
                  <a:lnTo>
                    <a:pt x="4592" y="3886"/>
                  </a:lnTo>
                  <a:lnTo>
                    <a:pt x="4289" y="3432"/>
                  </a:lnTo>
                  <a:lnTo>
                    <a:pt x="4037" y="3079"/>
                  </a:lnTo>
                  <a:lnTo>
                    <a:pt x="3835" y="2776"/>
                  </a:lnTo>
                  <a:lnTo>
                    <a:pt x="3633" y="2524"/>
                  </a:lnTo>
                  <a:lnTo>
                    <a:pt x="3482" y="2347"/>
                  </a:lnTo>
                  <a:lnTo>
                    <a:pt x="3356" y="2221"/>
                  </a:lnTo>
                  <a:lnTo>
                    <a:pt x="3230" y="2145"/>
                  </a:lnTo>
                  <a:lnTo>
                    <a:pt x="3129" y="2095"/>
                  </a:lnTo>
                  <a:lnTo>
                    <a:pt x="3002" y="2095"/>
                  </a:lnTo>
                  <a:lnTo>
                    <a:pt x="2952" y="2145"/>
                  </a:lnTo>
                  <a:lnTo>
                    <a:pt x="2902" y="2196"/>
                  </a:lnTo>
                  <a:lnTo>
                    <a:pt x="2826" y="2372"/>
                  </a:lnTo>
                  <a:lnTo>
                    <a:pt x="2801" y="2599"/>
                  </a:lnTo>
                  <a:lnTo>
                    <a:pt x="2801" y="2927"/>
                  </a:lnTo>
                  <a:lnTo>
                    <a:pt x="2826" y="3306"/>
                  </a:lnTo>
                  <a:lnTo>
                    <a:pt x="2851" y="3760"/>
                  </a:lnTo>
                  <a:lnTo>
                    <a:pt x="3028" y="4794"/>
                  </a:lnTo>
                  <a:lnTo>
                    <a:pt x="3255" y="6005"/>
                  </a:lnTo>
                  <a:lnTo>
                    <a:pt x="3558" y="7343"/>
                  </a:lnTo>
                  <a:lnTo>
                    <a:pt x="3886" y="8730"/>
                  </a:lnTo>
                  <a:lnTo>
                    <a:pt x="4239" y="10118"/>
                  </a:lnTo>
                  <a:lnTo>
                    <a:pt x="3280" y="8755"/>
                  </a:lnTo>
                  <a:lnTo>
                    <a:pt x="2473" y="7671"/>
                  </a:lnTo>
                  <a:lnTo>
                    <a:pt x="1817" y="6838"/>
                  </a:lnTo>
                  <a:lnTo>
                    <a:pt x="1287" y="6233"/>
                  </a:lnTo>
                  <a:lnTo>
                    <a:pt x="883" y="5829"/>
                  </a:lnTo>
                  <a:lnTo>
                    <a:pt x="707" y="5703"/>
                  </a:lnTo>
                  <a:lnTo>
                    <a:pt x="580" y="5602"/>
                  </a:lnTo>
                  <a:lnTo>
                    <a:pt x="454" y="5526"/>
                  </a:lnTo>
                  <a:lnTo>
                    <a:pt x="353" y="5501"/>
                  </a:lnTo>
                  <a:lnTo>
                    <a:pt x="252" y="5501"/>
                  </a:lnTo>
                  <a:lnTo>
                    <a:pt x="202" y="5526"/>
                  </a:lnTo>
                  <a:lnTo>
                    <a:pt x="126" y="5551"/>
                  </a:lnTo>
                  <a:lnTo>
                    <a:pt x="101" y="5627"/>
                  </a:lnTo>
                  <a:lnTo>
                    <a:pt x="25" y="5804"/>
                  </a:lnTo>
                  <a:lnTo>
                    <a:pt x="0" y="6031"/>
                  </a:lnTo>
                  <a:lnTo>
                    <a:pt x="0" y="6333"/>
                  </a:lnTo>
                  <a:lnTo>
                    <a:pt x="51" y="6712"/>
                  </a:lnTo>
                  <a:lnTo>
                    <a:pt x="126" y="7116"/>
                  </a:lnTo>
                  <a:lnTo>
                    <a:pt x="227" y="7570"/>
                  </a:lnTo>
                  <a:lnTo>
                    <a:pt x="353" y="8074"/>
                  </a:lnTo>
                  <a:lnTo>
                    <a:pt x="681" y="9159"/>
                  </a:lnTo>
                  <a:lnTo>
                    <a:pt x="1085" y="10294"/>
                  </a:lnTo>
                  <a:lnTo>
                    <a:pt x="1590" y="11480"/>
                  </a:lnTo>
                  <a:lnTo>
                    <a:pt x="1842" y="12061"/>
                  </a:lnTo>
                  <a:lnTo>
                    <a:pt x="2119" y="12616"/>
                  </a:lnTo>
                  <a:lnTo>
                    <a:pt x="2498" y="13372"/>
                  </a:lnTo>
                  <a:lnTo>
                    <a:pt x="2902" y="14079"/>
                  </a:lnTo>
                  <a:lnTo>
                    <a:pt x="3330" y="14735"/>
                  </a:lnTo>
                  <a:lnTo>
                    <a:pt x="3759" y="15391"/>
                  </a:lnTo>
                  <a:lnTo>
                    <a:pt x="4188" y="15996"/>
                  </a:lnTo>
                  <a:lnTo>
                    <a:pt x="4642" y="16577"/>
                  </a:lnTo>
                  <a:lnTo>
                    <a:pt x="5097" y="17132"/>
                  </a:lnTo>
                  <a:lnTo>
                    <a:pt x="5551" y="17661"/>
                  </a:lnTo>
                  <a:lnTo>
                    <a:pt x="6005" y="18141"/>
                  </a:lnTo>
                  <a:lnTo>
                    <a:pt x="6459" y="18620"/>
                  </a:lnTo>
                  <a:lnTo>
                    <a:pt x="6888" y="19049"/>
                  </a:lnTo>
                  <a:lnTo>
                    <a:pt x="7342" y="19453"/>
                  </a:lnTo>
                  <a:lnTo>
                    <a:pt x="8175" y="20210"/>
                  </a:lnTo>
                  <a:lnTo>
                    <a:pt x="8982" y="20840"/>
                  </a:lnTo>
                  <a:lnTo>
                    <a:pt x="13750" y="29620"/>
                  </a:lnTo>
                  <a:lnTo>
                    <a:pt x="19149" y="23262"/>
                  </a:lnTo>
                  <a:lnTo>
                    <a:pt x="16172" y="17081"/>
                  </a:lnTo>
                  <a:lnTo>
                    <a:pt x="16450" y="16728"/>
                  </a:lnTo>
                  <a:lnTo>
                    <a:pt x="16727" y="16299"/>
                  </a:lnTo>
                  <a:lnTo>
                    <a:pt x="17005" y="15820"/>
                  </a:lnTo>
                  <a:lnTo>
                    <a:pt x="17308" y="15315"/>
                  </a:lnTo>
                  <a:lnTo>
                    <a:pt x="17610" y="14760"/>
                  </a:lnTo>
                  <a:lnTo>
                    <a:pt x="17888" y="14155"/>
                  </a:lnTo>
                  <a:lnTo>
                    <a:pt x="18165" y="13499"/>
                  </a:lnTo>
                  <a:lnTo>
                    <a:pt x="18418" y="12817"/>
                  </a:lnTo>
                  <a:lnTo>
                    <a:pt x="18670" y="12061"/>
                  </a:lnTo>
                  <a:lnTo>
                    <a:pt x="18897" y="11228"/>
                  </a:lnTo>
                  <a:lnTo>
                    <a:pt x="19099" y="10370"/>
                  </a:lnTo>
                  <a:lnTo>
                    <a:pt x="19225" y="9487"/>
                  </a:lnTo>
                  <a:lnTo>
                    <a:pt x="19276" y="9083"/>
                  </a:lnTo>
                  <a:lnTo>
                    <a:pt x="19301" y="8680"/>
                  </a:lnTo>
                  <a:lnTo>
                    <a:pt x="19301" y="8327"/>
                  </a:lnTo>
                  <a:lnTo>
                    <a:pt x="19276" y="7999"/>
                  </a:lnTo>
                  <a:lnTo>
                    <a:pt x="19225" y="7696"/>
                  </a:lnTo>
                  <a:lnTo>
                    <a:pt x="19149" y="7469"/>
                  </a:lnTo>
                  <a:lnTo>
                    <a:pt x="19074" y="7368"/>
                  </a:lnTo>
                  <a:lnTo>
                    <a:pt x="19023" y="7267"/>
                  </a:lnTo>
                  <a:lnTo>
                    <a:pt x="18948" y="7191"/>
                  </a:lnTo>
                  <a:lnTo>
                    <a:pt x="18847" y="7141"/>
                  </a:lnTo>
                  <a:lnTo>
                    <a:pt x="18695" y="7090"/>
                  </a:lnTo>
                  <a:lnTo>
                    <a:pt x="18544" y="7065"/>
                  </a:lnTo>
                  <a:lnTo>
                    <a:pt x="18418" y="7065"/>
                  </a:lnTo>
                  <a:lnTo>
                    <a:pt x="18317" y="7090"/>
                  </a:lnTo>
                  <a:lnTo>
                    <a:pt x="18191" y="7116"/>
                  </a:lnTo>
                  <a:lnTo>
                    <a:pt x="18065" y="7166"/>
                  </a:lnTo>
                  <a:lnTo>
                    <a:pt x="17938" y="7242"/>
                  </a:lnTo>
                  <a:lnTo>
                    <a:pt x="17837" y="7317"/>
                  </a:lnTo>
                  <a:lnTo>
                    <a:pt x="17636" y="7519"/>
                  </a:lnTo>
                  <a:lnTo>
                    <a:pt x="17434" y="7772"/>
                  </a:lnTo>
                  <a:lnTo>
                    <a:pt x="17257" y="8074"/>
                  </a:lnTo>
                  <a:lnTo>
                    <a:pt x="17055" y="8402"/>
                  </a:lnTo>
                  <a:lnTo>
                    <a:pt x="16854" y="8755"/>
                  </a:lnTo>
                  <a:lnTo>
                    <a:pt x="16626" y="9134"/>
                  </a:lnTo>
                  <a:lnTo>
                    <a:pt x="16349" y="9538"/>
                  </a:lnTo>
                  <a:lnTo>
                    <a:pt x="15970" y="9966"/>
                  </a:lnTo>
                  <a:lnTo>
                    <a:pt x="15743" y="10194"/>
                  </a:lnTo>
                  <a:lnTo>
                    <a:pt x="15491" y="10446"/>
                  </a:lnTo>
                  <a:lnTo>
                    <a:pt x="15239" y="10673"/>
                  </a:lnTo>
                  <a:lnTo>
                    <a:pt x="14936" y="10925"/>
                  </a:lnTo>
                  <a:lnTo>
                    <a:pt x="14659" y="9966"/>
                  </a:lnTo>
                  <a:lnTo>
                    <a:pt x="14331" y="8806"/>
                  </a:lnTo>
                  <a:lnTo>
                    <a:pt x="13927" y="7494"/>
                  </a:lnTo>
                  <a:lnTo>
                    <a:pt x="13448" y="6031"/>
                  </a:lnTo>
                  <a:lnTo>
                    <a:pt x="12741" y="4038"/>
                  </a:lnTo>
                  <a:lnTo>
                    <a:pt x="12388" y="3079"/>
                  </a:lnTo>
                  <a:lnTo>
                    <a:pt x="12035" y="2171"/>
                  </a:lnTo>
                  <a:lnTo>
                    <a:pt x="11707" y="1414"/>
                  </a:lnTo>
                  <a:lnTo>
                    <a:pt x="11530" y="1111"/>
                  </a:lnTo>
                  <a:lnTo>
                    <a:pt x="11379" y="833"/>
                  </a:lnTo>
                  <a:lnTo>
                    <a:pt x="11227" y="606"/>
                  </a:lnTo>
                  <a:lnTo>
                    <a:pt x="11101" y="455"/>
                  </a:lnTo>
                  <a:lnTo>
                    <a:pt x="10975" y="354"/>
                  </a:lnTo>
                  <a:lnTo>
                    <a:pt x="10849" y="354"/>
                  </a:lnTo>
                  <a:lnTo>
                    <a:pt x="10773" y="379"/>
                  </a:lnTo>
                  <a:lnTo>
                    <a:pt x="10723" y="430"/>
                  </a:lnTo>
                  <a:lnTo>
                    <a:pt x="10647" y="531"/>
                  </a:lnTo>
                  <a:lnTo>
                    <a:pt x="10597" y="657"/>
                  </a:lnTo>
                  <a:lnTo>
                    <a:pt x="10546" y="833"/>
                  </a:lnTo>
                  <a:lnTo>
                    <a:pt x="10496" y="1086"/>
                  </a:lnTo>
                  <a:lnTo>
                    <a:pt x="10420" y="1716"/>
                  </a:lnTo>
                  <a:lnTo>
                    <a:pt x="10370" y="2625"/>
                  </a:lnTo>
                  <a:lnTo>
                    <a:pt x="10344" y="3836"/>
                  </a:lnTo>
                  <a:lnTo>
                    <a:pt x="10370" y="5375"/>
                  </a:lnTo>
                  <a:lnTo>
                    <a:pt x="10470" y="7292"/>
                  </a:lnTo>
                  <a:lnTo>
                    <a:pt x="9840" y="5349"/>
                  </a:lnTo>
                  <a:lnTo>
                    <a:pt x="9285" y="3735"/>
                  </a:lnTo>
                  <a:lnTo>
                    <a:pt x="8805" y="2473"/>
                  </a:lnTo>
                  <a:lnTo>
                    <a:pt x="8376" y="1489"/>
                  </a:lnTo>
                  <a:lnTo>
                    <a:pt x="8200" y="1086"/>
                  </a:lnTo>
                  <a:lnTo>
                    <a:pt x="8023" y="758"/>
                  </a:lnTo>
                  <a:lnTo>
                    <a:pt x="7872" y="505"/>
                  </a:lnTo>
                  <a:lnTo>
                    <a:pt x="7720" y="304"/>
                  </a:lnTo>
                  <a:lnTo>
                    <a:pt x="7594" y="152"/>
                  </a:lnTo>
                  <a:lnTo>
                    <a:pt x="7493" y="51"/>
                  </a:lnTo>
                  <a:lnTo>
                    <a:pt x="7367" y="1"/>
                  </a:lnTo>
                  <a:close/>
                </a:path>
              </a:pathLst>
            </a:custGeom>
            <a:solidFill>
              <a:srgbClr val="F6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46"/>
            <p:cNvSpPr/>
            <p:nvPr/>
          </p:nvSpPr>
          <p:spPr>
            <a:xfrm>
              <a:off x="713225" y="1709665"/>
              <a:ext cx="382401" cy="586866"/>
            </a:xfrm>
            <a:custGeom>
              <a:avLst/>
              <a:gdLst/>
              <a:ahLst/>
              <a:cxnLst/>
              <a:rect l="l" t="t" r="r" b="b"/>
              <a:pathLst>
                <a:path w="19301" h="29621" fill="none" extrusionOk="0">
                  <a:moveTo>
                    <a:pt x="19149" y="23262"/>
                  </a:moveTo>
                  <a:lnTo>
                    <a:pt x="19149" y="23262"/>
                  </a:lnTo>
                  <a:lnTo>
                    <a:pt x="16172" y="17081"/>
                  </a:lnTo>
                  <a:lnTo>
                    <a:pt x="16172" y="17081"/>
                  </a:lnTo>
                  <a:lnTo>
                    <a:pt x="16450" y="16728"/>
                  </a:lnTo>
                  <a:lnTo>
                    <a:pt x="16727" y="16299"/>
                  </a:lnTo>
                  <a:lnTo>
                    <a:pt x="17005" y="15820"/>
                  </a:lnTo>
                  <a:lnTo>
                    <a:pt x="17308" y="15315"/>
                  </a:lnTo>
                  <a:lnTo>
                    <a:pt x="17610" y="14760"/>
                  </a:lnTo>
                  <a:lnTo>
                    <a:pt x="17888" y="14155"/>
                  </a:lnTo>
                  <a:lnTo>
                    <a:pt x="18165" y="13499"/>
                  </a:lnTo>
                  <a:lnTo>
                    <a:pt x="18418" y="12817"/>
                  </a:lnTo>
                  <a:lnTo>
                    <a:pt x="18418" y="12817"/>
                  </a:lnTo>
                  <a:lnTo>
                    <a:pt x="18670" y="12061"/>
                  </a:lnTo>
                  <a:lnTo>
                    <a:pt x="18897" y="11228"/>
                  </a:lnTo>
                  <a:lnTo>
                    <a:pt x="19099" y="10370"/>
                  </a:lnTo>
                  <a:lnTo>
                    <a:pt x="19225" y="9487"/>
                  </a:lnTo>
                  <a:lnTo>
                    <a:pt x="19276" y="9083"/>
                  </a:lnTo>
                  <a:lnTo>
                    <a:pt x="19301" y="8680"/>
                  </a:lnTo>
                  <a:lnTo>
                    <a:pt x="19301" y="8327"/>
                  </a:lnTo>
                  <a:lnTo>
                    <a:pt x="19276" y="7999"/>
                  </a:lnTo>
                  <a:lnTo>
                    <a:pt x="19225" y="7696"/>
                  </a:lnTo>
                  <a:lnTo>
                    <a:pt x="19149" y="7469"/>
                  </a:lnTo>
                  <a:lnTo>
                    <a:pt x="19074" y="7368"/>
                  </a:lnTo>
                  <a:lnTo>
                    <a:pt x="19023" y="7267"/>
                  </a:lnTo>
                  <a:lnTo>
                    <a:pt x="18948" y="7191"/>
                  </a:lnTo>
                  <a:lnTo>
                    <a:pt x="18847" y="7141"/>
                  </a:lnTo>
                  <a:lnTo>
                    <a:pt x="18847" y="7141"/>
                  </a:lnTo>
                  <a:lnTo>
                    <a:pt x="18695" y="7090"/>
                  </a:lnTo>
                  <a:lnTo>
                    <a:pt x="18544" y="7065"/>
                  </a:lnTo>
                  <a:lnTo>
                    <a:pt x="18418" y="7065"/>
                  </a:lnTo>
                  <a:lnTo>
                    <a:pt x="18317" y="7090"/>
                  </a:lnTo>
                  <a:lnTo>
                    <a:pt x="18317" y="7090"/>
                  </a:lnTo>
                  <a:lnTo>
                    <a:pt x="18191" y="7116"/>
                  </a:lnTo>
                  <a:lnTo>
                    <a:pt x="18065" y="7166"/>
                  </a:lnTo>
                  <a:lnTo>
                    <a:pt x="17938" y="7242"/>
                  </a:lnTo>
                  <a:lnTo>
                    <a:pt x="17837" y="7317"/>
                  </a:lnTo>
                  <a:lnTo>
                    <a:pt x="17636" y="7519"/>
                  </a:lnTo>
                  <a:lnTo>
                    <a:pt x="17434" y="7772"/>
                  </a:lnTo>
                  <a:lnTo>
                    <a:pt x="17257" y="8074"/>
                  </a:lnTo>
                  <a:lnTo>
                    <a:pt x="17055" y="8402"/>
                  </a:lnTo>
                  <a:lnTo>
                    <a:pt x="16854" y="8755"/>
                  </a:lnTo>
                  <a:lnTo>
                    <a:pt x="16626" y="9134"/>
                  </a:lnTo>
                  <a:lnTo>
                    <a:pt x="16626" y="9134"/>
                  </a:lnTo>
                  <a:lnTo>
                    <a:pt x="16349" y="9538"/>
                  </a:lnTo>
                  <a:lnTo>
                    <a:pt x="15970" y="9966"/>
                  </a:lnTo>
                  <a:lnTo>
                    <a:pt x="15743" y="10194"/>
                  </a:lnTo>
                  <a:lnTo>
                    <a:pt x="15491" y="10446"/>
                  </a:lnTo>
                  <a:lnTo>
                    <a:pt x="15239" y="10673"/>
                  </a:lnTo>
                  <a:lnTo>
                    <a:pt x="14936" y="10925"/>
                  </a:lnTo>
                  <a:lnTo>
                    <a:pt x="14936" y="10925"/>
                  </a:lnTo>
                  <a:lnTo>
                    <a:pt x="14659" y="9966"/>
                  </a:lnTo>
                  <a:lnTo>
                    <a:pt x="14331" y="8806"/>
                  </a:lnTo>
                  <a:lnTo>
                    <a:pt x="13927" y="7494"/>
                  </a:lnTo>
                  <a:lnTo>
                    <a:pt x="13448" y="6031"/>
                  </a:lnTo>
                  <a:lnTo>
                    <a:pt x="13448" y="6031"/>
                  </a:lnTo>
                  <a:lnTo>
                    <a:pt x="12741" y="4038"/>
                  </a:lnTo>
                  <a:lnTo>
                    <a:pt x="12388" y="3079"/>
                  </a:lnTo>
                  <a:lnTo>
                    <a:pt x="12035" y="2171"/>
                  </a:lnTo>
                  <a:lnTo>
                    <a:pt x="11707" y="1414"/>
                  </a:lnTo>
                  <a:lnTo>
                    <a:pt x="11530" y="1111"/>
                  </a:lnTo>
                  <a:lnTo>
                    <a:pt x="11379" y="833"/>
                  </a:lnTo>
                  <a:lnTo>
                    <a:pt x="11227" y="606"/>
                  </a:lnTo>
                  <a:lnTo>
                    <a:pt x="11101" y="455"/>
                  </a:lnTo>
                  <a:lnTo>
                    <a:pt x="10975" y="354"/>
                  </a:lnTo>
                  <a:lnTo>
                    <a:pt x="10899" y="354"/>
                  </a:lnTo>
                  <a:lnTo>
                    <a:pt x="10849" y="354"/>
                  </a:lnTo>
                  <a:lnTo>
                    <a:pt x="10849" y="354"/>
                  </a:lnTo>
                  <a:lnTo>
                    <a:pt x="10773" y="379"/>
                  </a:lnTo>
                  <a:lnTo>
                    <a:pt x="10723" y="430"/>
                  </a:lnTo>
                  <a:lnTo>
                    <a:pt x="10647" y="531"/>
                  </a:lnTo>
                  <a:lnTo>
                    <a:pt x="10597" y="657"/>
                  </a:lnTo>
                  <a:lnTo>
                    <a:pt x="10546" y="833"/>
                  </a:lnTo>
                  <a:lnTo>
                    <a:pt x="10496" y="1086"/>
                  </a:lnTo>
                  <a:lnTo>
                    <a:pt x="10420" y="1716"/>
                  </a:lnTo>
                  <a:lnTo>
                    <a:pt x="10370" y="2625"/>
                  </a:lnTo>
                  <a:lnTo>
                    <a:pt x="10344" y="3836"/>
                  </a:lnTo>
                  <a:lnTo>
                    <a:pt x="10370" y="5375"/>
                  </a:lnTo>
                  <a:lnTo>
                    <a:pt x="10470" y="7292"/>
                  </a:lnTo>
                  <a:lnTo>
                    <a:pt x="10470" y="7292"/>
                  </a:lnTo>
                  <a:lnTo>
                    <a:pt x="9840" y="5349"/>
                  </a:lnTo>
                  <a:lnTo>
                    <a:pt x="9285" y="3735"/>
                  </a:lnTo>
                  <a:lnTo>
                    <a:pt x="8805" y="2473"/>
                  </a:lnTo>
                  <a:lnTo>
                    <a:pt x="8376" y="1489"/>
                  </a:lnTo>
                  <a:lnTo>
                    <a:pt x="8200" y="1086"/>
                  </a:lnTo>
                  <a:lnTo>
                    <a:pt x="8023" y="758"/>
                  </a:lnTo>
                  <a:lnTo>
                    <a:pt x="7872" y="505"/>
                  </a:lnTo>
                  <a:lnTo>
                    <a:pt x="7720" y="304"/>
                  </a:lnTo>
                  <a:lnTo>
                    <a:pt x="7594" y="152"/>
                  </a:lnTo>
                  <a:lnTo>
                    <a:pt x="7493" y="51"/>
                  </a:lnTo>
                  <a:lnTo>
                    <a:pt x="7367" y="1"/>
                  </a:lnTo>
                  <a:lnTo>
                    <a:pt x="7292" y="1"/>
                  </a:lnTo>
                  <a:lnTo>
                    <a:pt x="7292" y="1"/>
                  </a:lnTo>
                  <a:lnTo>
                    <a:pt x="7191" y="51"/>
                  </a:lnTo>
                  <a:lnTo>
                    <a:pt x="7115" y="127"/>
                  </a:lnTo>
                  <a:lnTo>
                    <a:pt x="7039" y="278"/>
                  </a:lnTo>
                  <a:lnTo>
                    <a:pt x="6964" y="480"/>
                  </a:lnTo>
                  <a:lnTo>
                    <a:pt x="6913" y="758"/>
                  </a:lnTo>
                  <a:lnTo>
                    <a:pt x="6863" y="1086"/>
                  </a:lnTo>
                  <a:lnTo>
                    <a:pt x="6837" y="1464"/>
                  </a:lnTo>
                  <a:lnTo>
                    <a:pt x="6812" y="1944"/>
                  </a:lnTo>
                  <a:lnTo>
                    <a:pt x="6787" y="3104"/>
                  </a:lnTo>
                  <a:lnTo>
                    <a:pt x="6837" y="4618"/>
                  </a:lnTo>
                  <a:lnTo>
                    <a:pt x="6964" y="6460"/>
                  </a:lnTo>
                  <a:lnTo>
                    <a:pt x="7140" y="8730"/>
                  </a:lnTo>
                  <a:lnTo>
                    <a:pt x="7140" y="8730"/>
                  </a:lnTo>
                  <a:lnTo>
                    <a:pt x="6106" y="6661"/>
                  </a:lnTo>
                  <a:lnTo>
                    <a:pt x="5248" y="5072"/>
                  </a:lnTo>
                  <a:lnTo>
                    <a:pt x="4592" y="3886"/>
                  </a:lnTo>
                  <a:lnTo>
                    <a:pt x="4289" y="3432"/>
                  </a:lnTo>
                  <a:lnTo>
                    <a:pt x="4037" y="3079"/>
                  </a:lnTo>
                  <a:lnTo>
                    <a:pt x="3835" y="2776"/>
                  </a:lnTo>
                  <a:lnTo>
                    <a:pt x="3633" y="2524"/>
                  </a:lnTo>
                  <a:lnTo>
                    <a:pt x="3482" y="2347"/>
                  </a:lnTo>
                  <a:lnTo>
                    <a:pt x="3356" y="2221"/>
                  </a:lnTo>
                  <a:lnTo>
                    <a:pt x="3230" y="2145"/>
                  </a:lnTo>
                  <a:lnTo>
                    <a:pt x="3129" y="2095"/>
                  </a:lnTo>
                  <a:lnTo>
                    <a:pt x="3053" y="2095"/>
                  </a:lnTo>
                  <a:lnTo>
                    <a:pt x="3002" y="2095"/>
                  </a:lnTo>
                  <a:lnTo>
                    <a:pt x="3002" y="2095"/>
                  </a:lnTo>
                  <a:lnTo>
                    <a:pt x="2952" y="2145"/>
                  </a:lnTo>
                  <a:lnTo>
                    <a:pt x="2902" y="2196"/>
                  </a:lnTo>
                  <a:lnTo>
                    <a:pt x="2826" y="2372"/>
                  </a:lnTo>
                  <a:lnTo>
                    <a:pt x="2801" y="2599"/>
                  </a:lnTo>
                  <a:lnTo>
                    <a:pt x="2801" y="2927"/>
                  </a:lnTo>
                  <a:lnTo>
                    <a:pt x="2826" y="3306"/>
                  </a:lnTo>
                  <a:lnTo>
                    <a:pt x="2851" y="3760"/>
                  </a:lnTo>
                  <a:lnTo>
                    <a:pt x="3028" y="4794"/>
                  </a:lnTo>
                  <a:lnTo>
                    <a:pt x="3255" y="6005"/>
                  </a:lnTo>
                  <a:lnTo>
                    <a:pt x="3558" y="7343"/>
                  </a:lnTo>
                  <a:lnTo>
                    <a:pt x="3886" y="8730"/>
                  </a:lnTo>
                  <a:lnTo>
                    <a:pt x="4239" y="10118"/>
                  </a:lnTo>
                  <a:lnTo>
                    <a:pt x="4239" y="10118"/>
                  </a:lnTo>
                  <a:lnTo>
                    <a:pt x="3280" y="8755"/>
                  </a:lnTo>
                  <a:lnTo>
                    <a:pt x="2473" y="7671"/>
                  </a:lnTo>
                  <a:lnTo>
                    <a:pt x="1817" y="6838"/>
                  </a:lnTo>
                  <a:lnTo>
                    <a:pt x="1287" y="6233"/>
                  </a:lnTo>
                  <a:lnTo>
                    <a:pt x="883" y="5829"/>
                  </a:lnTo>
                  <a:lnTo>
                    <a:pt x="707" y="5703"/>
                  </a:lnTo>
                  <a:lnTo>
                    <a:pt x="580" y="5602"/>
                  </a:lnTo>
                  <a:lnTo>
                    <a:pt x="454" y="5526"/>
                  </a:lnTo>
                  <a:lnTo>
                    <a:pt x="353" y="5501"/>
                  </a:lnTo>
                  <a:lnTo>
                    <a:pt x="252" y="5501"/>
                  </a:lnTo>
                  <a:lnTo>
                    <a:pt x="202" y="5526"/>
                  </a:lnTo>
                  <a:lnTo>
                    <a:pt x="202" y="5526"/>
                  </a:lnTo>
                  <a:lnTo>
                    <a:pt x="126" y="5551"/>
                  </a:lnTo>
                  <a:lnTo>
                    <a:pt x="101" y="5627"/>
                  </a:lnTo>
                  <a:lnTo>
                    <a:pt x="25" y="5804"/>
                  </a:lnTo>
                  <a:lnTo>
                    <a:pt x="0" y="6031"/>
                  </a:lnTo>
                  <a:lnTo>
                    <a:pt x="0" y="6333"/>
                  </a:lnTo>
                  <a:lnTo>
                    <a:pt x="51" y="6712"/>
                  </a:lnTo>
                  <a:lnTo>
                    <a:pt x="126" y="7116"/>
                  </a:lnTo>
                  <a:lnTo>
                    <a:pt x="227" y="7570"/>
                  </a:lnTo>
                  <a:lnTo>
                    <a:pt x="353" y="8074"/>
                  </a:lnTo>
                  <a:lnTo>
                    <a:pt x="681" y="9159"/>
                  </a:lnTo>
                  <a:lnTo>
                    <a:pt x="1085" y="10294"/>
                  </a:lnTo>
                  <a:lnTo>
                    <a:pt x="1590" y="11480"/>
                  </a:lnTo>
                  <a:lnTo>
                    <a:pt x="1842" y="12061"/>
                  </a:lnTo>
                  <a:lnTo>
                    <a:pt x="2119" y="12616"/>
                  </a:lnTo>
                  <a:lnTo>
                    <a:pt x="2119" y="12616"/>
                  </a:lnTo>
                  <a:lnTo>
                    <a:pt x="2498" y="13372"/>
                  </a:lnTo>
                  <a:lnTo>
                    <a:pt x="2902" y="14079"/>
                  </a:lnTo>
                  <a:lnTo>
                    <a:pt x="3330" y="14735"/>
                  </a:lnTo>
                  <a:lnTo>
                    <a:pt x="3759" y="15391"/>
                  </a:lnTo>
                  <a:lnTo>
                    <a:pt x="4188" y="15996"/>
                  </a:lnTo>
                  <a:lnTo>
                    <a:pt x="4642" y="16577"/>
                  </a:lnTo>
                  <a:lnTo>
                    <a:pt x="5097" y="17132"/>
                  </a:lnTo>
                  <a:lnTo>
                    <a:pt x="5551" y="17661"/>
                  </a:lnTo>
                  <a:lnTo>
                    <a:pt x="6005" y="18141"/>
                  </a:lnTo>
                  <a:lnTo>
                    <a:pt x="6459" y="18620"/>
                  </a:lnTo>
                  <a:lnTo>
                    <a:pt x="6888" y="19049"/>
                  </a:lnTo>
                  <a:lnTo>
                    <a:pt x="7342" y="19453"/>
                  </a:lnTo>
                  <a:lnTo>
                    <a:pt x="8175" y="20210"/>
                  </a:lnTo>
                  <a:lnTo>
                    <a:pt x="8982" y="20840"/>
                  </a:lnTo>
                  <a:lnTo>
                    <a:pt x="8982" y="20840"/>
                  </a:lnTo>
                  <a:lnTo>
                    <a:pt x="13750" y="29620"/>
                  </a:lnTo>
                  <a:lnTo>
                    <a:pt x="13750" y="29620"/>
                  </a:lnTo>
                  <a:lnTo>
                    <a:pt x="19149" y="2326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46"/>
            <p:cNvSpPr/>
            <p:nvPr/>
          </p:nvSpPr>
          <p:spPr>
            <a:xfrm>
              <a:off x="900688" y="1911135"/>
              <a:ext cx="72989" cy="160461"/>
            </a:xfrm>
            <a:custGeom>
              <a:avLst/>
              <a:gdLst/>
              <a:ahLst/>
              <a:cxnLst/>
              <a:rect l="l" t="t" r="r" b="b"/>
              <a:pathLst>
                <a:path w="3684" h="8099" extrusionOk="0">
                  <a:moveTo>
                    <a:pt x="3684" y="0"/>
                  </a:moveTo>
                  <a:lnTo>
                    <a:pt x="3406" y="126"/>
                  </a:lnTo>
                  <a:lnTo>
                    <a:pt x="3154" y="253"/>
                  </a:lnTo>
                  <a:lnTo>
                    <a:pt x="2876" y="404"/>
                  </a:lnTo>
                  <a:lnTo>
                    <a:pt x="2624" y="581"/>
                  </a:lnTo>
                  <a:lnTo>
                    <a:pt x="2397" y="757"/>
                  </a:lnTo>
                  <a:lnTo>
                    <a:pt x="2170" y="934"/>
                  </a:lnTo>
                  <a:lnTo>
                    <a:pt x="1943" y="1136"/>
                  </a:lnTo>
                  <a:lnTo>
                    <a:pt x="1741" y="1363"/>
                  </a:lnTo>
                  <a:lnTo>
                    <a:pt x="1337" y="1817"/>
                  </a:lnTo>
                  <a:lnTo>
                    <a:pt x="1009" y="2321"/>
                  </a:lnTo>
                  <a:lnTo>
                    <a:pt x="707" y="2851"/>
                  </a:lnTo>
                  <a:lnTo>
                    <a:pt x="480" y="3406"/>
                  </a:lnTo>
                  <a:lnTo>
                    <a:pt x="278" y="3987"/>
                  </a:lnTo>
                  <a:lnTo>
                    <a:pt x="126" y="4567"/>
                  </a:lnTo>
                  <a:lnTo>
                    <a:pt x="25" y="5172"/>
                  </a:lnTo>
                  <a:lnTo>
                    <a:pt x="0" y="5778"/>
                  </a:lnTo>
                  <a:lnTo>
                    <a:pt x="0" y="6383"/>
                  </a:lnTo>
                  <a:lnTo>
                    <a:pt x="76" y="6964"/>
                  </a:lnTo>
                  <a:lnTo>
                    <a:pt x="152" y="7266"/>
                  </a:lnTo>
                  <a:lnTo>
                    <a:pt x="227" y="7544"/>
                  </a:lnTo>
                  <a:lnTo>
                    <a:pt x="303" y="7821"/>
                  </a:lnTo>
                  <a:lnTo>
                    <a:pt x="429" y="8099"/>
                  </a:lnTo>
                  <a:lnTo>
                    <a:pt x="681" y="7014"/>
                  </a:lnTo>
                  <a:lnTo>
                    <a:pt x="959" y="5954"/>
                  </a:lnTo>
                  <a:lnTo>
                    <a:pt x="1287" y="4920"/>
                  </a:lnTo>
                  <a:lnTo>
                    <a:pt x="1665" y="3886"/>
                  </a:lnTo>
                  <a:lnTo>
                    <a:pt x="2069" y="2902"/>
                  </a:lnTo>
                  <a:lnTo>
                    <a:pt x="2548" y="1918"/>
                  </a:lnTo>
                  <a:lnTo>
                    <a:pt x="2801" y="1438"/>
                  </a:lnTo>
                  <a:lnTo>
                    <a:pt x="3078" y="959"/>
                  </a:lnTo>
                  <a:lnTo>
                    <a:pt x="3381" y="480"/>
                  </a:lnTo>
                  <a:lnTo>
                    <a:pt x="3684" y="0"/>
                  </a:lnTo>
                  <a:close/>
                </a:path>
              </a:pathLst>
            </a:custGeom>
            <a:solidFill>
              <a:srgbClr val="EB9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46"/>
            <p:cNvSpPr/>
            <p:nvPr/>
          </p:nvSpPr>
          <p:spPr>
            <a:xfrm>
              <a:off x="900688" y="1911135"/>
              <a:ext cx="72989" cy="160461"/>
            </a:xfrm>
            <a:custGeom>
              <a:avLst/>
              <a:gdLst/>
              <a:ahLst/>
              <a:cxnLst/>
              <a:rect l="l" t="t" r="r" b="b"/>
              <a:pathLst>
                <a:path w="3684" h="8099" fill="none" extrusionOk="0">
                  <a:moveTo>
                    <a:pt x="3684" y="0"/>
                  </a:moveTo>
                  <a:lnTo>
                    <a:pt x="3684" y="0"/>
                  </a:lnTo>
                  <a:lnTo>
                    <a:pt x="3406" y="126"/>
                  </a:lnTo>
                  <a:lnTo>
                    <a:pt x="3154" y="253"/>
                  </a:lnTo>
                  <a:lnTo>
                    <a:pt x="2876" y="404"/>
                  </a:lnTo>
                  <a:lnTo>
                    <a:pt x="2624" y="581"/>
                  </a:lnTo>
                  <a:lnTo>
                    <a:pt x="2397" y="757"/>
                  </a:lnTo>
                  <a:lnTo>
                    <a:pt x="2170" y="934"/>
                  </a:lnTo>
                  <a:lnTo>
                    <a:pt x="1943" y="1136"/>
                  </a:lnTo>
                  <a:lnTo>
                    <a:pt x="1741" y="1363"/>
                  </a:lnTo>
                  <a:lnTo>
                    <a:pt x="1337" y="1817"/>
                  </a:lnTo>
                  <a:lnTo>
                    <a:pt x="1009" y="2321"/>
                  </a:lnTo>
                  <a:lnTo>
                    <a:pt x="707" y="2851"/>
                  </a:lnTo>
                  <a:lnTo>
                    <a:pt x="480" y="3406"/>
                  </a:lnTo>
                  <a:lnTo>
                    <a:pt x="278" y="3987"/>
                  </a:lnTo>
                  <a:lnTo>
                    <a:pt x="126" y="4567"/>
                  </a:lnTo>
                  <a:lnTo>
                    <a:pt x="25" y="5172"/>
                  </a:lnTo>
                  <a:lnTo>
                    <a:pt x="0" y="5778"/>
                  </a:lnTo>
                  <a:lnTo>
                    <a:pt x="0" y="6383"/>
                  </a:lnTo>
                  <a:lnTo>
                    <a:pt x="76" y="6964"/>
                  </a:lnTo>
                  <a:lnTo>
                    <a:pt x="152" y="7266"/>
                  </a:lnTo>
                  <a:lnTo>
                    <a:pt x="227" y="7544"/>
                  </a:lnTo>
                  <a:lnTo>
                    <a:pt x="303" y="7821"/>
                  </a:lnTo>
                  <a:lnTo>
                    <a:pt x="429" y="8099"/>
                  </a:lnTo>
                  <a:lnTo>
                    <a:pt x="429" y="8099"/>
                  </a:lnTo>
                  <a:lnTo>
                    <a:pt x="681" y="7014"/>
                  </a:lnTo>
                  <a:lnTo>
                    <a:pt x="959" y="5954"/>
                  </a:lnTo>
                  <a:lnTo>
                    <a:pt x="1287" y="4920"/>
                  </a:lnTo>
                  <a:lnTo>
                    <a:pt x="1665" y="3886"/>
                  </a:lnTo>
                  <a:lnTo>
                    <a:pt x="2069" y="2902"/>
                  </a:lnTo>
                  <a:lnTo>
                    <a:pt x="2548" y="1918"/>
                  </a:lnTo>
                  <a:lnTo>
                    <a:pt x="2801" y="1438"/>
                  </a:lnTo>
                  <a:lnTo>
                    <a:pt x="3078" y="959"/>
                  </a:lnTo>
                  <a:lnTo>
                    <a:pt x="3381" y="480"/>
                  </a:lnTo>
                  <a:lnTo>
                    <a:pt x="36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46"/>
            <p:cNvSpPr/>
            <p:nvPr/>
          </p:nvSpPr>
          <p:spPr>
            <a:xfrm>
              <a:off x="791194" y="2045614"/>
              <a:ext cx="770805" cy="600339"/>
            </a:xfrm>
            <a:custGeom>
              <a:avLst/>
              <a:gdLst/>
              <a:ahLst/>
              <a:cxnLst/>
              <a:rect l="l" t="t" r="r" b="b"/>
              <a:pathLst>
                <a:path w="38905" h="30301" extrusionOk="0">
                  <a:moveTo>
                    <a:pt x="17107" y="0"/>
                  </a:moveTo>
                  <a:lnTo>
                    <a:pt x="1" y="12388"/>
                  </a:lnTo>
                  <a:lnTo>
                    <a:pt x="531" y="13523"/>
                  </a:lnTo>
                  <a:lnTo>
                    <a:pt x="859" y="14179"/>
                  </a:lnTo>
                  <a:lnTo>
                    <a:pt x="1237" y="14885"/>
                  </a:lnTo>
                  <a:lnTo>
                    <a:pt x="1641" y="15592"/>
                  </a:lnTo>
                  <a:lnTo>
                    <a:pt x="2095" y="16349"/>
                  </a:lnTo>
                  <a:lnTo>
                    <a:pt x="2600" y="17156"/>
                  </a:lnTo>
                  <a:lnTo>
                    <a:pt x="3180" y="17938"/>
                  </a:lnTo>
                  <a:lnTo>
                    <a:pt x="3785" y="18771"/>
                  </a:lnTo>
                  <a:lnTo>
                    <a:pt x="4441" y="19603"/>
                  </a:lnTo>
                  <a:lnTo>
                    <a:pt x="5173" y="20436"/>
                  </a:lnTo>
                  <a:lnTo>
                    <a:pt x="5955" y="21294"/>
                  </a:lnTo>
                  <a:lnTo>
                    <a:pt x="6788" y="22126"/>
                  </a:lnTo>
                  <a:lnTo>
                    <a:pt x="7696" y="22934"/>
                  </a:lnTo>
                  <a:lnTo>
                    <a:pt x="8655" y="23766"/>
                  </a:lnTo>
                  <a:lnTo>
                    <a:pt x="9689" y="24548"/>
                  </a:lnTo>
                  <a:lnTo>
                    <a:pt x="10623" y="25204"/>
                  </a:lnTo>
                  <a:lnTo>
                    <a:pt x="11556" y="25810"/>
                  </a:lnTo>
                  <a:lnTo>
                    <a:pt x="12490" y="26365"/>
                  </a:lnTo>
                  <a:lnTo>
                    <a:pt x="13423" y="26869"/>
                  </a:lnTo>
                  <a:lnTo>
                    <a:pt x="14357" y="27349"/>
                  </a:lnTo>
                  <a:lnTo>
                    <a:pt x="15290" y="27752"/>
                  </a:lnTo>
                  <a:lnTo>
                    <a:pt x="16224" y="28156"/>
                  </a:lnTo>
                  <a:lnTo>
                    <a:pt x="17157" y="28484"/>
                  </a:lnTo>
                  <a:lnTo>
                    <a:pt x="18065" y="28812"/>
                  </a:lnTo>
                  <a:lnTo>
                    <a:pt x="18974" y="29090"/>
                  </a:lnTo>
                  <a:lnTo>
                    <a:pt x="19882" y="29317"/>
                  </a:lnTo>
                  <a:lnTo>
                    <a:pt x="20765" y="29519"/>
                  </a:lnTo>
                  <a:lnTo>
                    <a:pt x="21623" y="29720"/>
                  </a:lnTo>
                  <a:lnTo>
                    <a:pt x="22481" y="29872"/>
                  </a:lnTo>
                  <a:lnTo>
                    <a:pt x="23313" y="29998"/>
                  </a:lnTo>
                  <a:lnTo>
                    <a:pt x="24146" y="30099"/>
                  </a:lnTo>
                  <a:lnTo>
                    <a:pt x="24928" y="30174"/>
                  </a:lnTo>
                  <a:lnTo>
                    <a:pt x="25710" y="30225"/>
                  </a:lnTo>
                  <a:lnTo>
                    <a:pt x="26442" y="30275"/>
                  </a:lnTo>
                  <a:lnTo>
                    <a:pt x="27173" y="30301"/>
                  </a:lnTo>
                  <a:lnTo>
                    <a:pt x="28510" y="30301"/>
                  </a:lnTo>
                  <a:lnTo>
                    <a:pt x="29721" y="30250"/>
                  </a:lnTo>
                  <a:lnTo>
                    <a:pt x="30806" y="30174"/>
                  </a:lnTo>
                  <a:lnTo>
                    <a:pt x="31715" y="30099"/>
                  </a:lnTo>
                  <a:lnTo>
                    <a:pt x="32446" y="29998"/>
                  </a:lnTo>
                  <a:lnTo>
                    <a:pt x="33001" y="29922"/>
                  </a:lnTo>
                  <a:lnTo>
                    <a:pt x="38905" y="11934"/>
                  </a:lnTo>
                  <a:lnTo>
                    <a:pt x="38299" y="12135"/>
                  </a:lnTo>
                  <a:lnTo>
                    <a:pt x="37795" y="12262"/>
                  </a:lnTo>
                  <a:lnTo>
                    <a:pt x="37189" y="12413"/>
                  </a:lnTo>
                  <a:lnTo>
                    <a:pt x="36483" y="12564"/>
                  </a:lnTo>
                  <a:lnTo>
                    <a:pt x="35650" y="12690"/>
                  </a:lnTo>
                  <a:lnTo>
                    <a:pt x="34767" y="12766"/>
                  </a:lnTo>
                  <a:lnTo>
                    <a:pt x="33783" y="12842"/>
                  </a:lnTo>
                  <a:lnTo>
                    <a:pt x="32724" y="12842"/>
                  </a:lnTo>
                  <a:lnTo>
                    <a:pt x="32194" y="12817"/>
                  </a:lnTo>
                  <a:lnTo>
                    <a:pt x="31639" y="12766"/>
                  </a:lnTo>
                  <a:lnTo>
                    <a:pt x="31059" y="12716"/>
                  </a:lnTo>
                  <a:lnTo>
                    <a:pt x="30478" y="12640"/>
                  </a:lnTo>
                  <a:lnTo>
                    <a:pt x="29898" y="12539"/>
                  </a:lnTo>
                  <a:lnTo>
                    <a:pt x="29293" y="12413"/>
                  </a:lnTo>
                  <a:lnTo>
                    <a:pt x="28687" y="12262"/>
                  </a:lnTo>
                  <a:lnTo>
                    <a:pt x="28056" y="12060"/>
                  </a:lnTo>
                  <a:lnTo>
                    <a:pt x="27451" y="11858"/>
                  </a:lnTo>
                  <a:lnTo>
                    <a:pt x="26820" y="11631"/>
                  </a:lnTo>
                  <a:lnTo>
                    <a:pt x="26215" y="11353"/>
                  </a:lnTo>
                  <a:lnTo>
                    <a:pt x="25584" y="11051"/>
                  </a:lnTo>
                  <a:lnTo>
                    <a:pt x="24953" y="10697"/>
                  </a:lnTo>
                  <a:lnTo>
                    <a:pt x="24322" y="10319"/>
                  </a:lnTo>
                  <a:lnTo>
                    <a:pt x="23818" y="9991"/>
                  </a:lnTo>
                  <a:lnTo>
                    <a:pt x="23338" y="9638"/>
                  </a:lnTo>
                  <a:lnTo>
                    <a:pt x="22884" y="9284"/>
                  </a:lnTo>
                  <a:lnTo>
                    <a:pt x="22455" y="8906"/>
                  </a:lnTo>
                  <a:lnTo>
                    <a:pt x="22026" y="8553"/>
                  </a:lnTo>
                  <a:lnTo>
                    <a:pt x="21648" y="8149"/>
                  </a:lnTo>
                  <a:lnTo>
                    <a:pt x="21270" y="7771"/>
                  </a:lnTo>
                  <a:lnTo>
                    <a:pt x="20916" y="7392"/>
                  </a:lnTo>
                  <a:lnTo>
                    <a:pt x="20588" y="6989"/>
                  </a:lnTo>
                  <a:lnTo>
                    <a:pt x="20260" y="6610"/>
                  </a:lnTo>
                  <a:lnTo>
                    <a:pt x="19705" y="5828"/>
                  </a:lnTo>
                  <a:lnTo>
                    <a:pt x="19201" y="5046"/>
                  </a:lnTo>
                  <a:lnTo>
                    <a:pt x="18747" y="4289"/>
                  </a:lnTo>
                  <a:lnTo>
                    <a:pt x="18393" y="3557"/>
                  </a:lnTo>
                  <a:lnTo>
                    <a:pt x="18065" y="2851"/>
                  </a:lnTo>
                  <a:lnTo>
                    <a:pt x="17788" y="2220"/>
                  </a:lnTo>
                  <a:lnTo>
                    <a:pt x="17586" y="1615"/>
                  </a:lnTo>
                  <a:lnTo>
                    <a:pt x="17409" y="1085"/>
                  </a:lnTo>
                  <a:lnTo>
                    <a:pt x="17283" y="656"/>
                  </a:lnTo>
                  <a:lnTo>
                    <a:pt x="17107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46"/>
            <p:cNvSpPr/>
            <p:nvPr/>
          </p:nvSpPr>
          <p:spPr>
            <a:xfrm>
              <a:off x="791194" y="2045614"/>
              <a:ext cx="770805" cy="600339"/>
            </a:xfrm>
            <a:custGeom>
              <a:avLst/>
              <a:gdLst/>
              <a:ahLst/>
              <a:cxnLst/>
              <a:rect l="l" t="t" r="r" b="b"/>
              <a:pathLst>
                <a:path w="38905" h="30301" fill="none" extrusionOk="0">
                  <a:moveTo>
                    <a:pt x="33001" y="29922"/>
                  </a:moveTo>
                  <a:lnTo>
                    <a:pt x="33001" y="29922"/>
                  </a:lnTo>
                  <a:lnTo>
                    <a:pt x="32446" y="29998"/>
                  </a:lnTo>
                  <a:lnTo>
                    <a:pt x="31715" y="30099"/>
                  </a:lnTo>
                  <a:lnTo>
                    <a:pt x="30806" y="30174"/>
                  </a:lnTo>
                  <a:lnTo>
                    <a:pt x="29721" y="30250"/>
                  </a:lnTo>
                  <a:lnTo>
                    <a:pt x="28510" y="30301"/>
                  </a:lnTo>
                  <a:lnTo>
                    <a:pt x="27173" y="30301"/>
                  </a:lnTo>
                  <a:lnTo>
                    <a:pt x="26442" y="30275"/>
                  </a:lnTo>
                  <a:lnTo>
                    <a:pt x="25710" y="30225"/>
                  </a:lnTo>
                  <a:lnTo>
                    <a:pt x="24928" y="30174"/>
                  </a:lnTo>
                  <a:lnTo>
                    <a:pt x="24146" y="30099"/>
                  </a:lnTo>
                  <a:lnTo>
                    <a:pt x="23313" y="29998"/>
                  </a:lnTo>
                  <a:lnTo>
                    <a:pt x="22481" y="29872"/>
                  </a:lnTo>
                  <a:lnTo>
                    <a:pt x="21623" y="29720"/>
                  </a:lnTo>
                  <a:lnTo>
                    <a:pt x="20765" y="29519"/>
                  </a:lnTo>
                  <a:lnTo>
                    <a:pt x="19882" y="29317"/>
                  </a:lnTo>
                  <a:lnTo>
                    <a:pt x="18974" y="29090"/>
                  </a:lnTo>
                  <a:lnTo>
                    <a:pt x="18065" y="28812"/>
                  </a:lnTo>
                  <a:lnTo>
                    <a:pt x="17157" y="28484"/>
                  </a:lnTo>
                  <a:lnTo>
                    <a:pt x="16224" y="28156"/>
                  </a:lnTo>
                  <a:lnTo>
                    <a:pt x="15290" y="27752"/>
                  </a:lnTo>
                  <a:lnTo>
                    <a:pt x="14357" y="27349"/>
                  </a:lnTo>
                  <a:lnTo>
                    <a:pt x="13423" y="26869"/>
                  </a:lnTo>
                  <a:lnTo>
                    <a:pt x="12490" y="26365"/>
                  </a:lnTo>
                  <a:lnTo>
                    <a:pt x="11556" y="25810"/>
                  </a:lnTo>
                  <a:lnTo>
                    <a:pt x="10623" y="25204"/>
                  </a:lnTo>
                  <a:lnTo>
                    <a:pt x="9689" y="24548"/>
                  </a:lnTo>
                  <a:lnTo>
                    <a:pt x="9689" y="24548"/>
                  </a:lnTo>
                  <a:lnTo>
                    <a:pt x="8655" y="23766"/>
                  </a:lnTo>
                  <a:lnTo>
                    <a:pt x="7696" y="22934"/>
                  </a:lnTo>
                  <a:lnTo>
                    <a:pt x="6788" y="22126"/>
                  </a:lnTo>
                  <a:lnTo>
                    <a:pt x="5955" y="21294"/>
                  </a:lnTo>
                  <a:lnTo>
                    <a:pt x="5173" y="20436"/>
                  </a:lnTo>
                  <a:lnTo>
                    <a:pt x="4441" y="19603"/>
                  </a:lnTo>
                  <a:lnTo>
                    <a:pt x="3785" y="18771"/>
                  </a:lnTo>
                  <a:lnTo>
                    <a:pt x="3180" y="17938"/>
                  </a:lnTo>
                  <a:lnTo>
                    <a:pt x="2600" y="17156"/>
                  </a:lnTo>
                  <a:lnTo>
                    <a:pt x="2095" y="16349"/>
                  </a:lnTo>
                  <a:lnTo>
                    <a:pt x="1641" y="15592"/>
                  </a:lnTo>
                  <a:lnTo>
                    <a:pt x="1237" y="14885"/>
                  </a:lnTo>
                  <a:lnTo>
                    <a:pt x="859" y="14179"/>
                  </a:lnTo>
                  <a:lnTo>
                    <a:pt x="531" y="13523"/>
                  </a:lnTo>
                  <a:lnTo>
                    <a:pt x="1" y="12388"/>
                  </a:lnTo>
                  <a:lnTo>
                    <a:pt x="1" y="12388"/>
                  </a:lnTo>
                  <a:lnTo>
                    <a:pt x="17107" y="0"/>
                  </a:lnTo>
                  <a:lnTo>
                    <a:pt x="17107" y="0"/>
                  </a:lnTo>
                  <a:lnTo>
                    <a:pt x="17283" y="656"/>
                  </a:lnTo>
                  <a:lnTo>
                    <a:pt x="17409" y="1085"/>
                  </a:lnTo>
                  <a:lnTo>
                    <a:pt x="17586" y="1615"/>
                  </a:lnTo>
                  <a:lnTo>
                    <a:pt x="17788" y="2220"/>
                  </a:lnTo>
                  <a:lnTo>
                    <a:pt x="18065" y="2851"/>
                  </a:lnTo>
                  <a:lnTo>
                    <a:pt x="18393" y="3557"/>
                  </a:lnTo>
                  <a:lnTo>
                    <a:pt x="18747" y="4289"/>
                  </a:lnTo>
                  <a:lnTo>
                    <a:pt x="19201" y="5046"/>
                  </a:lnTo>
                  <a:lnTo>
                    <a:pt x="19705" y="5828"/>
                  </a:lnTo>
                  <a:lnTo>
                    <a:pt x="20260" y="6610"/>
                  </a:lnTo>
                  <a:lnTo>
                    <a:pt x="20588" y="6989"/>
                  </a:lnTo>
                  <a:lnTo>
                    <a:pt x="20916" y="7392"/>
                  </a:lnTo>
                  <a:lnTo>
                    <a:pt x="21270" y="7771"/>
                  </a:lnTo>
                  <a:lnTo>
                    <a:pt x="21648" y="8149"/>
                  </a:lnTo>
                  <a:lnTo>
                    <a:pt x="22026" y="8553"/>
                  </a:lnTo>
                  <a:lnTo>
                    <a:pt x="22455" y="8906"/>
                  </a:lnTo>
                  <a:lnTo>
                    <a:pt x="22884" y="9284"/>
                  </a:lnTo>
                  <a:lnTo>
                    <a:pt x="23338" y="9638"/>
                  </a:lnTo>
                  <a:lnTo>
                    <a:pt x="23818" y="9991"/>
                  </a:lnTo>
                  <a:lnTo>
                    <a:pt x="24322" y="10319"/>
                  </a:lnTo>
                  <a:lnTo>
                    <a:pt x="24322" y="10319"/>
                  </a:lnTo>
                  <a:lnTo>
                    <a:pt x="24953" y="10697"/>
                  </a:lnTo>
                  <a:lnTo>
                    <a:pt x="25584" y="11051"/>
                  </a:lnTo>
                  <a:lnTo>
                    <a:pt x="26215" y="11353"/>
                  </a:lnTo>
                  <a:lnTo>
                    <a:pt x="26820" y="11631"/>
                  </a:lnTo>
                  <a:lnTo>
                    <a:pt x="27451" y="11858"/>
                  </a:lnTo>
                  <a:lnTo>
                    <a:pt x="28056" y="12060"/>
                  </a:lnTo>
                  <a:lnTo>
                    <a:pt x="28687" y="12262"/>
                  </a:lnTo>
                  <a:lnTo>
                    <a:pt x="29293" y="12413"/>
                  </a:lnTo>
                  <a:lnTo>
                    <a:pt x="29898" y="12539"/>
                  </a:lnTo>
                  <a:lnTo>
                    <a:pt x="30478" y="12640"/>
                  </a:lnTo>
                  <a:lnTo>
                    <a:pt x="31059" y="12716"/>
                  </a:lnTo>
                  <a:lnTo>
                    <a:pt x="31639" y="12766"/>
                  </a:lnTo>
                  <a:lnTo>
                    <a:pt x="32194" y="12817"/>
                  </a:lnTo>
                  <a:lnTo>
                    <a:pt x="32724" y="12842"/>
                  </a:lnTo>
                  <a:lnTo>
                    <a:pt x="33254" y="12842"/>
                  </a:lnTo>
                  <a:lnTo>
                    <a:pt x="33783" y="12842"/>
                  </a:lnTo>
                  <a:lnTo>
                    <a:pt x="34767" y="12766"/>
                  </a:lnTo>
                  <a:lnTo>
                    <a:pt x="35650" y="12690"/>
                  </a:lnTo>
                  <a:lnTo>
                    <a:pt x="36483" y="12564"/>
                  </a:lnTo>
                  <a:lnTo>
                    <a:pt x="37189" y="12413"/>
                  </a:lnTo>
                  <a:lnTo>
                    <a:pt x="37795" y="12262"/>
                  </a:lnTo>
                  <a:lnTo>
                    <a:pt x="38299" y="12135"/>
                  </a:lnTo>
                  <a:lnTo>
                    <a:pt x="38905" y="11934"/>
                  </a:lnTo>
                  <a:lnTo>
                    <a:pt x="38905" y="11934"/>
                  </a:lnTo>
                  <a:lnTo>
                    <a:pt x="33001" y="299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46"/>
            <p:cNvSpPr/>
            <p:nvPr/>
          </p:nvSpPr>
          <p:spPr>
            <a:xfrm>
              <a:off x="1116644" y="2281561"/>
              <a:ext cx="1465610" cy="1666053"/>
            </a:xfrm>
            <a:custGeom>
              <a:avLst/>
              <a:gdLst/>
              <a:ahLst/>
              <a:cxnLst/>
              <a:rect l="l" t="t" r="r" b="b"/>
              <a:pathLst>
                <a:path w="73974" h="84091" extrusionOk="0">
                  <a:moveTo>
                    <a:pt x="22354" y="0"/>
                  </a:moveTo>
                  <a:lnTo>
                    <a:pt x="21370" y="1867"/>
                  </a:lnTo>
                  <a:lnTo>
                    <a:pt x="20361" y="3835"/>
                  </a:lnTo>
                  <a:lnTo>
                    <a:pt x="19352" y="5904"/>
                  </a:lnTo>
                  <a:lnTo>
                    <a:pt x="18292" y="8074"/>
                  </a:lnTo>
                  <a:lnTo>
                    <a:pt x="17232" y="10319"/>
                  </a:lnTo>
                  <a:lnTo>
                    <a:pt x="16147" y="12640"/>
                  </a:lnTo>
                  <a:lnTo>
                    <a:pt x="15062" y="15062"/>
                  </a:lnTo>
                  <a:lnTo>
                    <a:pt x="13978" y="17585"/>
                  </a:lnTo>
                  <a:lnTo>
                    <a:pt x="12893" y="20159"/>
                  </a:lnTo>
                  <a:lnTo>
                    <a:pt x="11808" y="22808"/>
                  </a:lnTo>
                  <a:lnTo>
                    <a:pt x="10748" y="25533"/>
                  </a:lnTo>
                  <a:lnTo>
                    <a:pt x="9689" y="28308"/>
                  </a:lnTo>
                  <a:lnTo>
                    <a:pt x="8679" y="31159"/>
                  </a:lnTo>
                  <a:lnTo>
                    <a:pt x="7670" y="34085"/>
                  </a:lnTo>
                  <a:lnTo>
                    <a:pt x="6711" y="37062"/>
                  </a:lnTo>
                  <a:lnTo>
                    <a:pt x="5778" y="40065"/>
                  </a:lnTo>
                  <a:lnTo>
                    <a:pt x="5097" y="42386"/>
                  </a:lnTo>
                  <a:lnTo>
                    <a:pt x="4491" y="44606"/>
                  </a:lnTo>
                  <a:lnTo>
                    <a:pt x="3936" y="46751"/>
                  </a:lnTo>
                  <a:lnTo>
                    <a:pt x="3432" y="48769"/>
                  </a:lnTo>
                  <a:lnTo>
                    <a:pt x="2978" y="50686"/>
                  </a:lnTo>
                  <a:lnTo>
                    <a:pt x="2574" y="52503"/>
                  </a:lnTo>
                  <a:lnTo>
                    <a:pt x="2221" y="54244"/>
                  </a:lnTo>
                  <a:lnTo>
                    <a:pt x="1893" y="55858"/>
                  </a:lnTo>
                  <a:lnTo>
                    <a:pt x="1615" y="57397"/>
                  </a:lnTo>
                  <a:lnTo>
                    <a:pt x="1388" y="58835"/>
                  </a:lnTo>
                  <a:lnTo>
                    <a:pt x="1186" y="60173"/>
                  </a:lnTo>
                  <a:lnTo>
                    <a:pt x="1010" y="61409"/>
                  </a:lnTo>
                  <a:lnTo>
                    <a:pt x="732" y="63579"/>
                  </a:lnTo>
                  <a:lnTo>
                    <a:pt x="555" y="65370"/>
                  </a:lnTo>
                  <a:lnTo>
                    <a:pt x="379" y="67237"/>
                  </a:lnTo>
                  <a:lnTo>
                    <a:pt x="253" y="69003"/>
                  </a:lnTo>
                  <a:lnTo>
                    <a:pt x="152" y="70693"/>
                  </a:lnTo>
                  <a:lnTo>
                    <a:pt x="76" y="72283"/>
                  </a:lnTo>
                  <a:lnTo>
                    <a:pt x="26" y="73797"/>
                  </a:lnTo>
                  <a:lnTo>
                    <a:pt x="0" y="75235"/>
                  </a:lnTo>
                  <a:lnTo>
                    <a:pt x="0" y="77758"/>
                  </a:lnTo>
                  <a:lnTo>
                    <a:pt x="656" y="78111"/>
                  </a:lnTo>
                  <a:lnTo>
                    <a:pt x="1716" y="78641"/>
                  </a:lnTo>
                  <a:lnTo>
                    <a:pt x="3129" y="79297"/>
                  </a:lnTo>
                  <a:lnTo>
                    <a:pt x="3961" y="79650"/>
                  </a:lnTo>
                  <a:lnTo>
                    <a:pt x="4870" y="80028"/>
                  </a:lnTo>
                  <a:lnTo>
                    <a:pt x="5879" y="80432"/>
                  </a:lnTo>
                  <a:lnTo>
                    <a:pt x="6964" y="80810"/>
                  </a:lnTo>
                  <a:lnTo>
                    <a:pt x="8124" y="81214"/>
                  </a:lnTo>
                  <a:lnTo>
                    <a:pt x="9335" y="81618"/>
                  </a:lnTo>
                  <a:lnTo>
                    <a:pt x="10622" y="81996"/>
                  </a:lnTo>
                  <a:lnTo>
                    <a:pt x="11984" y="82349"/>
                  </a:lnTo>
                  <a:lnTo>
                    <a:pt x="13423" y="82703"/>
                  </a:lnTo>
                  <a:lnTo>
                    <a:pt x="14911" y="83030"/>
                  </a:lnTo>
                  <a:lnTo>
                    <a:pt x="16450" y="83308"/>
                  </a:lnTo>
                  <a:lnTo>
                    <a:pt x="18065" y="83560"/>
                  </a:lnTo>
                  <a:lnTo>
                    <a:pt x="19705" y="83787"/>
                  </a:lnTo>
                  <a:lnTo>
                    <a:pt x="21420" y="83939"/>
                  </a:lnTo>
                  <a:lnTo>
                    <a:pt x="23161" y="84040"/>
                  </a:lnTo>
                  <a:lnTo>
                    <a:pt x="24069" y="84090"/>
                  </a:lnTo>
                  <a:lnTo>
                    <a:pt x="26819" y="84090"/>
                  </a:lnTo>
                  <a:lnTo>
                    <a:pt x="27753" y="84040"/>
                  </a:lnTo>
                  <a:lnTo>
                    <a:pt x="28686" y="83989"/>
                  </a:lnTo>
                  <a:lnTo>
                    <a:pt x="29645" y="83939"/>
                  </a:lnTo>
                  <a:lnTo>
                    <a:pt x="30604" y="83838"/>
                  </a:lnTo>
                  <a:lnTo>
                    <a:pt x="31588" y="83737"/>
                  </a:lnTo>
                  <a:lnTo>
                    <a:pt x="32547" y="83611"/>
                  </a:lnTo>
                  <a:lnTo>
                    <a:pt x="33556" y="83459"/>
                  </a:lnTo>
                  <a:lnTo>
                    <a:pt x="34540" y="83283"/>
                  </a:lnTo>
                  <a:lnTo>
                    <a:pt x="35549" y="83106"/>
                  </a:lnTo>
                  <a:lnTo>
                    <a:pt x="36558" y="82879"/>
                  </a:lnTo>
                  <a:lnTo>
                    <a:pt x="37567" y="82627"/>
                  </a:lnTo>
                  <a:lnTo>
                    <a:pt x="38576" y="82375"/>
                  </a:lnTo>
                  <a:lnTo>
                    <a:pt x="39611" y="82072"/>
                  </a:lnTo>
                  <a:lnTo>
                    <a:pt x="40645" y="81769"/>
                  </a:lnTo>
                  <a:lnTo>
                    <a:pt x="41680" y="81416"/>
                  </a:lnTo>
                  <a:lnTo>
                    <a:pt x="42739" y="81063"/>
                  </a:lnTo>
                  <a:lnTo>
                    <a:pt x="43774" y="80659"/>
                  </a:lnTo>
                  <a:lnTo>
                    <a:pt x="44833" y="80230"/>
                  </a:lnTo>
                  <a:lnTo>
                    <a:pt x="45817" y="79801"/>
                  </a:lnTo>
                  <a:lnTo>
                    <a:pt x="46801" y="79347"/>
                  </a:lnTo>
                  <a:lnTo>
                    <a:pt x="47735" y="78893"/>
                  </a:lnTo>
                  <a:lnTo>
                    <a:pt x="48668" y="78413"/>
                  </a:lnTo>
                  <a:lnTo>
                    <a:pt x="49577" y="77934"/>
                  </a:lnTo>
                  <a:lnTo>
                    <a:pt x="50485" y="77430"/>
                  </a:lnTo>
                  <a:lnTo>
                    <a:pt x="51343" y="76925"/>
                  </a:lnTo>
                  <a:lnTo>
                    <a:pt x="52200" y="76395"/>
                  </a:lnTo>
                  <a:lnTo>
                    <a:pt x="53033" y="75865"/>
                  </a:lnTo>
                  <a:lnTo>
                    <a:pt x="53840" y="75310"/>
                  </a:lnTo>
                  <a:lnTo>
                    <a:pt x="54622" y="74755"/>
                  </a:lnTo>
                  <a:lnTo>
                    <a:pt x="55405" y="74200"/>
                  </a:lnTo>
                  <a:lnTo>
                    <a:pt x="56161" y="73620"/>
                  </a:lnTo>
                  <a:lnTo>
                    <a:pt x="56893" y="73040"/>
                  </a:lnTo>
                  <a:lnTo>
                    <a:pt x="57600" y="72459"/>
                  </a:lnTo>
                  <a:lnTo>
                    <a:pt x="58306" y="71854"/>
                  </a:lnTo>
                  <a:lnTo>
                    <a:pt x="58987" y="71274"/>
                  </a:lnTo>
                  <a:lnTo>
                    <a:pt x="59643" y="70668"/>
                  </a:lnTo>
                  <a:lnTo>
                    <a:pt x="60274" y="70037"/>
                  </a:lnTo>
                  <a:lnTo>
                    <a:pt x="60905" y="69432"/>
                  </a:lnTo>
                  <a:lnTo>
                    <a:pt x="62090" y="68196"/>
                  </a:lnTo>
                  <a:lnTo>
                    <a:pt x="63226" y="66959"/>
                  </a:lnTo>
                  <a:lnTo>
                    <a:pt x="64285" y="65698"/>
                  </a:lnTo>
                  <a:lnTo>
                    <a:pt x="65295" y="64462"/>
                  </a:lnTo>
                  <a:lnTo>
                    <a:pt x="66228" y="63225"/>
                  </a:lnTo>
                  <a:lnTo>
                    <a:pt x="67086" y="61989"/>
                  </a:lnTo>
                  <a:lnTo>
                    <a:pt x="67918" y="60778"/>
                  </a:lnTo>
                  <a:lnTo>
                    <a:pt x="68675" y="59592"/>
                  </a:lnTo>
                  <a:lnTo>
                    <a:pt x="69356" y="58457"/>
                  </a:lnTo>
                  <a:lnTo>
                    <a:pt x="70012" y="57322"/>
                  </a:lnTo>
                  <a:lnTo>
                    <a:pt x="70593" y="56237"/>
                  </a:lnTo>
                  <a:lnTo>
                    <a:pt x="71123" y="55202"/>
                  </a:lnTo>
                  <a:lnTo>
                    <a:pt x="71602" y="54218"/>
                  </a:lnTo>
                  <a:lnTo>
                    <a:pt x="72056" y="53260"/>
                  </a:lnTo>
                  <a:lnTo>
                    <a:pt x="72435" y="52402"/>
                  </a:lnTo>
                  <a:lnTo>
                    <a:pt x="72788" y="51569"/>
                  </a:lnTo>
                  <a:lnTo>
                    <a:pt x="73343" y="50157"/>
                  </a:lnTo>
                  <a:lnTo>
                    <a:pt x="73721" y="49072"/>
                  </a:lnTo>
                  <a:lnTo>
                    <a:pt x="73974" y="48315"/>
                  </a:lnTo>
                  <a:lnTo>
                    <a:pt x="73469" y="48189"/>
                  </a:lnTo>
                  <a:lnTo>
                    <a:pt x="72737" y="47987"/>
                  </a:lnTo>
                  <a:lnTo>
                    <a:pt x="71753" y="47684"/>
                  </a:lnTo>
                  <a:lnTo>
                    <a:pt x="70593" y="47280"/>
                  </a:lnTo>
                  <a:lnTo>
                    <a:pt x="69281" y="46751"/>
                  </a:lnTo>
                  <a:lnTo>
                    <a:pt x="68574" y="46448"/>
                  </a:lnTo>
                  <a:lnTo>
                    <a:pt x="67817" y="46095"/>
                  </a:lnTo>
                  <a:lnTo>
                    <a:pt x="67035" y="45741"/>
                  </a:lnTo>
                  <a:lnTo>
                    <a:pt x="66253" y="45312"/>
                  </a:lnTo>
                  <a:lnTo>
                    <a:pt x="65421" y="44884"/>
                  </a:lnTo>
                  <a:lnTo>
                    <a:pt x="64588" y="44404"/>
                  </a:lnTo>
                  <a:lnTo>
                    <a:pt x="63730" y="43874"/>
                  </a:lnTo>
                  <a:lnTo>
                    <a:pt x="62873" y="43319"/>
                  </a:lnTo>
                  <a:lnTo>
                    <a:pt x="61989" y="42714"/>
                  </a:lnTo>
                  <a:lnTo>
                    <a:pt x="61106" y="42058"/>
                  </a:lnTo>
                  <a:lnTo>
                    <a:pt x="60223" y="41351"/>
                  </a:lnTo>
                  <a:lnTo>
                    <a:pt x="59340" y="40620"/>
                  </a:lnTo>
                  <a:lnTo>
                    <a:pt x="58483" y="39838"/>
                  </a:lnTo>
                  <a:lnTo>
                    <a:pt x="57625" y="39005"/>
                  </a:lnTo>
                  <a:lnTo>
                    <a:pt x="56767" y="38122"/>
                  </a:lnTo>
                  <a:lnTo>
                    <a:pt x="55934" y="37189"/>
                  </a:lnTo>
                  <a:lnTo>
                    <a:pt x="55102" y="36205"/>
                  </a:lnTo>
                  <a:lnTo>
                    <a:pt x="54320" y="35170"/>
                  </a:lnTo>
                  <a:lnTo>
                    <a:pt x="53538" y="34085"/>
                  </a:lnTo>
                  <a:lnTo>
                    <a:pt x="52806" y="32925"/>
                  </a:lnTo>
                  <a:lnTo>
                    <a:pt x="52099" y="31714"/>
                  </a:lnTo>
                  <a:lnTo>
                    <a:pt x="51746" y="31083"/>
                  </a:lnTo>
                  <a:lnTo>
                    <a:pt x="51418" y="30452"/>
                  </a:lnTo>
                  <a:lnTo>
                    <a:pt x="50838" y="29216"/>
                  </a:lnTo>
                  <a:lnTo>
                    <a:pt x="50308" y="27980"/>
                  </a:lnTo>
                  <a:lnTo>
                    <a:pt x="49829" y="26744"/>
                  </a:lnTo>
                  <a:lnTo>
                    <a:pt x="49425" y="25533"/>
                  </a:lnTo>
                  <a:lnTo>
                    <a:pt x="49047" y="24322"/>
                  </a:lnTo>
                  <a:lnTo>
                    <a:pt x="48744" y="23136"/>
                  </a:lnTo>
                  <a:lnTo>
                    <a:pt x="48492" y="21950"/>
                  </a:lnTo>
                  <a:lnTo>
                    <a:pt x="48290" y="20789"/>
                  </a:lnTo>
                  <a:lnTo>
                    <a:pt x="48113" y="19654"/>
                  </a:lnTo>
                  <a:lnTo>
                    <a:pt x="47987" y="18519"/>
                  </a:lnTo>
                  <a:lnTo>
                    <a:pt x="47911" y="17434"/>
                  </a:lnTo>
                  <a:lnTo>
                    <a:pt x="47836" y="16349"/>
                  </a:lnTo>
                  <a:lnTo>
                    <a:pt x="47836" y="15315"/>
                  </a:lnTo>
                  <a:lnTo>
                    <a:pt x="47836" y="14280"/>
                  </a:lnTo>
                  <a:lnTo>
                    <a:pt x="47886" y="13296"/>
                  </a:lnTo>
                  <a:lnTo>
                    <a:pt x="47937" y="12338"/>
                  </a:lnTo>
                  <a:lnTo>
                    <a:pt x="48038" y="11404"/>
                  </a:lnTo>
                  <a:lnTo>
                    <a:pt x="48138" y="10521"/>
                  </a:lnTo>
                  <a:lnTo>
                    <a:pt x="48239" y="9663"/>
                  </a:lnTo>
                  <a:lnTo>
                    <a:pt x="48391" y="8831"/>
                  </a:lnTo>
                  <a:lnTo>
                    <a:pt x="48542" y="8049"/>
                  </a:lnTo>
                  <a:lnTo>
                    <a:pt x="48693" y="7317"/>
                  </a:lnTo>
                  <a:lnTo>
                    <a:pt x="48996" y="5980"/>
                  </a:lnTo>
                  <a:lnTo>
                    <a:pt x="49324" y="4844"/>
                  </a:lnTo>
                  <a:lnTo>
                    <a:pt x="49627" y="3886"/>
                  </a:lnTo>
                  <a:lnTo>
                    <a:pt x="49879" y="3154"/>
                  </a:lnTo>
                  <a:lnTo>
                    <a:pt x="50056" y="2675"/>
                  </a:lnTo>
                  <a:lnTo>
                    <a:pt x="30755" y="808"/>
                  </a:lnTo>
                  <a:lnTo>
                    <a:pt x="2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46"/>
            <p:cNvSpPr/>
            <p:nvPr/>
          </p:nvSpPr>
          <p:spPr>
            <a:xfrm>
              <a:off x="1116644" y="2281561"/>
              <a:ext cx="1465610" cy="1666053"/>
            </a:xfrm>
            <a:custGeom>
              <a:avLst/>
              <a:gdLst/>
              <a:ahLst/>
              <a:cxnLst/>
              <a:rect l="l" t="t" r="r" b="b"/>
              <a:pathLst>
                <a:path w="73974" h="84091" fill="none" extrusionOk="0">
                  <a:moveTo>
                    <a:pt x="22354" y="0"/>
                  </a:moveTo>
                  <a:lnTo>
                    <a:pt x="22354" y="0"/>
                  </a:lnTo>
                  <a:lnTo>
                    <a:pt x="21370" y="1867"/>
                  </a:lnTo>
                  <a:lnTo>
                    <a:pt x="20361" y="3835"/>
                  </a:lnTo>
                  <a:lnTo>
                    <a:pt x="19352" y="5904"/>
                  </a:lnTo>
                  <a:lnTo>
                    <a:pt x="18292" y="8074"/>
                  </a:lnTo>
                  <a:lnTo>
                    <a:pt x="17232" y="10319"/>
                  </a:lnTo>
                  <a:lnTo>
                    <a:pt x="16147" y="12640"/>
                  </a:lnTo>
                  <a:lnTo>
                    <a:pt x="15062" y="15062"/>
                  </a:lnTo>
                  <a:lnTo>
                    <a:pt x="13978" y="17585"/>
                  </a:lnTo>
                  <a:lnTo>
                    <a:pt x="12893" y="20159"/>
                  </a:lnTo>
                  <a:lnTo>
                    <a:pt x="11808" y="22808"/>
                  </a:lnTo>
                  <a:lnTo>
                    <a:pt x="10748" y="25533"/>
                  </a:lnTo>
                  <a:lnTo>
                    <a:pt x="9689" y="28308"/>
                  </a:lnTo>
                  <a:lnTo>
                    <a:pt x="8679" y="31159"/>
                  </a:lnTo>
                  <a:lnTo>
                    <a:pt x="7670" y="34085"/>
                  </a:lnTo>
                  <a:lnTo>
                    <a:pt x="6711" y="37062"/>
                  </a:lnTo>
                  <a:lnTo>
                    <a:pt x="5778" y="40065"/>
                  </a:lnTo>
                  <a:lnTo>
                    <a:pt x="5778" y="40065"/>
                  </a:lnTo>
                  <a:lnTo>
                    <a:pt x="5097" y="42386"/>
                  </a:lnTo>
                  <a:lnTo>
                    <a:pt x="4491" y="44606"/>
                  </a:lnTo>
                  <a:lnTo>
                    <a:pt x="3936" y="46751"/>
                  </a:lnTo>
                  <a:lnTo>
                    <a:pt x="3432" y="48769"/>
                  </a:lnTo>
                  <a:lnTo>
                    <a:pt x="2978" y="50686"/>
                  </a:lnTo>
                  <a:lnTo>
                    <a:pt x="2574" y="52503"/>
                  </a:lnTo>
                  <a:lnTo>
                    <a:pt x="2221" y="54244"/>
                  </a:lnTo>
                  <a:lnTo>
                    <a:pt x="1893" y="55858"/>
                  </a:lnTo>
                  <a:lnTo>
                    <a:pt x="1615" y="57397"/>
                  </a:lnTo>
                  <a:lnTo>
                    <a:pt x="1388" y="58835"/>
                  </a:lnTo>
                  <a:lnTo>
                    <a:pt x="1186" y="60173"/>
                  </a:lnTo>
                  <a:lnTo>
                    <a:pt x="1010" y="61409"/>
                  </a:lnTo>
                  <a:lnTo>
                    <a:pt x="732" y="63579"/>
                  </a:lnTo>
                  <a:lnTo>
                    <a:pt x="555" y="65370"/>
                  </a:lnTo>
                  <a:lnTo>
                    <a:pt x="555" y="65370"/>
                  </a:lnTo>
                  <a:lnTo>
                    <a:pt x="379" y="67237"/>
                  </a:lnTo>
                  <a:lnTo>
                    <a:pt x="253" y="69003"/>
                  </a:lnTo>
                  <a:lnTo>
                    <a:pt x="152" y="70693"/>
                  </a:lnTo>
                  <a:lnTo>
                    <a:pt x="76" y="72283"/>
                  </a:lnTo>
                  <a:lnTo>
                    <a:pt x="26" y="73797"/>
                  </a:lnTo>
                  <a:lnTo>
                    <a:pt x="0" y="75235"/>
                  </a:lnTo>
                  <a:lnTo>
                    <a:pt x="0" y="77758"/>
                  </a:lnTo>
                  <a:lnTo>
                    <a:pt x="0" y="77758"/>
                  </a:lnTo>
                  <a:lnTo>
                    <a:pt x="656" y="78111"/>
                  </a:lnTo>
                  <a:lnTo>
                    <a:pt x="1716" y="78641"/>
                  </a:lnTo>
                  <a:lnTo>
                    <a:pt x="3129" y="79297"/>
                  </a:lnTo>
                  <a:lnTo>
                    <a:pt x="3961" y="79650"/>
                  </a:lnTo>
                  <a:lnTo>
                    <a:pt x="4870" y="80028"/>
                  </a:lnTo>
                  <a:lnTo>
                    <a:pt x="5879" y="80432"/>
                  </a:lnTo>
                  <a:lnTo>
                    <a:pt x="6964" y="80810"/>
                  </a:lnTo>
                  <a:lnTo>
                    <a:pt x="8124" y="81214"/>
                  </a:lnTo>
                  <a:lnTo>
                    <a:pt x="9335" y="81618"/>
                  </a:lnTo>
                  <a:lnTo>
                    <a:pt x="10622" y="81996"/>
                  </a:lnTo>
                  <a:lnTo>
                    <a:pt x="11984" y="82349"/>
                  </a:lnTo>
                  <a:lnTo>
                    <a:pt x="13423" y="82703"/>
                  </a:lnTo>
                  <a:lnTo>
                    <a:pt x="14911" y="83030"/>
                  </a:lnTo>
                  <a:lnTo>
                    <a:pt x="16450" y="83308"/>
                  </a:lnTo>
                  <a:lnTo>
                    <a:pt x="18065" y="83560"/>
                  </a:lnTo>
                  <a:lnTo>
                    <a:pt x="19705" y="83787"/>
                  </a:lnTo>
                  <a:lnTo>
                    <a:pt x="21420" y="83939"/>
                  </a:lnTo>
                  <a:lnTo>
                    <a:pt x="23161" y="84040"/>
                  </a:lnTo>
                  <a:lnTo>
                    <a:pt x="24069" y="84090"/>
                  </a:lnTo>
                  <a:lnTo>
                    <a:pt x="24978" y="84090"/>
                  </a:lnTo>
                  <a:lnTo>
                    <a:pt x="25886" y="84090"/>
                  </a:lnTo>
                  <a:lnTo>
                    <a:pt x="26819" y="84090"/>
                  </a:lnTo>
                  <a:lnTo>
                    <a:pt x="27753" y="84040"/>
                  </a:lnTo>
                  <a:lnTo>
                    <a:pt x="28686" y="83989"/>
                  </a:lnTo>
                  <a:lnTo>
                    <a:pt x="29645" y="83939"/>
                  </a:lnTo>
                  <a:lnTo>
                    <a:pt x="30604" y="83838"/>
                  </a:lnTo>
                  <a:lnTo>
                    <a:pt x="31588" y="83737"/>
                  </a:lnTo>
                  <a:lnTo>
                    <a:pt x="32547" y="83611"/>
                  </a:lnTo>
                  <a:lnTo>
                    <a:pt x="33556" y="83459"/>
                  </a:lnTo>
                  <a:lnTo>
                    <a:pt x="34540" y="83283"/>
                  </a:lnTo>
                  <a:lnTo>
                    <a:pt x="35549" y="83106"/>
                  </a:lnTo>
                  <a:lnTo>
                    <a:pt x="36558" y="82879"/>
                  </a:lnTo>
                  <a:lnTo>
                    <a:pt x="37567" y="82627"/>
                  </a:lnTo>
                  <a:lnTo>
                    <a:pt x="38576" y="82375"/>
                  </a:lnTo>
                  <a:lnTo>
                    <a:pt x="39611" y="82072"/>
                  </a:lnTo>
                  <a:lnTo>
                    <a:pt x="40645" y="81769"/>
                  </a:lnTo>
                  <a:lnTo>
                    <a:pt x="41680" y="81416"/>
                  </a:lnTo>
                  <a:lnTo>
                    <a:pt x="42739" y="81063"/>
                  </a:lnTo>
                  <a:lnTo>
                    <a:pt x="43774" y="80659"/>
                  </a:lnTo>
                  <a:lnTo>
                    <a:pt x="44833" y="80230"/>
                  </a:lnTo>
                  <a:lnTo>
                    <a:pt x="44833" y="80230"/>
                  </a:lnTo>
                  <a:lnTo>
                    <a:pt x="45817" y="79801"/>
                  </a:lnTo>
                  <a:lnTo>
                    <a:pt x="46801" y="79347"/>
                  </a:lnTo>
                  <a:lnTo>
                    <a:pt x="47735" y="78893"/>
                  </a:lnTo>
                  <a:lnTo>
                    <a:pt x="48668" y="78413"/>
                  </a:lnTo>
                  <a:lnTo>
                    <a:pt x="49577" y="77934"/>
                  </a:lnTo>
                  <a:lnTo>
                    <a:pt x="50485" y="77430"/>
                  </a:lnTo>
                  <a:lnTo>
                    <a:pt x="51343" y="76925"/>
                  </a:lnTo>
                  <a:lnTo>
                    <a:pt x="52200" y="76395"/>
                  </a:lnTo>
                  <a:lnTo>
                    <a:pt x="53033" y="75865"/>
                  </a:lnTo>
                  <a:lnTo>
                    <a:pt x="53840" y="75310"/>
                  </a:lnTo>
                  <a:lnTo>
                    <a:pt x="54622" y="74755"/>
                  </a:lnTo>
                  <a:lnTo>
                    <a:pt x="55405" y="74200"/>
                  </a:lnTo>
                  <a:lnTo>
                    <a:pt x="56161" y="73620"/>
                  </a:lnTo>
                  <a:lnTo>
                    <a:pt x="56893" y="73040"/>
                  </a:lnTo>
                  <a:lnTo>
                    <a:pt x="57600" y="72459"/>
                  </a:lnTo>
                  <a:lnTo>
                    <a:pt x="58306" y="71854"/>
                  </a:lnTo>
                  <a:lnTo>
                    <a:pt x="58987" y="71274"/>
                  </a:lnTo>
                  <a:lnTo>
                    <a:pt x="59643" y="70668"/>
                  </a:lnTo>
                  <a:lnTo>
                    <a:pt x="60274" y="70037"/>
                  </a:lnTo>
                  <a:lnTo>
                    <a:pt x="60905" y="69432"/>
                  </a:lnTo>
                  <a:lnTo>
                    <a:pt x="62090" y="68196"/>
                  </a:lnTo>
                  <a:lnTo>
                    <a:pt x="63226" y="66959"/>
                  </a:lnTo>
                  <a:lnTo>
                    <a:pt x="64285" y="65698"/>
                  </a:lnTo>
                  <a:lnTo>
                    <a:pt x="65295" y="64462"/>
                  </a:lnTo>
                  <a:lnTo>
                    <a:pt x="66228" y="63225"/>
                  </a:lnTo>
                  <a:lnTo>
                    <a:pt x="67086" y="61989"/>
                  </a:lnTo>
                  <a:lnTo>
                    <a:pt x="67918" y="60778"/>
                  </a:lnTo>
                  <a:lnTo>
                    <a:pt x="68675" y="59592"/>
                  </a:lnTo>
                  <a:lnTo>
                    <a:pt x="69356" y="58457"/>
                  </a:lnTo>
                  <a:lnTo>
                    <a:pt x="70012" y="57322"/>
                  </a:lnTo>
                  <a:lnTo>
                    <a:pt x="70593" y="56237"/>
                  </a:lnTo>
                  <a:lnTo>
                    <a:pt x="71123" y="55202"/>
                  </a:lnTo>
                  <a:lnTo>
                    <a:pt x="71602" y="54218"/>
                  </a:lnTo>
                  <a:lnTo>
                    <a:pt x="72056" y="53260"/>
                  </a:lnTo>
                  <a:lnTo>
                    <a:pt x="72435" y="52402"/>
                  </a:lnTo>
                  <a:lnTo>
                    <a:pt x="72788" y="51569"/>
                  </a:lnTo>
                  <a:lnTo>
                    <a:pt x="73343" y="50157"/>
                  </a:lnTo>
                  <a:lnTo>
                    <a:pt x="73721" y="49072"/>
                  </a:lnTo>
                  <a:lnTo>
                    <a:pt x="73974" y="48315"/>
                  </a:lnTo>
                  <a:lnTo>
                    <a:pt x="73974" y="48315"/>
                  </a:lnTo>
                  <a:lnTo>
                    <a:pt x="73469" y="48189"/>
                  </a:lnTo>
                  <a:lnTo>
                    <a:pt x="72737" y="47987"/>
                  </a:lnTo>
                  <a:lnTo>
                    <a:pt x="71753" y="47684"/>
                  </a:lnTo>
                  <a:lnTo>
                    <a:pt x="70593" y="47280"/>
                  </a:lnTo>
                  <a:lnTo>
                    <a:pt x="69281" y="46751"/>
                  </a:lnTo>
                  <a:lnTo>
                    <a:pt x="68574" y="46448"/>
                  </a:lnTo>
                  <a:lnTo>
                    <a:pt x="67817" y="46095"/>
                  </a:lnTo>
                  <a:lnTo>
                    <a:pt x="67035" y="45741"/>
                  </a:lnTo>
                  <a:lnTo>
                    <a:pt x="66253" y="45312"/>
                  </a:lnTo>
                  <a:lnTo>
                    <a:pt x="65421" y="44884"/>
                  </a:lnTo>
                  <a:lnTo>
                    <a:pt x="64588" y="44404"/>
                  </a:lnTo>
                  <a:lnTo>
                    <a:pt x="63730" y="43874"/>
                  </a:lnTo>
                  <a:lnTo>
                    <a:pt x="62873" y="43319"/>
                  </a:lnTo>
                  <a:lnTo>
                    <a:pt x="61989" y="42714"/>
                  </a:lnTo>
                  <a:lnTo>
                    <a:pt x="61106" y="42058"/>
                  </a:lnTo>
                  <a:lnTo>
                    <a:pt x="60223" y="41351"/>
                  </a:lnTo>
                  <a:lnTo>
                    <a:pt x="59340" y="40620"/>
                  </a:lnTo>
                  <a:lnTo>
                    <a:pt x="58483" y="39838"/>
                  </a:lnTo>
                  <a:lnTo>
                    <a:pt x="57625" y="39005"/>
                  </a:lnTo>
                  <a:lnTo>
                    <a:pt x="56767" y="38122"/>
                  </a:lnTo>
                  <a:lnTo>
                    <a:pt x="55934" y="37189"/>
                  </a:lnTo>
                  <a:lnTo>
                    <a:pt x="55102" y="36205"/>
                  </a:lnTo>
                  <a:lnTo>
                    <a:pt x="54320" y="35170"/>
                  </a:lnTo>
                  <a:lnTo>
                    <a:pt x="53538" y="34085"/>
                  </a:lnTo>
                  <a:lnTo>
                    <a:pt x="52806" y="32925"/>
                  </a:lnTo>
                  <a:lnTo>
                    <a:pt x="52099" y="31714"/>
                  </a:lnTo>
                  <a:lnTo>
                    <a:pt x="51746" y="31083"/>
                  </a:lnTo>
                  <a:lnTo>
                    <a:pt x="51418" y="30452"/>
                  </a:lnTo>
                  <a:lnTo>
                    <a:pt x="51418" y="30452"/>
                  </a:lnTo>
                  <a:lnTo>
                    <a:pt x="50838" y="29216"/>
                  </a:lnTo>
                  <a:lnTo>
                    <a:pt x="50308" y="27980"/>
                  </a:lnTo>
                  <a:lnTo>
                    <a:pt x="49829" y="26744"/>
                  </a:lnTo>
                  <a:lnTo>
                    <a:pt x="49425" y="25533"/>
                  </a:lnTo>
                  <a:lnTo>
                    <a:pt x="49047" y="24322"/>
                  </a:lnTo>
                  <a:lnTo>
                    <a:pt x="48744" y="23136"/>
                  </a:lnTo>
                  <a:lnTo>
                    <a:pt x="48492" y="21950"/>
                  </a:lnTo>
                  <a:lnTo>
                    <a:pt x="48290" y="20789"/>
                  </a:lnTo>
                  <a:lnTo>
                    <a:pt x="48113" y="19654"/>
                  </a:lnTo>
                  <a:lnTo>
                    <a:pt x="47987" y="18519"/>
                  </a:lnTo>
                  <a:lnTo>
                    <a:pt x="47911" y="17434"/>
                  </a:lnTo>
                  <a:lnTo>
                    <a:pt x="47836" y="16349"/>
                  </a:lnTo>
                  <a:lnTo>
                    <a:pt x="47836" y="15315"/>
                  </a:lnTo>
                  <a:lnTo>
                    <a:pt x="47836" y="14280"/>
                  </a:lnTo>
                  <a:lnTo>
                    <a:pt x="47886" y="13296"/>
                  </a:lnTo>
                  <a:lnTo>
                    <a:pt x="47937" y="12338"/>
                  </a:lnTo>
                  <a:lnTo>
                    <a:pt x="48038" y="11404"/>
                  </a:lnTo>
                  <a:lnTo>
                    <a:pt x="48138" y="10521"/>
                  </a:lnTo>
                  <a:lnTo>
                    <a:pt x="48239" y="9663"/>
                  </a:lnTo>
                  <a:lnTo>
                    <a:pt x="48391" y="8831"/>
                  </a:lnTo>
                  <a:lnTo>
                    <a:pt x="48542" y="8049"/>
                  </a:lnTo>
                  <a:lnTo>
                    <a:pt x="48693" y="7317"/>
                  </a:lnTo>
                  <a:lnTo>
                    <a:pt x="48996" y="5980"/>
                  </a:lnTo>
                  <a:lnTo>
                    <a:pt x="49324" y="4844"/>
                  </a:lnTo>
                  <a:lnTo>
                    <a:pt x="49627" y="3886"/>
                  </a:lnTo>
                  <a:lnTo>
                    <a:pt x="49879" y="3154"/>
                  </a:lnTo>
                  <a:lnTo>
                    <a:pt x="50056" y="2675"/>
                  </a:lnTo>
                  <a:lnTo>
                    <a:pt x="50056" y="2675"/>
                  </a:lnTo>
                  <a:lnTo>
                    <a:pt x="30755" y="808"/>
                  </a:lnTo>
                  <a:lnTo>
                    <a:pt x="30755" y="808"/>
                  </a:lnTo>
                  <a:lnTo>
                    <a:pt x="22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46"/>
            <p:cNvSpPr/>
            <p:nvPr/>
          </p:nvSpPr>
          <p:spPr>
            <a:xfrm>
              <a:off x="1644536" y="2324557"/>
              <a:ext cx="39506" cy="40497"/>
            </a:xfrm>
            <a:custGeom>
              <a:avLst/>
              <a:gdLst/>
              <a:ahLst/>
              <a:cxnLst/>
              <a:rect l="l" t="t" r="r" b="b"/>
              <a:pathLst>
                <a:path w="1994" h="2044" extrusionOk="0">
                  <a:moveTo>
                    <a:pt x="960" y="0"/>
                  </a:moveTo>
                  <a:lnTo>
                    <a:pt x="733" y="25"/>
                  </a:lnTo>
                  <a:lnTo>
                    <a:pt x="531" y="101"/>
                  </a:lnTo>
                  <a:lnTo>
                    <a:pt x="379" y="202"/>
                  </a:lnTo>
                  <a:lnTo>
                    <a:pt x="228" y="328"/>
                  </a:lnTo>
                  <a:lnTo>
                    <a:pt x="127" y="479"/>
                  </a:lnTo>
                  <a:lnTo>
                    <a:pt x="51" y="656"/>
                  </a:lnTo>
                  <a:lnTo>
                    <a:pt x="1" y="833"/>
                  </a:lnTo>
                  <a:lnTo>
                    <a:pt x="1" y="1034"/>
                  </a:lnTo>
                  <a:lnTo>
                    <a:pt x="26" y="1236"/>
                  </a:lnTo>
                  <a:lnTo>
                    <a:pt x="51" y="1413"/>
                  </a:lnTo>
                  <a:lnTo>
                    <a:pt x="152" y="1590"/>
                  </a:lnTo>
                  <a:lnTo>
                    <a:pt x="253" y="1741"/>
                  </a:lnTo>
                  <a:lnTo>
                    <a:pt x="379" y="1867"/>
                  </a:lnTo>
                  <a:lnTo>
                    <a:pt x="556" y="1968"/>
                  </a:lnTo>
                  <a:lnTo>
                    <a:pt x="758" y="2044"/>
                  </a:lnTo>
                  <a:lnTo>
                    <a:pt x="1010" y="2044"/>
                  </a:lnTo>
                  <a:lnTo>
                    <a:pt x="1237" y="2018"/>
                  </a:lnTo>
                  <a:lnTo>
                    <a:pt x="1439" y="1968"/>
                  </a:lnTo>
                  <a:lnTo>
                    <a:pt x="1616" y="1842"/>
                  </a:lnTo>
                  <a:lnTo>
                    <a:pt x="1742" y="1716"/>
                  </a:lnTo>
                  <a:lnTo>
                    <a:pt x="1868" y="1564"/>
                  </a:lnTo>
                  <a:lnTo>
                    <a:pt x="1944" y="1388"/>
                  </a:lnTo>
                  <a:lnTo>
                    <a:pt x="1969" y="1211"/>
                  </a:lnTo>
                  <a:lnTo>
                    <a:pt x="1994" y="1009"/>
                  </a:lnTo>
                  <a:lnTo>
                    <a:pt x="1969" y="833"/>
                  </a:lnTo>
                  <a:lnTo>
                    <a:pt x="1918" y="631"/>
                  </a:lnTo>
                  <a:lnTo>
                    <a:pt x="1843" y="454"/>
                  </a:lnTo>
                  <a:lnTo>
                    <a:pt x="1742" y="303"/>
                  </a:lnTo>
                  <a:lnTo>
                    <a:pt x="1590" y="177"/>
                  </a:lnTo>
                  <a:lnTo>
                    <a:pt x="1414" y="76"/>
                  </a:lnTo>
                  <a:lnTo>
                    <a:pt x="1237" y="25"/>
                  </a:lnTo>
                  <a:lnTo>
                    <a:pt x="10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46"/>
            <p:cNvSpPr/>
            <p:nvPr/>
          </p:nvSpPr>
          <p:spPr>
            <a:xfrm>
              <a:off x="1644536" y="2324557"/>
              <a:ext cx="39506" cy="40497"/>
            </a:xfrm>
            <a:custGeom>
              <a:avLst/>
              <a:gdLst/>
              <a:ahLst/>
              <a:cxnLst/>
              <a:rect l="l" t="t" r="r" b="b"/>
              <a:pathLst>
                <a:path w="1994" h="2044" fill="none" extrusionOk="0">
                  <a:moveTo>
                    <a:pt x="1010" y="0"/>
                  </a:moveTo>
                  <a:lnTo>
                    <a:pt x="1010" y="0"/>
                  </a:lnTo>
                  <a:lnTo>
                    <a:pt x="960" y="0"/>
                  </a:lnTo>
                  <a:lnTo>
                    <a:pt x="960" y="0"/>
                  </a:lnTo>
                  <a:lnTo>
                    <a:pt x="733" y="25"/>
                  </a:lnTo>
                  <a:lnTo>
                    <a:pt x="531" y="101"/>
                  </a:lnTo>
                  <a:lnTo>
                    <a:pt x="379" y="202"/>
                  </a:lnTo>
                  <a:lnTo>
                    <a:pt x="228" y="328"/>
                  </a:lnTo>
                  <a:lnTo>
                    <a:pt x="127" y="479"/>
                  </a:lnTo>
                  <a:lnTo>
                    <a:pt x="51" y="656"/>
                  </a:lnTo>
                  <a:lnTo>
                    <a:pt x="1" y="833"/>
                  </a:lnTo>
                  <a:lnTo>
                    <a:pt x="1" y="1034"/>
                  </a:lnTo>
                  <a:lnTo>
                    <a:pt x="26" y="1236"/>
                  </a:lnTo>
                  <a:lnTo>
                    <a:pt x="51" y="1413"/>
                  </a:lnTo>
                  <a:lnTo>
                    <a:pt x="152" y="1590"/>
                  </a:lnTo>
                  <a:lnTo>
                    <a:pt x="253" y="1741"/>
                  </a:lnTo>
                  <a:lnTo>
                    <a:pt x="379" y="1867"/>
                  </a:lnTo>
                  <a:lnTo>
                    <a:pt x="556" y="1968"/>
                  </a:lnTo>
                  <a:lnTo>
                    <a:pt x="758" y="2044"/>
                  </a:lnTo>
                  <a:lnTo>
                    <a:pt x="985" y="2044"/>
                  </a:lnTo>
                  <a:lnTo>
                    <a:pt x="985" y="2044"/>
                  </a:lnTo>
                  <a:lnTo>
                    <a:pt x="1010" y="2044"/>
                  </a:lnTo>
                  <a:lnTo>
                    <a:pt x="1010" y="2044"/>
                  </a:lnTo>
                  <a:lnTo>
                    <a:pt x="1237" y="2018"/>
                  </a:lnTo>
                  <a:lnTo>
                    <a:pt x="1439" y="1968"/>
                  </a:lnTo>
                  <a:lnTo>
                    <a:pt x="1616" y="1842"/>
                  </a:lnTo>
                  <a:lnTo>
                    <a:pt x="1742" y="1716"/>
                  </a:lnTo>
                  <a:lnTo>
                    <a:pt x="1868" y="1564"/>
                  </a:lnTo>
                  <a:lnTo>
                    <a:pt x="1944" y="1388"/>
                  </a:lnTo>
                  <a:lnTo>
                    <a:pt x="1969" y="1211"/>
                  </a:lnTo>
                  <a:lnTo>
                    <a:pt x="1994" y="1009"/>
                  </a:lnTo>
                  <a:lnTo>
                    <a:pt x="1969" y="833"/>
                  </a:lnTo>
                  <a:lnTo>
                    <a:pt x="1918" y="631"/>
                  </a:lnTo>
                  <a:lnTo>
                    <a:pt x="1843" y="454"/>
                  </a:lnTo>
                  <a:lnTo>
                    <a:pt x="1742" y="303"/>
                  </a:lnTo>
                  <a:lnTo>
                    <a:pt x="1590" y="177"/>
                  </a:lnTo>
                  <a:lnTo>
                    <a:pt x="1414" y="76"/>
                  </a:lnTo>
                  <a:lnTo>
                    <a:pt x="1237" y="25"/>
                  </a:lnTo>
                  <a:lnTo>
                    <a:pt x="101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46"/>
            <p:cNvSpPr/>
            <p:nvPr/>
          </p:nvSpPr>
          <p:spPr>
            <a:xfrm>
              <a:off x="1668532" y="2392044"/>
              <a:ext cx="39506" cy="40992"/>
            </a:xfrm>
            <a:custGeom>
              <a:avLst/>
              <a:gdLst/>
              <a:ahLst/>
              <a:cxnLst/>
              <a:rect l="l" t="t" r="r" b="b"/>
              <a:pathLst>
                <a:path w="1994" h="2069" extrusionOk="0">
                  <a:moveTo>
                    <a:pt x="985" y="0"/>
                  </a:moveTo>
                  <a:lnTo>
                    <a:pt x="758" y="25"/>
                  </a:lnTo>
                  <a:lnTo>
                    <a:pt x="556" y="101"/>
                  </a:lnTo>
                  <a:lnTo>
                    <a:pt x="379" y="202"/>
                  </a:lnTo>
                  <a:lnTo>
                    <a:pt x="253" y="328"/>
                  </a:lnTo>
                  <a:lnTo>
                    <a:pt x="152" y="479"/>
                  </a:lnTo>
                  <a:lnTo>
                    <a:pt x="77" y="656"/>
                  </a:lnTo>
                  <a:lnTo>
                    <a:pt x="26" y="858"/>
                  </a:lnTo>
                  <a:lnTo>
                    <a:pt x="1" y="1034"/>
                  </a:lnTo>
                  <a:lnTo>
                    <a:pt x="26" y="1236"/>
                  </a:lnTo>
                  <a:lnTo>
                    <a:pt x="77" y="1413"/>
                  </a:lnTo>
                  <a:lnTo>
                    <a:pt x="152" y="1590"/>
                  </a:lnTo>
                  <a:lnTo>
                    <a:pt x="253" y="1741"/>
                  </a:lnTo>
                  <a:lnTo>
                    <a:pt x="405" y="1867"/>
                  </a:lnTo>
                  <a:lnTo>
                    <a:pt x="581" y="1968"/>
                  </a:lnTo>
                  <a:lnTo>
                    <a:pt x="758" y="2044"/>
                  </a:lnTo>
                  <a:lnTo>
                    <a:pt x="1010" y="2069"/>
                  </a:lnTo>
                  <a:lnTo>
                    <a:pt x="1035" y="2069"/>
                  </a:lnTo>
                  <a:lnTo>
                    <a:pt x="1262" y="2018"/>
                  </a:lnTo>
                  <a:lnTo>
                    <a:pt x="1464" y="1968"/>
                  </a:lnTo>
                  <a:lnTo>
                    <a:pt x="1616" y="1867"/>
                  </a:lnTo>
                  <a:lnTo>
                    <a:pt x="1767" y="1716"/>
                  </a:lnTo>
                  <a:lnTo>
                    <a:pt x="1868" y="1564"/>
                  </a:lnTo>
                  <a:lnTo>
                    <a:pt x="1944" y="1388"/>
                  </a:lnTo>
                  <a:lnTo>
                    <a:pt x="1994" y="1211"/>
                  </a:lnTo>
                  <a:lnTo>
                    <a:pt x="1994" y="1009"/>
                  </a:lnTo>
                  <a:lnTo>
                    <a:pt x="1994" y="833"/>
                  </a:lnTo>
                  <a:lnTo>
                    <a:pt x="1944" y="631"/>
                  </a:lnTo>
                  <a:lnTo>
                    <a:pt x="1843" y="479"/>
                  </a:lnTo>
                  <a:lnTo>
                    <a:pt x="1742" y="303"/>
                  </a:lnTo>
                  <a:lnTo>
                    <a:pt x="1616" y="177"/>
                  </a:lnTo>
                  <a:lnTo>
                    <a:pt x="1439" y="76"/>
                  </a:lnTo>
                  <a:lnTo>
                    <a:pt x="1237" y="25"/>
                  </a:lnTo>
                  <a:lnTo>
                    <a:pt x="10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46"/>
            <p:cNvSpPr/>
            <p:nvPr/>
          </p:nvSpPr>
          <p:spPr>
            <a:xfrm>
              <a:off x="1668532" y="2392044"/>
              <a:ext cx="39506" cy="40992"/>
            </a:xfrm>
            <a:custGeom>
              <a:avLst/>
              <a:gdLst/>
              <a:ahLst/>
              <a:cxnLst/>
              <a:rect l="l" t="t" r="r" b="b"/>
              <a:pathLst>
                <a:path w="1994" h="2069" fill="none" extrusionOk="0">
                  <a:moveTo>
                    <a:pt x="1010" y="0"/>
                  </a:moveTo>
                  <a:lnTo>
                    <a:pt x="1010" y="0"/>
                  </a:lnTo>
                  <a:lnTo>
                    <a:pt x="985" y="0"/>
                  </a:lnTo>
                  <a:lnTo>
                    <a:pt x="985" y="0"/>
                  </a:lnTo>
                  <a:lnTo>
                    <a:pt x="758" y="25"/>
                  </a:lnTo>
                  <a:lnTo>
                    <a:pt x="556" y="101"/>
                  </a:lnTo>
                  <a:lnTo>
                    <a:pt x="379" y="202"/>
                  </a:lnTo>
                  <a:lnTo>
                    <a:pt x="253" y="328"/>
                  </a:lnTo>
                  <a:lnTo>
                    <a:pt x="152" y="479"/>
                  </a:lnTo>
                  <a:lnTo>
                    <a:pt x="77" y="656"/>
                  </a:lnTo>
                  <a:lnTo>
                    <a:pt x="26" y="858"/>
                  </a:lnTo>
                  <a:lnTo>
                    <a:pt x="1" y="1034"/>
                  </a:lnTo>
                  <a:lnTo>
                    <a:pt x="26" y="1236"/>
                  </a:lnTo>
                  <a:lnTo>
                    <a:pt x="77" y="1413"/>
                  </a:lnTo>
                  <a:lnTo>
                    <a:pt x="152" y="1590"/>
                  </a:lnTo>
                  <a:lnTo>
                    <a:pt x="253" y="1741"/>
                  </a:lnTo>
                  <a:lnTo>
                    <a:pt x="405" y="1867"/>
                  </a:lnTo>
                  <a:lnTo>
                    <a:pt x="581" y="1968"/>
                  </a:lnTo>
                  <a:lnTo>
                    <a:pt x="758" y="2044"/>
                  </a:lnTo>
                  <a:lnTo>
                    <a:pt x="1010" y="2069"/>
                  </a:lnTo>
                  <a:lnTo>
                    <a:pt x="1010" y="2069"/>
                  </a:lnTo>
                  <a:lnTo>
                    <a:pt x="1035" y="2069"/>
                  </a:lnTo>
                  <a:lnTo>
                    <a:pt x="1035" y="2069"/>
                  </a:lnTo>
                  <a:lnTo>
                    <a:pt x="1262" y="2018"/>
                  </a:lnTo>
                  <a:lnTo>
                    <a:pt x="1464" y="1968"/>
                  </a:lnTo>
                  <a:lnTo>
                    <a:pt x="1616" y="1867"/>
                  </a:lnTo>
                  <a:lnTo>
                    <a:pt x="1767" y="1716"/>
                  </a:lnTo>
                  <a:lnTo>
                    <a:pt x="1868" y="1564"/>
                  </a:lnTo>
                  <a:lnTo>
                    <a:pt x="1944" y="1388"/>
                  </a:lnTo>
                  <a:lnTo>
                    <a:pt x="1994" y="1211"/>
                  </a:lnTo>
                  <a:lnTo>
                    <a:pt x="1994" y="1009"/>
                  </a:lnTo>
                  <a:lnTo>
                    <a:pt x="1994" y="833"/>
                  </a:lnTo>
                  <a:lnTo>
                    <a:pt x="1944" y="631"/>
                  </a:lnTo>
                  <a:lnTo>
                    <a:pt x="1843" y="479"/>
                  </a:lnTo>
                  <a:lnTo>
                    <a:pt x="1742" y="303"/>
                  </a:lnTo>
                  <a:lnTo>
                    <a:pt x="1616" y="177"/>
                  </a:lnTo>
                  <a:lnTo>
                    <a:pt x="1439" y="76"/>
                  </a:lnTo>
                  <a:lnTo>
                    <a:pt x="1237" y="25"/>
                  </a:lnTo>
                  <a:lnTo>
                    <a:pt x="101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46"/>
            <p:cNvSpPr/>
            <p:nvPr/>
          </p:nvSpPr>
          <p:spPr>
            <a:xfrm>
              <a:off x="1697540" y="2468527"/>
              <a:ext cx="39506" cy="40992"/>
            </a:xfrm>
            <a:custGeom>
              <a:avLst/>
              <a:gdLst/>
              <a:ahLst/>
              <a:cxnLst/>
              <a:rect l="l" t="t" r="r" b="b"/>
              <a:pathLst>
                <a:path w="1994" h="2069" extrusionOk="0">
                  <a:moveTo>
                    <a:pt x="984" y="0"/>
                  </a:moveTo>
                  <a:lnTo>
                    <a:pt x="757" y="25"/>
                  </a:lnTo>
                  <a:lnTo>
                    <a:pt x="555" y="101"/>
                  </a:lnTo>
                  <a:lnTo>
                    <a:pt x="379" y="202"/>
                  </a:lnTo>
                  <a:lnTo>
                    <a:pt x="252" y="328"/>
                  </a:lnTo>
                  <a:lnTo>
                    <a:pt x="126" y="480"/>
                  </a:lnTo>
                  <a:lnTo>
                    <a:pt x="76" y="656"/>
                  </a:lnTo>
                  <a:lnTo>
                    <a:pt x="25" y="858"/>
                  </a:lnTo>
                  <a:lnTo>
                    <a:pt x="0" y="1035"/>
                  </a:lnTo>
                  <a:lnTo>
                    <a:pt x="25" y="1236"/>
                  </a:lnTo>
                  <a:lnTo>
                    <a:pt x="76" y="1413"/>
                  </a:lnTo>
                  <a:lnTo>
                    <a:pt x="152" y="1590"/>
                  </a:lnTo>
                  <a:lnTo>
                    <a:pt x="252" y="1741"/>
                  </a:lnTo>
                  <a:lnTo>
                    <a:pt x="404" y="1867"/>
                  </a:lnTo>
                  <a:lnTo>
                    <a:pt x="580" y="1968"/>
                  </a:lnTo>
                  <a:lnTo>
                    <a:pt x="757" y="2044"/>
                  </a:lnTo>
                  <a:lnTo>
                    <a:pt x="1009" y="2069"/>
                  </a:lnTo>
                  <a:lnTo>
                    <a:pt x="1035" y="2069"/>
                  </a:lnTo>
                  <a:lnTo>
                    <a:pt x="1262" y="2019"/>
                  </a:lnTo>
                  <a:lnTo>
                    <a:pt x="1463" y="1968"/>
                  </a:lnTo>
                  <a:lnTo>
                    <a:pt x="1615" y="1867"/>
                  </a:lnTo>
                  <a:lnTo>
                    <a:pt x="1766" y="1716"/>
                  </a:lnTo>
                  <a:lnTo>
                    <a:pt x="1867" y="1564"/>
                  </a:lnTo>
                  <a:lnTo>
                    <a:pt x="1943" y="1388"/>
                  </a:lnTo>
                  <a:lnTo>
                    <a:pt x="1993" y="1211"/>
                  </a:lnTo>
                  <a:lnTo>
                    <a:pt x="1993" y="1009"/>
                  </a:lnTo>
                  <a:lnTo>
                    <a:pt x="1968" y="833"/>
                  </a:lnTo>
                  <a:lnTo>
                    <a:pt x="1943" y="631"/>
                  </a:lnTo>
                  <a:lnTo>
                    <a:pt x="1842" y="480"/>
                  </a:lnTo>
                  <a:lnTo>
                    <a:pt x="1741" y="303"/>
                  </a:lnTo>
                  <a:lnTo>
                    <a:pt x="1615" y="177"/>
                  </a:lnTo>
                  <a:lnTo>
                    <a:pt x="1438" y="76"/>
                  </a:lnTo>
                  <a:lnTo>
                    <a:pt x="1236" y="25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46"/>
            <p:cNvSpPr/>
            <p:nvPr/>
          </p:nvSpPr>
          <p:spPr>
            <a:xfrm>
              <a:off x="1697540" y="2468527"/>
              <a:ext cx="39506" cy="40992"/>
            </a:xfrm>
            <a:custGeom>
              <a:avLst/>
              <a:gdLst/>
              <a:ahLst/>
              <a:cxnLst/>
              <a:rect l="l" t="t" r="r" b="b"/>
              <a:pathLst>
                <a:path w="1994" h="2069" fill="none" extrusionOk="0">
                  <a:moveTo>
                    <a:pt x="1009" y="0"/>
                  </a:moveTo>
                  <a:lnTo>
                    <a:pt x="1009" y="0"/>
                  </a:lnTo>
                  <a:lnTo>
                    <a:pt x="984" y="0"/>
                  </a:lnTo>
                  <a:lnTo>
                    <a:pt x="984" y="0"/>
                  </a:lnTo>
                  <a:lnTo>
                    <a:pt x="757" y="25"/>
                  </a:lnTo>
                  <a:lnTo>
                    <a:pt x="555" y="101"/>
                  </a:lnTo>
                  <a:lnTo>
                    <a:pt x="379" y="202"/>
                  </a:lnTo>
                  <a:lnTo>
                    <a:pt x="252" y="328"/>
                  </a:lnTo>
                  <a:lnTo>
                    <a:pt x="126" y="480"/>
                  </a:lnTo>
                  <a:lnTo>
                    <a:pt x="76" y="656"/>
                  </a:lnTo>
                  <a:lnTo>
                    <a:pt x="25" y="858"/>
                  </a:lnTo>
                  <a:lnTo>
                    <a:pt x="0" y="1035"/>
                  </a:lnTo>
                  <a:lnTo>
                    <a:pt x="25" y="1236"/>
                  </a:lnTo>
                  <a:lnTo>
                    <a:pt x="76" y="1413"/>
                  </a:lnTo>
                  <a:lnTo>
                    <a:pt x="152" y="1590"/>
                  </a:lnTo>
                  <a:lnTo>
                    <a:pt x="252" y="1741"/>
                  </a:lnTo>
                  <a:lnTo>
                    <a:pt x="404" y="1867"/>
                  </a:lnTo>
                  <a:lnTo>
                    <a:pt x="580" y="1968"/>
                  </a:lnTo>
                  <a:lnTo>
                    <a:pt x="757" y="2044"/>
                  </a:lnTo>
                  <a:lnTo>
                    <a:pt x="1009" y="2069"/>
                  </a:lnTo>
                  <a:lnTo>
                    <a:pt x="1009" y="2069"/>
                  </a:lnTo>
                  <a:lnTo>
                    <a:pt x="1035" y="2069"/>
                  </a:lnTo>
                  <a:lnTo>
                    <a:pt x="1035" y="2069"/>
                  </a:lnTo>
                  <a:lnTo>
                    <a:pt x="1262" y="2019"/>
                  </a:lnTo>
                  <a:lnTo>
                    <a:pt x="1463" y="1968"/>
                  </a:lnTo>
                  <a:lnTo>
                    <a:pt x="1615" y="1867"/>
                  </a:lnTo>
                  <a:lnTo>
                    <a:pt x="1766" y="1716"/>
                  </a:lnTo>
                  <a:lnTo>
                    <a:pt x="1867" y="1564"/>
                  </a:lnTo>
                  <a:lnTo>
                    <a:pt x="1943" y="1388"/>
                  </a:lnTo>
                  <a:lnTo>
                    <a:pt x="1993" y="1211"/>
                  </a:lnTo>
                  <a:lnTo>
                    <a:pt x="1993" y="1009"/>
                  </a:lnTo>
                  <a:lnTo>
                    <a:pt x="1968" y="833"/>
                  </a:lnTo>
                  <a:lnTo>
                    <a:pt x="1943" y="631"/>
                  </a:lnTo>
                  <a:lnTo>
                    <a:pt x="1842" y="480"/>
                  </a:lnTo>
                  <a:lnTo>
                    <a:pt x="1741" y="303"/>
                  </a:lnTo>
                  <a:lnTo>
                    <a:pt x="1615" y="177"/>
                  </a:lnTo>
                  <a:lnTo>
                    <a:pt x="1438" y="76"/>
                  </a:lnTo>
                  <a:lnTo>
                    <a:pt x="1236" y="25"/>
                  </a:lnTo>
                  <a:lnTo>
                    <a:pt x="10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46"/>
            <p:cNvSpPr/>
            <p:nvPr/>
          </p:nvSpPr>
          <p:spPr>
            <a:xfrm>
              <a:off x="1731521" y="2545010"/>
              <a:ext cx="39011" cy="18505"/>
            </a:xfrm>
            <a:custGeom>
              <a:avLst/>
              <a:gdLst/>
              <a:ahLst/>
              <a:cxnLst/>
              <a:rect l="l" t="t" r="r" b="b"/>
              <a:pathLst>
                <a:path w="1969" h="934" extrusionOk="0">
                  <a:moveTo>
                    <a:pt x="960" y="0"/>
                  </a:moveTo>
                  <a:lnTo>
                    <a:pt x="732" y="25"/>
                  </a:lnTo>
                  <a:lnTo>
                    <a:pt x="556" y="76"/>
                  </a:lnTo>
                  <a:lnTo>
                    <a:pt x="404" y="152"/>
                  </a:lnTo>
                  <a:lnTo>
                    <a:pt x="278" y="278"/>
                  </a:lnTo>
                  <a:lnTo>
                    <a:pt x="152" y="404"/>
                  </a:lnTo>
                  <a:lnTo>
                    <a:pt x="76" y="555"/>
                  </a:lnTo>
                  <a:lnTo>
                    <a:pt x="26" y="732"/>
                  </a:lnTo>
                  <a:lnTo>
                    <a:pt x="1" y="883"/>
                  </a:lnTo>
                  <a:lnTo>
                    <a:pt x="1969" y="934"/>
                  </a:lnTo>
                  <a:lnTo>
                    <a:pt x="1943" y="757"/>
                  </a:lnTo>
                  <a:lnTo>
                    <a:pt x="1893" y="581"/>
                  </a:lnTo>
                  <a:lnTo>
                    <a:pt x="1817" y="429"/>
                  </a:lnTo>
                  <a:lnTo>
                    <a:pt x="1691" y="278"/>
                  </a:lnTo>
                  <a:lnTo>
                    <a:pt x="1565" y="152"/>
                  </a:lnTo>
                  <a:lnTo>
                    <a:pt x="1388" y="76"/>
                  </a:lnTo>
                  <a:lnTo>
                    <a:pt x="1212" y="25"/>
                  </a:lnTo>
                  <a:lnTo>
                    <a:pt x="9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46"/>
            <p:cNvSpPr/>
            <p:nvPr/>
          </p:nvSpPr>
          <p:spPr>
            <a:xfrm>
              <a:off x="1731521" y="2545010"/>
              <a:ext cx="39011" cy="18505"/>
            </a:xfrm>
            <a:custGeom>
              <a:avLst/>
              <a:gdLst/>
              <a:ahLst/>
              <a:cxnLst/>
              <a:rect l="l" t="t" r="r" b="b"/>
              <a:pathLst>
                <a:path w="1969" h="934" fill="none" extrusionOk="0">
                  <a:moveTo>
                    <a:pt x="985" y="0"/>
                  </a:moveTo>
                  <a:lnTo>
                    <a:pt x="985" y="0"/>
                  </a:lnTo>
                  <a:lnTo>
                    <a:pt x="960" y="0"/>
                  </a:lnTo>
                  <a:lnTo>
                    <a:pt x="960" y="0"/>
                  </a:lnTo>
                  <a:lnTo>
                    <a:pt x="732" y="25"/>
                  </a:lnTo>
                  <a:lnTo>
                    <a:pt x="556" y="76"/>
                  </a:lnTo>
                  <a:lnTo>
                    <a:pt x="404" y="152"/>
                  </a:lnTo>
                  <a:lnTo>
                    <a:pt x="278" y="278"/>
                  </a:lnTo>
                  <a:lnTo>
                    <a:pt x="152" y="404"/>
                  </a:lnTo>
                  <a:lnTo>
                    <a:pt x="76" y="555"/>
                  </a:lnTo>
                  <a:lnTo>
                    <a:pt x="26" y="732"/>
                  </a:lnTo>
                  <a:lnTo>
                    <a:pt x="1" y="883"/>
                  </a:lnTo>
                  <a:lnTo>
                    <a:pt x="1" y="883"/>
                  </a:lnTo>
                  <a:lnTo>
                    <a:pt x="1969" y="934"/>
                  </a:lnTo>
                  <a:lnTo>
                    <a:pt x="1969" y="934"/>
                  </a:lnTo>
                  <a:lnTo>
                    <a:pt x="1943" y="757"/>
                  </a:lnTo>
                  <a:lnTo>
                    <a:pt x="1893" y="581"/>
                  </a:lnTo>
                  <a:lnTo>
                    <a:pt x="1817" y="429"/>
                  </a:lnTo>
                  <a:lnTo>
                    <a:pt x="1691" y="278"/>
                  </a:lnTo>
                  <a:lnTo>
                    <a:pt x="1565" y="152"/>
                  </a:lnTo>
                  <a:lnTo>
                    <a:pt x="1388" y="76"/>
                  </a:lnTo>
                  <a:lnTo>
                    <a:pt x="1212" y="25"/>
                  </a:lnTo>
                  <a:lnTo>
                    <a:pt x="9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46"/>
            <p:cNvSpPr/>
            <p:nvPr/>
          </p:nvSpPr>
          <p:spPr>
            <a:xfrm>
              <a:off x="1821518" y="2529000"/>
              <a:ext cx="39506" cy="36514"/>
            </a:xfrm>
            <a:custGeom>
              <a:avLst/>
              <a:gdLst/>
              <a:ahLst/>
              <a:cxnLst/>
              <a:rect l="l" t="t" r="r" b="b"/>
              <a:pathLst>
                <a:path w="1994" h="1843" extrusionOk="0">
                  <a:moveTo>
                    <a:pt x="984" y="1"/>
                  </a:moveTo>
                  <a:lnTo>
                    <a:pt x="807" y="26"/>
                  </a:lnTo>
                  <a:lnTo>
                    <a:pt x="631" y="77"/>
                  </a:lnTo>
                  <a:lnTo>
                    <a:pt x="479" y="127"/>
                  </a:lnTo>
                  <a:lnTo>
                    <a:pt x="353" y="228"/>
                  </a:lnTo>
                  <a:lnTo>
                    <a:pt x="252" y="329"/>
                  </a:lnTo>
                  <a:lnTo>
                    <a:pt x="177" y="455"/>
                  </a:lnTo>
                  <a:lnTo>
                    <a:pt x="101" y="581"/>
                  </a:lnTo>
                  <a:lnTo>
                    <a:pt x="51" y="707"/>
                  </a:lnTo>
                  <a:lnTo>
                    <a:pt x="25" y="859"/>
                  </a:lnTo>
                  <a:lnTo>
                    <a:pt x="0" y="1010"/>
                  </a:lnTo>
                  <a:lnTo>
                    <a:pt x="0" y="1161"/>
                  </a:lnTo>
                  <a:lnTo>
                    <a:pt x="25" y="1288"/>
                  </a:lnTo>
                  <a:lnTo>
                    <a:pt x="76" y="1439"/>
                  </a:lnTo>
                  <a:lnTo>
                    <a:pt x="126" y="1565"/>
                  </a:lnTo>
                  <a:lnTo>
                    <a:pt x="227" y="1691"/>
                  </a:lnTo>
                  <a:lnTo>
                    <a:pt x="303" y="1817"/>
                  </a:lnTo>
                  <a:lnTo>
                    <a:pt x="1665" y="1843"/>
                  </a:lnTo>
                  <a:lnTo>
                    <a:pt x="1766" y="1742"/>
                  </a:lnTo>
                  <a:lnTo>
                    <a:pt x="1842" y="1616"/>
                  </a:lnTo>
                  <a:lnTo>
                    <a:pt x="1918" y="1464"/>
                  </a:lnTo>
                  <a:lnTo>
                    <a:pt x="1968" y="1338"/>
                  </a:lnTo>
                  <a:lnTo>
                    <a:pt x="1993" y="1187"/>
                  </a:lnTo>
                  <a:lnTo>
                    <a:pt x="1993" y="1035"/>
                  </a:lnTo>
                  <a:lnTo>
                    <a:pt x="1993" y="859"/>
                  </a:lnTo>
                  <a:lnTo>
                    <a:pt x="1943" y="733"/>
                  </a:lnTo>
                  <a:lnTo>
                    <a:pt x="1892" y="581"/>
                  </a:lnTo>
                  <a:lnTo>
                    <a:pt x="1842" y="455"/>
                  </a:lnTo>
                  <a:lnTo>
                    <a:pt x="1741" y="329"/>
                  </a:lnTo>
                  <a:lnTo>
                    <a:pt x="1640" y="228"/>
                  </a:lnTo>
                  <a:lnTo>
                    <a:pt x="1514" y="127"/>
                  </a:lnTo>
                  <a:lnTo>
                    <a:pt x="1363" y="77"/>
                  </a:lnTo>
                  <a:lnTo>
                    <a:pt x="1186" y="26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46"/>
            <p:cNvSpPr/>
            <p:nvPr/>
          </p:nvSpPr>
          <p:spPr>
            <a:xfrm>
              <a:off x="1821518" y="2529000"/>
              <a:ext cx="39506" cy="36514"/>
            </a:xfrm>
            <a:custGeom>
              <a:avLst/>
              <a:gdLst/>
              <a:ahLst/>
              <a:cxnLst/>
              <a:rect l="l" t="t" r="r" b="b"/>
              <a:pathLst>
                <a:path w="1994" h="1843" fill="none" extrusionOk="0">
                  <a:moveTo>
                    <a:pt x="1009" y="1"/>
                  </a:moveTo>
                  <a:lnTo>
                    <a:pt x="1009" y="1"/>
                  </a:lnTo>
                  <a:lnTo>
                    <a:pt x="984" y="1"/>
                  </a:lnTo>
                  <a:lnTo>
                    <a:pt x="984" y="1"/>
                  </a:lnTo>
                  <a:lnTo>
                    <a:pt x="807" y="26"/>
                  </a:lnTo>
                  <a:lnTo>
                    <a:pt x="631" y="77"/>
                  </a:lnTo>
                  <a:lnTo>
                    <a:pt x="479" y="127"/>
                  </a:lnTo>
                  <a:lnTo>
                    <a:pt x="353" y="228"/>
                  </a:lnTo>
                  <a:lnTo>
                    <a:pt x="252" y="329"/>
                  </a:lnTo>
                  <a:lnTo>
                    <a:pt x="177" y="455"/>
                  </a:lnTo>
                  <a:lnTo>
                    <a:pt x="101" y="581"/>
                  </a:lnTo>
                  <a:lnTo>
                    <a:pt x="51" y="707"/>
                  </a:lnTo>
                  <a:lnTo>
                    <a:pt x="25" y="859"/>
                  </a:lnTo>
                  <a:lnTo>
                    <a:pt x="0" y="1010"/>
                  </a:lnTo>
                  <a:lnTo>
                    <a:pt x="0" y="1161"/>
                  </a:lnTo>
                  <a:lnTo>
                    <a:pt x="25" y="1288"/>
                  </a:lnTo>
                  <a:lnTo>
                    <a:pt x="76" y="1439"/>
                  </a:lnTo>
                  <a:lnTo>
                    <a:pt x="126" y="1565"/>
                  </a:lnTo>
                  <a:lnTo>
                    <a:pt x="227" y="1691"/>
                  </a:lnTo>
                  <a:lnTo>
                    <a:pt x="303" y="1817"/>
                  </a:lnTo>
                  <a:lnTo>
                    <a:pt x="303" y="1817"/>
                  </a:lnTo>
                  <a:lnTo>
                    <a:pt x="1665" y="1843"/>
                  </a:lnTo>
                  <a:lnTo>
                    <a:pt x="1665" y="1843"/>
                  </a:lnTo>
                  <a:lnTo>
                    <a:pt x="1766" y="1742"/>
                  </a:lnTo>
                  <a:lnTo>
                    <a:pt x="1842" y="1616"/>
                  </a:lnTo>
                  <a:lnTo>
                    <a:pt x="1918" y="1464"/>
                  </a:lnTo>
                  <a:lnTo>
                    <a:pt x="1968" y="1338"/>
                  </a:lnTo>
                  <a:lnTo>
                    <a:pt x="1993" y="1187"/>
                  </a:lnTo>
                  <a:lnTo>
                    <a:pt x="1993" y="1035"/>
                  </a:lnTo>
                  <a:lnTo>
                    <a:pt x="1993" y="859"/>
                  </a:lnTo>
                  <a:lnTo>
                    <a:pt x="1943" y="733"/>
                  </a:lnTo>
                  <a:lnTo>
                    <a:pt x="1892" y="581"/>
                  </a:lnTo>
                  <a:lnTo>
                    <a:pt x="1842" y="455"/>
                  </a:lnTo>
                  <a:lnTo>
                    <a:pt x="1741" y="329"/>
                  </a:lnTo>
                  <a:lnTo>
                    <a:pt x="1640" y="228"/>
                  </a:lnTo>
                  <a:lnTo>
                    <a:pt x="1514" y="127"/>
                  </a:lnTo>
                  <a:lnTo>
                    <a:pt x="1363" y="77"/>
                  </a:lnTo>
                  <a:lnTo>
                    <a:pt x="1186" y="26"/>
                  </a:lnTo>
                  <a:lnTo>
                    <a:pt x="10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46"/>
            <p:cNvSpPr/>
            <p:nvPr/>
          </p:nvSpPr>
          <p:spPr>
            <a:xfrm>
              <a:off x="1883001" y="2432525"/>
              <a:ext cx="39506" cy="41012"/>
            </a:xfrm>
            <a:custGeom>
              <a:avLst/>
              <a:gdLst/>
              <a:ahLst/>
              <a:cxnLst/>
              <a:rect l="l" t="t" r="r" b="b"/>
              <a:pathLst>
                <a:path w="1994" h="2070" extrusionOk="0">
                  <a:moveTo>
                    <a:pt x="959" y="1"/>
                  </a:moveTo>
                  <a:lnTo>
                    <a:pt x="732" y="26"/>
                  </a:lnTo>
                  <a:lnTo>
                    <a:pt x="530" y="102"/>
                  </a:lnTo>
                  <a:lnTo>
                    <a:pt x="379" y="202"/>
                  </a:lnTo>
                  <a:lnTo>
                    <a:pt x="227" y="329"/>
                  </a:lnTo>
                  <a:lnTo>
                    <a:pt x="126" y="480"/>
                  </a:lnTo>
                  <a:lnTo>
                    <a:pt x="51" y="657"/>
                  </a:lnTo>
                  <a:lnTo>
                    <a:pt x="0" y="858"/>
                  </a:lnTo>
                  <a:lnTo>
                    <a:pt x="0" y="1035"/>
                  </a:lnTo>
                  <a:lnTo>
                    <a:pt x="26" y="1237"/>
                  </a:lnTo>
                  <a:lnTo>
                    <a:pt x="76" y="1413"/>
                  </a:lnTo>
                  <a:lnTo>
                    <a:pt x="152" y="1590"/>
                  </a:lnTo>
                  <a:lnTo>
                    <a:pt x="253" y="1741"/>
                  </a:lnTo>
                  <a:lnTo>
                    <a:pt x="404" y="1868"/>
                  </a:lnTo>
                  <a:lnTo>
                    <a:pt x="555" y="1969"/>
                  </a:lnTo>
                  <a:lnTo>
                    <a:pt x="757" y="2044"/>
                  </a:lnTo>
                  <a:lnTo>
                    <a:pt x="984" y="2069"/>
                  </a:lnTo>
                  <a:lnTo>
                    <a:pt x="1010" y="2069"/>
                  </a:lnTo>
                  <a:lnTo>
                    <a:pt x="1237" y="2019"/>
                  </a:lnTo>
                  <a:lnTo>
                    <a:pt x="1438" y="1969"/>
                  </a:lnTo>
                  <a:lnTo>
                    <a:pt x="1615" y="1868"/>
                  </a:lnTo>
                  <a:lnTo>
                    <a:pt x="1741" y="1716"/>
                  </a:lnTo>
                  <a:lnTo>
                    <a:pt x="1867" y="1565"/>
                  </a:lnTo>
                  <a:lnTo>
                    <a:pt x="1943" y="1388"/>
                  </a:lnTo>
                  <a:lnTo>
                    <a:pt x="1968" y="1212"/>
                  </a:lnTo>
                  <a:lnTo>
                    <a:pt x="1993" y="1010"/>
                  </a:lnTo>
                  <a:lnTo>
                    <a:pt x="1968" y="833"/>
                  </a:lnTo>
                  <a:lnTo>
                    <a:pt x="1918" y="631"/>
                  </a:lnTo>
                  <a:lnTo>
                    <a:pt x="1842" y="480"/>
                  </a:lnTo>
                  <a:lnTo>
                    <a:pt x="1741" y="303"/>
                  </a:lnTo>
                  <a:lnTo>
                    <a:pt x="1590" y="177"/>
                  </a:lnTo>
                  <a:lnTo>
                    <a:pt x="1438" y="76"/>
                  </a:lnTo>
                  <a:lnTo>
                    <a:pt x="1237" y="26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46"/>
            <p:cNvSpPr/>
            <p:nvPr/>
          </p:nvSpPr>
          <p:spPr>
            <a:xfrm>
              <a:off x="1883001" y="2432525"/>
              <a:ext cx="39506" cy="41012"/>
            </a:xfrm>
            <a:custGeom>
              <a:avLst/>
              <a:gdLst/>
              <a:ahLst/>
              <a:cxnLst/>
              <a:rect l="l" t="t" r="r" b="b"/>
              <a:pathLst>
                <a:path w="1994" h="2070" fill="none" extrusionOk="0">
                  <a:moveTo>
                    <a:pt x="1010" y="1"/>
                  </a:moveTo>
                  <a:lnTo>
                    <a:pt x="1010" y="1"/>
                  </a:lnTo>
                  <a:lnTo>
                    <a:pt x="959" y="1"/>
                  </a:lnTo>
                  <a:lnTo>
                    <a:pt x="959" y="1"/>
                  </a:lnTo>
                  <a:lnTo>
                    <a:pt x="732" y="26"/>
                  </a:lnTo>
                  <a:lnTo>
                    <a:pt x="530" y="102"/>
                  </a:lnTo>
                  <a:lnTo>
                    <a:pt x="379" y="202"/>
                  </a:lnTo>
                  <a:lnTo>
                    <a:pt x="227" y="329"/>
                  </a:lnTo>
                  <a:lnTo>
                    <a:pt x="126" y="480"/>
                  </a:lnTo>
                  <a:lnTo>
                    <a:pt x="51" y="657"/>
                  </a:lnTo>
                  <a:lnTo>
                    <a:pt x="0" y="858"/>
                  </a:lnTo>
                  <a:lnTo>
                    <a:pt x="0" y="1035"/>
                  </a:lnTo>
                  <a:lnTo>
                    <a:pt x="26" y="1237"/>
                  </a:lnTo>
                  <a:lnTo>
                    <a:pt x="76" y="1413"/>
                  </a:lnTo>
                  <a:lnTo>
                    <a:pt x="152" y="1590"/>
                  </a:lnTo>
                  <a:lnTo>
                    <a:pt x="253" y="1741"/>
                  </a:lnTo>
                  <a:lnTo>
                    <a:pt x="404" y="1868"/>
                  </a:lnTo>
                  <a:lnTo>
                    <a:pt x="555" y="1969"/>
                  </a:lnTo>
                  <a:lnTo>
                    <a:pt x="757" y="2044"/>
                  </a:lnTo>
                  <a:lnTo>
                    <a:pt x="984" y="2069"/>
                  </a:lnTo>
                  <a:lnTo>
                    <a:pt x="984" y="2069"/>
                  </a:lnTo>
                  <a:lnTo>
                    <a:pt x="1010" y="2069"/>
                  </a:lnTo>
                  <a:lnTo>
                    <a:pt x="1010" y="2069"/>
                  </a:lnTo>
                  <a:lnTo>
                    <a:pt x="1237" y="2019"/>
                  </a:lnTo>
                  <a:lnTo>
                    <a:pt x="1438" y="1969"/>
                  </a:lnTo>
                  <a:lnTo>
                    <a:pt x="1615" y="1868"/>
                  </a:lnTo>
                  <a:lnTo>
                    <a:pt x="1741" y="1716"/>
                  </a:lnTo>
                  <a:lnTo>
                    <a:pt x="1867" y="1565"/>
                  </a:lnTo>
                  <a:lnTo>
                    <a:pt x="1943" y="1388"/>
                  </a:lnTo>
                  <a:lnTo>
                    <a:pt x="1968" y="1212"/>
                  </a:lnTo>
                  <a:lnTo>
                    <a:pt x="1993" y="1010"/>
                  </a:lnTo>
                  <a:lnTo>
                    <a:pt x="1968" y="833"/>
                  </a:lnTo>
                  <a:lnTo>
                    <a:pt x="1918" y="631"/>
                  </a:lnTo>
                  <a:lnTo>
                    <a:pt x="1842" y="480"/>
                  </a:lnTo>
                  <a:lnTo>
                    <a:pt x="1741" y="303"/>
                  </a:lnTo>
                  <a:lnTo>
                    <a:pt x="1590" y="177"/>
                  </a:lnTo>
                  <a:lnTo>
                    <a:pt x="1438" y="76"/>
                  </a:lnTo>
                  <a:lnTo>
                    <a:pt x="1237" y="26"/>
                  </a:lnTo>
                  <a:lnTo>
                    <a:pt x="10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46"/>
            <p:cNvSpPr/>
            <p:nvPr/>
          </p:nvSpPr>
          <p:spPr>
            <a:xfrm>
              <a:off x="1948983" y="2349048"/>
              <a:ext cx="39506" cy="41012"/>
            </a:xfrm>
            <a:custGeom>
              <a:avLst/>
              <a:gdLst/>
              <a:ahLst/>
              <a:cxnLst/>
              <a:rect l="l" t="t" r="r" b="b"/>
              <a:pathLst>
                <a:path w="1994" h="2070" extrusionOk="0">
                  <a:moveTo>
                    <a:pt x="985" y="0"/>
                  </a:moveTo>
                  <a:lnTo>
                    <a:pt x="758" y="51"/>
                  </a:lnTo>
                  <a:lnTo>
                    <a:pt x="556" y="101"/>
                  </a:lnTo>
                  <a:lnTo>
                    <a:pt x="379" y="202"/>
                  </a:lnTo>
                  <a:lnTo>
                    <a:pt x="253" y="354"/>
                  </a:lnTo>
                  <a:lnTo>
                    <a:pt x="152" y="505"/>
                  </a:lnTo>
                  <a:lnTo>
                    <a:pt x="76" y="682"/>
                  </a:lnTo>
                  <a:lnTo>
                    <a:pt x="26" y="858"/>
                  </a:lnTo>
                  <a:lnTo>
                    <a:pt x="1" y="1060"/>
                  </a:lnTo>
                  <a:lnTo>
                    <a:pt x="26" y="1237"/>
                  </a:lnTo>
                  <a:lnTo>
                    <a:pt x="76" y="1438"/>
                  </a:lnTo>
                  <a:lnTo>
                    <a:pt x="152" y="1590"/>
                  </a:lnTo>
                  <a:lnTo>
                    <a:pt x="253" y="1766"/>
                  </a:lnTo>
                  <a:lnTo>
                    <a:pt x="404" y="1893"/>
                  </a:lnTo>
                  <a:lnTo>
                    <a:pt x="581" y="1993"/>
                  </a:lnTo>
                  <a:lnTo>
                    <a:pt x="783" y="2044"/>
                  </a:lnTo>
                  <a:lnTo>
                    <a:pt x="1010" y="2069"/>
                  </a:lnTo>
                  <a:lnTo>
                    <a:pt x="1035" y="2069"/>
                  </a:lnTo>
                  <a:lnTo>
                    <a:pt x="1262" y="2044"/>
                  </a:lnTo>
                  <a:lnTo>
                    <a:pt x="1464" y="1968"/>
                  </a:lnTo>
                  <a:lnTo>
                    <a:pt x="1615" y="1867"/>
                  </a:lnTo>
                  <a:lnTo>
                    <a:pt x="1767" y="1741"/>
                  </a:lnTo>
                  <a:lnTo>
                    <a:pt x="1868" y="1590"/>
                  </a:lnTo>
                  <a:lnTo>
                    <a:pt x="1943" y="1413"/>
                  </a:lnTo>
                  <a:lnTo>
                    <a:pt x="1994" y="1211"/>
                  </a:lnTo>
                  <a:lnTo>
                    <a:pt x="1994" y="1035"/>
                  </a:lnTo>
                  <a:lnTo>
                    <a:pt x="1994" y="833"/>
                  </a:lnTo>
                  <a:lnTo>
                    <a:pt x="1943" y="656"/>
                  </a:lnTo>
                  <a:lnTo>
                    <a:pt x="1868" y="480"/>
                  </a:lnTo>
                  <a:lnTo>
                    <a:pt x="1741" y="328"/>
                  </a:lnTo>
                  <a:lnTo>
                    <a:pt x="1615" y="202"/>
                  </a:lnTo>
                  <a:lnTo>
                    <a:pt x="1439" y="101"/>
                  </a:lnTo>
                  <a:lnTo>
                    <a:pt x="1237" y="26"/>
                  </a:lnTo>
                  <a:lnTo>
                    <a:pt x="10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46"/>
            <p:cNvSpPr/>
            <p:nvPr/>
          </p:nvSpPr>
          <p:spPr>
            <a:xfrm>
              <a:off x="1948983" y="2349048"/>
              <a:ext cx="39506" cy="41012"/>
            </a:xfrm>
            <a:custGeom>
              <a:avLst/>
              <a:gdLst/>
              <a:ahLst/>
              <a:cxnLst/>
              <a:rect l="l" t="t" r="r" b="b"/>
              <a:pathLst>
                <a:path w="1994" h="2070" fill="none" extrusionOk="0">
                  <a:moveTo>
                    <a:pt x="1010" y="0"/>
                  </a:moveTo>
                  <a:lnTo>
                    <a:pt x="1010" y="0"/>
                  </a:lnTo>
                  <a:lnTo>
                    <a:pt x="985" y="0"/>
                  </a:lnTo>
                  <a:lnTo>
                    <a:pt x="985" y="0"/>
                  </a:lnTo>
                  <a:lnTo>
                    <a:pt x="758" y="51"/>
                  </a:lnTo>
                  <a:lnTo>
                    <a:pt x="556" y="101"/>
                  </a:lnTo>
                  <a:lnTo>
                    <a:pt x="379" y="202"/>
                  </a:lnTo>
                  <a:lnTo>
                    <a:pt x="253" y="354"/>
                  </a:lnTo>
                  <a:lnTo>
                    <a:pt x="152" y="505"/>
                  </a:lnTo>
                  <a:lnTo>
                    <a:pt x="76" y="682"/>
                  </a:lnTo>
                  <a:lnTo>
                    <a:pt x="26" y="858"/>
                  </a:lnTo>
                  <a:lnTo>
                    <a:pt x="1" y="1060"/>
                  </a:lnTo>
                  <a:lnTo>
                    <a:pt x="26" y="1237"/>
                  </a:lnTo>
                  <a:lnTo>
                    <a:pt x="76" y="1438"/>
                  </a:lnTo>
                  <a:lnTo>
                    <a:pt x="152" y="1590"/>
                  </a:lnTo>
                  <a:lnTo>
                    <a:pt x="253" y="1766"/>
                  </a:lnTo>
                  <a:lnTo>
                    <a:pt x="404" y="1893"/>
                  </a:lnTo>
                  <a:lnTo>
                    <a:pt x="581" y="1993"/>
                  </a:lnTo>
                  <a:lnTo>
                    <a:pt x="783" y="2044"/>
                  </a:lnTo>
                  <a:lnTo>
                    <a:pt x="1010" y="2069"/>
                  </a:lnTo>
                  <a:lnTo>
                    <a:pt x="1010" y="2069"/>
                  </a:lnTo>
                  <a:lnTo>
                    <a:pt x="1035" y="2069"/>
                  </a:lnTo>
                  <a:lnTo>
                    <a:pt x="1035" y="2069"/>
                  </a:lnTo>
                  <a:lnTo>
                    <a:pt x="1262" y="2044"/>
                  </a:lnTo>
                  <a:lnTo>
                    <a:pt x="1464" y="1968"/>
                  </a:lnTo>
                  <a:lnTo>
                    <a:pt x="1615" y="1867"/>
                  </a:lnTo>
                  <a:lnTo>
                    <a:pt x="1767" y="1741"/>
                  </a:lnTo>
                  <a:lnTo>
                    <a:pt x="1868" y="1590"/>
                  </a:lnTo>
                  <a:lnTo>
                    <a:pt x="1943" y="1413"/>
                  </a:lnTo>
                  <a:lnTo>
                    <a:pt x="1994" y="1211"/>
                  </a:lnTo>
                  <a:lnTo>
                    <a:pt x="1994" y="1035"/>
                  </a:lnTo>
                  <a:lnTo>
                    <a:pt x="1994" y="833"/>
                  </a:lnTo>
                  <a:lnTo>
                    <a:pt x="1943" y="656"/>
                  </a:lnTo>
                  <a:lnTo>
                    <a:pt x="1868" y="480"/>
                  </a:lnTo>
                  <a:lnTo>
                    <a:pt x="1741" y="328"/>
                  </a:lnTo>
                  <a:lnTo>
                    <a:pt x="1615" y="202"/>
                  </a:lnTo>
                  <a:lnTo>
                    <a:pt x="1439" y="101"/>
                  </a:lnTo>
                  <a:lnTo>
                    <a:pt x="1237" y="26"/>
                  </a:lnTo>
                  <a:lnTo>
                    <a:pt x="101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46"/>
            <p:cNvSpPr/>
            <p:nvPr/>
          </p:nvSpPr>
          <p:spPr>
            <a:xfrm>
              <a:off x="2253430" y="3048408"/>
              <a:ext cx="18010" cy="19020"/>
            </a:xfrm>
            <a:custGeom>
              <a:avLst/>
              <a:gdLst/>
              <a:ahLst/>
              <a:cxnLst/>
              <a:rect l="l" t="t" r="r" b="b"/>
              <a:pathLst>
                <a:path w="909" h="960" extrusionOk="0">
                  <a:moveTo>
                    <a:pt x="354" y="0"/>
                  </a:moveTo>
                  <a:lnTo>
                    <a:pt x="202" y="76"/>
                  </a:lnTo>
                  <a:lnTo>
                    <a:pt x="0" y="51"/>
                  </a:lnTo>
                  <a:lnTo>
                    <a:pt x="909" y="959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46"/>
            <p:cNvSpPr/>
            <p:nvPr/>
          </p:nvSpPr>
          <p:spPr>
            <a:xfrm>
              <a:off x="2253430" y="3048408"/>
              <a:ext cx="18010" cy="19020"/>
            </a:xfrm>
            <a:custGeom>
              <a:avLst/>
              <a:gdLst/>
              <a:ahLst/>
              <a:cxnLst/>
              <a:rect l="l" t="t" r="r" b="b"/>
              <a:pathLst>
                <a:path w="909" h="960" fill="none" extrusionOk="0">
                  <a:moveTo>
                    <a:pt x="354" y="0"/>
                  </a:moveTo>
                  <a:lnTo>
                    <a:pt x="354" y="0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909" y="959"/>
                  </a:lnTo>
                  <a:lnTo>
                    <a:pt x="909" y="959"/>
                  </a:lnTo>
                  <a:lnTo>
                    <a:pt x="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46"/>
            <p:cNvSpPr/>
            <p:nvPr/>
          </p:nvSpPr>
          <p:spPr>
            <a:xfrm>
              <a:off x="1822508" y="2799958"/>
              <a:ext cx="368909" cy="270936"/>
            </a:xfrm>
            <a:custGeom>
              <a:avLst/>
              <a:gdLst/>
              <a:ahLst/>
              <a:cxnLst/>
              <a:rect l="l" t="t" r="r" b="b"/>
              <a:pathLst>
                <a:path w="18620" h="13675" extrusionOk="0">
                  <a:moveTo>
                    <a:pt x="1" y="0"/>
                  </a:moveTo>
                  <a:lnTo>
                    <a:pt x="127" y="681"/>
                  </a:lnTo>
                  <a:lnTo>
                    <a:pt x="268" y="1267"/>
                  </a:lnTo>
                  <a:lnTo>
                    <a:pt x="268" y="1267"/>
                  </a:lnTo>
                  <a:lnTo>
                    <a:pt x="177" y="858"/>
                  </a:lnTo>
                  <a:lnTo>
                    <a:pt x="1" y="0"/>
                  </a:lnTo>
                  <a:close/>
                  <a:moveTo>
                    <a:pt x="732" y="1085"/>
                  </a:moveTo>
                  <a:lnTo>
                    <a:pt x="505" y="1237"/>
                  </a:lnTo>
                  <a:lnTo>
                    <a:pt x="303" y="1413"/>
                  </a:lnTo>
                  <a:lnTo>
                    <a:pt x="268" y="1267"/>
                  </a:lnTo>
                  <a:lnTo>
                    <a:pt x="268" y="1267"/>
                  </a:lnTo>
                  <a:lnTo>
                    <a:pt x="379" y="1766"/>
                  </a:lnTo>
                  <a:lnTo>
                    <a:pt x="657" y="2675"/>
                  </a:lnTo>
                  <a:lnTo>
                    <a:pt x="985" y="3583"/>
                  </a:lnTo>
                  <a:lnTo>
                    <a:pt x="1186" y="4037"/>
                  </a:lnTo>
                  <a:lnTo>
                    <a:pt x="1388" y="4516"/>
                  </a:lnTo>
                  <a:lnTo>
                    <a:pt x="1640" y="4970"/>
                  </a:lnTo>
                  <a:lnTo>
                    <a:pt x="1868" y="5425"/>
                  </a:lnTo>
                  <a:lnTo>
                    <a:pt x="2145" y="5879"/>
                  </a:lnTo>
                  <a:lnTo>
                    <a:pt x="2423" y="6333"/>
                  </a:lnTo>
                  <a:lnTo>
                    <a:pt x="2751" y="6762"/>
                  </a:lnTo>
                  <a:lnTo>
                    <a:pt x="3079" y="7216"/>
                  </a:lnTo>
                  <a:lnTo>
                    <a:pt x="2776" y="5223"/>
                  </a:lnTo>
                  <a:lnTo>
                    <a:pt x="2423" y="4718"/>
                  </a:lnTo>
                  <a:lnTo>
                    <a:pt x="2120" y="4214"/>
                  </a:lnTo>
                  <a:lnTo>
                    <a:pt x="1817" y="3684"/>
                  </a:lnTo>
                  <a:lnTo>
                    <a:pt x="1565" y="3179"/>
                  </a:lnTo>
                  <a:lnTo>
                    <a:pt x="1313" y="2649"/>
                  </a:lnTo>
                  <a:lnTo>
                    <a:pt x="1111" y="2120"/>
                  </a:lnTo>
                  <a:lnTo>
                    <a:pt x="909" y="1590"/>
                  </a:lnTo>
                  <a:lnTo>
                    <a:pt x="732" y="1085"/>
                  </a:lnTo>
                  <a:close/>
                  <a:moveTo>
                    <a:pt x="3482" y="6182"/>
                  </a:moveTo>
                  <a:lnTo>
                    <a:pt x="4163" y="8427"/>
                  </a:lnTo>
                  <a:lnTo>
                    <a:pt x="4769" y="9007"/>
                  </a:lnTo>
                  <a:lnTo>
                    <a:pt x="5400" y="9537"/>
                  </a:lnTo>
                  <a:lnTo>
                    <a:pt x="6056" y="10042"/>
                  </a:lnTo>
                  <a:lnTo>
                    <a:pt x="6737" y="10496"/>
                  </a:lnTo>
                  <a:lnTo>
                    <a:pt x="7393" y="10899"/>
                  </a:lnTo>
                  <a:lnTo>
                    <a:pt x="8074" y="11278"/>
                  </a:lnTo>
                  <a:lnTo>
                    <a:pt x="8755" y="11631"/>
                  </a:lnTo>
                  <a:lnTo>
                    <a:pt x="9436" y="11934"/>
                  </a:lnTo>
                  <a:lnTo>
                    <a:pt x="10092" y="12186"/>
                  </a:lnTo>
                  <a:lnTo>
                    <a:pt x="10748" y="12438"/>
                  </a:lnTo>
                  <a:lnTo>
                    <a:pt x="11379" y="12640"/>
                  </a:lnTo>
                  <a:lnTo>
                    <a:pt x="11985" y="12817"/>
                  </a:lnTo>
                  <a:lnTo>
                    <a:pt x="12565" y="12968"/>
                  </a:lnTo>
                  <a:lnTo>
                    <a:pt x="13095" y="13094"/>
                  </a:lnTo>
                  <a:lnTo>
                    <a:pt x="13599" y="13195"/>
                  </a:lnTo>
                  <a:lnTo>
                    <a:pt x="14053" y="13271"/>
                  </a:lnTo>
                  <a:lnTo>
                    <a:pt x="15290" y="13422"/>
                  </a:lnTo>
                  <a:lnTo>
                    <a:pt x="17056" y="13574"/>
                  </a:lnTo>
                  <a:lnTo>
                    <a:pt x="18620" y="13675"/>
                  </a:lnTo>
                  <a:lnTo>
                    <a:pt x="18115" y="12968"/>
                  </a:lnTo>
                  <a:lnTo>
                    <a:pt x="17611" y="12237"/>
                  </a:lnTo>
                  <a:lnTo>
                    <a:pt x="17207" y="12211"/>
                  </a:lnTo>
                  <a:lnTo>
                    <a:pt x="15340" y="12035"/>
                  </a:lnTo>
                  <a:lnTo>
                    <a:pt x="14205" y="11909"/>
                  </a:lnTo>
                  <a:lnTo>
                    <a:pt x="13725" y="11833"/>
                  </a:lnTo>
                  <a:lnTo>
                    <a:pt x="13221" y="11732"/>
                  </a:lnTo>
                  <a:lnTo>
                    <a:pt x="12691" y="11606"/>
                  </a:lnTo>
                  <a:lnTo>
                    <a:pt x="12086" y="11454"/>
                  </a:lnTo>
                  <a:lnTo>
                    <a:pt x="11480" y="11253"/>
                  </a:lnTo>
                  <a:lnTo>
                    <a:pt x="10824" y="11051"/>
                  </a:lnTo>
                  <a:lnTo>
                    <a:pt x="10168" y="10799"/>
                  </a:lnTo>
                  <a:lnTo>
                    <a:pt x="9487" y="10521"/>
                  </a:lnTo>
                  <a:lnTo>
                    <a:pt x="8806" y="10218"/>
                  </a:lnTo>
                  <a:lnTo>
                    <a:pt x="8124" y="9865"/>
                  </a:lnTo>
                  <a:lnTo>
                    <a:pt x="7418" y="9461"/>
                  </a:lnTo>
                  <a:lnTo>
                    <a:pt x="6737" y="9032"/>
                  </a:lnTo>
                  <a:lnTo>
                    <a:pt x="6056" y="8578"/>
                  </a:lnTo>
                  <a:lnTo>
                    <a:pt x="5400" y="8048"/>
                  </a:lnTo>
                  <a:lnTo>
                    <a:pt x="4744" y="7493"/>
                  </a:lnTo>
                  <a:lnTo>
                    <a:pt x="4138" y="6913"/>
                  </a:lnTo>
                  <a:lnTo>
                    <a:pt x="3810" y="6535"/>
                  </a:lnTo>
                  <a:lnTo>
                    <a:pt x="3482" y="6182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46"/>
            <p:cNvSpPr/>
            <p:nvPr/>
          </p:nvSpPr>
          <p:spPr>
            <a:xfrm>
              <a:off x="1891502" y="2922430"/>
              <a:ext cx="299922" cy="148475"/>
            </a:xfrm>
            <a:custGeom>
              <a:avLst/>
              <a:gdLst/>
              <a:ahLst/>
              <a:cxnLst/>
              <a:rect l="l" t="t" r="r" b="b"/>
              <a:pathLst>
                <a:path w="15138" h="749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681" y="2246"/>
                  </a:lnTo>
                  <a:lnTo>
                    <a:pt x="681" y="2246"/>
                  </a:lnTo>
                  <a:lnTo>
                    <a:pt x="1287" y="2826"/>
                  </a:lnTo>
                  <a:lnTo>
                    <a:pt x="1918" y="3356"/>
                  </a:lnTo>
                  <a:lnTo>
                    <a:pt x="2574" y="3861"/>
                  </a:lnTo>
                  <a:lnTo>
                    <a:pt x="3255" y="4315"/>
                  </a:lnTo>
                  <a:lnTo>
                    <a:pt x="3911" y="4718"/>
                  </a:lnTo>
                  <a:lnTo>
                    <a:pt x="4592" y="5097"/>
                  </a:lnTo>
                  <a:lnTo>
                    <a:pt x="5273" y="5450"/>
                  </a:lnTo>
                  <a:lnTo>
                    <a:pt x="5954" y="5753"/>
                  </a:lnTo>
                  <a:lnTo>
                    <a:pt x="6610" y="6005"/>
                  </a:lnTo>
                  <a:lnTo>
                    <a:pt x="7266" y="6257"/>
                  </a:lnTo>
                  <a:lnTo>
                    <a:pt x="7897" y="6459"/>
                  </a:lnTo>
                  <a:lnTo>
                    <a:pt x="8503" y="6636"/>
                  </a:lnTo>
                  <a:lnTo>
                    <a:pt x="9083" y="6787"/>
                  </a:lnTo>
                  <a:lnTo>
                    <a:pt x="9613" y="6913"/>
                  </a:lnTo>
                  <a:lnTo>
                    <a:pt x="10117" y="7014"/>
                  </a:lnTo>
                  <a:lnTo>
                    <a:pt x="10571" y="7090"/>
                  </a:lnTo>
                  <a:lnTo>
                    <a:pt x="10571" y="7090"/>
                  </a:lnTo>
                  <a:lnTo>
                    <a:pt x="11808" y="7241"/>
                  </a:lnTo>
                  <a:lnTo>
                    <a:pt x="13574" y="7393"/>
                  </a:lnTo>
                  <a:lnTo>
                    <a:pt x="13574" y="7393"/>
                  </a:lnTo>
                  <a:lnTo>
                    <a:pt x="15138" y="7494"/>
                  </a:lnTo>
                  <a:lnTo>
                    <a:pt x="15138" y="7494"/>
                  </a:lnTo>
                  <a:lnTo>
                    <a:pt x="14633" y="6787"/>
                  </a:lnTo>
                  <a:lnTo>
                    <a:pt x="14129" y="6056"/>
                  </a:lnTo>
                  <a:lnTo>
                    <a:pt x="14129" y="6056"/>
                  </a:lnTo>
                  <a:lnTo>
                    <a:pt x="13725" y="6030"/>
                  </a:lnTo>
                  <a:lnTo>
                    <a:pt x="13725" y="6030"/>
                  </a:lnTo>
                  <a:lnTo>
                    <a:pt x="11858" y="5854"/>
                  </a:lnTo>
                  <a:lnTo>
                    <a:pt x="10723" y="5728"/>
                  </a:lnTo>
                  <a:lnTo>
                    <a:pt x="10723" y="5728"/>
                  </a:lnTo>
                  <a:lnTo>
                    <a:pt x="10243" y="5652"/>
                  </a:lnTo>
                  <a:lnTo>
                    <a:pt x="9739" y="5551"/>
                  </a:lnTo>
                  <a:lnTo>
                    <a:pt x="9209" y="5425"/>
                  </a:lnTo>
                  <a:lnTo>
                    <a:pt x="8604" y="5273"/>
                  </a:lnTo>
                  <a:lnTo>
                    <a:pt x="7998" y="5072"/>
                  </a:lnTo>
                  <a:lnTo>
                    <a:pt x="7342" y="4870"/>
                  </a:lnTo>
                  <a:lnTo>
                    <a:pt x="6686" y="4618"/>
                  </a:lnTo>
                  <a:lnTo>
                    <a:pt x="6005" y="4340"/>
                  </a:lnTo>
                  <a:lnTo>
                    <a:pt x="5324" y="4037"/>
                  </a:lnTo>
                  <a:lnTo>
                    <a:pt x="4642" y="3684"/>
                  </a:lnTo>
                  <a:lnTo>
                    <a:pt x="3936" y="3280"/>
                  </a:lnTo>
                  <a:lnTo>
                    <a:pt x="3255" y="2851"/>
                  </a:lnTo>
                  <a:lnTo>
                    <a:pt x="2574" y="2397"/>
                  </a:lnTo>
                  <a:lnTo>
                    <a:pt x="1918" y="1867"/>
                  </a:lnTo>
                  <a:lnTo>
                    <a:pt x="1262" y="1312"/>
                  </a:lnTo>
                  <a:lnTo>
                    <a:pt x="656" y="732"/>
                  </a:lnTo>
                  <a:lnTo>
                    <a:pt x="656" y="732"/>
                  </a:lnTo>
                  <a:lnTo>
                    <a:pt x="328" y="35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46"/>
            <p:cNvSpPr/>
            <p:nvPr/>
          </p:nvSpPr>
          <p:spPr>
            <a:xfrm>
              <a:off x="1822508" y="2799958"/>
              <a:ext cx="61003" cy="142967"/>
            </a:xfrm>
            <a:custGeom>
              <a:avLst/>
              <a:gdLst/>
              <a:ahLst/>
              <a:cxnLst/>
              <a:rect l="l" t="t" r="r" b="b"/>
              <a:pathLst>
                <a:path w="3079" h="721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77" y="858"/>
                  </a:lnTo>
                  <a:lnTo>
                    <a:pt x="379" y="1766"/>
                  </a:lnTo>
                  <a:lnTo>
                    <a:pt x="657" y="2675"/>
                  </a:lnTo>
                  <a:lnTo>
                    <a:pt x="985" y="3583"/>
                  </a:lnTo>
                  <a:lnTo>
                    <a:pt x="1186" y="4037"/>
                  </a:lnTo>
                  <a:lnTo>
                    <a:pt x="1388" y="4516"/>
                  </a:lnTo>
                  <a:lnTo>
                    <a:pt x="1640" y="4970"/>
                  </a:lnTo>
                  <a:lnTo>
                    <a:pt x="1868" y="5425"/>
                  </a:lnTo>
                  <a:lnTo>
                    <a:pt x="2145" y="5879"/>
                  </a:lnTo>
                  <a:lnTo>
                    <a:pt x="2423" y="6333"/>
                  </a:lnTo>
                  <a:lnTo>
                    <a:pt x="2751" y="6762"/>
                  </a:lnTo>
                  <a:lnTo>
                    <a:pt x="3079" y="7216"/>
                  </a:lnTo>
                  <a:lnTo>
                    <a:pt x="3079" y="7216"/>
                  </a:lnTo>
                  <a:lnTo>
                    <a:pt x="2776" y="5223"/>
                  </a:lnTo>
                  <a:lnTo>
                    <a:pt x="2776" y="5223"/>
                  </a:lnTo>
                  <a:lnTo>
                    <a:pt x="2423" y="4718"/>
                  </a:lnTo>
                  <a:lnTo>
                    <a:pt x="2120" y="4214"/>
                  </a:lnTo>
                  <a:lnTo>
                    <a:pt x="1817" y="3684"/>
                  </a:lnTo>
                  <a:lnTo>
                    <a:pt x="1565" y="3179"/>
                  </a:lnTo>
                  <a:lnTo>
                    <a:pt x="1313" y="2649"/>
                  </a:lnTo>
                  <a:lnTo>
                    <a:pt x="1111" y="2120"/>
                  </a:lnTo>
                  <a:lnTo>
                    <a:pt x="909" y="1590"/>
                  </a:lnTo>
                  <a:lnTo>
                    <a:pt x="732" y="1085"/>
                  </a:lnTo>
                  <a:lnTo>
                    <a:pt x="732" y="1085"/>
                  </a:lnTo>
                  <a:lnTo>
                    <a:pt x="505" y="1237"/>
                  </a:lnTo>
                  <a:lnTo>
                    <a:pt x="303" y="1413"/>
                  </a:lnTo>
                  <a:lnTo>
                    <a:pt x="303" y="1413"/>
                  </a:lnTo>
                  <a:lnTo>
                    <a:pt x="127" y="681"/>
                  </a:lnTo>
                  <a:lnTo>
                    <a:pt x="1" y="0"/>
                  </a:lnTo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46"/>
            <p:cNvSpPr/>
            <p:nvPr/>
          </p:nvSpPr>
          <p:spPr>
            <a:xfrm>
              <a:off x="2171438" y="3042404"/>
              <a:ext cx="103005" cy="30016"/>
            </a:xfrm>
            <a:custGeom>
              <a:avLst/>
              <a:gdLst/>
              <a:ahLst/>
              <a:cxnLst/>
              <a:rect l="l" t="t" r="r" b="b"/>
              <a:pathLst>
                <a:path w="5199" h="1515" extrusionOk="0">
                  <a:moveTo>
                    <a:pt x="1" y="1"/>
                  </a:moveTo>
                  <a:lnTo>
                    <a:pt x="505" y="732"/>
                  </a:lnTo>
                  <a:lnTo>
                    <a:pt x="1010" y="1439"/>
                  </a:lnTo>
                  <a:lnTo>
                    <a:pt x="2801" y="1489"/>
                  </a:lnTo>
                  <a:lnTo>
                    <a:pt x="4315" y="1514"/>
                  </a:lnTo>
                  <a:lnTo>
                    <a:pt x="5198" y="1514"/>
                  </a:lnTo>
                  <a:lnTo>
                    <a:pt x="5047" y="1262"/>
                  </a:lnTo>
                  <a:lnTo>
                    <a:pt x="4138" y="354"/>
                  </a:lnTo>
                  <a:lnTo>
                    <a:pt x="2347" y="2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46"/>
            <p:cNvSpPr/>
            <p:nvPr/>
          </p:nvSpPr>
          <p:spPr>
            <a:xfrm>
              <a:off x="2171438" y="3042404"/>
              <a:ext cx="103005" cy="30016"/>
            </a:xfrm>
            <a:custGeom>
              <a:avLst/>
              <a:gdLst/>
              <a:ahLst/>
              <a:cxnLst/>
              <a:rect l="l" t="t" r="r" b="b"/>
              <a:pathLst>
                <a:path w="5199" h="151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05" y="732"/>
                  </a:lnTo>
                  <a:lnTo>
                    <a:pt x="1010" y="1439"/>
                  </a:lnTo>
                  <a:lnTo>
                    <a:pt x="1010" y="1439"/>
                  </a:lnTo>
                  <a:lnTo>
                    <a:pt x="2801" y="1489"/>
                  </a:lnTo>
                  <a:lnTo>
                    <a:pt x="4315" y="1514"/>
                  </a:lnTo>
                  <a:lnTo>
                    <a:pt x="4315" y="1514"/>
                  </a:lnTo>
                  <a:lnTo>
                    <a:pt x="5198" y="1514"/>
                  </a:lnTo>
                  <a:lnTo>
                    <a:pt x="5198" y="1514"/>
                  </a:lnTo>
                  <a:lnTo>
                    <a:pt x="5047" y="1262"/>
                  </a:lnTo>
                  <a:lnTo>
                    <a:pt x="5047" y="1262"/>
                  </a:lnTo>
                  <a:lnTo>
                    <a:pt x="4138" y="354"/>
                  </a:lnTo>
                  <a:lnTo>
                    <a:pt x="4138" y="354"/>
                  </a:lnTo>
                  <a:lnTo>
                    <a:pt x="2347" y="20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46"/>
            <p:cNvSpPr/>
            <p:nvPr/>
          </p:nvSpPr>
          <p:spPr>
            <a:xfrm>
              <a:off x="1877493" y="2903428"/>
              <a:ext cx="27520" cy="63499"/>
            </a:xfrm>
            <a:custGeom>
              <a:avLst/>
              <a:gdLst/>
              <a:ahLst/>
              <a:cxnLst/>
              <a:rect l="l" t="t" r="r" b="b"/>
              <a:pathLst>
                <a:path w="1389" h="3205" extrusionOk="0">
                  <a:moveTo>
                    <a:pt x="1" y="1"/>
                  </a:moveTo>
                  <a:lnTo>
                    <a:pt x="304" y="1994"/>
                  </a:lnTo>
                  <a:lnTo>
                    <a:pt x="732" y="2524"/>
                  </a:lnTo>
                  <a:lnTo>
                    <a:pt x="1212" y="3028"/>
                  </a:lnTo>
                  <a:lnTo>
                    <a:pt x="1388" y="3205"/>
                  </a:lnTo>
                  <a:lnTo>
                    <a:pt x="707" y="960"/>
                  </a:lnTo>
                  <a:lnTo>
                    <a:pt x="329" y="4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46"/>
            <p:cNvSpPr/>
            <p:nvPr/>
          </p:nvSpPr>
          <p:spPr>
            <a:xfrm>
              <a:off x="1910484" y="2791953"/>
              <a:ext cx="189982" cy="110990"/>
            </a:xfrm>
            <a:custGeom>
              <a:avLst/>
              <a:gdLst/>
              <a:ahLst/>
              <a:cxnLst/>
              <a:rect l="l" t="t" r="r" b="b"/>
              <a:pathLst>
                <a:path w="9589" h="5602" extrusionOk="0">
                  <a:moveTo>
                    <a:pt x="329" y="1"/>
                  </a:moveTo>
                  <a:lnTo>
                    <a:pt x="1" y="51"/>
                  </a:lnTo>
                  <a:lnTo>
                    <a:pt x="102" y="253"/>
                  </a:lnTo>
                  <a:lnTo>
                    <a:pt x="859" y="909"/>
                  </a:lnTo>
                  <a:lnTo>
                    <a:pt x="1666" y="1565"/>
                  </a:lnTo>
                  <a:lnTo>
                    <a:pt x="2524" y="2221"/>
                  </a:lnTo>
                  <a:lnTo>
                    <a:pt x="3432" y="2852"/>
                  </a:lnTo>
                  <a:lnTo>
                    <a:pt x="4391" y="3432"/>
                  </a:lnTo>
                  <a:lnTo>
                    <a:pt x="4896" y="3709"/>
                  </a:lnTo>
                  <a:lnTo>
                    <a:pt x="5425" y="3987"/>
                  </a:lnTo>
                  <a:lnTo>
                    <a:pt x="5955" y="4264"/>
                  </a:lnTo>
                  <a:lnTo>
                    <a:pt x="6510" y="4517"/>
                  </a:lnTo>
                  <a:lnTo>
                    <a:pt x="7065" y="4744"/>
                  </a:lnTo>
                  <a:lnTo>
                    <a:pt x="7646" y="4971"/>
                  </a:lnTo>
                  <a:lnTo>
                    <a:pt x="8629" y="5324"/>
                  </a:lnTo>
                  <a:lnTo>
                    <a:pt x="9588" y="5602"/>
                  </a:lnTo>
                  <a:lnTo>
                    <a:pt x="9285" y="4744"/>
                  </a:lnTo>
                  <a:lnTo>
                    <a:pt x="9008" y="3911"/>
                  </a:lnTo>
                  <a:lnTo>
                    <a:pt x="7797" y="3608"/>
                  </a:lnTo>
                  <a:lnTo>
                    <a:pt x="6712" y="3306"/>
                  </a:lnTo>
                  <a:lnTo>
                    <a:pt x="5652" y="2927"/>
                  </a:lnTo>
                  <a:lnTo>
                    <a:pt x="4668" y="2549"/>
                  </a:lnTo>
                  <a:lnTo>
                    <a:pt x="3684" y="2120"/>
                  </a:lnTo>
                  <a:lnTo>
                    <a:pt x="2776" y="1641"/>
                  </a:lnTo>
                  <a:lnTo>
                    <a:pt x="1918" y="1136"/>
                  </a:lnTo>
                  <a:lnTo>
                    <a:pt x="1086" y="58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46"/>
            <p:cNvSpPr/>
            <p:nvPr/>
          </p:nvSpPr>
          <p:spPr>
            <a:xfrm>
              <a:off x="1910484" y="2791953"/>
              <a:ext cx="189982" cy="110990"/>
            </a:xfrm>
            <a:custGeom>
              <a:avLst/>
              <a:gdLst/>
              <a:ahLst/>
              <a:cxnLst/>
              <a:rect l="l" t="t" r="r" b="b"/>
              <a:pathLst>
                <a:path w="9589" h="5602" fill="none" extrusionOk="0">
                  <a:moveTo>
                    <a:pt x="329" y="1"/>
                  </a:moveTo>
                  <a:lnTo>
                    <a:pt x="329" y="1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102" y="253"/>
                  </a:lnTo>
                  <a:lnTo>
                    <a:pt x="102" y="253"/>
                  </a:lnTo>
                  <a:lnTo>
                    <a:pt x="859" y="909"/>
                  </a:lnTo>
                  <a:lnTo>
                    <a:pt x="1666" y="1565"/>
                  </a:lnTo>
                  <a:lnTo>
                    <a:pt x="2524" y="2221"/>
                  </a:lnTo>
                  <a:lnTo>
                    <a:pt x="3432" y="2852"/>
                  </a:lnTo>
                  <a:lnTo>
                    <a:pt x="4391" y="3432"/>
                  </a:lnTo>
                  <a:lnTo>
                    <a:pt x="4896" y="3709"/>
                  </a:lnTo>
                  <a:lnTo>
                    <a:pt x="5425" y="3987"/>
                  </a:lnTo>
                  <a:lnTo>
                    <a:pt x="5955" y="4264"/>
                  </a:lnTo>
                  <a:lnTo>
                    <a:pt x="6510" y="4517"/>
                  </a:lnTo>
                  <a:lnTo>
                    <a:pt x="7065" y="4744"/>
                  </a:lnTo>
                  <a:lnTo>
                    <a:pt x="7646" y="4971"/>
                  </a:lnTo>
                  <a:lnTo>
                    <a:pt x="7646" y="4971"/>
                  </a:lnTo>
                  <a:lnTo>
                    <a:pt x="8629" y="5324"/>
                  </a:lnTo>
                  <a:lnTo>
                    <a:pt x="9588" y="5602"/>
                  </a:lnTo>
                  <a:lnTo>
                    <a:pt x="9588" y="5602"/>
                  </a:lnTo>
                  <a:lnTo>
                    <a:pt x="9285" y="4744"/>
                  </a:lnTo>
                  <a:lnTo>
                    <a:pt x="9008" y="3911"/>
                  </a:lnTo>
                  <a:lnTo>
                    <a:pt x="9008" y="3911"/>
                  </a:lnTo>
                  <a:lnTo>
                    <a:pt x="7797" y="3608"/>
                  </a:lnTo>
                  <a:lnTo>
                    <a:pt x="7797" y="3608"/>
                  </a:lnTo>
                  <a:lnTo>
                    <a:pt x="6712" y="3306"/>
                  </a:lnTo>
                  <a:lnTo>
                    <a:pt x="5652" y="2927"/>
                  </a:lnTo>
                  <a:lnTo>
                    <a:pt x="4668" y="2549"/>
                  </a:lnTo>
                  <a:lnTo>
                    <a:pt x="3684" y="2120"/>
                  </a:lnTo>
                  <a:lnTo>
                    <a:pt x="2776" y="1641"/>
                  </a:lnTo>
                  <a:lnTo>
                    <a:pt x="1918" y="1136"/>
                  </a:lnTo>
                  <a:lnTo>
                    <a:pt x="1086" y="581"/>
                  </a:lnTo>
                  <a:lnTo>
                    <a:pt x="3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46"/>
            <p:cNvSpPr/>
            <p:nvPr/>
          </p:nvSpPr>
          <p:spPr>
            <a:xfrm>
              <a:off x="2088951" y="2869446"/>
              <a:ext cx="60507" cy="44004"/>
            </a:xfrm>
            <a:custGeom>
              <a:avLst/>
              <a:gdLst/>
              <a:ahLst/>
              <a:cxnLst/>
              <a:rect l="l" t="t" r="r" b="b"/>
              <a:pathLst>
                <a:path w="3054" h="2221" extrusionOk="0">
                  <a:moveTo>
                    <a:pt x="1" y="0"/>
                  </a:moveTo>
                  <a:lnTo>
                    <a:pt x="278" y="833"/>
                  </a:lnTo>
                  <a:lnTo>
                    <a:pt x="581" y="1691"/>
                  </a:lnTo>
                  <a:lnTo>
                    <a:pt x="1212" y="1867"/>
                  </a:lnTo>
                  <a:lnTo>
                    <a:pt x="1843" y="1993"/>
                  </a:lnTo>
                  <a:lnTo>
                    <a:pt x="2448" y="2119"/>
                  </a:lnTo>
                  <a:lnTo>
                    <a:pt x="3054" y="2220"/>
                  </a:lnTo>
                  <a:lnTo>
                    <a:pt x="3054" y="2220"/>
                  </a:lnTo>
                  <a:lnTo>
                    <a:pt x="2120" y="429"/>
                  </a:lnTo>
                  <a:lnTo>
                    <a:pt x="1061" y="2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46"/>
            <p:cNvSpPr/>
            <p:nvPr/>
          </p:nvSpPr>
          <p:spPr>
            <a:xfrm>
              <a:off x="2088951" y="2869446"/>
              <a:ext cx="60507" cy="44004"/>
            </a:xfrm>
            <a:custGeom>
              <a:avLst/>
              <a:gdLst/>
              <a:ahLst/>
              <a:cxnLst/>
              <a:rect l="l" t="t" r="r" b="b"/>
              <a:pathLst>
                <a:path w="3054" h="222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78" y="833"/>
                  </a:lnTo>
                  <a:lnTo>
                    <a:pt x="581" y="1691"/>
                  </a:lnTo>
                  <a:lnTo>
                    <a:pt x="581" y="1691"/>
                  </a:lnTo>
                  <a:lnTo>
                    <a:pt x="1212" y="1867"/>
                  </a:lnTo>
                  <a:lnTo>
                    <a:pt x="1843" y="1993"/>
                  </a:lnTo>
                  <a:lnTo>
                    <a:pt x="2448" y="2119"/>
                  </a:lnTo>
                  <a:lnTo>
                    <a:pt x="3054" y="2220"/>
                  </a:lnTo>
                  <a:lnTo>
                    <a:pt x="3054" y="2220"/>
                  </a:lnTo>
                  <a:lnTo>
                    <a:pt x="2120" y="429"/>
                  </a:lnTo>
                  <a:lnTo>
                    <a:pt x="2120" y="429"/>
                  </a:lnTo>
                  <a:lnTo>
                    <a:pt x="1061" y="22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46"/>
            <p:cNvSpPr/>
            <p:nvPr/>
          </p:nvSpPr>
          <p:spPr>
            <a:xfrm>
              <a:off x="1906501" y="2783453"/>
              <a:ext cx="10501" cy="9530"/>
            </a:xfrm>
            <a:custGeom>
              <a:avLst/>
              <a:gdLst/>
              <a:ahLst/>
              <a:cxnLst/>
              <a:rect l="l" t="t" r="r" b="b"/>
              <a:pathLst>
                <a:path w="530" h="481" extrusionOk="0">
                  <a:moveTo>
                    <a:pt x="0" y="1"/>
                  </a:moveTo>
                  <a:lnTo>
                    <a:pt x="202" y="455"/>
                  </a:lnTo>
                  <a:lnTo>
                    <a:pt x="202" y="480"/>
                  </a:lnTo>
                  <a:lnTo>
                    <a:pt x="530" y="4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13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46"/>
            <p:cNvSpPr/>
            <p:nvPr/>
          </p:nvSpPr>
          <p:spPr>
            <a:xfrm>
              <a:off x="1906501" y="2783453"/>
              <a:ext cx="10501" cy="9530"/>
            </a:xfrm>
            <a:custGeom>
              <a:avLst/>
              <a:gdLst/>
              <a:ahLst/>
              <a:cxnLst/>
              <a:rect l="l" t="t" r="r" b="b"/>
              <a:pathLst>
                <a:path w="530" h="48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2" y="455"/>
                  </a:lnTo>
                  <a:lnTo>
                    <a:pt x="202" y="455"/>
                  </a:lnTo>
                  <a:lnTo>
                    <a:pt x="202" y="455"/>
                  </a:lnTo>
                  <a:lnTo>
                    <a:pt x="202" y="480"/>
                  </a:lnTo>
                  <a:lnTo>
                    <a:pt x="202" y="480"/>
                  </a:lnTo>
                  <a:lnTo>
                    <a:pt x="530" y="430"/>
                  </a:lnTo>
                  <a:lnTo>
                    <a:pt x="530" y="43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46"/>
            <p:cNvSpPr/>
            <p:nvPr/>
          </p:nvSpPr>
          <p:spPr>
            <a:xfrm>
              <a:off x="1982984" y="2676476"/>
              <a:ext cx="27500" cy="8519"/>
            </a:xfrm>
            <a:custGeom>
              <a:avLst/>
              <a:gdLst/>
              <a:ahLst/>
              <a:cxnLst/>
              <a:rect l="l" t="t" r="r" b="b"/>
              <a:pathLst>
                <a:path w="1388" h="430" fill="none" extrusionOk="0">
                  <a:moveTo>
                    <a:pt x="0" y="430"/>
                  </a:moveTo>
                  <a:lnTo>
                    <a:pt x="0" y="430"/>
                  </a:lnTo>
                  <a:lnTo>
                    <a:pt x="707" y="228"/>
                  </a:lnTo>
                  <a:lnTo>
                    <a:pt x="1388" y="1"/>
                  </a:lnTo>
                  <a:lnTo>
                    <a:pt x="1388" y="1"/>
                  </a:lnTo>
                  <a:lnTo>
                    <a:pt x="1186" y="278"/>
                  </a:lnTo>
                  <a:lnTo>
                    <a:pt x="1186" y="278"/>
                  </a:lnTo>
                  <a:lnTo>
                    <a:pt x="0" y="4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46"/>
            <p:cNvSpPr/>
            <p:nvPr/>
          </p:nvSpPr>
          <p:spPr>
            <a:xfrm>
              <a:off x="1865505" y="2565993"/>
              <a:ext cx="159966" cy="124997"/>
            </a:xfrm>
            <a:custGeom>
              <a:avLst/>
              <a:gdLst/>
              <a:ahLst/>
              <a:cxnLst/>
              <a:rect l="l" t="t" r="r" b="b"/>
              <a:pathLst>
                <a:path w="8074" h="6309" fill="none" extrusionOk="0">
                  <a:moveTo>
                    <a:pt x="253" y="1"/>
                  </a:moveTo>
                  <a:lnTo>
                    <a:pt x="253" y="1"/>
                  </a:lnTo>
                  <a:lnTo>
                    <a:pt x="0" y="329"/>
                  </a:lnTo>
                  <a:lnTo>
                    <a:pt x="1312" y="329"/>
                  </a:lnTo>
                  <a:lnTo>
                    <a:pt x="1312" y="329"/>
                  </a:lnTo>
                  <a:lnTo>
                    <a:pt x="1438" y="329"/>
                  </a:lnTo>
                  <a:lnTo>
                    <a:pt x="1438" y="329"/>
                  </a:lnTo>
                  <a:lnTo>
                    <a:pt x="2422" y="329"/>
                  </a:lnTo>
                  <a:lnTo>
                    <a:pt x="2422" y="329"/>
                  </a:lnTo>
                  <a:lnTo>
                    <a:pt x="2498" y="354"/>
                  </a:lnTo>
                  <a:lnTo>
                    <a:pt x="2549" y="405"/>
                  </a:lnTo>
                  <a:lnTo>
                    <a:pt x="2599" y="455"/>
                  </a:lnTo>
                  <a:lnTo>
                    <a:pt x="2599" y="531"/>
                  </a:lnTo>
                  <a:lnTo>
                    <a:pt x="2599" y="985"/>
                  </a:lnTo>
                  <a:lnTo>
                    <a:pt x="2599" y="985"/>
                  </a:lnTo>
                  <a:lnTo>
                    <a:pt x="2675" y="985"/>
                  </a:lnTo>
                  <a:lnTo>
                    <a:pt x="2675" y="985"/>
                  </a:lnTo>
                  <a:lnTo>
                    <a:pt x="2675" y="985"/>
                  </a:lnTo>
                  <a:lnTo>
                    <a:pt x="7115" y="1237"/>
                  </a:lnTo>
                  <a:lnTo>
                    <a:pt x="7115" y="4340"/>
                  </a:lnTo>
                  <a:lnTo>
                    <a:pt x="7115" y="4340"/>
                  </a:lnTo>
                  <a:lnTo>
                    <a:pt x="7115" y="4870"/>
                  </a:lnTo>
                  <a:lnTo>
                    <a:pt x="7115" y="4870"/>
                  </a:lnTo>
                  <a:lnTo>
                    <a:pt x="7115" y="4870"/>
                  </a:lnTo>
                  <a:lnTo>
                    <a:pt x="2902" y="5400"/>
                  </a:lnTo>
                  <a:lnTo>
                    <a:pt x="2902" y="5400"/>
                  </a:lnTo>
                  <a:lnTo>
                    <a:pt x="3003" y="5551"/>
                  </a:lnTo>
                  <a:lnTo>
                    <a:pt x="3104" y="5703"/>
                  </a:lnTo>
                  <a:lnTo>
                    <a:pt x="3104" y="5703"/>
                  </a:lnTo>
                  <a:lnTo>
                    <a:pt x="3230" y="5804"/>
                  </a:lnTo>
                  <a:lnTo>
                    <a:pt x="3381" y="5905"/>
                  </a:lnTo>
                  <a:lnTo>
                    <a:pt x="3507" y="5980"/>
                  </a:lnTo>
                  <a:lnTo>
                    <a:pt x="3684" y="6056"/>
                  </a:lnTo>
                  <a:lnTo>
                    <a:pt x="3835" y="6106"/>
                  </a:lnTo>
                  <a:lnTo>
                    <a:pt x="4012" y="6132"/>
                  </a:lnTo>
                  <a:lnTo>
                    <a:pt x="4415" y="6182"/>
                  </a:lnTo>
                  <a:lnTo>
                    <a:pt x="4415" y="6182"/>
                  </a:lnTo>
                  <a:lnTo>
                    <a:pt x="3230" y="6308"/>
                  </a:lnTo>
                  <a:lnTo>
                    <a:pt x="3230" y="6308"/>
                  </a:lnTo>
                  <a:lnTo>
                    <a:pt x="3230" y="6308"/>
                  </a:lnTo>
                  <a:lnTo>
                    <a:pt x="7115" y="5854"/>
                  </a:lnTo>
                  <a:lnTo>
                    <a:pt x="7115" y="5854"/>
                  </a:lnTo>
                  <a:lnTo>
                    <a:pt x="7216" y="5728"/>
                  </a:lnTo>
                  <a:lnTo>
                    <a:pt x="7393" y="5476"/>
                  </a:lnTo>
                  <a:lnTo>
                    <a:pt x="7569" y="5122"/>
                  </a:lnTo>
                  <a:lnTo>
                    <a:pt x="7771" y="4694"/>
                  </a:lnTo>
                  <a:lnTo>
                    <a:pt x="7872" y="4441"/>
                  </a:lnTo>
                  <a:lnTo>
                    <a:pt x="7948" y="4164"/>
                  </a:lnTo>
                  <a:lnTo>
                    <a:pt x="7998" y="3886"/>
                  </a:lnTo>
                  <a:lnTo>
                    <a:pt x="8049" y="3583"/>
                  </a:lnTo>
                  <a:lnTo>
                    <a:pt x="8074" y="3281"/>
                  </a:lnTo>
                  <a:lnTo>
                    <a:pt x="8074" y="2953"/>
                  </a:lnTo>
                  <a:lnTo>
                    <a:pt x="8049" y="2600"/>
                  </a:lnTo>
                  <a:lnTo>
                    <a:pt x="7973" y="2246"/>
                  </a:lnTo>
                  <a:lnTo>
                    <a:pt x="7973" y="2246"/>
                  </a:lnTo>
                  <a:lnTo>
                    <a:pt x="7872" y="1843"/>
                  </a:lnTo>
                  <a:lnTo>
                    <a:pt x="7721" y="1489"/>
                  </a:lnTo>
                  <a:lnTo>
                    <a:pt x="7569" y="1161"/>
                  </a:lnTo>
                  <a:lnTo>
                    <a:pt x="7393" y="884"/>
                  </a:lnTo>
                  <a:lnTo>
                    <a:pt x="7241" y="632"/>
                  </a:lnTo>
                  <a:lnTo>
                    <a:pt x="7065" y="430"/>
                  </a:lnTo>
                  <a:lnTo>
                    <a:pt x="6787" y="127"/>
                  </a:lnTo>
                  <a:lnTo>
                    <a:pt x="6787" y="127"/>
                  </a:lnTo>
                  <a:lnTo>
                    <a:pt x="2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46"/>
            <p:cNvSpPr/>
            <p:nvPr/>
          </p:nvSpPr>
          <p:spPr>
            <a:xfrm>
              <a:off x="1767524" y="2563496"/>
              <a:ext cx="102985" cy="15513"/>
            </a:xfrm>
            <a:custGeom>
              <a:avLst/>
              <a:gdLst/>
              <a:ahLst/>
              <a:cxnLst/>
              <a:rect l="l" t="t" r="r" b="b"/>
              <a:pathLst>
                <a:path w="5198" h="783" fill="none" extrusionOk="0">
                  <a:moveTo>
                    <a:pt x="152" y="1"/>
                  </a:moveTo>
                  <a:lnTo>
                    <a:pt x="152" y="1"/>
                  </a:lnTo>
                  <a:lnTo>
                    <a:pt x="152" y="177"/>
                  </a:lnTo>
                  <a:lnTo>
                    <a:pt x="126" y="354"/>
                  </a:lnTo>
                  <a:lnTo>
                    <a:pt x="76" y="531"/>
                  </a:lnTo>
                  <a:lnTo>
                    <a:pt x="0" y="682"/>
                  </a:lnTo>
                  <a:lnTo>
                    <a:pt x="0" y="682"/>
                  </a:lnTo>
                  <a:lnTo>
                    <a:pt x="1665" y="783"/>
                  </a:lnTo>
                  <a:lnTo>
                    <a:pt x="1665" y="783"/>
                  </a:lnTo>
                  <a:lnTo>
                    <a:pt x="1665" y="783"/>
                  </a:lnTo>
                  <a:lnTo>
                    <a:pt x="1943" y="783"/>
                  </a:lnTo>
                  <a:lnTo>
                    <a:pt x="1943" y="657"/>
                  </a:lnTo>
                  <a:lnTo>
                    <a:pt x="1943" y="657"/>
                  </a:lnTo>
                  <a:lnTo>
                    <a:pt x="1943" y="657"/>
                  </a:lnTo>
                  <a:lnTo>
                    <a:pt x="1968" y="581"/>
                  </a:lnTo>
                  <a:lnTo>
                    <a:pt x="2019" y="531"/>
                  </a:lnTo>
                  <a:lnTo>
                    <a:pt x="2069" y="480"/>
                  </a:lnTo>
                  <a:lnTo>
                    <a:pt x="2145" y="455"/>
                  </a:lnTo>
                  <a:lnTo>
                    <a:pt x="3785" y="455"/>
                  </a:lnTo>
                  <a:lnTo>
                    <a:pt x="3785" y="455"/>
                  </a:lnTo>
                  <a:lnTo>
                    <a:pt x="4945" y="455"/>
                  </a:lnTo>
                  <a:lnTo>
                    <a:pt x="4945" y="455"/>
                  </a:lnTo>
                  <a:lnTo>
                    <a:pt x="5198" y="127"/>
                  </a:lnTo>
                  <a:lnTo>
                    <a:pt x="5198" y="127"/>
                  </a:lnTo>
                  <a:lnTo>
                    <a:pt x="4390" y="102"/>
                  </a:lnTo>
                  <a:lnTo>
                    <a:pt x="4390" y="102"/>
                  </a:lnTo>
                  <a:lnTo>
                    <a:pt x="4264" y="203"/>
                  </a:lnTo>
                  <a:lnTo>
                    <a:pt x="4113" y="253"/>
                  </a:lnTo>
                  <a:lnTo>
                    <a:pt x="3936" y="304"/>
                  </a:lnTo>
                  <a:lnTo>
                    <a:pt x="3760" y="329"/>
                  </a:lnTo>
                  <a:lnTo>
                    <a:pt x="3760" y="329"/>
                  </a:lnTo>
                  <a:lnTo>
                    <a:pt x="3709" y="329"/>
                  </a:lnTo>
                  <a:lnTo>
                    <a:pt x="3709" y="329"/>
                  </a:lnTo>
                  <a:lnTo>
                    <a:pt x="3507" y="304"/>
                  </a:lnTo>
                  <a:lnTo>
                    <a:pt x="3331" y="253"/>
                  </a:lnTo>
                  <a:lnTo>
                    <a:pt x="3179" y="177"/>
                  </a:lnTo>
                  <a:lnTo>
                    <a:pt x="3028" y="76"/>
                  </a:lnTo>
                  <a:lnTo>
                    <a:pt x="3028" y="76"/>
                  </a:lnTo>
                  <a:lnTo>
                    <a:pt x="1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46"/>
            <p:cNvSpPr/>
            <p:nvPr/>
          </p:nvSpPr>
          <p:spPr>
            <a:xfrm>
              <a:off x="1703524" y="2562010"/>
              <a:ext cx="30016" cy="15513"/>
            </a:xfrm>
            <a:custGeom>
              <a:avLst/>
              <a:gdLst/>
              <a:ahLst/>
              <a:cxnLst/>
              <a:rect l="l" t="t" r="r" b="b"/>
              <a:pathLst>
                <a:path w="1515" h="78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04" y="782"/>
                  </a:lnTo>
                  <a:lnTo>
                    <a:pt x="304" y="782"/>
                  </a:lnTo>
                  <a:lnTo>
                    <a:pt x="278" y="580"/>
                  </a:lnTo>
                  <a:lnTo>
                    <a:pt x="278" y="580"/>
                  </a:lnTo>
                  <a:lnTo>
                    <a:pt x="1515" y="656"/>
                  </a:lnTo>
                  <a:lnTo>
                    <a:pt x="1515" y="656"/>
                  </a:lnTo>
                  <a:lnTo>
                    <a:pt x="1439" y="505"/>
                  </a:lnTo>
                  <a:lnTo>
                    <a:pt x="1414" y="353"/>
                  </a:lnTo>
                  <a:lnTo>
                    <a:pt x="1389" y="202"/>
                  </a:lnTo>
                  <a:lnTo>
                    <a:pt x="1414" y="25"/>
                  </a:lnTo>
                  <a:lnTo>
                    <a:pt x="1414" y="25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46"/>
            <p:cNvSpPr/>
            <p:nvPr/>
          </p:nvSpPr>
          <p:spPr>
            <a:xfrm>
              <a:off x="1702533" y="2714975"/>
              <a:ext cx="17514" cy="3012"/>
            </a:xfrm>
            <a:custGeom>
              <a:avLst/>
              <a:gdLst/>
              <a:ahLst/>
              <a:cxnLst/>
              <a:rect l="l" t="t" r="r" b="b"/>
              <a:pathLst>
                <a:path w="884" h="152" fill="none" extrusionOk="0">
                  <a:moveTo>
                    <a:pt x="0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29" y="26"/>
                  </a:lnTo>
                  <a:lnTo>
                    <a:pt x="884" y="51"/>
                  </a:lnTo>
                  <a:lnTo>
                    <a:pt x="884" y="51"/>
                  </a:lnTo>
                  <a:lnTo>
                    <a:pt x="0" y="1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46"/>
            <p:cNvSpPr/>
            <p:nvPr/>
          </p:nvSpPr>
          <p:spPr>
            <a:xfrm>
              <a:off x="1731026" y="2562505"/>
              <a:ext cx="39506" cy="14503"/>
            </a:xfrm>
            <a:custGeom>
              <a:avLst/>
              <a:gdLst/>
              <a:ahLst/>
              <a:cxnLst/>
              <a:rect l="l" t="t" r="r" b="b"/>
              <a:pathLst>
                <a:path w="1994" h="732" extrusionOk="0">
                  <a:moveTo>
                    <a:pt x="26" y="0"/>
                  </a:moveTo>
                  <a:lnTo>
                    <a:pt x="1" y="177"/>
                  </a:lnTo>
                  <a:lnTo>
                    <a:pt x="26" y="328"/>
                  </a:lnTo>
                  <a:lnTo>
                    <a:pt x="51" y="480"/>
                  </a:lnTo>
                  <a:lnTo>
                    <a:pt x="127" y="631"/>
                  </a:lnTo>
                  <a:lnTo>
                    <a:pt x="1842" y="732"/>
                  </a:lnTo>
                  <a:lnTo>
                    <a:pt x="1918" y="581"/>
                  </a:lnTo>
                  <a:lnTo>
                    <a:pt x="1968" y="404"/>
                  </a:lnTo>
                  <a:lnTo>
                    <a:pt x="1994" y="227"/>
                  </a:lnTo>
                  <a:lnTo>
                    <a:pt x="1994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46"/>
            <p:cNvSpPr/>
            <p:nvPr/>
          </p:nvSpPr>
          <p:spPr>
            <a:xfrm>
              <a:off x="1827502" y="2565002"/>
              <a:ext cx="27024" cy="5013"/>
            </a:xfrm>
            <a:custGeom>
              <a:avLst/>
              <a:gdLst/>
              <a:ahLst/>
              <a:cxnLst/>
              <a:rect l="l" t="t" r="r" b="b"/>
              <a:pathLst>
                <a:path w="1364" h="253" extrusionOk="0">
                  <a:moveTo>
                    <a:pt x="1" y="0"/>
                  </a:moveTo>
                  <a:lnTo>
                    <a:pt x="152" y="101"/>
                  </a:lnTo>
                  <a:lnTo>
                    <a:pt x="304" y="177"/>
                  </a:lnTo>
                  <a:lnTo>
                    <a:pt x="480" y="228"/>
                  </a:lnTo>
                  <a:lnTo>
                    <a:pt x="682" y="253"/>
                  </a:lnTo>
                  <a:lnTo>
                    <a:pt x="733" y="253"/>
                  </a:lnTo>
                  <a:lnTo>
                    <a:pt x="909" y="228"/>
                  </a:lnTo>
                  <a:lnTo>
                    <a:pt x="1086" y="177"/>
                  </a:lnTo>
                  <a:lnTo>
                    <a:pt x="1237" y="127"/>
                  </a:lnTo>
                  <a:lnTo>
                    <a:pt x="1363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46"/>
            <p:cNvSpPr/>
            <p:nvPr/>
          </p:nvSpPr>
          <p:spPr>
            <a:xfrm>
              <a:off x="1820507" y="2652977"/>
              <a:ext cx="518870" cy="396924"/>
            </a:xfrm>
            <a:custGeom>
              <a:avLst/>
              <a:gdLst/>
              <a:ahLst/>
              <a:cxnLst/>
              <a:rect l="l" t="t" r="r" b="b"/>
              <a:pathLst>
                <a:path w="26189" h="20034" extrusionOk="0">
                  <a:moveTo>
                    <a:pt x="3104" y="1"/>
                  </a:moveTo>
                  <a:lnTo>
                    <a:pt x="152" y="228"/>
                  </a:lnTo>
                  <a:lnTo>
                    <a:pt x="76" y="909"/>
                  </a:lnTo>
                  <a:lnTo>
                    <a:pt x="26" y="1439"/>
                  </a:lnTo>
                  <a:lnTo>
                    <a:pt x="1" y="2120"/>
                  </a:lnTo>
                  <a:lnTo>
                    <a:pt x="1" y="2877"/>
                  </a:lnTo>
                  <a:lnTo>
                    <a:pt x="1" y="3710"/>
                  </a:lnTo>
                  <a:lnTo>
                    <a:pt x="76" y="4643"/>
                  </a:lnTo>
                  <a:lnTo>
                    <a:pt x="202" y="5627"/>
                  </a:lnTo>
                  <a:lnTo>
                    <a:pt x="278" y="6157"/>
                  </a:lnTo>
                  <a:lnTo>
                    <a:pt x="379" y="6687"/>
                  </a:lnTo>
                  <a:lnTo>
                    <a:pt x="480" y="7216"/>
                  </a:lnTo>
                  <a:lnTo>
                    <a:pt x="631" y="7772"/>
                  </a:lnTo>
                  <a:lnTo>
                    <a:pt x="783" y="8301"/>
                  </a:lnTo>
                  <a:lnTo>
                    <a:pt x="959" y="8856"/>
                  </a:lnTo>
                  <a:lnTo>
                    <a:pt x="1161" y="9437"/>
                  </a:lnTo>
                  <a:lnTo>
                    <a:pt x="1388" y="9992"/>
                  </a:lnTo>
                  <a:lnTo>
                    <a:pt x="1641" y="10547"/>
                  </a:lnTo>
                  <a:lnTo>
                    <a:pt x="1918" y="11102"/>
                  </a:lnTo>
                  <a:lnTo>
                    <a:pt x="2221" y="11657"/>
                  </a:lnTo>
                  <a:lnTo>
                    <a:pt x="2574" y="12212"/>
                  </a:lnTo>
                  <a:lnTo>
                    <a:pt x="2927" y="12742"/>
                  </a:lnTo>
                  <a:lnTo>
                    <a:pt x="3331" y="13272"/>
                  </a:lnTo>
                  <a:lnTo>
                    <a:pt x="3785" y="13801"/>
                  </a:lnTo>
                  <a:lnTo>
                    <a:pt x="4239" y="14331"/>
                  </a:lnTo>
                  <a:lnTo>
                    <a:pt x="4845" y="14911"/>
                  </a:lnTo>
                  <a:lnTo>
                    <a:pt x="5501" y="15466"/>
                  </a:lnTo>
                  <a:lnTo>
                    <a:pt x="6157" y="15996"/>
                  </a:lnTo>
                  <a:lnTo>
                    <a:pt x="6838" y="16450"/>
                  </a:lnTo>
                  <a:lnTo>
                    <a:pt x="7519" y="16879"/>
                  </a:lnTo>
                  <a:lnTo>
                    <a:pt x="8225" y="17283"/>
                  </a:lnTo>
                  <a:lnTo>
                    <a:pt x="8907" y="17636"/>
                  </a:lnTo>
                  <a:lnTo>
                    <a:pt x="9588" y="17939"/>
                  </a:lnTo>
                  <a:lnTo>
                    <a:pt x="10269" y="18217"/>
                  </a:lnTo>
                  <a:lnTo>
                    <a:pt x="10925" y="18469"/>
                  </a:lnTo>
                  <a:lnTo>
                    <a:pt x="11581" y="18671"/>
                  </a:lnTo>
                  <a:lnTo>
                    <a:pt x="12187" y="18872"/>
                  </a:lnTo>
                  <a:lnTo>
                    <a:pt x="12792" y="19024"/>
                  </a:lnTo>
                  <a:lnTo>
                    <a:pt x="13322" y="19150"/>
                  </a:lnTo>
                  <a:lnTo>
                    <a:pt x="13826" y="19251"/>
                  </a:lnTo>
                  <a:lnTo>
                    <a:pt x="14306" y="19327"/>
                  </a:lnTo>
                  <a:lnTo>
                    <a:pt x="15441" y="19453"/>
                  </a:lnTo>
                  <a:lnTo>
                    <a:pt x="17308" y="19629"/>
                  </a:lnTo>
                  <a:lnTo>
                    <a:pt x="20033" y="19856"/>
                  </a:lnTo>
                  <a:lnTo>
                    <a:pt x="22051" y="20033"/>
                  </a:lnTo>
                  <a:lnTo>
                    <a:pt x="26189" y="17434"/>
                  </a:lnTo>
                  <a:lnTo>
                    <a:pt x="25684" y="17106"/>
                  </a:lnTo>
                  <a:lnTo>
                    <a:pt x="25180" y="16804"/>
                  </a:lnTo>
                  <a:lnTo>
                    <a:pt x="24675" y="16526"/>
                  </a:lnTo>
                  <a:lnTo>
                    <a:pt x="24145" y="16299"/>
                  </a:lnTo>
                  <a:lnTo>
                    <a:pt x="23616" y="16097"/>
                  </a:lnTo>
                  <a:lnTo>
                    <a:pt x="23060" y="15921"/>
                  </a:lnTo>
                  <a:lnTo>
                    <a:pt x="22531" y="15769"/>
                  </a:lnTo>
                  <a:lnTo>
                    <a:pt x="21976" y="15643"/>
                  </a:lnTo>
                  <a:lnTo>
                    <a:pt x="21421" y="15517"/>
                  </a:lnTo>
                  <a:lnTo>
                    <a:pt x="20891" y="15441"/>
                  </a:lnTo>
                  <a:lnTo>
                    <a:pt x="19781" y="15290"/>
                  </a:lnTo>
                  <a:lnTo>
                    <a:pt x="18721" y="15189"/>
                  </a:lnTo>
                  <a:lnTo>
                    <a:pt x="17661" y="15113"/>
                  </a:lnTo>
                  <a:lnTo>
                    <a:pt x="16274" y="14987"/>
                  </a:lnTo>
                  <a:lnTo>
                    <a:pt x="15593" y="14911"/>
                  </a:lnTo>
                  <a:lnTo>
                    <a:pt x="14962" y="14836"/>
                  </a:lnTo>
                  <a:lnTo>
                    <a:pt x="14583" y="14760"/>
                  </a:lnTo>
                  <a:lnTo>
                    <a:pt x="13953" y="14609"/>
                  </a:lnTo>
                  <a:lnTo>
                    <a:pt x="13120" y="14382"/>
                  </a:lnTo>
                  <a:lnTo>
                    <a:pt x="12641" y="14230"/>
                  </a:lnTo>
                  <a:lnTo>
                    <a:pt x="12136" y="14028"/>
                  </a:lnTo>
                  <a:lnTo>
                    <a:pt x="11606" y="13801"/>
                  </a:lnTo>
                  <a:lnTo>
                    <a:pt x="11051" y="13549"/>
                  </a:lnTo>
                  <a:lnTo>
                    <a:pt x="10496" y="13272"/>
                  </a:lnTo>
                  <a:lnTo>
                    <a:pt x="9891" y="12944"/>
                  </a:lnTo>
                  <a:lnTo>
                    <a:pt x="9310" y="12590"/>
                  </a:lnTo>
                  <a:lnTo>
                    <a:pt x="8730" y="12187"/>
                  </a:lnTo>
                  <a:lnTo>
                    <a:pt x="8150" y="11733"/>
                  </a:lnTo>
                  <a:lnTo>
                    <a:pt x="7570" y="11253"/>
                  </a:lnTo>
                  <a:lnTo>
                    <a:pt x="7166" y="10850"/>
                  </a:lnTo>
                  <a:lnTo>
                    <a:pt x="6787" y="10446"/>
                  </a:lnTo>
                  <a:lnTo>
                    <a:pt x="6409" y="10017"/>
                  </a:lnTo>
                  <a:lnTo>
                    <a:pt x="6081" y="9613"/>
                  </a:lnTo>
                  <a:lnTo>
                    <a:pt x="5753" y="9184"/>
                  </a:lnTo>
                  <a:lnTo>
                    <a:pt x="5475" y="8755"/>
                  </a:lnTo>
                  <a:lnTo>
                    <a:pt x="5198" y="8301"/>
                  </a:lnTo>
                  <a:lnTo>
                    <a:pt x="4946" y="7872"/>
                  </a:lnTo>
                  <a:lnTo>
                    <a:pt x="4719" y="7418"/>
                  </a:lnTo>
                  <a:lnTo>
                    <a:pt x="4517" y="6989"/>
                  </a:lnTo>
                  <a:lnTo>
                    <a:pt x="4315" y="6560"/>
                  </a:lnTo>
                  <a:lnTo>
                    <a:pt x="4164" y="6106"/>
                  </a:lnTo>
                  <a:lnTo>
                    <a:pt x="3861" y="5249"/>
                  </a:lnTo>
                  <a:lnTo>
                    <a:pt x="3634" y="4416"/>
                  </a:lnTo>
                  <a:lnTo>
                    <a:pt x="3432" y="3634"/>
                  </a:lnTo>
                  <a:lnTo>
                    <a:pt x="3306" y="2877"/>
                  </a:lnTo>
                  <a:lnTo>
                    <a:pt x="3205" y="2196"/>
                  </a:lnTo>
                  <a:lnTo>
                    <a:pt x="3154" y="1590"/>
                  </a:lnTo>
                  <a:lnTo>
                    <a:pt x="3104" y="1035"/>
                  </a:lnTo>
                  <a:lnTo>
                    <a:pt x="3104" y="606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46"/>
            <p:cNvSpPr/>
            <p:nvPr/>
          </p:nvSpPr>
          <p:spPr>
            <a:xfrm>
              <a:off x="1820507" y="2652977"/>
              <a:ext cx="518870" cy="396924"/>
            </a:xfrm>
            <a:custGeom>
              <a:avLst/>
              <a:gdLst/>
              <a:ahLst/>
              <a:cxnLst/>
              <a:rect l="l" t="t" r="r" b="b"/>
              <a:pathLst>
                <a:path w="26189" h="20034" fill="none" extrusionOk="0">
                  <a:moveTo>
                    <a:pt x="22051" y="20033"/>
                  </a:moveTo>
                  <a:lnTo>
                    <a:pt x="22051" y="20033"/>
                  </a:lnTo>
                  <a:lnTo>
                    <a:pt x="20033" y="19856"/>
                  </a:lnTo>
                  <a:lnTo>
                    <a:pt x="17308" y="19629"/>
                  </a:lnTo>
                  <a:lnTo>
                    <a:pt x="17308" y="19629"/>
                  </a:lnTo>
                  <a:lnTo>
                    <a:pt x="15441" y="19453"/>
                  </a:lnTo>
                  <a:lnTo>
                    <a:pt x="14306" y="19327"/>
                  </a:lnTo>
                  <a:lnTo>
                    <a:pt x="14306" y="19327"/>
                  </a:lnTo>
                  <a:lnTo>
                    <a:pt x="13826" y="19251"/>
                  </a:lnTo>
                  <a:lnTo>
                    <a:pt x="13322" y="19150"/>
                  </a:lnTo>
                  <a:lnTo>
                    <a:pt x="12792" y="19024"/>
                  </a:lnTo>
                  <a:lnTo>
                    <a:pt x="12187" y="18872"/>
                  </a:lnTo>
                  <a:lnTo>
                    <a:pt x="11581" y="18671"/>
                  </a:lnTo>
                  <a:lnTo>
                    <a:pt x="10925" y="18469"/>
                  </a:lnTo>
                  <a:lnTo>
                    <a:pt x="10269" y="18217"/>
                  </a:lnTo>
                  <a:lnTo>
                    <a:pt x="9588" y="17939"/>
                  </a:lnTo>
                  <a:lnTo>
                    <a:pt x="8907" y="17636"/>
                  </a:lnTo>
                  <a:lnTo>
                    <a:pt x="8225" y="17283"/>
                  </a:lnTo>
                  <a:lnTo>
                    <a:pt x="7519" y="16879"/>
                  </a:lnTo>
                  <a:lnTo>
                    <a:pt x="6838" y="16450"/>
                  </a:lnTo>
                  <a:lnTo>
                    <a:pt x="6157" y="15996"/>
                  </a:lnTo>
                  <a:lnTo>
                    <a:pt x="5501" y="15466"/>
                  </a:lnTo>
                  <a:lnTo>
                    <a:pt x="4845" y="14911"/>
                  </a:lnTo>
                  <a:lnTo>
                    <a:pt x="4239" y="14331"/>
                  </a:lnTo>
                  <a:lnTo>
                    <a:pt x="4239" y="14331"/>
                  </a:lnTo>
                  <a:lnTo>
                    <a:pt x="3785" y="13801"/>
                  </a:lnTo>
                  <a:lnTo>
                    <a:pt x="3331" y="13272"/>
                  </a:lnTo>
                  <a:lnTo>
                    <a:pt x="2927" y="12742"/>
                  </a:lnTo>
                  <a:lnTo>
                    <a:pt x="2574" y="12212"/>
                  </a:lnTo>
                  <a:lnTo>
                    <a:pt x="2221" y="11657"/>
                  </a:lnTo>
                  <a:lnTo>
                    <a:pt x="1918" y="11102"/>
                  </a:lnTo>
                  <a:lnTo>
                    <a:pt x="1641" y="10547"/>
                  </a:lnTo>
                  <a:lnTo>
                    <a:pt x="1388" y="9992"/>
                  </a:lnTo>
                  <a:lnTo>
                    <a:pt x="1161" y="9437"/>
                  </a:lnTo>
                  <a:lnTo>
                    <a:pt x="959" y="8856"/>
                  </a:lnTo>
                  <a:lnTo>
                    <a:pt x="783" y="8301"/>
                  </a:lnTo>
                  <a:lnTo>
                    <a:pt x="631" y="7772"/>
                  </a:lnTo>
                  <a:lnTo>
                    <a:pt x="480" y="7216"/>
                  </a:lnTo>
                  <a:lnTo>
                    <a:pt x="379" y="6687"/>
                  </a:lnTo>
                  <a:lnTo>
                    <a:pt x="278" y="6157"/>
                  </a:lnTo>
                  <a:lnTo>
                    <a:pt x="202" y="5627"/>
                  </a:lnTo>
                  <a:lnTo>
                    <a:pt x="76" y="4643"/>
                  </a:lnTo>
                  <a:lnTo>
                    <a:pt x="1" y="3710"/>
                  </a:lnTo>
                  <a:lnTo>
                    <a:pt x="1" y="2877"/>
                  </a:lnTo>
                  <a:lnTo>
                    <a:pt x="1" y="2120"/>
                  </a:lnTo>
                  <a:lnTo>
                    <a:pt x="26" y="1439"/>
                  </a:lnTo>
                  <a:lnTo>
                    <a:pt x="76" y="909"/>
                  </a:lnTo>
                  <a:lnTo>
                    <a:pt x="152" y="228"/>
                  </a:lnTo>
                  <a:lnTo>
                    <a:pt x="152" y="228"/>
                  </a:lnTo>
                  <a:lnTo>
                    <a:pt x="3104" y="1"/>
                  </a:lnTo>
                  <a:lnTo>
                    <a:pt x="3104" y="1"/>
                  </a:lnTo>
                  <a:lnTo>
                    <a:pt x="3104" y="606"/>
                  </a:lnTo>
                  <a:lnTo>
                    <a:pt x="3104" y="1035"/>
                  </a:lnTo>
                  <a:lnTo>
                    <a:pt x="3154" y="1590"/>
                  </a:lnTo>
                  <a:lnTo>
                    <a:pt x="3205" y="2196"/>
                  </a:lnTo>
                  <a:lnTo>
                    <a:pt x="3306" y="2877"/>
                  </a:lnTo>
                  <a:lnTo>
                    <a:pt x="3432" y="3634"/>
                  </a:lnTo>
                  <a:lnTo>
                    <a:pt x="3634" y="4416"/>
                  </a:lnTo>
                  <a:lnTo>
                    <a:pt x="3861" y="5249"/>
                  </a:lnTo>
                  <a:lnTo>
                    <a:pt x="4164" y="6106"/>
                  </a:lnTo>
                  <a:lnTo>
                    <a:pt x="4315" y="6560"/>
                  </a:lnTo>
                  <a:lnTo>
                    <a:pt x="4517" y="6989"/>
                  </a:lnTo>
                  <a:lnTo>
                    <a:pt x="4719" y="7418"/>
                  </a:lnTo>
                  <a:lnTo>
                    <a:pt x="4946" y="7872"/>
                  </a:lnTo>
                  <a:lnTo>
                    <a:pt x="5198" y="8301"/>
                  </a:lnTo>
                  <a:lnTo>
                    <a:pt x="5475" y="8755"/>
                  </a:lnTo>
                  <a:lnTo>
                    <a:pt x="5753" y="9184"/>
                  </a:lnTo>
                  <a:lnTo>
                    <a:pt x="6081" y="9613"/>
                  </a:lnTo>
                  <a:lnTo>
                    <a:pt x="6409" y="10017"/>
                  </a:lnTo>
                  <a:lnTo>
                    <a:pt x="6787" y="10446"/>
                  </a:lnTo>
                  <a:lnTo>
                    <a:pt x="7166" y="10850"/>
                  </a:lnTo>
                  <a:lnTo>
                    <a:pt x="7570" y="11253"/>
                  </a:lnTo>
                  <a:lnTo>
                    <a:pt x="7570" y="11253"/>
                  </a:lnTo>
                  <a:lnTo>
                    <a:pt x="8150" y="11733"/>
                  </a:lnTo>
                  <a:lnTo>
                    <a:pt x="8730" y="12187"/>
                  </a:lnTo>
                  <a:lnTo>
                    <a:pt x="9310" y="12590"/>
                  </a:lnTo>
                  <a:lnTo>
                    <a:pt x="9891" y="12944"/>
                  </a:lnTo>
                  <a:lnTo>
                    <a:pt x="10496" y="13272"/>
                  </a:lnTo>
                  <a:lnTo>
                    <a:pt x="11051" y="13549"/>
                  </a:lnTo>
                  <a:lnTo>
                    <a:pt x="11606" y="13801"/>
                  </a:lnTo>
                  <a:lnTo>
                    <a:pt x="12136" y="14028"/>
                  </a:lnTo>
                  <a:lnTo>
                    <a:pt x="12641" y="14230"/>
                  </a:lnTo>
                  <a:lnTo>
                    <a:pt x="13120" y="14382"/>
                  </a:lnTo>
                  <a:lnTo>
                    <a:pt x="13953" y="14609"/>
                  </a:lnTo>
                  <a:lnTo>
                    <a:pt x="14583" y="14760"/>
                  </a:lnTo>
                  <a:lnTo>
                    <a:pt x="14962" y="14836"/>
                  </a:lnTo>
                  <a:lnTo>
                    <a:pt x="14962" y="14836"/>
                  </a:lnTo>
                  <a:lnTo>
                    <a:pt x="15593" y="14911"/>
                  </a:lnTo>
                  <a:lnTo>
                    <a:pt x="16274" y="14987"/>
                  </a:lnTo>
                  <a:lnTo>
                    <a:pt x="17661" y="15113"/>
                  </a:lnTo>
                  <a:lnTo>
                    <a:pt x="17661" y="15113"/>
                  </a:lnTo>
                  <a:lnTo>
                    <a:pt x="18721" y="15189"/>
                  </a:lnTo>
                  <a:lnTo>
                    <a:pt x="19781" y="15290"/>
                  </a:lnTo>
                  <a:lnTo>
                    <a:pt x="20891" y="15441"/>
                  </a:lnTo>
                  <a:lnTo>
                    <a:pt x="21421" y="15517"/>
                  </a:lnTo>
                  <a:lnTo>
                    <a:pt x="21976" y="15643"/>
                  </a:lnTo>
                  <a:lnTo>
                    <a:pt x="22531" y="15769"/>
                  </a:lnTo>
                  <a:lnTo>
                    <a:pt x="23060" y="15921"/>
                  </a:lnTo>
                  <a:lnTo>
                    <a:pt x="23616" y="16097"/>
                  </a:lnTo>
                  <a:lnTo>
                    <a:pt x="24145" y="16299"/>
                  </a:lnTo>
                  <a:lnTo>
                    <a:pt x="24675" y="16526"/>
                  </a:lnTo>
                  <a:lnTo>
                    <a:pt x="25180" y="16804"/>
                  </a:lnTo>
                  <a:lnTo>
                    <a:pt x="25684" y="17106"/>
                  </a:lnTo>
                  <a:lnTo>
                    <a:pt x="26189" y="17434"/>
                  </a:lnTo>
                  <a:lnTo>
                    <a:pt x="26189" y="17434"/>
                  </a:lnTo>
                  <a:lnTo>
                    <a:pt x="22051" y="200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46"/>
            <p:cNvSpPr/>
            <p:nvPr/>
          </p:nvSpPr>
          <p:spPr>
            <a:xfrm>
              <a:off x="1830513" y="2656979"/>
              <a:ext cx="724305" cy="332929"/>
            </a:xfrm>
            <a:custGeom>
              <a:avLst/>
              <a:gdLst/>
              <a:ahLst/>
              <a:cxnLst/>
              <a:rect l="l" t="t" r="r" b="b"/>
              <a:pathLst>
                <a:path w="36558" h="16804" extrusionOk="0">
                  <a:moveTo>
                    <a:pt x="3003" y="1"/>
                  </a:moveTo>
                  <a:lnTo>
                    <a:pt x="0" y="556"/>
                  </a:lnTo>
                  <a:lnTo>
                    <a:pt x="126" y="985"/>
                  </a:lnTo>
                  <a:lnTo>
                    <a:pt x="278" y="1414"/>
                  </a:lnTo>
                  <a:lnTo>
                    <a:pt x="429" y="1817"/>
                  </a:lnTo>
                  <a:lnTo>
                    <a:pt x="631" y="2221"/>
                  </a:lnTo>
                  <a:lnTo>
                    <a:pt x="833" y="2650"/>
                  </a:lnTo>
                  <a:lnTo>
                    <a:pt x="1035" y="3028"/>
                  </a:lnTo>
                  <a:lnTo>
                    <a:pt x="1287" y="3432"/>
                  </a:lnTo>
                  <a:lnTo>
                    <a:pt x="1539" y="3810"/>
                  </a:lnTo>
                  <a:lnTo>
                    <a:pt x="1792" y="4189"/>
                  </a:lnTo>
                  <a:lnTo>
                    <a:pt x="2069" y="4567"/>
                  </a:lnTo>
                  <a:lnTo>
                    <a:pt x="2372" y="4920"/>
                  </a:lnTo>
                  <a:lnTo>
                    <a:pt x="2675" y="5274"/>
                  </a:lnTo>
                  <a:lnTo>
                    <a:pt x="3003" y="5627"/>
                  </a:lnTo>
                  <a:lnTo>
                    <a:pt x="3356" y="5955"/>
                  </a:lnTo>
                  <a:lnTo>
                    <a:pt x="3709" y="6283"/>
                  </a:lnTo>
                  <a:lnTo>
                    <a:pt x="4087" y="6611"/>
                  </a:lnTo>
                  <a:lnTo>
                    <a:pt x="4466" y="6914"/>
                  </a:lnTo>
                  <a:lnTo>
                    <a:pt x="4870" y="7216"/>
                  </a:lnTo>
                  <a:lnTo>
                    <a:pt x="5273" y="7519"/>
                  </a:lnTo>
                  <a:lnTo>
                    <a:pt x="5702" y="7797"/>
                  </a:lnTo>
                  <a:lnTo>
                    <a:pt x="6610" y="8326"/>
                  </a:lnTo>
                  <a:lnTo>
                    <a:pt x="7569" y="8831"/>
                  </a:lnTo>
                  <a:lnTo>
                    <a:pt x="8553" y="9285"/>
                  </a:lnTo>
                  <a:lnTo>
                    <a:pt x="9613" y="9714"/>
                  </a:lnTo>
                  <a:lnTo>
                    <a:pt x="10698" y="10092"/>
                  </a:lnTo>
                  <a:lnTo>
                    <a:pt x="11833" y="10420"/>
                  </a:lnTo>
                  <a:lnTo>
                    <a:pt x="12590" y="10622"/>
                  </a:lnTo>
                  <a:lnTo>
                    <a:pt x="13347" y="10799"/>
                  </a:lnTo>
                  <a:lnTo>
                    <a:pt x="14835" y="11102"/>
                  </a:lnTo>
                  <a:lnTo>
                    <a:pt x="16349" y="11354"/>
                  </a:lnTo>
                  <a:lnTo>
                    <a:pt x="17812" y="11606"/>
                  </a:lnTo>
                  <a:lnTo>
                    <a:pt x="20764" y="12086"/>
                  </a:lnTo>
                  <a:lnTo>
                    <a:pt x="21824" y="12287"/>
                  </a:lnTo>
                  <a:lnTo>
                    <a:pt x="22682" y="12464"/>
                  </a:lnTo>
                  <a:lnTo>
                    <a:pt x="23388" y="12641"/>
                  </a:lnTo>
                  <a:lnTo>
                    <a:pt x="24019" y="12817"/>
                  </a:lnTo>
                  <a:lnTo>
                    <a:pt x="24574" y="13019"/>
                  </a:lnTo>
                  <a:lnTo>
                    <a:pt x="25154" y="13221"/>
                  </a:lnTo>
                  <a:lnTo>
                    <a:pt x="25734" y="13473"/>
                  </a:lnTo>
                  <a:lnTo>
                    <a:pt x="26365" y="13751"/>
                  </a:lnTo>
                  <a:lnTo>
                    <a:pt x="27046" y="14079"/>
                  </a:lnTo>
                  <a:lnTo>
                    <a:pt x="27778" y="14482"/>
                  </a:lnTo>
                  <a:lnTo>
                    <a:pt x="28535" y="14937"/>
                  </a:lnTo>
                  <a:lnTo>
                    <a:pt x="29342" y="15492"/>
                  </a:lnTo>
                  <a:lnTo>
                    <a:pt x="30150" y="16097"/>
                  </a:lnTo>
                  <a:lnTo>
                    <a:pt x="31007" y="16803"/>
                  </a:lnTo>
                  <a:lnTo>
                    <a:pt x="36558" y="15719"/>
                  </a:lnTo>
                  <a:lnTo>
                    <a:pt x="36053" y="15164"/>
                  </a:lnTo>
                  <a:lnTo>
                    <a:pt x="35549" y="14609"/>
                  </a:lnTo>
                  <a:lnTo>
                    <a:pt x="34994" y="14079"/>
                  </a:lnTo>
                  <a:lnTo>
                    <a:pt x="34439" y="13574"/>
                  </a:lnTo>
                  <a:lnTo>
                    <a:pt x="33858" y="13070"/>
                  </a:lnTo>
                  <a:lnTo>
                    <a:pt x="33278" y="12590"/>
                  </a:lnTo>
                  <a:lnTo>
                    <a:pt x="32673" y="12136"/>
                  </a:lnTo>
                  <a:lnTo>
                    <a:pt x="32067" y="11707"/>
                  </a:lnTo>
                  <a:lnTo>
                    <a:pt x="31436" y="11303"/>
                  </a:lnTo>
                  <a:lnTo>
                    <a:pt x="30780" y="10900"/>
                  </a:lnTo>
                  <a:lnTo>
                    <a:pt x="30124" y="10521"/>
                  </a:lnTo>
                  <a:lnTo>
                    <a:pt x="29468" y="10168"/>
                  </a:lnTo>
                  <a:lnTo>
                    <a:pt x="28787" y="9840"/>
                  </a:lnTo>
                  <a:lnTo>
                    <a:pt x="28106" y="9512"/>
                  </a:lnTo>
                  <a:lnTo>
                    <a:pt x="27400" y="9235"/>
                  </a:lnTo>
                  <a:lnTo>
                    <a:pt x="26693" y="8957"/>
                  </a:lnTo>
                  <a:lnTo>
                    <a:pt x="25684" y="8629"/>
                  </a:lnTo>
                  <a:lnTo>
                    <a:pt x="24650" y="8326"/>
                  </a:lnTo>
                  <a:lnTo>
                    <a:pt x="23640" y="8074"/>
                  </a:lnTo>
                  <a:lnTo>
                    <a:pt x="22606" y="7847"/>
                  </a:lnTo>
                  <a:lnTo>
                    <a:pt x="21597" y="7645"/>
                  </a:lnTo>
                  <a:lnTo>
                    <a:pt x="20562" y="7443"/>
                  </a:lnTo>
                  <a:lnTo>
                    <a:pt x="18544" y="7115"/>
                  </a:lnTo>
                  <a:lnTo>
                    <a:pt x="17106" y="6888"/>
                  </a:lnTo>
                  <a:lnTo>
                    <a:pt x="15718" y="6636"/>
                  </a:lnTo>
                  <a:lnTo>
                    <a:pt x="14356" y="6358"/>
                  </a:lnTo>
                  <a:lnTo>
                    <a:pt x="13675" y="6207"/>
                  </a:lnTo>
                  <a:lnTo>
                    <a:pt x="13019" y="6031"/>
                  </a:lnTo>
                  <a:lnTo>
                    <a:pt x="12691" y="5955"/>
                  </a:lnTo>
                  <a:lnTo>
                    <a:pt x="12237" y="5778"/>
                  </a:lnTo>
                  <a:lnTo>
                    <a:pt x="11656" y="5576"/>
                  </a:lnTo>
                  <a:lnTo>
                    <a:pt x="10950" y="5274"/>
                  </a:lnTo>
                  <a:lnTo>
                    <a:pt x="10143" y="4895"/>
                  </a:lnTo>
                  <a:lnTo>
                    <a:pt x="9259" y="4466"/>
                  </a:lnTo>
                  <a:lnTo>
                    <a:pt x="8301" y="3936"/>
                  </a:lnTo>
                  <a:lnTo>
                    <a:pt x="7292" y="3356"/>
                  </a:lnTo>
                  <a:lnTo>
                    <a:pt x="6636" y="2902"/>
                  </a:lnTo>
                  <a:lnTo>
                    <a:pt x="6005" y="2473"/>
                  </a:lnTo>
                  <a:lnTo>
                    <a:pt x="5399" y="2044"/>
                  </a:lnTo>
                  <a:lnTo>
                    <a:pt x="4844" y="1615"/>
                  </a:lnTo>
                  <a:lnTo>
                    <a:pt x="4340" y="1186"/>
                  </a:lnTo>
                  <a:lnTo>
                    <a:pt x="3835" y="783"/>
                  </a:lnTo>
                  <a:lnTo>
                    <a:pt x="3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46"/>
            <p:cNvSpPr/>
            <p:nvPr/>
          </p:nvSpPr>
          <p:spPr>
            <a:xfrm>
              <a:off x="1709032" y="2573502"/>
              <a:ext cx="297445" cy="125988"/>
            </a:xfrm>
            <a:custGeom>
              <a:avLst/>
              <a:gdLst/>
              <a:ahLst/>
              <a:cxnLst/>
              <a:rect l="l" t="t" r="r" b="b"/>
              <a:pathLst>
                <a:path w="15013" h="6359" extrusionOk="0">
                  <a:moveTo>
                    <a:pt x="0" y="0"/>
                  </a:moveTo>
                  <a:lnTo>
                    <a:pt x="152" y="6358"/>
                  </a:lnTo>
                  <a:lnTo>
                    <a:pt x="15012" y="4491"/>
                  </a:lnTo>
                  <a:lnTo>
                    <a:pt x="15012" y="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46"/>
            <p:cNvSpPr/>
            <p:nvPr/>
          </p:nvSpPr>
          <p:spPr>
            <a:xfrm>
              <a:off x="1709032" y="2573502"/>
              <a:ext cx="297445" cy="125988"/>
            </a:xfrm>
            <a:custGeom>
              <a:avLst/>
              <a:gdLst/>
              <a:ahLst/>
              <a:cxnLst/>
              <a:rect l="l" t="t" r="r" b="b"/>
              <a:pathLst>
                <a:path w="15013" h="6359" fill="none" extrusionOk="0">
                  <a:moveTo>
                    <a:pt x="15012" y="4491"/>
                  </a:moveTo>
                  <a:lnTo>
                    <a:pt x="15012" y="4491"/>
                  </a:lnTo>
                  <a:lnTo>
                    <a:pt x="152" y="6358"/>
                  </a:lnTo>
                  <a:lnTo>
                    <a:pt x="152" y="635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012" y="858"/>
                  </a:lnTo>
                  <a:lnTo>
                    <a:pt x="15012" y="44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46"/>
            <p:cNvSpPr/>
            <p:nvPr/>
          </p:nvSpPr>
          <p:spPr>
            <a:xfrm>
              <a:off x="1806003" y="2572492"/>
              <a:ext cx="110990" cy="115487"/>
            </a:xfrm>
            <a:custGeom>
              <a:avLst/>
              <a:gdLst/>
              <a:ahLst/>
              <a:cxnLst/>
              <a:rect l="l" t="t" r="r" b="b"/>
              <a:pathLst>
                <a:path w="5602" h="5829" extrusionOk="0">
                  <a:moveTo>
                    <a:pt x="203" y="1"/>
                  </a:moveTo>
                  <a:lnTo>
                    <a:pt x="127" y="26"/>
                  </a:lnTo>
                  <a:lnTo>
                    <a:pt x="77" y="77"/>
                  </a:lnTo>
                  <a:lnTo>
                    <a:pt x="26" y="127"/>
                  </a:lnTo>
                  <a:lnTo>
                    <a:pt x="1" y="203"/>
                  </a:lnTo>
                  <a:lnTo>
                    <a:pt x="1" y="5652"/>
                  </a:lnTo>
                  <a:lnTo>
                    <a:pt x="26" y="5728"/>
                  </a:lnTo>
                  <a:lnTo>
                    <a:pt x="77" y="5778"/>
                  </a:lnTo>
                  <a:lnTo>
                    <a:pt x="127" y="5829"/>
                  </a:lnTo>
                  <a:lnTo>
                    <a:pt x="5501" y="5829"/>
                  </a:lnTo>
                  <a:lnTo>
                    <a:pt x="5552" y="5778"/>
                  </a:lnTo>
                  <a:lnTo>
                    <a:pt x="5602" y="5728"/>
                  </a:lnTo>
                  <a:lnTo>
                    <a:pt x="5602" y="5652"/>
                  </a:lnTo>
                  <a:lnTo>
                    <a:pt x="5602" y="203"/>
                  </a:lnTo>
                  <a:lnTo>
                    <a:pt x="5602" y="127"/>
                  </a:lnTo>
                  <a:lnTo>
                    <a:pt x="5552" y="77"/>
                  </a:lnTo>
                  <a:lnTo>
                    <a:pt x="5501" y="26"/>
                  </a:lnTo>
                  <a:lnTo>
                    <a:pt x="54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29" name="Google Shape;3629;p46"/>
          <p:cNvSpPr/>
          <p:nvPr/>
        </p:nvSpPr>
        <p:spPr>
          <a:xfrm>
            <a:off x="3198850" y="813058"/>
            <a:ext cx="156348" cy="168330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75071106"/>
</p:tagLst>
</file>

<file path=ppt/theme/theme1.xml><?xml version="1.0" encoding="utf-8"?>
<a:theme xmlns:a="http://schemas.openxmlformats.org/drawingml/2006/main" name="Seollal: Korean New Year by Slidesgo">
  <a:themeElements>
    <a:clrScheme name="Simple Light">
      <a:dk1>
        <a:srgbClr val="1E1936"/>
      </a:dk1>
      <a:lt1>
        <a:srgbClr val="FFFFFF"/>
      </a:lt1>
      <a:dk2>
        <a:srgbClr val="2A305E"/>
      </a:dk2>
      <a:lt2>
        <a:srgbClr val="FFD86A"/>
      </a:lt2>
      <a:accent1>
        <a:srgbClr val="FF5465"/>
      </a:accent1>
      <a:accent2>
        <a:srgbClr val="97D5BB"/>
      </a:accent2>
      <a:accent3>
        <a:srgbClr val="9C6371"/>
      </a:accent3>
      <a:accent4>
        <a:srgbClr val="394179"/>
      </a:accent4>
      <a:accent5>
        <a:srgbClr val="358CD9"/>
      </a:accent5>
      <a:accent6>
        <a:srgbClr val="FAB658"/>
      </a:accent6>
      <a:hlink>
        <a:srgbClr val="FFD86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6394A4-E2E4-4C82-8260-48B42144CC67}"/>
</file>

<file path=customXml/itemProps2.xml><?xml version="1.0" encoding="utf-8"?>
<ds:datastoreItem xmlns:ds="http://schemas.openxmlformats.org/officeDocument/2006/customXml" ds:itemID="{8A550E14-CA5C-489A-9A22-AA667B660841}"/>
</file>

<file path=customXml/itemProps3.xml><?xml version="1.0" encoding="utf-8"?>
<ds:datastoreItem xmlns:ds="http://schemas.openxmlformats.org/officeDocument/2006/customXml" ds:itemID="{BE4E6F58-185C-4A43-9CC6-6B65EA347D36}"/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274</Words>
  <Application>Microsoft Office PowerPoint</Application>
  <PresentationFormat>On-screen Show (16:9)</PresentationFormat>
  <Paragraphs>78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Bebas Neue</vt:lpstr>
      <vt:lpstr>Rubik</vt:lpstr>
      <vt:lpstr>Tiffany-Heavy</vt:lpstr>
      <vt:lpstr>Ultra</vt:lpstr>
      <vt:lpstr>Arial</vt:lpstr>
      <vt:lpstr>Seollal: Korean New Year by Slidesgo</vt:lpstr>
      <vt:lpstr>Luyện tập</vt:lpstr>
      <vt:lpstr>Điền số liệu vào bảng:</vt:lpstr>
      <vt:lpstr>Bảng thống kê số cây của bản Na đã trồng được trong 4 năm:</vt:lpstr>
      <vt:lpstr>Bảng thống kê số cây của bản Na đã trồng được trong 4 năm:</vt:lpstr>
      <vt:lpstr>Nhìn dãy số liệu và chọn đáp án đúng:    90 ; 80 ; 70 ; 60 ; 50 ; 40 ; 30 ; 20 ; 10</vt:lpstr>
      <vt:lpstr>Điền số liệu vào bảng: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</dc:title>
  <cp:lastModifiedBy>Phạm Thị Hạnh</cp:lastModifiedBy>
  <cp:revision>12</cp:revision>
  <dcterms:modified xsi:type="dcterms:W3CDTF">2022-02-23T14:07:55Z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