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13"/>
  </p:notesMasterIdLst>
  <p:sldIdLst>
    <p:sldId id="256" r:id="rId2"/>
    <p:sldId id="258" r:id="rId3"/>
    <p:sldId id="259" r:id="rId4"/>
    <p:sldId id="260" r:id="rId5"/>
    <p:sldId id="261" r:id="rId6"/>
    <p:sldId id="263" r:id="rId7"/>
    <p:sldId id="264" r:id="rId8"/>
    <p:sldId id="278" r:id="rId9"/>
    <p:sldId id="279" r:id="rId10"/>
    <p:sldId id="265" r:id="rId11"/>
    <p:sldId id="262" r:id="rId12"/>
  </p:sldIdLst>
  <p:sldSz cx="9144000" cy="5143500" type="screen16x9"/>
  <p:notesSz cx="6858000" cy="9144000"/>
  <p:embeddedFontLst>
    <p:embeddedFont>
      <p:font typeface=".VnArial" panose="020B0604020202020204" pitchFamily="34" charset="0"/>
      <p:regular r:id="rId14"/>
      <p:bold r:id="rId15"/>
      <p:italic r:id="rId16"/>
      <p:boldItalic r:id="rId17"/>
    </p:embeddedFont>
    <p:embeddedFont>
      <p:font typeface=".VnTime" panose="020B7200000000000000" pitchFamily="34" charset="0"/>
      <p:regular r:id="rId18"/>
      <p:bold r:id="rId19"/>
      <p:italic r:id="rId20"/>
      <p:boldItalic r:id="rId21"/>
    </p:embeddedFont>
    <p:embeddedFont>
      <p:font typeface="Bebas Neue" panose="020B0604020202020204" charset="0"/>
      <p:regular r:id="rId22"/>
    </p:embeddedFont>
    <p:embeddedFont>
      <p:font typeface="Fredoka One" panose="020B0604020202020204" charset="0"/>
      <p:regular r:id="rId23"/>
    </p:embeddedFont>
    <p:embeddedFont>
      <p:font typeface="Poppins" panose="00000500000000000000" pitchFamily="2" charset="0"/>
      <p:regular r:id="rId24"/>
      <p:bold r:id="rId25"/>
      <p:italic r:id="rId26"/>
      <p:boldItalic r:id="rId2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B36B276-5EE7-46DA-BCC1-ED823D0ED42E}">
  <a:tblStyle styleId="{5B36B276-5EE7-46DA-BCC1-ED823D0ED42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5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font" Target="fonts/font13.fntdata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font" Target="fonts/font14.fntdata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7" name="Google Shape;90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18" name="Google Shape;90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7" name="Google Shape;9077;gebcc44cde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8" name="Google Shape;9078;gebcc44cde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6" name="Google Shape;9586;gebcc44cdea_0_1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7" name="Google Shape;9587;gebcc44cdea_0_1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9" name="Google Shape;9639;gedaf5ece6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40" name="Google Shape;9640;gedaf5ece6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4" name="Google Shape;9824;gebcc44cdea_0_19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5" name="Google Shape;9825;gebcc44cdea_0_19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Google Shape;9946;gf2cbb8e30a_0_2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7" name="Google Shape;9947;gf2cbb8e30a_0_2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gebcc44cdea_0_2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1" name="Google Shape;10021;gebcc44cdea_0_2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5" name="Google Shape;10385;gedaf5ece66_0_2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6" name="Google Shape;10386;gedaf5ece66_0_2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1" name="Google Shape;9911;gedaf5ece66_0_8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12" name="Google Shape;9912;gedaf5ece66_0_8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4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467100" y="646300"/>
            <a:ext cx="4953000" cy="3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7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67100" y="4147650"/>
            <a:ext cx="4953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2364926" y="-341310"/>
            <a:ext cx="6160044" cy="1752604"/>
            <a:chOff x="5021625" y="1087550"/>
            <a:chExt cx="996900" cy="283625"/>
          </a:xfrm>
        </p:grpSpPr>
        <p:sp>
          <p:nvSpPr>
            <p:cNvPr id="12" name="Google Shape;12;p2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304;p2"/>
          <p:cNvSpPr/>
          <p:nvPr/>
        </p:nvSpPr>
        <p:spPr>
          <a:xfrm>
            <a:off x="6961924" y="-341308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"/>
          <p:cNvSpPr/>
          <p:nvPr/>
        </p:nvSpPr>
        <p:spPr>
          <a:xfrm>
            <a:off x="8040599" y="5544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2"/>
          <p:cNvSpPr/>
          <p:nvPr/>
        </p:nvSpPr>
        <p:spPr>
          <a:xfrm>
            <a:off x="7638199" y="4392617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2"/>
          <p:cNvSpPr/>
          <p:nvPr/>
        </p:nvSpPr>
        <p:spPr>
          <a:xfrm>
            <a:off x="-481451" y="401316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8" name="Google Shape;308;p2"/>
          <p:cNvGrpSpPr/>
          <p:nvPr/>
        </p:nvGrpSpPr>
        <p:grpSpPr>
          <a:xfrm>
            <a:off x="-433325" y="535005"/>
            <a:ext cx="2296835" cy="1084520"/>
            <a:chOff x="6419850" y="317880"/>
            <a:chExt cx="2296835" cy="1084520"/>
          </a:xfrm>
        </p:grpSpPr>
        <p:sp>
          <p:nvSpPr>
            <p:cNvPr id="309" name="Google Shape;309;p2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" name="Google Shape;316;p2"/>
          <p:cNvGrpSpPr/>
          <p:nvPr/>
        </p:nvGrpSpPr>
        <p:grpSpPr>
          <a:xfrm>
            <a:off x="1336998" y="4225660"/>
            <a:ext cx="821456" cy="465482"/>
            <a:chOff x="5897275" y="4858975"/>
            <a:chExt cx="373525" cy="211650"/>
          </a:xfrm>
        </p:grpSpPr>
        <p:sp>
          <p:nvSpPr>
            <p:cNvPr id="317" name="Google Shape;317;p2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319;p2"/>
          <p:cNvGrpSpPr/>
          <p:nvPr/>
        </p:nvGrpSpPr>
        <p:grpSpPr>
          <a:xfrm>
            <a:off x="8497310" y="2573557"/>
            <a:ext cx="419556" cy="413909"/>
            <a:chOff x="8221660" y="3010582"/>
            <a:chExt cx="419556" cy="413909"/>
          </a:xfrm>
        </p:grpSpPr>
        <p:sp>
          <p:nvSpPr>
            <p:cNvPr id="320" name="Google Shape;320;p2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2"/>
          <p:cNvGrpSpPr/>
          <p:nvPr/>
        </p:nvGrpSpPr>
        <p:grpSpPr>
          <a:xfrm>
            <a:off x="8428909" y="3830031"/>
            <a:ext cx="309324" cy="305227"/>
            <a:chOff x="8675709" y="3359381"/>
            <a:chExt cx="309324" cy="305227"/>
          </a:xfrm>
        </p:grpSpPr>
        <p:sp>
          <p:nvSpPr>
            <p:cNvPr id="326" name="Google Shape;326;p2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331;p2"/>
          <p:cNvGrpSpPr/>
          <p:nvPr/>
        </p:nvGrpSpPr>
        <p:grpSpPr>
          <a:xfrm>
            <a:off x="8653493" y="3227378"/>
            <a:ext cx="366572" cy="362751"/>
            <a:chOff x="8740818" y="2883353"/>
            <a:chExt cx="366572" cy="362751"/>
          </a:xfrm>
        </p:grpSpPr>
        <p:sp>
          <p:nvSpPr>
            <p:cNvPr id="332" name="Google Shape;332;p2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accent4"/>
        </a:solidFill>
        <a:effectLst/>
      </p:bgPr>
    </p:bg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16"/>
          <p:cNvSpPr txBox="1">
            <a:spLocks noGrp="1"/>
          </p:cNvSpPr>
          <p:nvPr>
            <p:ph type="title"/>
          </p:nvPr>
        </p:nvSpPr>
        <p:spPr>
          <a:xfrm>
            <a:off x="9142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09" name="Google Shape;4709;p16"/>
          <p:cNvSpPr txBox="1">
            <a:spLocks noGrp="1"/>
          </p:cNvSpPr>
          <p:nvPr>
            <p:ph type="subTitle" idx="1"/>
          </p:nvPr>
        </p:nvSpPr>
        <p:spPr>
          <a:xfrm>
            <a:off x="91440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0" name="Google Shape;4710;p16"/>
          <p:cNvSpPr txBox="1">
            <a:spLocks noGrp="1"/>
          </p:cNvSpPr>
          <p:nvPr>
            <p:ph type="title" idx="2"/>
          </p:nvPr>
        </p:nvSpPr>
        <p:spPr>
          <a:xfrm>
            <a:off x="35218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11" name="Google Shape;4711;p16"/>
          <p:cNvSpPr txBox="1">
            <a:spLocks noGrp="1"/>
          </p:cNvSpPr>
          <p:nvPr>
            <p:ph type="subTitle" idx="3"/>
          </p:nvPr>
        </p:nvSpPr>
        <p:spPr>
          <a:xfrm>
            <a:off x="352185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2" name="Google Shape;4712;p16"/>
          <p:cNvSpPr txBox="1">
            <a:spLocks noGrp="1"/>
          </p:cNvSpPr>
          <p:nvPr>
            <p:ph type="title" idx="4"/>
          </p:nvPr>
        </p:nvSpPr>
        <p:spPr>
          <a:xfrm>
            <a:off x="61294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13" name="Google Shape;4713;p16"/>
          <p:cNvSpPr txBox="1">
            <a:spLocks noGrp="1"/>
          </p:cNvSpPr>
          <p:nvPr>
            <p:ph type="subTitle" idx="5"/>
          </p:nvPr>
        </p:nvSpPr>
        <p:spPr>
          <a:xfrm>
            <a:off x="612945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4" name="Google Shape;4714;p16"/>
          <p:cNvSpPr txBox="1">
            <a:spLocks noGrp="1"/>
          </p:cNvSpPr>
          <p:nvPr>
            <p:ph type="title" idx="6"/>
          </p:nvPr>
        </p:nvSpPr>
        <p:spPr>
          <a:xfrm>
            <a:off x="2468725" y="445025"/>
            <a:ext cx="4206600" cy="113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715" name="Google Shape;4715;p16"/>
          <p:cNvGrpSpPr/>
          <p:nvPr/>
        </p:nvGrpSpPr>
        <p:grpSpPr>
          <a:xfrm rot="-10252320">
            <a:off x="-1309699" y="4098031"/>
            <a:ext cx="4634460" cy="1255196"/>
            <a:chOff x="5021625" y="1087550"/>
            <a:chExt cx="996900" cy="283625"/>
          </a:xfrm>
        </p:grpSpPr>
        <p:sp>
          <p:nvSpPr>
            <p:cNvPr id="4716" name="Google Shape;4716;p16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6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6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6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6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6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6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6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6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6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6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6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6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6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6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6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6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6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6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6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6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6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6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6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6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6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6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6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6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6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6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6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6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6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6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6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6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6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6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6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6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6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6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6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6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6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6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6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6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6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6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6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6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6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6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6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6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6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6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6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6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6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6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6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6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6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6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6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6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6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6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6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6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6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6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6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6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6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6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6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6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6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6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6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6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6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6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6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6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6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6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6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6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6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6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6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6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6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6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6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6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6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6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6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6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6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6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6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6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6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6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6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6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6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6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6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6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6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6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6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6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6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6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6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6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6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6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6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6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6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6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6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6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6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6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6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6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6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6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6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6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6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6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6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6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6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6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6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6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6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6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6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6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6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6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6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6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6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6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6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6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6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6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6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6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6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6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6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6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6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6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6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6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6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6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6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6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6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6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6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8" name="Google Shape;5008;p16"/>
          <p:cNvGrpSpPr/>
          <p:nvPr/>
        </p:nvGrpSpPr>
        <p:grpSpPr>
          <a:xfrm>
            <a:off x="-443780" y="-71947"/>
            <a:ext cx="1028674" cy="871690"/>
            <a:chOff x="5124150" y="3418675"/>
            <a:chExt cx="584175" cy="495025"/>
          </a:xfrm>
        </p:grpSpPr>
        <p:sp>
          <p:nvSpPr>
            <p:cNvPr id="5009" name="Google Shape;5009;p16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6" name="Google Shape;5026;p16"/>
          <p:cNvSpPr/>
          <p:nvPr/>
        </p:nvSpPr>
        <p:spPr>
          <a:xfrm rot="1230999">
            <a:off x="7247663" y="4306892"/>
            <a:ext cx="2765419" cy="158525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27" name="Google Shape;5027;p16"/>
          <p:cNvGrpSpPr/>
          <p:nvPr/>
        </p:nvGrpSpPr>
        <p:grpSpPr>
          <a:xfrm flipH="1">
            <a:off x="295534" y="4056219"/>
            <a:ext cx="419556" cy="413909"/>
            <a:chOff x="4129135" y="4735732"/>
            <a:chExt cx="419556" cy="413909"/>
          </a:xfrm>
        </p:grpSpPr>
        <p:sp>
          <p:nvSpPr>
            <p:cNvPr id="5028" name="Google Shape;5028;p16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3" name="Google Shape;5033;p16"/>
          <p:cNvGrpSpPr/>
          <p:nvPr/>
        </p:nvGrpSpPr>
        <p:grpSpPr>
          <a:xfrm flipH="1">
            <a:off x="1072317" y="4510981"/>
            <a:ext cx="309324" cy="305227"/>
            <a:chOff x="4583184" y="5084531"/>
            <a:chExt cx="309324" cy="305227"/>
          </a:xfrm>
        </p:grpSpPr>
        <p:sp>
          <p:nvSpPr>
            <p:cNvPr id="5034" name="Google Shape;5034;p16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9" name="Google Shape;5039;p16"/>
          <p:cNvGrpSpPr/>
          <p:nvPr/>
        </p:nvGrpSpPr>
        <p:grpSpPr>
          <a:xfrm flipH="1">
            <a:off x="824248" y="4081803"/>
            <a:ext cx="366572" cy="362751"/>
            <a:chOff x="4648293" y="4608503"/>
            <a:chExt cx="366572" cy="362751"/>
          </a:xfrm>
        </p:grpSpPr>
        <p:sp>
          <p:nvSpPr>
            <p:cNvPr id="5040" name="Google Shape;5040;p16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5" name="Google Shape;5045;p16"/>
          <p:cNvSpPr/>
          <p:nvPr/>
        </p:nvSpPr>
        <p:spPr>
          <a:xfrm>
            <a:off x="8147774" y="43188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16"/>
          <p:cNvSpPr/>
          <p:nvPr/>
        </p:nvSpPr>
        <p:spPr>
          <a:xfrm rot="8100000">
            <a:off x="7635704" y="-820880"/>
            <a:ext cx="2765404" cy="158524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16"/>
          <p:cNvSpPr/>
          <p:nvPr/>
        </p:nvSpPr>
        <p:spPr>
          <a:xfrm rot="-9899947">
            <a:off x="8621047" y="386634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8" name="Google Shape;5048;p16"/>
          <p:cNvGrpSpPr/>
          <p:nvPr/>
        </p:nvGrpSpPr>
        <p:grpSpPr>
          <a:xfrm>
            <a:off x="8423996" y="1112972"/>
            <a:ext cx="664358" cy="1118644"/>
            <a:chOff x="5885054" y="4561989"/>
            <a:chExt cx="302091" cy="508636"/>
          </a:xfrm>
        </p:grpSpPr>
        <p:sp>
          <p:nvSpPr>
            <p:cNvPr id="5049" name="Google Shape;5049;p16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bg>
      <p:bgPr>
        <a:solidFill>
          <a:schemeClr val="accent4"/>
        </a:solidFill>
        <a:effectLst/>
      </p:bgPr>
    </p:bg>
    <p:spTree>
      <p:nvGrpSpPr>
        <p:cNvPr id="1" name="Shape 7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6" name="Google Shape;7216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17" name="Google Shape;7217;p24"/>
          <p:cNvSpPr/>
          <p:nvPr/>
        </p:nvSpPr>
        <p:spPr>
          <a:xfrm>
            <a:off x="6492335" y="4391837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18" name="Google Shape;7218;p24"/>
          <p:cNvGrpSpPr/>
          <p:nvPr/>
        </p:nvGrpSpPr>
        <p:grpSpPr>
          <a:xfrm rot="480968">
            <a:off x="-3258421" y="-359503"/>
            <a:ext cx="4415750" cy="1256316"/>
            <a:chOff x="5021625" y="1087550"/>
            <a:chExt cx="996900" cy="283625"/>
          </a:xfrm>
        </p:grpSpPr>
        <p:sp>
          <p:nvSpPr>
            <p:cNvPr id="7219" name="Google Shape;7219;p24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4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4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4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4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4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4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4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4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4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4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4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4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4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4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4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4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4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4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4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4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4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4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4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4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4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4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4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4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4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4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4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4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4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4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4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4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4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4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4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4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4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4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4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4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4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4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4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4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4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4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4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4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4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4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4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4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4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4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4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4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4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4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4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4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4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4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4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4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4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4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4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4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4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4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4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4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4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4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4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4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4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4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4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4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4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4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4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4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4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4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4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4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4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4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4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4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4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4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4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4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4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4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4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4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4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4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4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4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4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4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4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4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4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4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4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4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4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4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4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4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4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4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4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4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4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4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4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4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4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4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4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4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4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4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4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4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4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4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4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4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4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4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4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4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4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4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4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4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4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4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4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4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4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4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4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4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4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4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4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4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4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4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4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4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4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4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4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4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4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4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4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4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4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4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4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4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4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4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4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4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4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4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4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4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4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4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4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4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4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4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4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4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4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4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4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4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4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4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4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4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4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4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4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4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4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4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4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4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4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4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4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4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4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4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4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4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4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4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4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4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4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4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4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4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4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4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4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4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4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4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4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4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4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4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4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4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4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4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4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4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4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4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4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4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4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4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4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4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4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4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4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4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4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4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4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4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4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4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4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4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4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4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4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4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4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4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4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4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4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4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4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4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4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4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4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4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4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4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4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4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4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4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4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4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4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4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4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4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4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4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4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1" name="Google Shape;7511;p24"/>
          <p:cNvSpPr/>
          <p:nvPr/>
        </p:nvSpPr>
        <p:spPr>
          <a:xfrm rot="-5832720">
            <a:off x="-293972" y="937694"/>
            <a:ext cx="1600966" cy="689487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2" name="Google Shape;7512;p24"/>
          <p:cNvGrpSpPr/>
          <p:nvPr/>
        </p:nvGrpSpPr>
        <p:grpSpPr>
          <a:xfrm>
            <a:off x="-131655" y="4481003"/>
            <a:ext cx="1028674" cy="871690"/>
            <a:chOff x="5124150" y="3418675"/>
            <a:chExt cx="584175" cy="495025"/>
          </a:xfrm>
        </p:grpSpPr>
        <p:sp>
          <p:nvSpPr>
            <p:cNvPr id="7513" name="Google Shape;7513;p2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24"/>
          <p:cNvGrpSpPr/>
          <p:nvPr/>
        </p:nvGrpSpPr>
        <p:grpSpPr>
          <a:xfrm>
            <a:off x="6190835" y="4588094"/>
            <a:ext cx="419556" cy="413909"/>
            <a:chOff x="4129135" y="4735732"/>
            <a:chExt cx="419556" cy="413909"/>
          </a:xfrm>
        </p:grpSpPr>
        <p:sp>
          <p:nvSpPr>
            <p:cNvPr id="7531" name="Google Shape;7531;p24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4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4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4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4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6" name="Google Shape;7536;p24"/>
          <p:cNvGrpSpPr/>
          <p:nvPr/>
        </p:nvGrpSpPr>
        <p:grpSpPr>
          <a:xfrm>
            <a:off x="7401459" y="4282881"/>
            <a:ext cx="309324" cy="305227"/>
            <a:chOff x="4583184" y="5084531"/>
            <a:chExt cx="309324" cy="305227"/>
          </a:xfrm>
        </p:grpSpPr>
        <p:sp>
          <p:nvSpPr>
            <p:cNvPr id="7537" name="Google Shape;7537;p24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4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4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4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4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24"/>
          <p:cNvGrpSpPr/>
          <p:nvPr/>
        </p:nvGrpSpPr>
        <p:grpSpPr>
          <a:xfrm>
            <a:off x="6876955" y="4480991"/>
            <a:ext cx="366572" cy="362751"/>
            <a:chOff x="4648293" y="4608503"/>
            <a:chExt cx="366572" cy="362751"/>
          </a:xfrm>
        </p:grpSpPr>
        <p:sp>
          <p:nvSpPr>
            <p:cNvPr id="7543" name="Google Shape;7543;p24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4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4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4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4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8" name="Google Shape;7548;p24"/>
          <p:cNvSpPr/>
          <p:nvPr/>
        </p:nvSpPr>
        <p:spPr>
          <a:xfrm>
            <a:off x="8338885" y="-661238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9" name="Google Shape;7549;p24"/>
          <p:cNvGrpSpPr/>
          <p:nvPr/>
        </p:nvGrpSpPr>
        <p:grpSpPr>
          <a:xfrm>
            <a:off x="8460109" y="486847"/>
            <a:ext cx="664358" cy="1118644"/>
            <a:chOff x="5885054" y="4561989"/>
            <a:chExt cx="302091" cy="508636"/>
          </a:xfrm>
        </p:grpSpPr>
        <p:sp>
          <p:nvSpPr>
            <p:cNvPr id="7550" name="Google Shape;7550;p24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4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solidFill>
          <a:schemeClr val="accent4"/>
        </a:solidFill>
        <a:effectLst/>
      </p:bgPr>
    </p:bg>
    <p:spTree>
      <p:nvGrpSpPr>
        <p:cNvPr id="1" name="Shape 7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8" name="Google Shape;7738;p26"/>
          <p:cNvGrpSpPr/>
          <p:nvPr/>
        </p:nvGrpSpPr>
        <p:grpSpPr>
          <a:xfrm rot="10800000">
            <a:off x="5462728" y="4225243"/>
            <a:ext cx="6160044" cy="1752604"/>
            <a:chOff x="5021625" y="1087550"/>
            <a:chExt cx="996900" cy="283625"/>
          </a:xfrm>
        </p:grpSpPr>
        <p:sp>
          <p:nvSpPr>
            <p:cNvPr id="7739" name="Google Shape;7739;p26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6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6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6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6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6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6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6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6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6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6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6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6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6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6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6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6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6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6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6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6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6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6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6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6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6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6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6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6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6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6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6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6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6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6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6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6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6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6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6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6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6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6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6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6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6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6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6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6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6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6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6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6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6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6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6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6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6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6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6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6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6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6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6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6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6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6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6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6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6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6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6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6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6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6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6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6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6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6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6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6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6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6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6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6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6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6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6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6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6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6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6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6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6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6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6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6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6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6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6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6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6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6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6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6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6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6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6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6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6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6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6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6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6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6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6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6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6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6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6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6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6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6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6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6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6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6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6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6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6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6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6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6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6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6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6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6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6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6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6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6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6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6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6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6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6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6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6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6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6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6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6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6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6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6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6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6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6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6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6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6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6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6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6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6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6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6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6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6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6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6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6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6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6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6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6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6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6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6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6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6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6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6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6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6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6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6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6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6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6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6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6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6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6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6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6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6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6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6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6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6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6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6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6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6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6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6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6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6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6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6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6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6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6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6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6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6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6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6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6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6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6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6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6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6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6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6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6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6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6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6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6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6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6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6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6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6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6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6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6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6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6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6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6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6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6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6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6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6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6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6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6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6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6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6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6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6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6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1" name="Google Shape;8031;p26"/>
          <p:cNvSpPr/>
          <p:nvPr/>
        </p:nvSpPr>
        <p:spPr>
          <a:xfrm rot="10800000">
            <a:off x="-469451" y="4392615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2" name="Google Shape;8032;p26"/>
          <p:cNvSpPr/>
          <p:nvPr/>
        </p:nvSpPr>
        <p:spPr>
          <a:xfrm rot="10800000">
            <a:off x="-383737" y="43926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3" name="Google Shape;8033;p26"/>
          <p:cNvSpPr/>
          <p:nvPr/>
        </p:nvSpPr>
        <p:spPr>
          <a:xfrm rot="10800000">
            <a:off x="-1145726" y="-341310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4" name="Google Shape;8034;p26"/>
          <p:cNvSpPr/>
          <p:nvPr/>
        </p:nvSpPr>
        <p:spPr>
          <a:xfrm rot="10800000">
            <a:off x="8138313" y="93387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5" name="Google Shape;8035;p26"/>
          <p:cNvGrpSpPr/>
          <p:nvPr/>
        </p:nvGrpSpPr>
        <p:grpSpPr>
          <a:xfrm rot="10800000">
            <a:off x="7394337" y="4017011"/>
            <a:ext cx="2296835" cy="1084520"/>
            <a:chOff x="6419850" y="317880"/>
            <a:chExt cx="2296835" cy="1084520"/>
          </a:xfrm>
        </p:grpSpPr>
        <p:sp>
          <p:nvSpPr>
            <p:cNvPr id="8036" name="Google Shape;8036;p26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6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6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6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6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6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6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26"/>
          <p:cNvGrpSpPr/>
          <p:nvPr/>
        </p:nvGrpSpPr>
        <p:grpSpPr>
          <a:xfrm rot="10800000">
            <a:off x="7099392" y="945396"/>
            <a:ext cx="821456" cy="465482"/>
            <a:chOff x="5897275" y="4858975"/>
            <a:chExt cx="373525" cy="211650"/>
          </a:xfrm>
        </p:grpSpPr>
        <p:sp>
          <p:nvSpPr>
            <p:cNvPr id="8044" name="Google Shape;8044;p26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6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6" name="Google Shape;8046;p26"/>
          <p:cNvGrpSpPr/>
          <p:nvPr/>
        </p:nvGrpSpPr>
        <p:grpSpPr>
          <a:xfrm>
            <a:off x="306183" y="1501279"/>
            <a:ext cx="419556" cy="413909"/>
            <a:chOff x="8221660" y="3010582"/>
            <a:chExt cx="419556" cy="413909"/>
          </a:xfrm>
        </p:grpSpPr>
        <p:sp>
          <p:nvSpPr>
            <p:cNvPr id="8047" name="Google Shape;8047;p26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6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6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6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6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2" name="Google Shape;8052;p26"/>
          <p:cNvGrpSpPr/>
          <p:nvPr/>
        </p:nvGrpSpPr>
        <p:grpSpPr>
          <a:xfrm>
            <a:off x="237782" y="2757753"/>
            <a:ext cx="309324" cy="305227"/>
            <a:chOff x="8675709" y="3359381"/>
            <a:chExt cx="309324" cy="305227"/>
          </a:xfrm>
        </p:grpSpPr>
        <p:sp>
          <p:nvSpPr>
            <p:cNvPr id="8053" name="Google Shape;8053;p26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6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6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6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6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26"/>
          <p:cNvGrpSpPr/>
          <p:nvPr/>
        </p:nvGrpSpPr>
        <p:grpSpPr>
          <a:xfrm>
            <a:off x="462366" y="2155100"/>
            <a:ext cx="366572" cy="362751"/>
            <a:chOff x="8740818" y="2883353"/>
            <a:chExt cx="366572" cy="362751"/>
          </a:xfrm>
        </p:grpSpPr>
        <p:sp>
          <p:nvSpPr>
            <p:cNvPr id="8059" name="Google Shape;8059;p26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6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6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6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6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2">
    <p:bg>
      <p:bgPr>
        <a:solidFill>
          <a:schemeClr val="accent4"/>
        </a:solidFill>
        <a:effectLst/>
      </p:bgPr>
    </p:bg>
    <p:spTree>
      <p:nvGrpSpPr>
        <p:cNvPr id="1" name="Shape 8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5" name="Google Shape;8065;p27"/>
          <p:cNvGrpSpPr/>
          <p:nvPr/>
        </p:nvGrpSpPr>
        <p:grpSpPr>
          <a:xfrm rot="10800000">
            <a:off x="-3502172" y="4133193"/>
            <a:ext cx="6160044" cy="1752604"/>
            <a:chOff x="5021625" y="1087550"/>
            <a:chExt cx="996900" cy="283625"/>
          </a:xfrm>
        </p:grpSpPr>
        <p:sp>
          <p:nvSpPr>
            <p:cNvPr id="8066" name="Google Shape;8066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27"/>
          <p:cNvGrpSpPr/>
          <p:nvPr/>
        </p:nvGrpSpPr>
        <p:grpSpPr>
          <a:xfrm rot="10800000">
            <a:off x="7394328" y="4133193"/>
            <a:ext cx="6160044" cy="1752604"/>
            <a:chOff x="5021625" y="1087550"/>
            <a:chExt cx="996900" cy="283625"/>
          </a:xfrm>
        </p:grpSpPr>
        <p:sp>
          <p:nvSpPr>
            <p:cNvPr id="8359" name="Google Shape;8359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1" name="Google Shape;8651;p27"/>
          <p:cNvSpPr/>
          <p:nvPr/>
        </p:nvSpPr>
        <p:spPr>
          <a:xfrm rot="10800000">
            <a:off x="1654613" y="43358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52" name="Google Shape;8652;p27"/>
          <p:cNvGrpSpPr/>
          <p:nvPr/>
        </p:nvGrpSpPr>
        <p:grpSpPr>
          <a:xfrm rot="10800000">
            <a:off x="-968613" y="-165101"/>
            <a:ext cx="2296835" cy="1084520"/>
            <a:chOff x="6419850" y="317880"/>
            <a:chExt cx="2296835" cy="1084520"/>
          </a:xfrm>
        </p:grpSpPr>
        <p:sp>
          <p:nvSpPr>
            <p:cNvPr id="8653" name="Google Shape;8653;p27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7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7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7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7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7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7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0" name="Google Shape;8660;p27"/>
          <p:cNvGrpSpPr/>
          <p:nvPr/>
        </p:nvGrpSpPr>
        <p:grpSpPr>
          <a:xfrm rot="10800000">
            <a:off x="304367" y="3763021"/>
            <a:ext cx="821456" cy="465482"/>
            <a:chOff x="5897275" y="4858975"/>
            <a:chExt cx="373525" cy="211650"/>
          </a:xfrm>
        </p:grpSpPr>
        <p:sp>
          <p:nvSpPr>
            <p:cNvPr id="8661" name="Google Shape;8661;p27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7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3" name="Google Shape;8663;p27"/>
          <p:cNvGrpSpPr/>
          <p:nvPr/>
        </p:nvGrpSpPr>
        <p:grpSpPr>
          <a:xfrm>
            <a:off x="8315571" y="3349129"/>
            <a:ext cx="419556" cy="413909"/>
            <a:chOff x="8221660" y="3010582"/>
            <a:chExt cx="419556" cy="413909"/>
          </a:xfrm>
        </p:grpSpPr>
        <p:sp>
          <p:nvSpPr>
            <p:cNvPr id="8664" name="Google Shape;8664;p27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7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7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7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7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9" name="Google Shape;8669;p27"/>
          <p:cNvGrpSpPr/>
          <p:nvPr/>
        </p:nvGrpSpPr>
        <p:grpSpPr>
          <a:xfrm>
            <a:off x="8247169" y="4605603"/>
            <a:ext cx="309324" cy="305227"/>
            <a:chOff x="8675709" y="3359381"/>
            <a:chExt cx="309324" cy="305227"/>
          </a:xfrm>
        </p:grpSpPr>
        <p:sp>
          <p:nvSpPr>
            <p:cNvPr id="8670" name="Google Shape;8670;p27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7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7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7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7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5" name="Google Shape;8675;p27"/>
          <p:cNvGrpSpPr/>
          <p:nvPr/>
        </p:nvGrpSpPr>
        <p:grpSpPr>
          <a:xfrm>
            <a:off x="8471754" y="4002950"/>
            <a:ext cx="366572" cy="362751"/>
            <a:chOff x="8740818" y="2883353"/>
            <a:chExt cx="366572" cy="362751"/>
          </a:xfrm>
        </p:grpSpPr>
        <p:sp>
          <p:nvSpPr>
            <p:cNvPr id="8676" name="Google Shape;8676;p27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7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7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7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7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1" name="Google Shape;8681;p27"/>
          <p:cNvGrpSpPr/>
          <p:nvPr/>
        </p:nvGrpSpPr>
        <p:grpSpPr>
          <a:xfrm rot="10800000">
            <a:off x="7394328" y="-499145"/>
            <a:ext cx="6160044" cy="1752604"/>
            <a:chOff x="5021625" y="1087550"/>
            <a:chExt cx="996900" cy="283625"/>
          </a:xfrm>
        </p:grpSpPr>
        <p:sp>
          <p:nvSpPr>
            <p:cNvPr id="8682" name="Google Shape;8682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4" name="Google Shape;8974;p27"/>
          <p:cNvSpPr/>
          <p:nvPr/>
        </p:nvSpPr>
        <p:spPr>
          <a:xfrm rot="10800000">
            <a:off x="8138313" y="40047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4"/>
        </a:solidFill>
        <a:effectLst/>
      </p:bgPr>
    </p:bg>
    <p:spTree>
      <p:nvGrpSpPr>
        <p:cNvPr id="1" name="Shape 8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6" name="Google Shape;8976;p28"/>
          <p:cNvSpPr/>
          <p:nvPr/>
        </p:nvSpPr>
        <p:spPr>
          <a:xfrm rot="1230655">
            <a:off x="7363486" y="3806135"/>
            <a:ext cx="3842348" cy="220259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7" name="Google Shape;8977;p28"/>
          <p:cNvSpPr/>
          <p:nvPr/>
        </p:nvSpPr>
        <p:spPr>
          <a:xfrm rot="10800000">
            <a:off x="-469451" y="4392615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8" name="Google Shape;8978;p28"/>
          <p:cNvSpPr/>
          <p:nvPr/>
        </p:nvSpPr>
        <p:spPr>
          <a:xfrm rot="10800000">
            <a:off x="-408062" y="43926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9" name="Google Shape;8979;p28"/>
          <p:cNvSpPr/>
          <p:nvPr/>
        </p:nvSpPr>
        <p:spPr>
          <a:xfrm rot="10800000">
            <a:off x="7160061" y="-874710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0" name="Google Shape;8980;p28"/>
          <p:cNvSpPr/>
          <p:nvPr/>
        </p:nvSpPr>
        <p:spPr>
          <a:xfrm rot="10800000">
            <a:off x="-154837" y="255898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1" name="Google Shape;8981;p28"/>
          <p:cNvGrpSpPr/>
          <p:nvPr/>
        </p:nvGrpSpPr>
        <p:grpSpPr>
          <a:xfrm rot="10800000">
            <a:off x="6518037" y="3807111"/>
            <a:ext cx="2296835" cy="1084520"/>
            <a:chOff x="6419850" y="317880"/>
            <a:chExt cx="2296835" cy="1084520"/>
          </a:xfrm>
        </p:grpSpPr>
        <p:sp>
          <p:nvSpPr>
            <p:cNvPr id="8982" name="Google Shape;8982;p28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8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8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8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8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8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8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9" name="Google Shape;8989;p28"/>
          <p:cNvGrpSpPr/>
          <p:nvPr/>
        </p:nvGrpSpPr>
        <p:grpSpPr>
          <a:xfrm rot="10800000">
            <a:off x="8018167" y="2677621"/>
            <a:ext cx="821456" cy="465482"/>
            <a:chOff x="5897275" y="4858975"/>
            <a:chExt cx="373525" cy="211650"/>
          </a:xfrm>
        </p:grpSpPr>
        <p:sp>
          <p:nvSpPr>
            <p:cNvPr id="8990" name="Google Shape;8990;p28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8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2" name="Google Shape;8992;p28"/>
          <p:cNvGrpSpPr/>
          <p:nvPr/>
        </p:nvGrpSpPr>
        <p:grpSpPr>
          <a:xfrm>
            <a:off x="487921" y="1977529"/>
            <a:ext cx="419556" cy="413909"/>
            <a:chOff x="8221660" y="3010582"/>
            <a:chExt cx="419556" cy="413909"/>
          </a:xfrm>
        </p:grpSpPr>
        <p:sp>
          <p:nvSpPr>
            <p:cNvPr id="8993" name="Google Shape;8993;p28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8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8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8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8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8" name="Google Shape;8998;p28"/>
          <p:cNvGrpSpPr/>
          <p:nvPr/>
        </p:nvGrpSpPr>
        <p:grpSpPr>
          <a:xfrm>
            <a:off x="419519" y="3234003"/>
            <a:ext cx="309324" cy="305227"/>
            <a:chOff x="8675709" y="3359381"/>
            <a:chExt cx="309324" cy="305227"/>
          </a:xfrm>
        </p:grpSpPr>
        <p:sp>
          <p:nvSpPr>
            <p:cNvPr id="8999" name="Google Shape;8999;p28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8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8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8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8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28"/>
          <p:cNvGrpSpPr/>
          <p:nvPr/>
        </p:nvGrpSpPr>
        <p:grpSpPr>
          <a:xfrm>
            <a:off x="644104" y="2631350"/>
            <a:ext cx="366572" cy="362751"/>
            <a:chOff x="8740818" y="2883353"/>
            <a:chExt cx="366572" cy="362751"/>
          </a:xfrm>
        </p:grpSpPr>
        <p:sp>
          <p:nvSpPr>
            <p:cNvPr id="9005" name="Google Shape;9005;p28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8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8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8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8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4"/>
        </a:solidFill>
        <a:effectLst/>
      </p:bgPr>
    </p:bg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3"/>
          <p:cNvSpPr txBox="1">
            <a:spLocks noGrp="1"/>
          </p:cNvSpPr>
          <p:nvPr>
            <p:ph type="title"/>
          </p:nvPr>
        </p:nvSpPr>
        <p:spPr>
          <a:xfrm>
            <a:off x="4299688" y="2114300"/>
            <a:ext cx="3621600" cy="16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7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9" name="Google Shape;339;p3"/>
          <p:cNvSpPr txBox="1">
            <a:spLocks noGrp="1"/>
          </p:cNvSpPr>
          <p:nvPr>
            <p:ph type="title" idx="2" hasCustomPrompt="1"/>
          </p:nvPr>
        </p:nvSpPr>
        <p:spPr>
          <a:xfrm>
            <a:off x="4441288" y="1005741"/>
            <a:ext cx="1154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0" name="Google Shape;340;p3"/>
          <p:cNvSpPr txBox="1">
            <a:spLocks noGrp="1"/>
          </p:cNvSpPr>
          <p:nvPr>
            <p:ph type="subTitle" idx="1"/>
          </p:nvPr>
        </p:nvSpPr>
        <p:spPr>
          <a:xfrm>
            <a:off x="4299700" y="3683025"/>
            <a:ext cx="3621600" cy="53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1" name="Google Shape;341;p3"/>
          <p:cNvGrpSpPr/>
          <p:nvPr/>
        </p:nvGrpSpPr>
        <p:grpSpPr>
          <a:xfrm rot="5400066" flipH="1">
            <a:off x="3790205" y="-1805158"/>
            <a:ext cx="10383312" cy="1470397"/>
            <a:chOff x="5021625" y="1087550"/>
            <a:chExt cx="996900" cy="283625"/>
          </a:xfrm>
        </p:grpSpPr>
        <p:sp>
          <p:nvSpPr>
            <p:cNvPr id="342" name="Google Shape;342;p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" name="Google Shape;634;p3"/>
          <p:cNvGrpSpPr/>
          <p:nvPr/>
        </p:nvGrpSpPr>
        <p:grpSpPr>
          <a:xfrm rot="-5400066">
            <a:off x="-5029445" y="4991467"/>
            <a:ext cx="10383312" cy="1470397"/>
            <a:chOff x="5021625" y="1087550"/>
            <a:chExt cx="996900" cy="283625"/>
          </a:xfrm>
        </p:grpSpPr>
        <p:sp>
          <p:nvSpPr>
            <p:cNvPr id="635" name="Google Shape;635;p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" name="Google Shape;927;p3"/>
          <p:cNvSpPr/>
          <p:nvPr/>
        </p:nvSpPr>
        <p:spPr>
          <a:xfrm rot="-5400000">
            <a:off x="-255126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8" name="Google Shape;928;p3"/>
          <p:cNvGrpSpPr/>
          <p:nvPr/>
        </p:nvGrpSpPr>
        <p:grpSpPr>
          <a:xfrm>
            <a:off x="134648" y="711760"/>
            <a:ext cx="821456" cy="734432"/>
            <a:chOff x="5897275" y="4736686"/>
            <a:chExt cx="373525" cy="333939"/>
          </a:xfrm>
        </p:grpSpPr>
        <p:sp>
          <p:nvSpPr>
            <p:cNvPr id="929" name="Google Shape;929;p3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" name="Google Shape;931;p3"/>
          <p:cNvGrpSpPr/>
          <p:nvPr/>
        </p:nvGrpSpPr>
        <p:grpSpPr>
          <a:xfrm flipH="1">
            <a:off x="8539896" y="2374819"/>
            <a:ext cx="419556" cy="413909"/>
            <a:chOff x="4129135" y="4735732"/>
            <a:chExt cx="419556" cy="413909"/>
          </a:xfrm>
        </p:grpSpPr>
        <p:sp>
          <p:nvSpPr>
            <p:cNvPr id="932" name="Google Shape;932;p3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" name="Google Shape;937;p3"/>
          <p:cNvGrpSpPr/>
          <p:nvPr/>
        </p:nvGrpSpPr>
        <p:grpSpPr>
          <a:xfrm flipH="1">
            <a:off x="8452654" y="3597781"/>
            <a:ext cx="309324" cy="305227"/>
            <a:chOff x="4583184" y="5084531"/>
            <a:chExt cx="309324" cy="305227"/>
          </a:xfrm>
        </p:grpSpPr>
        <p:sp>
          <p:nvSpPr>
            <p:cNvPr id="938" name="Google Shape;938;p3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943;p3"/>
          <p:cNvGrpSpPr/>
          <p:nvPr/>
        </p:nvGrpSpPr>
        <p:grpSpPr>
          <a:xfrm flipH="1">
            <a:off x="8322760" y="2952478"/>
            <a:ext cx="366572" cy="362751"/>
            <a:chOff x="4648293" y="4608503"/>
            <a:chExt cx="366572" cy="362751"/>
          </a:xfrm>
        </p:grpSpPr>
        <p:sp>
          <p:nvSpPr>
            <p:cNvPr id="944" name="Google Shape;944;p3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3"/>
          <p:cNvGrpSpPr/>
          <p:nvPr/>
        </p:nvGrpSpPr>
        <p:grpSpPr>
          <a:xfrm>
            <a:off x="6623770" y="-336697"/>
            <a:ext cx="1028674" cy="871690"/>
            <a:chOff x="5124150" y="3418675"/>
            <a:chExt cx="584175" cy="495025"/>
          </a:xfrm>
        </p:grpSpPr>
        <p:sp>
          <p:nvSpPr>
            <p:cNvPr id="950" name="Google Shape;950;p3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4"/>
        </a:solidFill>
        <a:effectLst/>
      </p:bgPr>
    </p:bg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5"/>
          <p:cNvSpPr txBox="1">
            <a:spLocks noGrp="1"/>
          </p:cNvSpPr>
          <p:nvPr>
            <p:ph type="subTitle" idx="1"/>
          </p:nvPr>
        </p:nvSpPr>
        <p:spPr>
          <a:xfrm>
            <a:off x="3027350" y="1487550"/>
            <a:ext cx="32850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08" name="Google Shape;1308;p5"/>
          <p:cNvSpPr txBox="1">
            <a:spLocks noGrp="1"/>
          </p:cNvSpPr>
          <p:nvPr>
            <p:ph type="subTitle" idx="2"/>
          </p:nvPr>
        </p:nvSpPr>
        <p:spPr>
          <a:xfrm>
            <a:off x="3027350" y="3133300"/>
            <a:ext cx="3285000" cy="35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09" name="Google Shape;1309;p5"/>
          <p:cNvSpPr txBox="1">
            <a:spLocks noGrp="1"/>
          </p:cNvSpPr>
          <p:nvPr>
            <p:ph type="subTitle" idx="3"/>
          </p:nvPr>
        </p:nvSpPr>
        <p:spPr>
          <a:xfrm>
            <a:off x="3027350" y="1807260"/>
            <a:ext cx="3285000" cy="8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5"/>
          <p:cNvSpPr txBox="1">
            <a:spLocks noGrp="1"/>
          </p:cNvSpPr>
          <p:nvPr>
            <p:ph type="subTitle" idx="4"/>
          </p:nvPr>
        </p:nvSpPr>
        <p:spPr>
          <a:xfrm>
            <a:off x="3027350" y="3422885"/>
            <a:ext cx="3285000" cy="8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12" name="Google Shape;1312;p5"/>
          <p:cNvGrpSpPr/>
          <p:nvPr/>
        </p:nvGrpSpPr>
        <p:grpSpPr>
          <a:xfrm>
            <a:off x="1223095" y="4608503"/>
            <a:ext cx="1028674" cy="871690"/>
            <a:chOff x="5124150" y="3418675"/>
            <a:chExt cx="584175" cy="495025"/>
          </a:xfrm>
        </p:grpSpPr>
        <p:sp>
          <p:nvSpPr>
            <p:cNvPr id="1313" name="Google Shape;1313;p5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" name="Google Shape;1330;p5"/>
          <p:cNvGrpSpPr/>
          <p:nvPr/>
        </p:nvGrpSpPr>
        <p:grpSpPr>
          <a:xfrm rot="1880128">
            <a:off x="-771260" y="-352785"/>
            <a:ext cx="2122479" cy="1325984"/>
            <a:chOff x="5656725" y="3569950"/>
            <a:chExt cx="889150" cy="555450"/>
          </a:xfrm>
        </p:grpSpPr>
        <p:sp>
          <p:nvSpPr>
            <p:cNvPr id="1331" name="Google Shape;1331;p5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39;p5"/>
          <p:cNvGrpSpPr/>
          <p:nvPr/>
        </p:nvGrpSpPr>
        <p:grpSpPr>
          <a:xfrm>
            <a:off x="7367661" y="-352670"/>
            <a:ext cx="2122490" cy="1325970"/>
            <a:chOff x="5656725" y="3569950"/>
            <a:chExt cx="889150" cy="555450"/>
          </a:xfrm>
        </p:grpSpPr>
        <p:sp>
          <p:nvSpPr>
            <p:cNvPr id="1340" name="Google Shape;1340;p5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8" name="Google Shape;1348;p5"/>
          <p:cNvSpPr/>
          <p:nvPr/>
        </p:nvSpPr>
        <p:spPr>
          <a:xfrm>
            <a:off x="8100149" y="3282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5"/>
          <p:cNvSpPr/>
          <p:nvPr/>
        </p:nvSpPr>
        <p:spPr>
          <a:xfrm>
            <a:off x="-1139101" y="4806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" name="Google Shape;1350;p5"/>
          <p:cNvSpPr/>
          <p:nvPr/>
        </p:nvSpPr>
        <p:spPr>
          <a:xfrm rot="6579472">
            <a:off x="7704894" y="3815888"/>
            <a:ext cx="2765351" cy="158521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5"/>
          <p:cNvSpPr/>
          <p:nvPr/>
        </p:nvSpPr>
        <p:spPr>
          <a:xfrm rot="970989">
            <a:off x="-801684" y="4226439"/>
            <a:ext cx="2765389" cy="1585239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2" name="Google Shape;1352;p5"/>
          <p:cNvGrpSpPr/>
          <p:nvPr/>
        </p:nvGrpSpPr>
        <p:grpSpPr>
          <a:xfrm flipH="1">
            <a:off x="8420584" y="3101094"/>
            <a:ext cx="419556" cy="413909"/>
            <a:chOff x="4129135" y="4735732"/>
            <a:chExt cx="419556" cy="413909"/>
          </a:xfrm>
        </p:grpSpPr>
        <p:sp>
          <p:nvSpPr>
            <p:cNvPr id="1353" name="Google Shape;1353;p5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5"/>
          <p:cNvGrpSpPr/>
          <p:nvPr/>
        </p:nvGrpSpPr>
        <p:grpSpPr>
          <a:xfrm flipH="1">
            <a:off x="8475692" y="4267256"/>
            <a:ext cx="309324" cy="305227"/>
            <a:chOff x="4583184" y="5084531"/>
            <a:chExt cx="309324" cy="305227"/>
          </a:xfrm>
        </p:grpSpPr>
        <p:sp>
          <p:nvSpPr>
            <p:cNvPr id="1359" name="Google Shape;1359;p5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" name="Google Shape;1364;p5"/>
          <p:cNvGrpSpPr/>
          <p:nvPr/>
        </p:nvGrpSpPr>
        <p:grpSpPr>
          <a:xfrm flipH="1">
            <a:off x="8245610" y="3735553"/>
            <a:ext cx="366572" cy="362751"/>
            <a:chOff x="4648293" y="4608503"/>
            <a:chExt cx="366572" cy="362751"/>
          </a:xfrm>
        </p:grpSpPr>
        <p:sp>
          <p:nvSpPr>
            <p:cNvPr id="1365" name="Google Shape;1365;p5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" name="Google Shape;1370;p5"/>
          <p:cNvGrpSpPr/>
          <p:nvPr/>
        </p:nvGrpSpPr>
        <p:grpSpPr>
          <a:xfrm>
            <a:off x="200771" y="3300447"/>
            <a:ext cx="664358" cy="1118644"/>
            <a:chOff x="5885054" y="4561989"/>
            <a:chExt cx="302091" cy="508636"/>
          </a:xfrm>
        </p:grpSpPr>
        <p:sp>
          <p:nvSpPr>
            <p:cNvPr id="1371" name="Google Shape;1371;p5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4"/>
        </a:solidFill>
        <a:effectLst/>
      </p:bgPr>
    </p:bg>
    <p:spTree>
      <p:nvGrpSpPr>
        <p:cNvPr id="1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Google Shape;1711;p7"/>
          <p:cNvSpPr txBox="1">
            <a:spLocks noGrp="1"/>
          </p:cNvSpPr>
          <p:nvPr>
            <p:ph type="title"/>
          </p:nvPr>
        </p:nvSpPr>
        <p:spPr>
          <a:xfrm>
            <a:off x="948600" y="1419425"/>
            <a:ext cx="4080600" cy="114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7"/>
          <p:cNvSpPr txBox="1">
            <a:spLocks noGrp="1"/>
          </p:cNvSpPr>
          <p:nvPr>
            <p:ph type="body" idx="1"/>
          </p:nvPr>
        </p:nvSpPr>
        <p:spPr>
          <a:xfrm>
            <a:off x="948600" y="2620075"/>
            <a:ext cx="4080600" cy="11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1713" name="Google Shape;1713;p7"/>
          <p:cNvGrpSpPr/>
          <p:nvPr/>
        </p:nvGrpSpPr>
        <p:grpSpPr>
          <a:xfrm rot="10252320" flipH="1">
            <a:off x="5851911" y="4098031"/>
            <a:ext cx="4634460" cy="1255196"/>
            <a:chOff x="5021625" y="1087550"/>
            <a:chExt cx="996900" cy="283625"/>
          </a:xfrm>
        </p:grpSpPr>
        <p:sp>
          <p:nvSpPr>
            <p:cNvPr id="1714" name="Google Shape;1714;p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6" name="Google Shape;2006;p7"/>
          <p:cNvGrpSpPr/>
          <p:nvPr/>
        </p:nvGrpSpPr>
        <p:grpSpPr>
          <a:xfrm flipH="1">
            <a:off x="8591779" y="-71947"/>
            <a:ext cx="1028674" cy="871690"/>
            <a:chOff x="5124150" y="3418675"/>
            <a:chExt cx="584175" cy="495025"/>
          </a:xfrm>
        </p:grpSpPr>
        <p:sp>
          <p:nvSpPr>
            <p:cNvPr id="2007" name="Google Shape;2007;p7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4" name="Google Shape;2024;p7"/>
          <p:cNvSpPr/>
          <p:nvPr/>
        </p:nvSpPr>
        <p:spPr>
          <a:xfrm rot="-1230999" flipH="1">
            <a:off x="-836409" y="4306892"/>
            <a:ext cx="2765419" cy="158525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5" name="Google Shape;2025;p7"/>
          <p:cNvGrpSpPr/>
          <p:nvPr/>
        </p:nvGrpSpPr>
        <p:grpSpPr>
          <a:xfrm>
            <a:off x="8461583" y="4056219"/>
            <a:ext cx="419556" cy="413909"/>
            <a:chOff x="4129135" y="4735732"/>
            <a:chExt cx="419556" cy="413909"/>
          </a:xfrm>
        </p:grpSpPr>
        <p:sp>
          <p:nvSpPr>
            <p:cNvPr id="2026" name="Google Shape;2026;p7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1" name="Google Shape;2031;p7"/>
          <p:cNvGrpSpPr/>
          <p:nvPr/>
        </p:nvGrpSpPr>
        <p:grpSpPr>
          <a:xfrm>
            <a:off x="7795031" y="4510981"/>
            <a:ext cx="309324" cy="305227"/>
            <a:chOff x="4583184" y="5084531"/>
            <a:chExt cx="309324" cy="305227"/>
          </a:xfrm>
        </p:grpSpPr>
        <p:sp>
          <p:nvSpPr>
            <p:cNvPr id="2032" name="Google Shape;2032;p7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2037;p7"/>
          <p:cNvGrpSpPr/>
          <p:nvPr/>
        </p:nvGrpSpPr>
        <p:grpSpPr>
          <a:xfrm>
            <a:off x="7985853" y="4081803"/>
            <a:ext cx="366572" cy="362751"/>
            <a:chOff x="4648293" y="4608503"/>
            <a:chExt cx="366572" cy="362751"/>
          </a:xfrm>
        </p:grpSpPr>
        <p:sp>
          <p:nvSpPr>
            <p:cNvPr id="2038" name="Google Shape;2038;p7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3" name="Google Shape;2043;p7"/>
          <p:cNvSpPr/>
          <p:nvPr/>
        </p:nvSpPr>
        <p:spPr>
          <a:xfrm flipH="1">
            <a:off x="-572086" y="43188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4" name="Google Shape;2044;p7"/>
          <p:cNvSpPr/>
          <p:nvPr/>
        </p:nvSpPr>
        <p:spPr>
          <a:xfrm rot="-8100000" flipH="1">
            <a:off x="-1491135" y="-1059230"/>
            <a:ext cx="2765404" cy="158524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7"/>
          <p:cNvSpPr/>
          <p:nvPr/>
        </p:nvSpPr>
        <p:spPr>
          <a:xfrm rot="9899947" flipH="1">
            <a:off x="-1045358" y="386634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6" name="Google Shape;2046;p7"/>
          <p:cNvGrpSpPr/>
          <p:nvPr/>
        </p:nvGrpSpPr>
        <p:grpSpPr>
          <a:xfrm flipH="1">
            <a:off x="88318" y="1112972"/>
            <a:ext cx="664358" cy="1118644"/>
            <a:chOff x="5885054" y="4561989"/>
            <a:chExt cx="302091" cy="508636"/>
          </a:xfrm>
        </p:grpSpPr>
        <p:sp>
          <p:nvSpPr>
            <p:cNvPr id="2047" name="Google Shape;2047;p7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4"/>
        </a:solidFill>
        <a:effectLst/>
      </p:bgPr>
    </p:bg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p8"/>
          <p:cNvSpPr txBox="1">
            <a:spLocks noGrp="1"/>
          </p:cNvSpPr>
          <p:nvPr>
            <p:ph type="title"/>
          </p:nvPr>
        </p:nvSpPr>
        <p:spPr>
          <a:xfrm>
            <a:off x="2205300" y="1510650"/>
            <a:ext cx="4733400" cy="21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2051" name="Google Shape;2051;p8"/>
          <p:cNvGrpSpPr/>
          <p:nvPr/>
        </p:nvGrpSpPr>
        <p:grpSpPr>
          <a:xfrm rot="9997514">
            <a:off x="3489712" y="3459858"/>
            <a:ext cx="7550032" cy="2647342"/>
            <a:chOff x="5021625" y="1087550"/>
            <a:chExt cx="996900" cy="283625"/>
          </a:xfrm>
        </p:grpSpPr>
        <p:sp>
          <p:nvSpPr>
            <p:cNvPr id="2052" name="Google Shape;2052;p8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4" name="Google Shape;2344;p8"/>
          <p:cNvSpPr/>
          <p:nvPr/>
        </p:nvSpPr>
        <p:spPr>
          <a:xfrm>
            <a:off x="-255126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5" name="Google Shape;2345;p8"/>
          <p:cNvGrpSpPr/>
          <p:nvPr/>
        </p:nvGrpSpPr>
        <p:grpSpPr>
          <a:xfrm>
            <a:off x="134648" y="711760"/>
            <a:ext cx="821456" cy="734432"/>
            <a:chOff x="5897275" y="4736686"/>
            <a:chExt cx="373525" cy="333939"/>
          </a:xfrm>
        </p:grpSpPr>
        <p:sp>
          <p:nvSpPr>
            <p:cNvPr id="2346" name="Google Shape;2346;p8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2348;p8"/>
          <p:cNvGrpSpPr/>
          <p:nvPr/>
        </p:nvGrpSpPr>
        <p:grpSpPr>
          <a:xfrm>
            <a:off x="7900598" y="3780332"/>
            <a:ext cx="419556" cy="413909"/>
            <a:chOff x="4129135" y="4735732"/>
            <a:chExt cx="419556" cy="413909"/>
          </a:xfrm>
        </p:grpSpPr>
        <p:sp>
          <p:nvSpPr>
            <p:cNvPr id="2349" name="Google Shape;2349;p8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2354;p8"/>
          <p:cNvGrpSpPr/>
          <p:nvPr/>
        </p:nvGrpSpPr>
        <p:grpSpPr>
          <a:xfrm>
            <a:off x="6511021" y="3929356"/>
            <a:ext cx="309324" cy="305227"/>
            <a:chOff x="4583184" y="5084531"/>
            <a:chExt cx="309324" cy="305227"/>
          </a:xfrm>
        </p:grpSpPr>
        <p:sp>
          <p:nvSpPr>
            <p:cNvPr id="2355" name="Google Shape;2355;p8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0" name="Google Shape;2360;p8"/>
          <p:cNvGrpSpPr/>
          <p:nvPr/>
        </p:nvGrpSpPr>
        <p:grpSpPr>
          <a:xfrm>
            <a:off x="7142968" y="4166428"/>
            <a:ext cx="366572" cy="362751"/>
            <a:chOff x="4648293" y="4608503"/>
            <a:chExt cx="366572" cy="362751"/>
          </a:xfrm>
        </p:grpSpPr>
        <p:sp>
          <p:nvSpPr>
            <p:cNvPr id="2361" name="Google Shape;2361;p8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2366;p8"/>
          <p:cNvGrpSpPr/>
          <p:nvPr/>
        </p:nvGrpSpPr>
        <p:grpSpPr>
          <a:xfrm>
            <a:off x="8428895" y="973003"/>
            <a:ext cx="1028674" cy="871690"/>
            <a:chOff x="5124150" y="3418675"/>
            <a:chExt cx="584175" cy="495025"/>
          </a:xfrm>
        </p:grpSpPr>
        <p:sp>
          <p:nvSpPr>
            <p:cNvPr id="2367" name="Google Shape;2367;p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8"/>
          <p:cNvGrpSpPr/>
          <p:nvPr/>
        </p:nvGrpSpPr>
        <p:grpSpPr>
          <a:xfrm rot="-1156625">
            <a:off x="-2225161" y="-1030665"/>
            <a:ext cx="7550046" cy="2647337"/>
            <a:chOff x="5021625" y="1087550"/>
            <a:chExt cx="996900" cy="283625"/>
          </a:xfrm>
        </p:grpSpPr>
        <p:sp>
          <p:nvSpPr>
            <p:cNvPr id="2385" name="Google Shape;2385;p8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8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8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8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8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8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8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8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8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8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8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8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8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8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8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8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8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7" name="Google Shape;2677;p8"/>
          <p:cNvGrpSpPr/>
          <p:nvPr/>
        </p:nvGrpSpPr>
        <p:grpSpPr>
          <a:xfrm>
            <a:off x="-313580" y="1560378"/>
            <a:ext cx="1028674" cy="871690"/>
            <a:chOff x="5124150" y="3418675"/>
            <a:chExt cx="584175" cy="495025"/>
          </a:xfrm>
        </p:grpSpPr>
        <p:sp>
          <p:nvSpPr>
            <p:cNvPr id="2678" name="Google Shape;2678;p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5" name="Google Shape;2695;p8"/>
          <p:cNvSpPr/>
          <p:nvPr/>
        </p:nvSpPr>
        <p:spPr>
          <a:xfrm rot="5400000" flipH="1">
            <a:off x="7889649" y="23595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4"/>
        </a:solidFill>
        <a:effectLst/>
      </p:bgPr>
    </p:bg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" name="Google Shape;2697;p9"/>
          <p:cNvSpPr txBox="1">
            <a:spLocks noGrp="1"/>
          </p:cNvSpPr>
          <p:nvPr>
            <p:ph type="title"/>
          </p:nvPr>
        </p:nvSpPr>
        <p:spPr>
          <a:xfrm>
            <a:off x="3767800" y="1572150"/>
            <a:ext cx="4448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98" name="Google Shape;2698;p9"/>
          <p:cNvSpPr txBox="1">
            <a:spLocks noGrp="1"/>
          </p:cNvSpPr>
          <p:nvPr>
            <p:ph type="subTitle" idx="1"/>
          </p:nvPr>
        </p:nvSpPr>
        <p:spPr>
          <a:xfrm>
            <a:off x="3767800" y="2350600"/>
            <a:ext cx="4448400" cy="14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99" name="Google Shape;2699;p9"/>
          <p:cNvGrpSpPr/>
          <p:nvPr/>
        </p:nvGrpSpPr>
        <p:grpSpPr>
          <a:xfrm rot="10799934">
            <a:off x="-439345" y="4273642"/>
            <a:ext cx="10383312" cy="1470397"/>
            <a:chOff x="5021625" y="1087550"/>
            <a:chExt cx="996900" cy="283625"/>
          </a:xfrm>
        </p:grpSpPr>
        <p:sp>
          <p:nvSpPr>
            <p:cNvPr id="2700" name="Google Shape;2700;p9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9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9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9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9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2" name="Google Shape;2992;p9"/>
          <p:cNvGrpSpPr/>
          <p:nvPr/>
        </p:nvGrpSpPr>
        <p:grpSpPr>
          <a:xfrm rot="-66">
            <a:off x="-286945" y="-660308"/>
            <a:ext cx="10383312" cy="1470397"/>
            <a:chOff x="5021625" y="1087550"/>
            <a:chExt cx="996900" cy="283625"/>
          </a:xfrm>
        </p:grpSpPr>
        <p:sp>
          <p:nvSpPr>
            <p:cNvPr id="2993" name="Google Shape;2993;p9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9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9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9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9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9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5" name="Google Shape;3285;p9"/>
          <p:cNvSpPr/>
          <p:nvPr/>
        </p:nvSpPr>
        <p:spPr>
          <a:xfrm>
            <a:off x="7859624" y="11059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6" name="Google Shape;3286;p9"/>
          <p:cNvGrpSpPr/>
          <p:nvPr/>
        </p:nvGrpSpPr>
        <p:grpSpPr>
          <a:xfrm>
            <a:off x="7737798" y="3874060"/>
            <a:ext cx="821456" cy="734432"/>
            <a:chOff x="5897275" y="4736686"/>
            <a:chExt cx="373525" cy="333939"/>
          </a:xfrm>
        </p:grpSpPr>
        <p:sp>
          <p:nvSpPr>
            <p:cNvPr id="3287" name="Google Shape;3287;p9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9" name="Google Shape;3289;p9"/>
          <p:cNvGrpSpPr/>
          <p:nvPr/>
        </p:nvGrpSpPr>
        <p:grpSpPr>
          <a:xfrm flipH="1">
            <a:off x="477946" y="534994"/>
            <a:ext cx="419556" cy="413909"/>
            <a:chOff x="4129135" y="4735732"/>
            <a:chExt cx="419556" cy="413909"/>
          </a:xfrm>
        </p:grpSpPr>
        <p:sp>
          <p:nvSpPr>
            <p:cNvPr id="3290" name="Google Shape;3290;p9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3295;p9"/>
          <p:cNvGrpSpPr/>
          <p:nvPr/>
        </p:nvGrpSpPr>
        <p:grpSpPr>
          <a:xfrm flipH="1">
            <a:off x="390704" y="1757956"/>
            <a:ext cx="309324" cy="305227"/>
            <a:chOff x="4583184" y="5084531"/>
            <a:chExt cx="309324" cy="305227"/>
          </a:xfrm>
        </p:grpSpPr>
        <p:sp>
          <p:nvSpPr>
            <p:cNvPr id="3296" name="Google Shape;3296;p9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1" name="Google Shape;3301;p9"/>
          <p:cNvGrpSpPr/>
          <p:nvPr/>
        </p:nvGrpSpPr>
        <p:grpSpPr>
          <a:xfrm flipH="1">
            <a:off x="260810" y="1112653"/>
            <a:ext cx="366572" cy="362751"/>
            <a:chOff x="4648293" y="4608503"/>
            <a:chExt cx="366572" cy="362751"/>
          </a:xfrm>
        </p:grpSpPr>
        <p:sp>
          <p:nvSpPr>
            <p:cNvPr id="3302" name="Google Shape;3302;p9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7" name="Google Shape;3307;p9"/>
          <p:cNvGrpSpPr/>
          <p:nvPr/>
        </p:nvGrpSpPr>
        <p:grpSpPr>
          <a:xfrm>
            <a:off x="89620" y="4333303"/>
            <a:ext cx="1028674" cy="871690"/>
            <a:chOff x="5124150" y="3418675"/>
            <a:chExt cx="584175" cy="495025"/>
          </a:xfrm>
        </p:grpSpPr>
        <p:sp>
          <p:nvSpPr>
            <p:cNvPr id="3308" name="Google Shape;3308;p9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4"/>
        </a:solidFill>
        <a:effectLst/>
      </p:bgPr>
    </p:bg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p11"/>
          <p:cNvSpPr txBox="1">
            <a:spLocks noGrp="1"/>
          </p:cNvSpPr>
          <p:nvPr>
            <p:ph type="title" hasCustomPrompt="1"/>
          </p:nvPr>
        </p:nvSpPr>
        <p:spPr>
          <a:xfrm>
            <a:off x="2933625" y="2557050"/>
            <a:ext cx="32766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329" name="Google Shape;3329;p11"/>
          <p:cNvSpPr txBox="1">
            <a:spLocks noGrp="1"/>
          </p:cNvSpPr>
          <p:nvPr>
            <p:ph type="subTitle" idx="1"/>
          </p:nvPr>
        </p:nvSpPr>
        <p:spPr>
          <a:xfrm>
            <a:off x="2933775" y="3896900"/>
            <a:ext cx="3276600" cy="6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330" name="Google Shape;3330;p11"/>
          <p:cNvGrpSpPr/>
          <p:nvPr/>
        </p:nvGrpSpPr>
        <p:grpSpPr>
          <a:xfrm rot="-5400066">
            <a:off x="-5029445" y="-1805158"/>
            <a:ext cx="10383312" cy="1470397"/>
            <a:chOff x="5021625" y="1087550"/>
            <a:chExt cx="996900" cy="283625"/>
          </a:xfrm>
        </p:grpSpPr>
        <p:sp>
          <p:nvSpPr>
            <p:cNvPr id="3331" name="Google Shape;3331;p11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1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3" name="Google Shape;3623;p11"/>
          <p:cNvGrpSpPr/>
          <p:nvPr/>
        </p:nvGrpSpPr>
        <p:grpSpPr>
          <a:xfrm rot="5400066" flipH="1">
            <a:off x="3790205" y="4991467"/>
            <a:ext cx="10383312" cy="1470397"/>
            <a:chOff x="5021625" y="1087550"/>
            <a:chExt cx="996900" cy="283625"/>
          </a:xfrm>
        </p:grpSpPr>
        <p:sp>
          <p:nvSpPr>
            <p:cNvPr id="3624" name="Google Shape;3624;p11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16" name="Google Shape;3916;p11"/>
          <p:cNvSpPr/>
          <p:nvPr/>
        </p:nvSpPr>
        <p:spPr>
          <a:xfrm rot="5400000" flipH="1">
            <a:off x="7798213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7" name="Google Shape;3917;p11"/>
          <p:cNvGrpSpPr/>
          <p:nvPr/>
        </p:nvGrpSpPr>
        <p:grpSpPr>
          <a:xfrm flipH="1">
            <a:off x="8187967" y="711760"/>
            <a:ext cx="821456" cy="734432"/>
            <a:chOff x="5897275" y="4736686"/>
            <a:chExt cx="373525" cy="333939"/>
          </a:xfrm>
        </p:grpSpPr>
        <p:sp>
          <p:nvSpPr>
            <p:cNvPr id="3918" name="Google Shape;3918;p11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0" name="Google Shape;3920;p11"/>
          <p:cNvGrpSpPr/>
          <p:nvPr/>
        </p:nvGrpSpPr>
        <p:grpSpPr>
          <a:xfrm>
            <a:off x="184619" y="2374819"/>
            <a:ext cx="419556" cy="413909"/>
            <a:chOff x="4129135" y="4735732"/>
            <a:chExt cx="419556" cy="413909"/>
          </a:xfrm>
        </p:grpSpPr>
        <p:sp>
          <p:nvSpPr>
            <p:cNvPr id="3921" name="Google Shape;3921;p11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6" name="Google Shape;3926;p11"/>
          <p:cNvGrpSpPr/>
          <p:nvPr/>
        </p:nvGrpSpPr>
        <p:grpSpPr>
          <a:xfrm>
            <a:off x="382092" y="3597781"/>
            <a:ext cx="309324" cy="305227"/>
            <a:chOff x="4583184" y="5084531"/>
            <a:chExt cx="309324" cy="305227"/>
          </a:xfrm>
        </p:grpSpPr>
        <p:sp>
          <p:nvSpPr>
            <p:cNvPr id="3927" name="Google Shape;3927;p11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2" name="Google Shape;3932;p11"/>
          <p:cNvGrpSpPr/>
          <p:nvPr/>
        </p:nvGrpSpPr>
        <p:grpSpPr>
          <a:xfrm>
            <a:off x="454739" y="2952478"/>
            <a:ext cx="366572" cy="362751"/>
            <a:chOff x="4648293" y="4608503"/>
            <a:chExt cx="366572" cy="362751"/>
          </a:xfrm>
        </p:grpSpPr>
        <p:sp>
          <p:nvSpPr>
            <p:cNvPr id="3933" name="Google Shape;3933;p11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8" name="Google Shape;3938;p11"/>
          <p:cNvGrpSpPr/>
          <p:nvPr/>
        </p:nvGrpSpPr>
        <p:grpSpPr>
          <a:xfrm flipH="1">
            <a:off x="6006478" y="-336697"/>
            <a:ext cx="1028674" cy="871690"/>
            <a:chOff x="5124150" y="3418675"/>
            <a:chExt cx="584175" cy="495025"/>
          </a:xfrm>
        </p:grpSpPr>
        <p:sp>
          <p:nvSpPr>
            <p:cNvPr id="3939" name="Google Shape;3939;p11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6" name="Google Shape;3956;p11"/>
          <p:cNvGrpSpPr/>
          <p:nvPr/>
        </p:nvGrpSpPr>
        <p:grpSpPr>
          <a:xfrm flipH="1">
            <a:off x="1291603" y="4492478"/>
            <a:ext cx="1028674" cy="871690"/>
            <a:chOff x="5124150" y="3418675"/>
            <a:chExt cx="584175" cy="495025"/>
          </a:xfrm>
        </p:grpSpPr>
        <p:sp>
          <p:nvSpPr>
            <p:cNvPr id="3957" name="Google Shape;3957;p11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9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accent4"/>
        </a:solidFill>
        <a:effectLst/>
      </p:bgPr>
    </p:bg>
    <p:spTree>
      <p:nvGrpSpPr>
        <p:cNvPr id="1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6" name="Google Shape;3976;p13"/>
          <p:cNvSpPr txBox="1">
            <a:spLocks noGrp="1"/>
          </p:cNvSpPr>
          <p:nvPr>
            <p:ph type="title"/>
          </p:nvPr>
        </p:nvSpPr>
        <p:spPr>
          <a:xfrm>
            <a:off x="720075" y="1331525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77" name="Google Shape;3977;p13"/>
          <p:cNvSpPr txBox="1">
            <a:spLocks noGrp="1"/>
          </p:cNvSpPr>
          <p:nvPr>
            <p:ph type="title" idx="2" hasCustomPrompt="1"/>
          </p:nvPr>
        </p:nvSpPr>
        <p:spPr>
          <a:xfrm>
            <a:off x="2471400" y="1357500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78" name="Google Shape;3978;p13"/>
          <p:cNvSpPr txBox="1">
            <a:spLocks noGrp="1"/>
          </p:cNvSpPr>
          <p:nvPr>
            <p:ph type="subTitle" idx="1"/>
          </p:nvPr>
        </p:nvSpPr>
        <p:spPr>
          <a:xfrm>
            <a:off x="720000" y="1976875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9" name="Google Shape;3979;p13"/>
          <p:cNvSpPr txBox="1">
            <a:spLocks noGrp="1"/>
          </p:cNvSpPr>
          <p:nvPr>
            <p:ph type="title" idx="3"/>
          </p:nvPr>
        </p:nvSpPr>
        <p:spPr>
          <a:xfrm>
            <a:off x="720075" y="3177500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0" name="Google Shape;3980;p13"/>
          <p:cNvSpPr txBox="1">
            <a:spLocks noGrp="1"/>
          </p:cNvSpPr>
          <p:nvPr>
            <p:ph type="title" idx="4" hasCustomPrompt="1"/>
          </p:nvPr>
        </p:nvSpPr>
        <p:spPr>
          <a:xfrm>
            <a:off x="2471400" y="3203450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1" name="Google Shape;3981;p13"/>
          <p:cNvSpPr txBox="1">
            <a:spLocks noGrp="1"/>
          </p:cNvSpPr>
          <p:nvPr>
            <p:ph type="subTitle" idx="5"/>
          </p:nvPr>
        </p:nvSpPr>
        <p:spPr>
          <a:xfrm>
            <a:off x="720000" y="3822800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2" name="Google Shape;3982;p13"/>
          <p:cNvSpPr txBox="1">
            <a:spLocks noGrp="1"/>
          </p:cNvSpPr>
          <p:nvPr>
            <p:ph type="title" idx="6"/>
          </p:nvPr>
        </p:nvSpPr>
        <p:spPr>
          <a:xfrm>
            <a:off x="6672600" y="1331525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3" name="Google Shape;3983;p13"/>
          <p:cNvSpPr txBox="1">
            <a:spLocks noGrp="1"/>
          </p:cNvSpPr>
          <p:nvPr>
            <p:ph type="title" idx="7" hasCustomPrompt="1"/>
          </p:nvPr>
        </p:nvSpPr>
        <p:spPr>
          <a:xfrm>
            <a:off x="6002693" y="1357463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4" name="Google Shape;3984;p13"/>
          <p:cNvSpPr txBox="1">
            <a:spLocks noGrp="1"/>
          </p:cNvSpPr>
          <p:nvPr>
            <p:ph type="subTitle" idx="8"/>
          </p:nvPr>
        </p:nvSpPr>
        <p:spPr>
          <a:xfrm>
            <a:off x="6672600" y="1976850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5" name="Google Shape;3985;p13"/>
          <p:cNvSpPr txBox="1">
            <a:spLocks noGrp="1"/>
          </p:cNvSpPr>
          <p:nvPr>
            <p:ph type="title" idx="9"/>
          </p:nvPr>
        </p:nvSpPr>
        <p:spPr>
          <a:xfrm>
            <a:off x="6672600" y="3176954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6" name="Google Shape;3986;p13"/>
          <p:cNvSpPr txBox="1">
            <a:spLocks noGrp="1"/>
          </p:cNvSpPr>
          <p:nvPr>
            <p:ph type="title" idx="13" hasCustomPrompt="1"/>
          </p:nvPr>
        </p:nvSpPr>
        <p:spPr>
          <a:xfrm>
            <a:off x="6002693" y="3202904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7" name="Google Shape;3987;p13"/>
          <p:cNvSpPr txBox="1">
            <a:spLocks noGrp="1"/>
          </p:cNvSpPr>
          <p:nvPr>
            <p:ph type="subTitle" idx="14"/>
          </p:nvPr>
        </p:nvSpPr>
        <p:spPr>
          <a:xfrm>
            <a:off x="6672600" y="3822279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8" name="Google Shape;3988;p13"/>
          <p:cNvSpPr txBox="1">
            <a:spLocks noGrp="1"/>
          </p:cNvSpPr>
          <p:nvPr>
            <p:ph type="title" idx="15"/>
          </p:nvPr>
        </p:nvSpPr>
        <p:spPr>
          <a:xfrm>
            <a:off x="720000" y="44578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89" name="Google Shape;3989;p13"/>
          <p:cNvGrpSpPr/>
          <p:nvPr/>
        </p:nvGrpSpPr>
        <p:grpSpPr>
          <a:xfrm rot="-9591300">
            <a:off x="-2620282" y="4025821"/>
            <a:ext cx="4415746" cy="1256320"/>
            <a:chOff x="5021625" y="1087550"/>
            <a:chExt cx="996900" cy="283625"/>
          </a:xfrm>
        </p:grpSpPr>
        <p:sp>
          <p:nvSpPr>
            <p:cNvPr id="3990" name="Google Shape;3990;p1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82" name="Google Shape;4282;p13"/>
          <p:cNvSpPr/>
          <p:nvPr/>
        </p:nvSpPr>
        <p:spPr>
          <a:xfrm rot="-9054692">
            <a:off x="7781112" y="4630755"/>
            <a:ext cx="2765345" cy="1585214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13"/>
          <p:cNvSpPr/>
          <p:nvPr/>
        </p:nvSpPr>
        <p:spPr>
          <a:xfrm>
            <a:off x="8697824" y="445399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84" name="Google Shape;4284;p13"/>
          <p:cNvGrpSpPr/>
          <p:nvPr/>
        </p:nvGrpSpPr>
        <p:grpSpPr>
          <a:xfrm>
            <a:off x="8423995" y="-167197"/>
            <a:ext cx="1028674" cy="871690"/>
            <a:chOff x="5124150" y="3418675"/>
            <a:chExt cx="584175" cy="495025"/>
          </a:xfrm>
        </p:grpSpPr>
        <p:sp>
          <p:nvSpPr>
            <p:cNvPr id="4285" name="Google Shape;4285;p13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3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3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3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3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3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3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3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3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3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3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3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3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3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3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3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3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2" name="Google Shape;4302;p13"/>
          <p:cNvGrpSpPr/>
          <p:nvPr/>
        </p:nvGrpSpPr>
        <p:grpSpPr>
          <a:xfrm rot="1880128">
            <a:off x="-1057010" y="-352785"/>
            <a:ext cx="2122479" cy="1325984"/>
            <a:chOff x="5656725" y="3569950"/>
            <a:chExt cx="889150" cy="555450"/>
          </a:xfrm>
        </p:grpSpPr>
        <p:sp>
          <p:nvSpPr>
            <p:cNvPr id="4303" name="Google Shape;4303;p13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3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3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3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3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3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3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3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1" name="Google Shape;4311;p13"/>
          <p:cNvGrpSpPr/>
          <p:nvPr/>
        </p:nvGrpSpPr>
        <p:grpSpPr>
          <a:xfrm>
            <a:off x="8338885" y="753869"/>
            <a:ext cx="419556" cy="413909"/>
            <a:chOff x="4129135" y="4735732"/>
            <a:chExt cx="419556" cy="413909"/>
          </a:xfrm>
        </p:grpSpPr>
        <p:sp>
          <p:nvSpPr>
            <p:cNvPr id="4312" name="Google Shape;4312;p13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3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3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3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3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7" name="Google Shape;4317;p13"/>
          <p:cNvGrpSpPr/>
          <p:nvPr/>
        </p:nvGrpSpPr>
        <p:grpSpPr>
          <a:xfrm>
            <a:off x="8536359" y="1976831"/>
            <a:ext cx="309324" cy="305227"/>
            <a:chOff x="4583184" y="5084531"/>
            <a:chExt cx="309324" cy="305227"/>
          </a:xfrm>
        </p:grpSpPr>
        <p:sp>
          <p:nvSpPr>
            <p:cNvPr id="4318" name="Google Shape;4318;p13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3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3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3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3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3" name="Google Shape;4323;p13"/>
          <p:cNvGrpSpPr/>
          <p:nvPr/>
        </p:nvGrpSpPr>
        <p:grpSpPr>
          <a:xfrm>
            <a:off x="8609005" y="1331528"/>
            <a:ext cx="366572" cy="362751"/>
            <a:chOff x="4648293" y="4608503"/>
            <a:chExt cx="366572" cy="362751"/>
          </a:xfrm>
        </p:grpSpPr>
        <p:sp>
          <p:nvSpPr>
            <p:cNvPr id="4324" name="Google Shape;4324;p13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3" r:id="rId4"/>
    <p:sldLayoutId id="2147483654" r:id="rId5"/>
    <p:sldLayoutId id="2147483655" r:id="rId6"/>
    <p:sldLayoutId id="2147483657" r:id="rId7"/>
    <p:sldLayoutId id="2147483658" r:id="rId8"/>
    <p:sldLayoutId id="2147483659" r:id="rId9"/>
    <p:sldLayoutId id="2147483662" r:id="rId10"/>
    <p:sldLayoutId id="2147483670" r:id="rId11"/>
    <p:sldLayoutId id="2147483672" r:id="rId12"/>
    <p:sldLayoutId id="2147483673" r:id="rId13"/>
    <p:sldLayoutId id="2147483674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6" name="Google Shape;9026;p32"/>
          <p:cNvSpPr txBox="1">
            <a:spLocks noGrp="1"/>
          </p:cNvSpPr>
          <p:nvPr>
            <p:ph type="ctrTitle"/>
          </p:nvPr>
        </p:nvSpPr>
        <p:spPr>
          <a:xfrm>
            <a:off x="807921" y="851100"/>
            <a:ext cx="7528157" cy="3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Làm quen với số liệu thống kế ( tiếp theo )</a:t>
            </a:r>
            <a:endParaRPr sz="4800" dirty="0">
              <a:solidFill>
                <a:schemeClr val="accent2"/>
              </a:solidFill>
            </a:endParaRPr>
          </a:p>
        </p:txBody>
      </p:sp>
      <p:sp>
        <p:nvSpPr>
          <p:cNvPr id="9027" name="Google Shape;9027;p32"/>
          <p:cNvSpPr txBox="1">
            <a:spLocks noGrp="1"/>
          </p:cNvSpPr>
          <p:nvPr>
            <p:ph type="subTitle" idx="1"/>
          </p:nvPr>
        </p:nvSpPr>
        <p:spPr>
          <a:xfrm>
            <a:off x="3920324" y="3375602"/>
            <a:ext cx="4953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SGK Tr 136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Box 3">
            <a:extLst>
              <a:ext uri="{FF2B5EF4-FFF2-40B4-BE49-F238E27FC236}">
                <a16:creationId xmlns:a16="http://schemas.microsoft.com/office/drawing/2014/main" id="{9281480C-C4A2-40BE-87D8-F56B1B9148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525" y="1011238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vi-VN" altLang="en-US" sz="1800">
              <a:latin typeface="Arial" panose="020B0604020202020204" pitchFamily="34" charset="0"/>
            </a:endParaRPr>
          </a:p>
        </p:txBody>
      </p:sp>
      <p:graphicFrame>
        <p:nvGraphicFramePr>
          <p:cNvPr id="60" name="Group 8">
            <a:extLst>
              <a:ext uri="{FF2B5EF4-FFF2-40B4-BE49-F238E27FC236}">
                <a16:creationId xmlns:a16="http://schemas.microsoft.com/office/drawing/2014/main" id="{DE5CD062-1E7C-486B-B88E-A138188BB4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4626501"/>
              </p:ext>
            </p:extLst>
          </p:nvPr>
        </p:nvGraphicFramePr>
        <p:xfrm>
          <a:off x="457200" y="568325"/>
          <a:ext cx="8229600" cy="1554162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63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24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Trắng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5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Hoa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1" name="Line 31">
            <a:extLst>
              <a:ext uri="{FF2B5EF4-FFF2-40B4-BE49-F238E27FC236}">
                <a16:creationId xmlns:a16="http://schemas.microsoft.com/office/drawing/2014/main" id="{838939EB-4441-4EA3-8C00-28AF5BC6C52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26"/>
            <a:ext cx="201930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Text Box 32">
            <a:extLst>
              <a:ext uri="{FF2B5EF4-FFF2-40B4-BE49-F238E27FC236}">
                <a16:creationId xmlns:a16="http://schemas.microsoft.com/office/drawing/2014/main" id="{86404B7C-3EC2-429E-80D8-876D18DE9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697513"/>
            <a:ext cx="7778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Vải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200" b="1">
              <a:latin typeface=".VnArial" pitchFamily="34" charset="0"/>
            </a:endParaRPr>
          </a:p>
        </p:txBody>
      </p:sp>
      <p:sp>
        <p:nvSpPr>
          <p:cNvPr id="63" name="Text Box 33">
            <a:extLst>
              <a:ext uri="{FF2B5EF4-FFF2-40B4-BE49-F238E27FC236}">
                <a16:creationId xmlns:a16="http://schemas.microsoft.com/office/drawing/2014/main" id="{C26B27DB-87EE-4A7F-AC24-E584D4B83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9700" y="475263"/>
            <a:ext cx="104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lang="en-US" altLang="en-US" sz="2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" name="Text Box 6">
            <a:extLst>
              <a:ext uri="{FF2B5EF4-FFF2-40B4-BE49-F238E27FC236}">
                <a16:creationId xmlns:a16="http://schemas.microsoft.com/office/drawing/2014/main" id="{678B568E-B1C5-4DEA-82A6-3BF9B06D6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449" y="3670300"/>
            <a:ext cx="899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c) Mỗi tháng cửa hàng đã bán được bao nhiêu mét vải hoa</a:t>
            </a: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F82338AC-9AA8-4BEA-A1DC-54A880665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561" y="2225674"/>
            <a:ext cx="762422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Trong tháng 3, vải hoa bán được nhiều hơn vải trắng bao nhiêu mét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66" name="Text Box 7">
            <a:extLst>
              <a:ext uri="{FF2B5EF4-FFF2-40B4-BE49-F238E27FC236}">
                <a16:creationId xmlns:a16="http://schemas.microsoft.com/office/drawing/2014/main" id="{B1DD4AB3-2B4E-401B-98BC-594CE3E3C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211" y="3055937"/>
            <a:ext cx="80229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tháng 3, vải hoa bán được nhiều hơn vải trắng 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100m</a:t>
            </a:r>
            <a:endParaRPr lang="vi-VN" altLang="en-US" sz="24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Text Box 7">
            <a:extLst>
              <a:ext uri="{FF2B5EF4-FFF2-40B4-BE49-F238E27FC236}">
                <a16:creationId xmlns:a16="http://schemas.microsoft.com/office/drawing/2014/main" id="{A13A56AA-21CA-4E0E-A637-0659F45D7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193" y="4234418"/>
            <a:ext cx="802296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Tháng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cửa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bán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1875m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tháng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là 1140m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tháng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là 1575m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altLang="en-US" sz="24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4" name="Google Shape;9914;p38"/>
          <p:cNvSpPr txBox="1">
            <a:spLocks noGrp="1"/>
          </p:cNvSpPr>
          <p:nvPr>
            <p:ph type="title"/>
          </p:nvPr>
        </p:nvSpPr>
        <p:spPr>
          <a:xfrm>
            <a:off x="2205300" y="1510650"/>
            <a:ext cx="4733400" cy="21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Thank!</a:t>
            </a:r>
            <a:endParaRPr dirty="0">
              <a:solidFill>
                <a:schemeClr val="accent2"/>
              </a:solidFill>
            </a:endParaRPr>
          </a:p>
        </p:txBody>
      </p:sp>
      <p:grpSp>
        <p:nvGrpSpPr>
          <p:cNvPr id="9915" name="Google Shape;9915;p38"/>
          <p:cNvGrpSpPr/>
          <p:nvPr/>
        </p:nvGrpSpPr>
        <p:grpSpPr>
          <a:xfrm>
            <a:off x="638901" y="2536864"/>
            <a:ext cx="2301953" cy="2071625"/>
            <a:chOff x="471051" y="2577014"/>
            <a:chExt cx="2301953" cy="2071625"/>
          </a:xfrm>
        </p:grpSpPr>
        <p:grpSp>
          <p:nvGrpSpPr>
            <p:cNvPr id="9916" name="Google Shape;9916;p38"/>
            <p:cNvGrpSpPr/>
            <p:nvPr/>
          </p:nvGrpSpPr>
          <p:grpSpPr>
            <a:xfrm rot="8875708">
              <a:off x="1009448" y="2875384"/>
              <a:ext cx="1505492" cy="1474054"/>
              <a:chOff x="964484" y="2378654"/>
              <a:chExt cx="1540442" cy="1597709"/>
            </a:xfrm>
          </p:grpSpPr>
          <p:sp>
            <p:nvSpPr>
              <p:cNvPr id="9917" name="Google Shape;9917;p38"/>
              <p:cNvSpPr/>
              <p:nvPr/>
            </p:nvSpPr>
            <p:spPr>
              <a:xfrm rot="-8147646">
                <a:off x="1571191" y="2240557"/>
                <a:ext cx="74515" cy="163271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4238" extrusionOk="0">
                    <a:moveTo>
                      <a:pt x="729" y="1"/>
                    </a:moveTo>
                    <a:cubicBezTo>
                      <a:pt x="695" y="7"/>
                      <a:pt x="663" y="11"/>
                      <a:pt x="632" y="18"/>
                    </a:cubicBezTo>
                    <a:cubicBezTo>
                      <a:pt x="500" y="2103"/>
                      <a:pt x="302" y="4185"/>
                      <a:pt x="389" y="6284"/>
                    </a:cubicBezTo>
                    <a:cubicBezTo>
                      <a:pt x="455" y="7914"/>
                      <a:pt x="441" y="9552"/>
                      <a:pt x="448" y="11186"/>
                    </a:cubicBezTo>
                    <a:cubicBezTo>
                      <a:pt x="451" y="12053"/>
                      <a:pt x="431" y="12921"/>
                      <a:pt x="406" y="13788"/>
                    </a:cubicBezTo>
                    <a:cubicBezTo>
                      <a:pt x="386" y="14638"/>
                      <a:pt x="347" y="15491"/>
                      <a:pt x="306" y="16338"/>
                    </a:cubicBezTo>
                    <a:cubicBezTo>
                      <a:pt x="254" y="17376"/>
                      <a:pt x="181" y="18413"/>
                      <a:pt x="139" y="19446"/>
                    </a:cubicBezTo>
                    <a:cubicBezTo>
                      <a:pt x="108" y="20255"/>
                      <a:pt x="122" y="21060"/>
                      <a:pt x="97" y="21864"/>
                    </a:cubicBezTo>
                    <a:cubicBezTo>
                      <a:pt x="80" y="22472"/>
                      <a:pt x="28" y="23076"/>
                      <a:pt x="8" y="23683"/>
                    </a:cubicBezTo>
                    <a:cubicBezTo>
                      <a:pt x="0" y="23856"/>
                      <a:pt x="46" y="24033"/>
                      <a:pt x="70" y="24210"/>
                    </a:cubicBezTo>
                    <a:cubicBezTo>
                      <a:pt x="101" y="24221"/>
                      <a:pt x="136" y="24227"/>
                      <a:pt x="167" y="24237"/>
                    </a:cubicBezTo>
                    <a:cubicBezTo>
                      <a:pt x="240" y="24099"/>
                      <a:pt x="333" y="23971"/>
                      <a:pt x="375" y="23825"/>
                    </a:cubicBezTo>
                    <a:cubicBezTo>
                      <a:pt x="650" y="22923"/>
                      <a:pt x="695" y="21997"/>
                      <a:pt x="698" y="21060"/>
                    </a:cubicBezTo>
                    <a:cubicBezTo>
                      <a:pt x="698" y="20456"/>
                      <a:pt x="767" y="19853"/>
                      <a:pt x="778" y="19246"/>
                    </a:cubicBezTo>
                    <a:cubicBezTo>
                      <a:pt x="784" y="18704"/>
                      <a:pt x="739" y="18159"/>
                      <a:pt x="736" y="17615"/>
                    </a:cubicBezTo>
                    <a:cubicBezTo>
                      <a:pt x="733" y="16948"/>
                      <a:pt x="739" y="16279"/>
                      <a:pt x="757" y="15610"/>
                    </a:cubicBezTo>
                    <a:cubicBezTo>
                      <a:pt x="774" y="14916"/>
                      <a:pt x="812" y="14222"/>
                      <a:pt x="847" y="13528"/>
                    </a:cubicBezTo>
                    <a:cubicBezTo>
                      <a:pt x="861" y="13209"/>
                      <a:pt x="895" y="12886"/>
                      <a:pt x="895" y="12567"/>
                    </a:cubicBezTo>
                    <a:cubicBezTo>
                      <a:pt x="895" y="11828"/>
                      <a:pt x="879" y="11092"/>
                      <a:pt x="874" y="10357"/>
                    </a:cubicBezTo>
                    <a:cubicBezTo>
                      <a:pt x="871" y="9957"/>
                      <a:pt x="892" y="9559"/>
                      <a:pt x="874" y="9160"/>
                    </a:cubicBezTo>
                    <a:cubicBezTo>
                      <a:pt x="812" y="7762"/>
                      <a:pt x="695" y="6364"/>
                      <a:pt x="684" y="4966"/>
                    </a:cubicBezTo>
                    <a:cubicBezTo>
                      <a:pt x="670" y="3536"/>
                      <a:pt x="754" y="2106"/>
                      <a:pt x="788" y="678"/>
                    </a:cubicBezTo>
                    <a:cubicBezTo>
                      <a:pt x="795" y="452"/>
                      <a:pt x="749" y="226"/>
                      <a:pt x="7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38"/>
              <p:cNvSpPr/>
              <p:nvPr/>
            </p:nvSpPr>
            <p:spPr>
              <a:xfrm rot="-8147646">
                <a:off x="1660248" y="2439830"/>
                <a:ext cx="81168" cy="1566564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3256" extrusionOk="0">
                    <a:moveTo>
                      <a:pt x="431" y="16386"/>
                    </a:moveTo>
                    <a:lnTo>
                      <a:pt x="420" y="16414"/>
                    </a:lnTo>
                    <a:lnTo>
                      <a:pt x="407" y="16386"/>
                    </a:lnTo>
                    <a:close/>
                    <a:moveTo>
                      <a:pt x="347" y="16674"/>
                    </a:moveTo>
                    <a:cubicBezTo>
                      <a:pt x="361" y="16684"/>
                      <a:pt x="375" y="16695"/>
                      <a:pt x="389" y="16702"/>
                    </a:cubicBezTo>
                    <a:cubicBezTo>
                      <a:pt x="357" y="16747"/>
                      <a:pt x="327" y="16792"/>
                      <a:pt x="295" y="16837"/>
                    </a:cubicBezTo>
                    <a:cubicBezTo>
                      <a:pt x="282" y="16827"/>
                      <a:pt x="264" y="16816"/>
                      <a:pt x="250" y="16806"/>
                    </a:cubicBezTo>
                    <a:cubicBezTo>
                      <a:pt x="282" y="16761"/>
                      <a:pt x="316" y="16719"/>
                      <a:pt x="347" y="16674"/>
                    </a:cubicBezTo>
                    <a:close/>
                    <a:moveTo>
                      <a:pt x="681" y="0"/>
                    </a:moveTo>
                    <a:cubicBezTo>
                      <a:pt x="649" y="87"/>
                      <a:pt x="621" y="139"/>
                      <a:pt x="618" y="194"/>
                    </a:cubicBezTo>
                    <a:cubicBezTo>
                      <a:pt x="556" y="891"/>
                      <a:pt x="476" y="1589"/>
                      <a:pt x="444" y="2290"/>
                    </a:cubicBezTo>
                    <a:cubicBezTo>
                      <a:pt x="413" y="2918"/>
                      <a:pt x="434" y="3549"/>
                      <a:pt x="431" y="4180"/>
                    </a:cubicBezTo>
                    <a:cubicBezTo>
                      <a:pt x="427" y="4451"/>
                      <a:pt x="410" y="4722"/>
                      <a:pt x="423" y="4992"/>
                    </a:cubicBezTo>
                    <a:cubicBezTo>
                      <a:pt x="434" y="5184"/>
                      <a:pt x="511" y="5371"/>
                      <a:pt x="514" y="5558"/>
                    </a:cubicBezTo>
                    <a:cubicBezTo>
                      <a:pt x="517" y="5975"/>
                      <a:pt x="493" y="6394"/>
                      <a:pt x="486" y="6811"/>
                    </a:cubicBezTo>
                    <a:cubicBezTo>
                      <a:pt x="482" y="7120"/>
                      <a:pt x="486" y="7428"/>
                      <a:pt x="465" y="7737"/>
                    </a:cubicBezTo>
                    <a:cubicBezTo>
                      <a:pt x="465" y="8156"/>
                      <a:pt x="507" y="8583"/>
                      <a:pt x="455" y="9000"/>
                    </a:cubicBezTo>
                    <a:cubicBezTo>
                      <a:pt x="399" y="9444"/>
                      <a:pt x="556" y="9863"/>
                      <a:pt x="531" y="10297"/>
                    </a:cubicBezTo>
                    <a:cubicBezTo>
                      <a:pt x="458" y="11570"/>
                      <a:pt x="372" y="12844"/>
                      <a:pt x="298" y="14121"/>
                    </a:cubicBezTo>
                    <a:cubicBezTo>
                      <a:pt x="240" y="15141"/>
                      <a:pt x="173" y="16164"/>
                      <a:pt x="139" y="17187"/>
                    </a:cubicBezTo>
                    <a:cubicBezTo>
                      <a:pt x="84" y="18756"/>
                      <a:pt x="0" y="20324"/>
                      <a:pt x="229" y="21885"/>
                    </a:cubicBezTo>
                    <a:cubicBezTo>
                      <a:pt x="295" y="22340"/>
                      <a:pt x="330" y="22801"/>
                      <a:pt x="378" y="23256"/>
                    </a:cubicBezTo>
                    <a:cubicBezTo>
                      <a:pt x="420" y="23256"/>
                      <a:pt x="458" y="23256"/>
                      <a:pt x="497" y="23252"/>
                    </a:cubicBezTo>
                    <a:cubicBezTo>
                      <a:pt x="521" y="22644"/>
                      <a:pt x="562" y="22034"/>
                      <a:pt x="556" y="21424"/>
                    </a:cubicBezTo>
                    <a:cubicBezTo>
                      <a:pt x="548" y="20743"/>
                      <a:pt x="392" y="20063"/>
                      <a:pt x="535" y="19380"/>
                    </a:cubicBezTo>
                    <a:lnTo>
                      <a:pt x="535" y="19380"/>
                    </a:lnTo>
                    <a:lnTo>
                      <a:pt x="541" y="19387"/>
                    </a:lnTo>
                    <a:cubicBezTo>
                      <a:pt x="538" y="19280"/>
                      <a:pt x="535" y="19172"/>
                      <a:pt x="535" y="19061"/>
                    </a:cubicBezTo>
                    <a:lnTo>
                      <a:pt x="535" y="18569"/>
                    </a:lnTo>
                    <a:cubicBezTo>
                      <a:pt x="437" y="18596"/>
                      <a:pt x="382" y="18614"/>
                      <a:pt x="344" y="18627"/>
                    </a:cubicBezTo>
                    <a:cubicBezTo>
                      <a:pt x="402" y="18367"/>
                      <a:pt x="469" y="18117"/>
                      <a:pt x="524" y="17864"/>
                    </a:cubicBezTo>
                    <a:cubicBezTo>
                      <a:pt x="538" y="17798"/>
                      <a:pt x="514" y="17722"/>
                      <a:pt x="514" y="17653"/>
                    </a:cubicBezTo>
                    <a:cubicBezTo>
                      <a:pt x="517" y="17437"/>
                      <a:pt x="517" y="17219"/>
                      <a:pt x="535" y="17003"/>
                    </a:cubicBezTo>
                    <a:cubicBezTo>
                      <a:pt x="559" y="16670"/>
                      <a:pt x="590" y="16337"/>
                      <a:pt x="631" y="16008"/>
                    </a:cubicBezTo>
                    <a:cubicBezTo>
                      <a:pt x="652" y="15855"/>
                      <a:pt x="708" y="15709"/>
                      <a:pt x="760" y="15519"/>
                    </a:cubicBezTo>
                    <a:cubicBezTo>
                      <a:pt x="719" y="15446"/>
                      <a:pt x="656" y="15335"/>
                      <a:pt x="597" y="15224"/>
                    </a:cubicBezTo>
                    <a:lnTo>
                      <a:pt x="597" y="15224"/>
                    </a:lnTo>
                    <a:cubicBezTo>
                      <a:pt x="615" y="15227"/>
                      <a:pt x="636" y="15230"/>
                      <a:pt x="656" y="15230"/>
                    </a:cubicBezTo>
                    <a:cubicBezTo>
                      <a:pt x="698" y="14822"/>
                      <a:pt x="735" y="14409"/>
                      <a:pt x="777" y="13996"/>
                    </a:cubicBezTo>
                    <a:lnTo>
                      <a:pt x="777" y="13996"/>
                    </a:lnTo>
                    <a:cubicBezTo>
                      <a:pt x="777" y="13999"/>
                      <a:pt x="777" y="14002"/>
                      <a:pt x="777" y="14006"/>
                    </a:cubicBezTo>
                    <a:lnTo>
                      <a:pt x="777" y="13996"/>
                    </a:lnTo>
                    <a:cubicBezTo>
                      <a:pt x="777" y="13996"/>
                      <a:pt x="777" y="13996"/>
                      <a:pt x="777" y="13996"/>
                    </a:cubicBezTo>
                    <a:lnTo>
                      <a:pt x="777" y="13996"/>
                    </a:lnTo>
                    <a:cubicBezTo>
                      <a:pt x="777" y="13861"/>
                      <a:pt x="764" y="13725"/>
                      <a:pt x="777" y="13593"/>
                    </a:cubicBezTo>
                    <a:cubicBezTo>
                      <a:pt x="836" y="13003"/>
                      <a:pt x="913" y="12414"/>
                      <a:pt x="964" y="11820"/>
                    </a:cubicBezTo>
                    <a:cubicBezTo>
                      <a:pt x="975" y="11702"/>
                      <a:pt x="910" y="11578"/>
                      <a:pt x="910" y="11456"/>
                    </a:cubicBezTo>
                    <a:lnTo>
                      <a:pt x="910" y="10002"/>
                    </a:lnTo>
                    <a:cubicBezTo>
                      <a:pt x="902" y="10002"/>
                      <a:pt x="895" y="10002"/>
                      <a:pt x="889" y="10006"/>
                    </a:cubicBezTo>
                    <a:cubicBezTo>
                      <a:pt x="868" y="9628"/>
                      <a:pt x="826" y="9250"/>
                      <a:pt x="833" y="8875"/>
                    </a:cubicBezTo>
                    <a:cubicBezTo>
                      <a:pt x="840" y="8209"/>
                      <a:pt x="895" y="7543"/>
                      <a:pt x="889" y="6876"/>
                    </a:cubicBezTo>
                    <a:cubicBezTo>
                      <a:pt x="878" y="5558"/>
                      <a:pt x="815" y="4239"/>
                      <a:pt x="812" y="2921"/>
                    </a:cubicBezTo>
                    <a:cubicBezTo>
                      <a:pt x="809" y="2158"/>
                      <a:pt x="885" y="1391"/>
                      <a:pt x="910" y="625"/>
                    </a:cubicBezTo>
                    <a:cubicBezTo>
                      <a:pt x="913" y="417"/>
                      <a:pt x="930" y="180"/>
                      <a:pt x="6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38"/>
              <p:cNvSpPr/>
              <p:nvPr/>
            </p:nvSpPr>
            <p:spPr>
              <a:xfrm rot="-8147646">
                <a:off x="1536043" y="2148587"/>
                <a:ext cx="51977" cy="159856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23731" extrusionOk="0">
                    <a:moveTo>
                      <a:pt x="149" y="0"/>
                    </a:moveTo>
                    <a:lnTo>
                      <a:pt x="149" y="805"/>
                    </a:lnTo>
                    <a:cubicBezTo>
                      <a:pt x="157" y="1974"/>
                      <a:pt x="188" y="3147"/>
                      <a:pt x="164" y="4312"/>
                    </a:cubicBezTo>
                    <a:cubicBezTo>
                      <a:pt x="139" y="5686"/>
                      <a:pt x="56" y="7057"/>
                      <a:pt x="18" y="8431"/>
                    </a:cubicBezTo>
                    <a:cubicBezTo>
                      <a:pt x="0" y="9086"/>
                      <a:pt x="35" y="9745"/>
                      <a:pt x="42" y="10405"/>
                    </a:cubicBezTo>
                    <a:cubicBezTo>
                      <a:pt x="42" y="10623"/>
                      <a:pt x="21" y="10845"/>
                      <a:pt x="25" y="11063"/>
                    </a:cubicBezTo>
                    <a:cubicBezTo>
                      <a:pt x="45" y="11865"/>
                      <a:pt x="77" y="12666"/>
                      <a:pt x="87" y="13468"/>
                    </a:cubicBezTo>
                    <a:cubicBezTo>
                      <a:pt x="87" y="13790"/>
                      <a:pt x="15" y="14113"/>
                      <a:pt x="18" y="14436"/>
                    </a:cubicBezTo>
                    <a:cubicBezTo>
                      <a:pt x="25" y="14919"/>
                      <a:pt x="53" y="15397"/>
                      <a:pt x="98" y="15876"/>
                    </a:cubicBezTo>
                    <a:cubicBezTo>
                      <a:pt x="149" y="16442"/>
                      <a:pt x="236" y="17000"/>
                      <a:pt x="282" y="17358"/>
                    </a:cubicBezTo>
                    <a:cubicBezTo>
                      <a:pt x="205" y="18193"/>
                      <a:pt x="146" y="18835"/>
                      <a:pt x="87" y="19473"/>
                    </a:cubicBezTo>
                    <a:cubicBezTo>
                      <a:pt x="164" y="19577"/>
                      <a:pt x="226" y="19671"/>
                      <a:pt x="295" y="19772"/>
                    </a:cubicBezTo>
                    <a:cubicBezTo>
                      <a:pt x="233" y="19865"/>
                      <a:pt x="178" y="19952"/>
                      <a:pt x="157" y="19987"/>
                    </a:cubicBezTo>
                    <a:cubicBezTo>
                      <a:pt x="108" y="21250"/>
                      <a:pt x="66" y="22457"/>
                      <a:pt x="18" y="23731"/>
                    </a:cubicBezTo>
                    <a:cubicBezTo>
                      <a:pt x="358" y="23516"/>
                      <a:pt x="389" y="23204"/>
                      <a:pt x="396" y="22954"/>
                    </a:cubicBezTo>
                    <a:cubicBezTo>
                      <a:pt x="428" y="21944"/>
                      <a:pt x="396" y="20930"/>
                      <a:pt x="413" y="19921"/>
                    </a:cubicBezTo>
                    <a:cubicBezTo>
                      <a:pt x="420" y="19369"/>
                      <a:pt x="462" y="18818"/>
                      <a:pt x="527" y="18270"/>
                    </a:cubicBezTo>
                    <a:cubicBezTo>
                      <a:pt x="625" y="17458"/>
                      <a:pt x="517" y="16677"/>
                      <a:pt x="288" y="15869"/>
                    </a:cubicBezTo>
                    <a:cubicBezTo>
                      <a:pt x="535" y="15761"/>
                      <a:pt x="393" y="15518"/>
                      <a:pt x="372" y="15321"/>
                    </a:cubicBezTo>
                    <a:cubicBezTo>
                      <a:pt x="313" y="14759"/>
                      <a:pt x="465" y="14207"/>
                      <a:pt x="469" y="13649"/>
                    </a:cubicBezTo>
                    <a:cubicBezTo>
                      <a:pt x="469" y="12889"/>
                      <a:pt x="465" y="12125"/>
                      <a:pt x="465" y="11362"/>
                    </a:cubicBezTo>
                    <a:cubicBezTo>
                      <a:pt x="465" y="10301"/>
                      <a:pt x="462" y="9239"/>
                      <a:pt x="469" y="8178"/>
                    </a:cubicBezTo>
                    <a:cubicBezTo>
                      <a:pt x="476" y="7258"/>
                      <a:pt x="486" y="6342"/>
                      <a:pt x="503" y="5422"/>
                    </a:cubicBezTo>
                    <a:cubicBezTo>
                      <a:pt x="521" y="4347"/>
                      <a:pt x="577" y="3268"/>
                      <a:pt x="562" y="2189"/>
                    </a:cubicBezTo>
                    <a:cubicBezTo>
                      <a:pt x="556" y="1638"/>
                      <a:pt x="444" y="1082"/>
                      <a:pt x="358" y="530"/>
                    </a:cubicBezTo>
                    <a:cubicBezTo>
                      <a:pt x="330" y="343"/>
                      <a:pt x="243" y="167"/>
                      <a:pt x="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38"/>
              <p:cNvSpPr/>
              <p:nvPr/>
            </p:nvSpPr>
            <p:spPr>
              <a:xfrm rot="-8147646">
                <a:off x="1764105" y="2474169"/>
                <a:ext cx="110026" cy="1627796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4165" extrusionOk="0">
                    <a:moveTo>
                      <a:pt x="1103" y="1"/>
                    </a:moveTo>
                    <a:cubicBezTo>
                      <a:pt x="1083" y="70"/>
                      <a:pt x="1048" y="140"/>
                      <a:pt x="1045" y="209"/>
                    </a:cubicBezTo>
                    <a:cubicBezTo>
                      <a:pt x="962" y="1496"/>
                      <a:pt x="879" y="2780"/>
                      <a:pt x="805" y="4064"/>
                    </a:cubicBezTo>
                    <a:cubicBezTo>
                      <a:pt x="764" y="4792"/>
                      <a:pt x="722" y="5521"/>
                      <a:pt x="722" y="6250"/>
                    </a:cubicBezTo>
                    <a:cubicBezTo>
                      <a:pt x="725" y="6974"/>
                      <a:pt x="802" y="7703"/>
                      <a:pt x="812" y="8428"/>
                    </a:cubicBezTo>
                    <a:cubicBezTo>
                      <a:pt x="823" y="9191"/>
                      <a:pt x="833" y="9962"/>
                      <a:pt x="767" y="10718"/>
                    </a:cubicBezTo>
                    <a:cubicBezTo>
                      <a:pt x="635" y="12141"/>
                      <a:pt x="486" y="13556"/>
                      <a:pt x="504" y="14988"/>
                    </a:cubicBezTo>
                    <a:cubicBezTo>
                      <a:pt x="514" y="15683"/>
                      <a:pt x="386" y="16376"/>
                      <a:pt x="320" y="17070"/>
                    </a:cubicBezTo>
                    <a:cubicBezTo>
                      <a:pt x="306" y="17199"/>
                      <a:pt x="302" y="17327"/>
                      <a:pt x="296" y="17459"/>
                    </a:cubicBezTo>
                    <a:cubicBezTo>
                      <a:pt x="237" y="18295"/>
                      <a:pt x="167" y="19131"/>
                      <a:pt x="129" y="19971"/>
                    </a:cubicBezTo>
                    <a:cubicBezTo>
                      <a:pt x="73" y="21133"/>
                      <a:pt x="32" y="22299"/>
                      <a:pt x="4" y="23465"/>
                    </a:cubicBezTo>
                    <a:cubicBezTo>
                      <a:pt x="0" y="23697"/>
                      <a:pt x="91" y="23933"/>
                      <a:pt x="139" y="24165"/>
                    </a:cubicBezTo>
                    <a:cubicBezTo>
                      <a:pt x="167" y="24162"/>
                      <a:pt x="195" y="24162"/>
                      <a:pt x="222" y="24158"/>
                    </a:cubicBezTo>
                    <a:cubicBezTo>
                      <a:pt x="247" y="24117"/>
                      <a:pt x="288" y="24075"/>
                      <a:pt x="296" y="24033"/>
                    </a:cubicBezTo>
                    <a:cubicBezTo>
                      <a:pt x="386" y="23416"/>
                      <a:pt x="504" y="22799"/>
                      <a:pt x="546" y="22181"/>
                    </a:cubicBezTo>
                    <a:cubicBezTo>
                      <a:pt x="580" y="21622"/>
                      <a:pt x="528" y="21057"/>
                      <a:pt x="525" y="20495"/>
                    </a:cubicBezTo>
                    <a:cubicBezTo>
                      <a:pt x="525" y="20203"/>
                      <a:pt x="517" y="19901"/>
                      <a:pt x="576" y="19617"/>
                    </a:cubicBezTo>
                    <a:cubicBezTo>
                      <a:pt x="677" y="19138"/>
                      <a:pt x="719" y="18663"/>
                      <a:pt x="705" y="18170"/>
                    </a:cubicBezTo>
                    <a:cubicBezTo>
                      <a:pt x="691" y="17619"/>
                      <a:pt x="733" y="17060"/>
                      <a:pt x="820" y="16515"/>
                    </a:cubicBezTo>
                    <a:cubicBezTo>
                      <a:pt x="944" y="15745"/>
                      <a:pt x="927" y="14978"/>
                      <a:pt x="924" y="14205"/>
                    </a:cubicBezTo>
                    <a:cubicBezTo>
                      <a:pt x="916" y="13278"/>
                      <a:pt x="861" y="12349"/>
                      <a:pt x="1052" y="11419"/>
                    </a:cubicBezTo>
                    <a:cubicBezTo>
                      <a:pt x="1177" y="10822"/>
                      <a:pt x="1111" y="10187"/>
                      <a:pt x="1180" y="9573"/>
                    </a:cubicBezTo>
                    <a:cubicBezTo>
                      <a:pt x="1322" y="8300"/>
                      <a:pt x="903" y="7061"/>
                      <a:pt x="1014" y="5784"/>
                    </a:cubicBezTo>
                    <a:cubicBezTo>
                      <a:pt x="1142" y="4324"/>
                      <a:pt x="1187" y="2852"/>
                      <a:pt x="1246" y="1389"/>
                    </a:cubicBezTo>
                    <a:cubicBezTo>
                      <a:pt x="1263" y="927"/>
                      <a:pt x="1215" y="466"/>
                      <a:pt x="1194" y="5"/>
                    </a:cubicBezTo>
                    <a:cubicBezTo>
                      <a:pt x="1166" y="5"/>
                      <a:pt x="1135" y="1"/>
                      <a:pt x="1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38"/>
              <p:cNvSpPr/>
              <p:nvPr/>
            </p:nvSpPr>
            <p:spPr>
              <a:xfrm rot="-8147646">
                <a:off x="1891784" y="2677085"/>
                <a:ext cx="79172" cy="150540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22348" extrusionOk="0">
                    <a:moveTo>
                      <a:pt x="785" y="1"/>
                    </a:moveTo>
                    <a:cubicBezTo>
                      <a:pt x="771" y="56"/>
                      <a:pt x="743" y="112"/>
                      <a:pt x="743" y="167"/>
                    </a:cubicBezTo>
                    <a:cubicBezTo>
                      <a:pt x="764" y="844"/>
                      <a:pt x="812" y="1517"/>
                      <a:pt x="812" y="2190"/>
                    </a:cubicBezTo>
                    <a:cubicBezTo>
                      <a:pt x="812" y="2797"/>
                      <a:pt x="764" y="3404"/>
                      <a:pt x="732" y="4011"/>
                    </a:cubicBezTo>
                    <a:cubicBezTo>
                      <a:pt x="719" y="4324"/>
                      <a:pt x="666" y="4633"/>
                      <a:pt x="684" y="4938"/>
                    </a:cubicBezTo>
                    <a:cubicBezTo>
                      <a:pt x="729" y="5787"/>
                      <a:pt x="615" y="6617"/>
                      <a:pt x="490" y="7453"/>
                    </a:cubicBezTo>
                    <a:cubicBezTo>
                      <a:pt x="392" y="8098"/>
                      <a:pt x="424" y="8772"/>
                      <a:pt x="452" y="9430"/>
                    </a:cubicBezTo>
                    <a:cubicBezTo>
                      <a:pt x="487" y="10211"/>
                      <a:pt x="601" y="10988"/>
                      <a:pt x="628" y="11769"/>
                    </a:cubicBezTo>
                    <a:cubicBezTo>
                      <a:pt x="649" y="12328"/>
                      <a:pt x="597" y="12886"/>
                      <a:pt x="556" y="13441"/>
                    </a:cubicBezTo>
                    <a:cubicBezTo>
                      <a:pt x="469" y="14687"/>
                      <a:pt x="372" y="15929"/>
                      <a:pt x="271" y="17171"/>
                    </a:cubicBezTo>
                    <a:cubicBezTo>
                      <a:pt x="233" y="17622"/>
                      <a:pt x="216" y="18066"/>
                      <a:pt x="223" y="18520"/>
                    </a:cubicBezTo>
                    <a:cubicBezTo>
                      <a:pt x="237" y="19246"/>
                      <a:pt x="112" y="19968"/>
                      <a:pt x="59" y="20692"/>
                    </a:cubicBezTo>
                    <a:cubicBezTo>
                      <a:pt x="18" y="21244"/>
                      <a:pt x="0" y="21799"/>
                      <a:pt x="11" y="22347"/>
                    </a:cubicBezTo>
                    <a:cubicBezTo>
                      <a:pt x="226" y="21449"/>
                      <a:pt x="455" y="20557"/>
                      <a:pt x="646" y="19655"/>
                    </a:cubicBezTo>
                    <a:cubicBezTo>
                      <a:pt x="711" y="19343"/>
                      <a:pt x="695" y="19013"/>
                      <a:pt x="698" y="18690"/>
                    </a:cubicBezTo>
                    <a:cubicBezTo>
                      <a:pt x="701" y="18240"/>
                      <a:pt x="687" y="17785"/>
                      <a:pt x="677" y="17334"/>
                    </a:cubicBezTo>
                    <a:cubicBezTo>
                      <a:pt x="670" y="17049"/>
                      <a:pt x="646" y="16762"/>
                      <a:pt x="656" y="16480"/>
                    </a:cubicBezTo>
                    <a:cubicBezTo>
                      <a:pt x="677" y="15936"/>
                      <a:pt x="722" y="15395"/>
                      <a:pt x="746" y="14850"/>
                    </a:cubicBezTo>
                    <a:cubicBezTo>
                      <a:pt x="799" y="13840"/>
                      <a:pt x="875" y="12831"/>
                      <a:pt x="878" y="11818"/>
                    </a:cubicBezTo>
                    <a:cubicBezTo>
                      <a:pt x="878" y="11096"/>
                      <a:pt x="774" y="10371"/>
                      <a:pt x="726" y="9646"/>
                    </a:cubicBezTo>
                    <a:cubicBezTo>
                      <a:pt x="691" y="9087"/>
                      <a:pt x="660" y="8525"/>
                      <a:pt x="642" y="7963"/>
                    </a:cubicBezTo>
                    <a:cubicBezTo>
                      <a:pt x="636" y="7731"/>
                      <a:pt x="642" y="7494"/>
                      <a:pt x="684" y="7265"/>
                    </a:cubicBezTo>
                    <a:cubicBezTo>
                      <a:pt x="847" y="6447"/>
                      <a:pt x="924" y="5621"/>
                      <a:pt x="895" y="4785"/>
                    </a:cubicBezTo>
                    <a:cubicBezTo>
                      <a:pt x="878" y="4255"/>
                      <a:pt x="951" y="3720"/>
                      <a:pt x="948" y="3190"/>
                    </a:cubicBezTo>
                    <a:cubicBezTo>
                      <a:pt x="945" y="2724"/>
                      <a:pt x="889" y="2260"/>
                      <a:pt x="865" y="1795"/>
                    </a:cubicBezTo>
                    <a:cubicBezTo>
                      <a:pt x="847" y="1475"/>
                      <a:pt x="844" y="1153"/>
                      <a:pt x="840" y="830"/>
                    </a:cubicBezTo>
                    <a:cubicBezTo>
                      <a:pt x="836" y="556"/>
                      <a:pt x="840" y="282"/>
                      <a:pt x="840" y="8"/>
                    </a:cubicBezTo>
                    <a:cubicBezTo>
                      <a:pt x="823" y="5"/>
                      <a:pt x="802" y="1"/>
                      <a:pt x="7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2" name="Google Shape;9922;p38"/>
            <p:cNvGrpSpPr/>
            <p:nvPr/>
          </p:nvGrpSpPr>
          <p:grpSpPr>
            <a:xfrm rot="-680349">
              <a:off x="934864" y="3256655"/>
              <a:ext cx="1256292" cy="1149179"/>
              <a:chOff x="2354950" y="2087600"/>
              <a:chExt cx="805175" cy="736525"/>
            </a:xfrm>
          </p:grpSpPr>
          <p:sp>
            <p:nvSpPr>
              <p:cNvPr id="9923" name="Google Shape;9923;p38"/>
              <p:cNvSpPr/>
              <p:nvPr/>
            </p:nvSpPr>
            <p:spPr>
              <a:xfrm>
                <a:off x="2354950" y="2087600"/>
                <a:ext cx="805175" cy="736525"/>
              </a:xfrm>
              <a:custGeom>
                <a:avLst/>
                <a:gdLst/>
                <a:ahLst/>
                <a:cxnLst/>
                <a:rect l="l" t="t" r="r" b="b"/>
                <a:pathLst>
                  <a:path w="32207" h="29461" extrusionOk="0">
                    <a:moveTo>
                      <a:pt x="16105" y="0"/>
                    </a:moveTo>
                    <a:cubicBezTo>
                      <a:pt x="15663" y="0"/>
                      <a:pt x="15225" y="139"/>
                      <a:pt x="14875" y="397"/>
                    </a:cubicBezTo>
                    <a:lnTo>
                      <a:pt x="850" y="10725"/>
                    </a:lnTo>
                    <a:cubicBezTo>
                      <a:pt x="382" y="11068"/>
                      <a:pt x="89" y="11598"/>
                      <a:pt x="43" y="12175"/>
                    </a:cubicBezTo>
                    <a:cubicBezTo>
                      <a:pt x="0" y="12752"/>
                      <a:pt x="212" y="13322"/>
                      <a:pt x="623" y="13733"/>
                    </a:cubicBezTo>
                    <a:lnTo>
                      <a:pt x="1758" y="14867"/>
                    </a:lnTo>
                    <a:cubicBezTo>
                      <a:pt x="1958" y="15067"/>
                      <a:pt x="2196" y="15221"/>
                      <a:pt x="2466" y="15325"/>
                    </a:cubicBezTo>
                    <a:cubicBezTo>
                      <a:pt x="2700" y="15417"/>
                      <a:pt x="2950" y="15464"/>
                      <a:pt x="3204" y="15464"/>
                    </a:cubicBezTo>
                    <a:cubicBezTo>
                      <a:pt x="3531" y="15464"/>
                      <a:pt x="3850" y="15386"/>
                      <a:pt x="4134" y="15240"/>
                    </a:cubicBezTo>
                    <a:lnTo>
                      <a:pt x="4134" y="27615"/>
                    </a:lnTo>
                    <a:cubicBezTo>
                      <a:pt x="4134" y="28103"/>
                      <a:pt x="4331" y="28573"/>
                      <a:pt x="4677" y="28919"/>
                    </a:cubicBezTo>
                    <a:cubicBezTo>
                      <a:pt x="5023" y="29265"/>
                      <a:pt x="5492" y="29461"/>
                      <a:pt x="5980" y="29461"/>
                    </a:cubicBezTo>
                    <a:lnTo>
                      <a:pt x="26261" y="29461"/>
                    </a:lnTo>
                    <a:cubicBezTo>
                      <a:pt x="26754" y="29461"/>
                      <a:pt x="27223" y="29265"/>
                      <a:pt x="27569" y="28919"/>
                    </a:cubicBezTo>
                    <a:cubicBezTo>
                      <a:pt x="27915" y="28573"/>
                      <a:pt x="28107" y="28103"/>
                      <a:pt x="28107" y="27615"/>
                    </a:cubicBezTo>
                    <a:lnTo>
                      <a:pt x="28107" y="15256"/>
                    </a:lnTo>
                    <a:cubicBezTo>
                      <a:pt x="28384" y="15390"/>
                      <a:pt x="28688" y="15464"/>
                      <a:pt x="29003" y="15464"/>
                    </a:cubicBezTo>
                    <a:cubicBezTo>
                      <a:pt x="29257" y="15464"/>
                      <a:pt x="29507" y="15417"/>
                      <a:pt x="29741" y="15325"/>
                    </a:cubicBezTo>
                    <a:cubicBezTo>
                      <a:pt x="30011" y="15221"/>
                      <a:pt x="30249" y="15067"/>
                      <a:pt x="30449" y="14867"/>
                    </a:cubicBezTo>
                    <a:lnTo>
                      <a:pt x="31583" y="13733"/>
                    </a:lnTo>
                    <a:cubicBezTo>
                      <a:pt x="31995" y="13322"/>
                      <a:pt x="32206" y="12752"/>
                      <a:pt x="32164" y="12175"/>
                    </a:cubicBezTo>
                    <a:cubicBezTo>
                      <a:pt x="32118" y="11598"/>
                      <a:pt x="31826" y="11068"/>
                      <a:pt x="31356" y="10725"/>
                    </a:cubicBezTo>
                    <a:lnTo>
                      <a:pt x="17332" y="397"/>
                    </a:lnTo>
                    <a:cubicBezTo>
                      <a:pt x="16982" y="139"/>
                      <a:pt x="16544" y="0"/>
                      <a:pt x="161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38"/>
              <p:cNvSpPr/>
              <p:nvPr/>
            </p:nvSpPr>
            <p:spPr>
              <a:xfrm>
                <a:off x="2504450" y="2171150"/>
                <a:ext cx="507025" cy="606825"/>
              </a:xfrm>
              <a:custGeom>
                <a:avLst/>
                <a:gdLst/>
                <a:ahLst/>
                <a:cxnLst/>
                <a:rect l="l" t="t" r="r" b="b"/>
                <a:pathLst>
                  <a:path w="20281" h="24273" extrusionOk="0">
                    <a:moveTo>
                      <a:pt x="10141" y="0"/>
                    </a:moveTo>
                    <a:lnTo>
                      <a:pt x="0" y="7541"/>
                    </a:lnTo>
                    <a:lnTo>
                      <a:pt x="0" y="24273"/>
                    </a:lnTo>
                    <a:lnTo>
                      <a:pt x="20281" y="24273"/>
                    </a:lnTo>
                    <a:lnTo>
                      <a:pt x="20281" y="7541"/>
                    </a:lnTo>
                    <a:lnTo>
                      <a:pt x="101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38"/>
              <p:cNvSpPr/>
              <p:nvPr/>
            </p:nvSpPr>
            <p:spPr>
              <a:xfrm>
                <a:off x="2653375" y="2456875"/>
                <a:ext cx="208350" cy="321100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12844" extrusionOk="0">
                    <a:moveTo>
                      <a:pt x="4168" y="0"/>
                    </a:moveTo>
                    <a:cubicBezTo>
                      <a:pt x="1865" y="0"/>
                      <a:pt x="0" y="1865"/>
                      <a:pt x="0" y="4168"/>
                    </a:cubicBezTo>
                    <a:lnTo>
                      <a:pt x="0" y="4310"/>
                    </a:lnTo>
                    <a:lnTo>
                      <a:pt x="0" y="12844"/>
                    </a:lnTo>
                    <a:lnTo>
                      <a:pt x="8333" y="12844"/>
                    </a:lnTo>
                    <a:lnTo>
                      <a:pt x="8333" y="4310"/>
                    </a:lnTo>
                    <a:lnTo>
                      <a:pt x="8333" y="4168"/>
                    </a:lnTo>
                    <a:cubicBezTo>
                      <a:pt x="8333" y="1865"/>
                      <a:pt x="6468" y="0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38"/>
              <p:cNvSpPr/>
              <p:nvPr/>
            </p:nvSpPr>
            <p:spPr>
              <a:xfrm>
                <a:off x="2665375" y="2346125"/>
                <a:ext cx="17740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7096" h="2500" extrusionOk="0">
                    <a:moveTo>
                      <a:pt x="685" y="0"/>
                    </a:moveTo>
                    <a:cubicBezTo>
                      <a:pt x="309" y="0"/>
                      <a:pt x="0" y="308"/>
                      <a:pt x="0" y="684"/>
                    </a:cubicBezTo>
                    <a:cubicBezTo>
                      <a:pt x="0" y="919"/>
                      <a:pt x="120" y="1126"/>
                      <a:pt x="300" y="1250"/>
                    </a:cubicBezTo>
                    <a:cubicBezTo>
                      <a:pt x="120" y="1373"/>
                      <a:pt x="0" y="1580"/>
                      <a:pt x="0" y="1815"/>
                    </a:cubicBezTo>
                    <a:cubicBezTo>
                      <a:pt x="0" y="2196"/>
                      <a:pt x="309" y="2500"/>
                      <a:pt x="685" y="2500"/>
                    </a:cubicBezTo>
                    <a:cubicBezTo>
                      <a:pt x="1035" y="2500"/>
                      <a:pt x="1327" y="2234"/>
                      <a:pt x="1362" y="1892"/>
                    </a:cubicBezTo>
                    <a:cubicBezTo>
                      <a:pt x="1750" y="1852"/>
                      <a:pt x="2650" y="1831"/>
                      <a:pt x="3549" y="1831"/>
                    </a:cubicBezTo>
                    <a:cubicBezTo>
                      <a:pt x="4448" y="1831"/>
                      <a:pt x="5346" y="1852"/>
                      <a:pt x="5731" y="1892"/>
                    </a:cubicBezTo>
                    <a:cubicBezTo>
                      <a:pt x="5769" y="2234"/>
                      <a:pt x="6061" y="2500"/>
                      <a:pt x="6411" y="2500"/>
                    </a:cubicBezTo>
                    <a:cubicBezTo>
                      <a:pt x="6788" y="2500"/>
                      <a:pt x="7096" y="2196"/>
                      <a:pt x="7096" y="1815"/>
                    </a:cubicBezTo>
                    <a:cubicBezTo>
                      <a:pt x="7096" y="1580"/>
                      <a:pt x="6977" y="1373"/>
                      <a:pt x="6796" y="1250"/>
                    </a:cubicBezTo>
                    <a:cubicBezTo>
                      <a:pt x="6977" y="1126"/>
                      <a:pt x="7096" y="919"/>
                      <a:pt x="7096" y="684"/>
                    </a:cubicBezTo>
                    <a:cubicBezTo>
                      <a:pt x="7096" y="308"/>
                      <a:pt x="6788" y="0"/>
                      <a:pt x="6411" y="0"/>
                    </a:cubicBezTo>
                    <a:cubicBezTo>
                      <a:pt x="6061" y="0"/>
                      <a:pt x="5769" y="265"/>
                      <a:pt x="5731" y="608"/>
                    </a:cubicBezTo>
                    <a:cubicBezTo>
                      <a:pt x="5346" y="648"/>
                      <a:pt x="4448" y="668"/>
                      <a:pt x="3549" y="668"/>
                    </a:cubicBezTo>
                    <a:cubicBezTo>
                      <a:pt x="2650" y="668"/>
                      <a:pt x="1750" y="648"/>
                      <a:pt x="1362" y="608"/>
                    </a:cubicBezTo>
                    <a:cubicBezTo>
                      <a:pt x="1327" y="265"/>
                      <a:pt x="1035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38"/>
              <p:cNvSpPr/>
              <p:nvPr/>
            </p:nvSpPr>
            <p:spPr>
              <a:xfrm>
                <a:off x="2401575" y="2133700"/>
                <a:ext cx="711925" cy="294300"/>
              </a:xfrm>
              <a:custGeom>
                <a:avLst/>
                <a:gdLst/>
                <a:ahLst/>
                <a:cxnLst/>
                <a:rect l="l" t="t" r="r" b="b"/>
                <a:pathLst>
                  <a:path w="28477" h="11772" extrusionOk="0">
                    <a:moveTo>
                      <a:pt x="14239" y="1"/>
                    </a:moveTo>
                    <a:cubicBezTo>
                      <a:pt x="14191" y="1"/>
                      <a:pt x="14142" y="14"/>
                      <a:pt x="14106" y="41"/>
                    </a:cubicBezTo>
                    <a:lnTo>
                      <a:pt x="82" y="10366"/>
                    </a:lnTo>
                    <a:cubicBezTo>
                      <a:pt x="8" y="10420"/>
                      <a:pt x="1" y="10516"/>
                      <a:pt x="62" y="10581"/>
                    </a:cubicBezTo>
                    <a:lnTo>
                      <a:pt x="1197" y="11716"/>
                    </a:lnTo>
                    <a:cubicBezTo>
                      <a:pt x="1234" y="11753"/>
                      <a:pt x="1287" y="11771"/>
                      <a:pt x="1339" y="11771"/>
                    </a:cubicBezTo>
                    <a:cubicBezTo>
                      <a:pt x="1379" y="11771"/>
                      <a:pt x="1419" y="11760"/>
                      <a:pt x="1451" y="11739"/>
                    </a:cubicBezTo>
                    <a:lnTo>
                      <a:pt x="14102" y="2775"/>
                    </a:lnTo>
                    <a:cubicBezTo>
                      <a:pt x="14141" y="2748"/>
                      <a:pt x="14190" y="2734"/>
                      <a:pt x="14239" y="2734"/>
                    </a:cubicBezTo>
                    <a:cubicBezTo>
                      <a:pt x="14288" y="2734"/>
                      <a:pt x="14337" y="2748"/>
                      <a:pt x="14375" y="2775"/>
                    </a:cubicBezTo>
                    <a:lnTo>
                      <a:pt x="27026" y="11739"/>
                    </a:lnTo>
                    <a:cubicBezTo>
                      <a:pt x="27058" y="11760"/>
                      <a:pt x="27098" y="11771"/>
                      <a:pt x="27138" y="11771"/>
                    </a:cubicBezTo>
                    <a:cubicBezTo>
                      <a:pt x="27191" y="11771"/>
                      <a:pt x="27244" y="11753"/>
                      <a:pt x="27280" y="11716"/>
                    </a:cubicBezTo>
                    <a:lnTo>
                      <a:pt x="28415" y="10581"/>
                    </a:lnTo>
                    <a:cubicBezTo>
                      <a:pt x="28476" y="10516"/>
                      <a:pt x="28469" y="10420"/>
                      <a:pt x="28396" y="10366"/>
                    </a:cubicBezTo>
                    <a:lnTo>
                      <a:pt x="14371" y="41"/>
                    </a:lnTo>
                    <a:cubicBezTo>
                      <a:pt x="14335" y="14"/>
                      <a:pt x="14287" y="1"/>
                      <a:pt x="14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38"/>
              <p:cNvSpPr/>
              <p:nvPr/>
            </p:nvSpPr>
            <p:spPr>
              <a:xfrm>
                <a:off x="2576075" y="2207775"/>
                <a:ext cx="398400" cy="153450"/>
              </a:xfrm>
              <a:custGeom>
                <a:avLst/>
                <a:gdLst/>
                <a:ahLst/>
                <a:cxnLst/>
                <a:rect l="l" t="t" r="r" b="b"/>
                <a:pathLst>
                  <a:path w="15936" h="6138" fill="none" extrusionOk="0">
                    <a:moveTo>
                      <a:pt x="1" y="4938"/>
                    </a:moveTo>
                    <a:cubicBezTo>
                      <a:pt x="2196" y="3412"/>
                      <a:pt x="4388" y="1881"/>
                      <a:pt x="6580" y="354"/>
                    </a:cubicBezTo>
                    <a:cubicBezTo>
                      <a:pt x="6830" y="181"/>
                      <a:pt x="7099" y="1"/>
                      <a:pt x="7402" y="4"/>
                    </a:cubicBezTo>
                    <a:cubicBezTo>
                      <a:pt x="7714" y="4"/>
                      <a:pt x="7988" y="200"/>
                      <a:pt x="8238" y="389"/>
                    </a:cubicBezTo>
                    <a:cubicBezTo>
                      <a:pt x="10802" y="2304"/>
                      <a:pt x="13367" y="4219"/>
                      <a:pt x="15936" y="6138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38"/>
              <p:cNvSpPr/>
              <p:nvPr/>
            </p:nvSpPr>
            <p:spPr>
              <a:xfrm>
                <a:off x="2765150" y="2345425"/>
                <a:ext cx="80600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2562" fill="none" extrusionOk="0">
                    <a:moveTo>
                      <a:pt x="1" y="578"/>
                    </a:moveTo>
                    <a:cubicBezTo>
                      <a:pt x="586" y="651"/>
                      <a:pt x="1216" y="712"/>
                      <a:pt x="1731" y="424"/>
                    </a:cubicBezTo>
                    <a:cubicBezTo>
                      <a:pt x="1978" y="290"/>
                      <a:pt x="2193" y="75"/>
                      <a:pt x="2474" y="39"/>
                    </a:cubicBezTo>
                    <a:cubicBezTo>
                      <a:pt x="2778" y="1"/>
                      <a:pt x="3089" y="220"/>
                      <a:pt x="3154" y="517"/>
                    </a:cubicBezTo>
                    <a:cubicBezTo>
                      <a:pt x="3224" y="813"/>
                      <a:pt x="3035" y="1147"/>
                      <a:pt x="2747" y="1243"/>
                    </a:cubicBezTo>
                    <a:cubicBezTo>
                      <a:pt x="3023" y="1404"/>
                      <a:pt x="3154" y="1782"/>
                      <a:pt x="3035" y="2077"/>
                    </a:cubicBezTo>
                    <a:cubicBezTo>
                      <a:pt x="2916" y="2377"/>
                      <a:pt x="2567" y="2562"/>
                      <a:pt x="2255" y="2489"/>
                    </a:cubicBezTo>
                    <a:cubicBezTo>
                      <a:pt x="1939" y="2420"/>
                      <a:pt x="1705" y="2100"/>
                      <a:pt x="1728" y="1782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38"/>
              <p:cNvSpPr/>
              <p:nvPr/>
            </p:nvSpPr>
            <p:spPr>
              <a:xfrm>
                <a:off x="2694800" y="2452625"/>
                <a:ext cx="171050" cy="214225"/>
              </a:xfrm>
              <a:custGeom>
                <a:avLst/>
                <a:gdLst/>
                <a:ahLst/>
                <a:cxnLst/>
                <a:rect l="l" t="t" r="r" b="b"/>
                <a:pathLst>
                  <a:path w="6842" h="8569" fill="none" extrusionOk="0">
                    <a:moveTo>
                      <a:pt x="0" y="1166"/>
                    </a:moveTo>
                    <a:cubicBezTo>
                      <a:pt x="770" y="362"/>
                      <a:pt x="1954" y="1"/>
                      <a:pt x="3054" y="170"/>
                    </a:cubicBezTo>
                    <a:cubicBezTo>
                      <a:pt x="4153" y="339"/>
                      <a:pt x="5154" y="1012"/>
                      <a:pt x="5784" y="1928"/>
                    </a:cubicBezTo>
                    <a:cubicBezTo>
                      <a:pt x="6434" y="2865"/>
                      <a:pt x="6707" y="4024"/>
                      <a:pt x="6753" y="5162"/>
                    </a:cubicBezTo>
                    <a:cubicBezTo>
                      <a:pt x="6795" y="6303"/>
                      <a:pt x="6842" y="7442"/>
                      <a:pt x="6668" y="8569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1" name="Google Shape;9931;p38"/>
            <p:cNvGrpSpPr/>
            <p:nvPr/>
          </p:nvGrpSpPr>
          <p:grpSpPr>
            <a:xfrm rot="-680349">
              <a:off x="528560" y="3350190"/>
              <a:ext cx="649766" cy="649490"/>
              <a:chOff x="1947950" y="732088"/>
              <a:chExt cx="498175" cy="497925"/>
            </a:xfrm>
          </p:grpSpPr>
          <p:sp>
            <p:nvSpPr>
              <p:cNvPr id="9932" name="Google Shape;9932;p38"/>
              <p:cNvSpPr/>
              <p:nvPr/>
            </p:nvSpPr>
            <p:spPr>
              <a:xfrm>
                <a:off x="1947950" y="732088"/>
                <a:ext cx="498175" cy="497925"/>
              </a:xfrm>
              <a:custGeom>
                <a:avLst/>
                <a:gdLst/>
                <a:ahLst/>
                <a:cxnLst/>
                <a:rect l="l" t="t" r="r" b="b"/>
                <a:pathLst>
                  <a:path w="19927" h="19917" extrusionOk="0">
                    <a:moveTo>
                      <a:pt x="9964" y="0"/>
                    </a:moveTo>
                    <a:cubicBezTo>
                      <a:pt x="8852" y="0"/>
                      <a:pt x="7756" y="185"/>
                      <a:pt x="6714" y="543"/>
                    </a:cubicBezTo>
                    <a:cubicBezTo>
                      <a:pt x="6484" y="623"/>
                      <a:pt x="6280" y="742"/>
                      <a:pt x="6103" y="900"/>
                    </a:cubicBezTo>
                    <a:cubicBezTo>
                      <a:pt x="5972" y="946"/>
                      <a:pt x="5845" y="1005"/>
                      <a:pt x="5726" y="1077"/>
                    </a:cubicBezTo>
                    <a:cubicBezTo>
                      <a:pt x="5495" y="1108"/>
                      <a:pt x="5272" y="1177"/>
                      <a:pt x="5061" y="1289"/>
                    </a:cubicBezTo>
                    <a:lnTo>
                      <a:pt x="5061" y="1293"/>
                    </a:lnTo>
                    <a:cubicBezTo>
                      <a:pt x="5045" y="1296"/>
                      <a:pt x="5034" y="1305"/>
                      <a:pt x="5022" y="1312"/>
                    </a:cubicBezTo>
                    <a:cubicBezTo>
                      <a:pt x="4361" y="1693"/>
                      <a:pt x="3738" y="2150"/>
                      <a:pt x="3176" y="2670"/>
                    </a:cubicBezTo>
                    <a:cubicBezTo>
                      <a:pt x="2619" y="3193"/>
                      <a:pt x="2119" y="3777"/>
                      <a:pt x="1692" y="4416"/>
                    </a:cubicBezTo>
                    <a:cubicBezTo>
                      <a:pt x="1257" y="5057"/>
                      <a:pt x="904" y="5749"/>
                      <a:pt x="631" y="6473"/>
                    </a:cubicBezTo>
                    <a:cubicBezTo>
                      <a:pt x="354" y="7215"/>
                      <a:pt x="165" y="7987"/>
                      <a:pt x="73" y="8776"/>
                    </a:cubicBezTo>
                    <a:cubicBezTo>
                      <a:pt x="38" y="9061"/>
                      <a:pt x="73" y="9345"/>
                      <a:pt x="162" y="9602"/>
                    </a:cubicBezTo>
                    <a:cubicBezTo>
                      <a:pt x="54" y="9856"/>
                      <a:pt x="0" y="10138"/>
                      <a:pt x="11" y="10422"/>
                    </a:cubicBezTo>
                    <a:cubicBezTo>
                      <a:pt x="123" y="12902"/>
                      <a:pt x="1154" y="15237"/>
                      <a:pt x="2911" y="16998"/>
                    </a:cubicBezTo>
                    <a:cubicBezTo>
                      <a:pt x="4665" y="18759"/>
                      <a:pt x="6999" y="19797"/>
                      <a:pt x="9475" y="19916"/>
                    </a:cubicBezTo>
                    <a:lnTo>
                      <a:pt x="9563" y="19916"/>
                    </a:lnTo>
                    <a:cubicBezTo>
                      <a:pt x="9803" y="19916"/>
                      <a:pt x="10029" y="19875"/>
                      <a:pt x="10245" y="19790"/>
                    </a:cubicBezTo>
                    <a:cubicBezTo>
                      <a:pt x="10429" y="19851"/>
                      <a:pt x="10625" y="19882"/>
                      <a:pt x="10825" y="19882"/>
                    </a:cubicBezTo>
                    <a:cubicBezTo>
                      <a:pt x="10891" y="19882"/>
                      <a:pt x="10956" y="19878"/>
                      <a:pt x="11017" y="19875"/>
                    </a:cubicBezTo>
                    <a:cubicBezTo>
                      <a:pt x="13452" y="19616"/>
                      <a:pt x="15701" y="18471"/>
                      <a:pt x="17351" y="16652"/>
                    </a:cubicBezTo>
                    <a:cubicBezTo>
                      <a:pt x="19012" y="14817"/>
                      <a:pt x="19927" y="12440"/>
                      <a:pt x="19927" y="9964"/>
                    </a:cubicBezTo>
                    <a:cubicBezTo>
                      <a:pt x="19927" y="9403"/>
                      <a:pt x="19881" y="8834"/>
                      <a:pt x="19788" y="8284"/>
                    </a:cubicBezTo>
                    <a:cubicBezTo>
                      <a:pt x="19742" y="8022"/>
                      <a:pt x="19646" y="7784"/>
                      <a:pt x="19504" y="7572"/>
                    </a:cubicBezTo>
                    <a:cubicBezTo>
                      <a:pt x="19531" y="7318"/>
                      <a:pt x="19500" y="7061"/>
                      <a:pt x="19419" y="6811"/>
                    </a:cubicBezTo>
                    <a:cubicBezTo>
                      <a:pt x="19119" y="5919"/>
                      <a:pt x="18697" y="5069"/>
                      <a:pt x="18159" y="4292"/>
                    </a:cubicBezTo>
                    <a:cubicBezTo>
                      <a:pt x="17624" y="3527"/>
                      <a:pt x="16989" y="2838"/>
                      <a:pt x="16267" y="2247"/>
                    </a:cubicBezTo>
                    <a:cubicBezTo>
                      <a:pt x="15397" y="1535"/>
                      <a:pt x="14421" y="982"/>
                      <a:pt x="13367" y="597"/>
                    </a:cubicBezTo>
                    <a:cubicBezTo>
                      <a:pt x="12279" y="201"/>
                      <a:pt x="11132" y="0"/>
                      <a:pt x="9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38"/>
              <p:cNvSpPr/>
              <p:nvPr/>
            </p:nvSpPr>
            <p:spPr>
              <a:xfrm>
                <a:off x="1995525" y="804863"/>
                <a:ext cx="100975" cy="152125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6085" extrusionOk="0">
                    <a:moveTo>
                      <a:pt x="4038" y="0"/>
                    </a:moveTo>
                    <a:lnTo>
                      <a:pt x="4038" y="0"/>
                    </a:lnTo>
                    <a:cubicBezTo>
                      <a:pt x="1858" y="1246"/>
                      <a:pt x="312" y="3477"/>
                      <a:pt x="0" y="6084"/>
                    </a:cubicBezTo>
                    <a:lnTo>
                      <a:pt x="0" y="6084"/>
                    </a:lnTo>
                    <a:cubicBezTo>
                      <a:pt x="131" y="5996"/>
                      <a:pt x="266" y="5907"/>
                      <a:pt x="405" y="5819"/>
                    </a:cubicBezTo>
                    <a:cubicBezTo>
                      <a:pt x="2011" y="4781"/>
                      <a:pt x="3373" y="1727"/>
                      <a:pt x="40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38"/>
              <p:cNvSpPr/>
              <p:nvPr/>
            </p:nvSpPr>
            <p:spPr>
              <a:xfrm>
                <a:off x="1994375" y="778238"/>
                <a:ext cx="395225" cy="405625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6225" extrusionOk="0">
                    <a:moveTo>
                      <a:pt x="8107" y="0"/>
                    </a:moveTo>
                    <a:cubicBezTo>
                      <a:pt x="7179" y="0"/>
                      <a:pt x="6288" y="158"/>
                      <a:pt x="5457" y="442"/>
                    </a:cubicBezTo>
                    <a:cubicBezTo>
                      <a:pt x="5288" y="946"/>
                      <a:pt x="4884" y="2057"/>
                      <a:pt x="4304" y="3296"/>
                    </a:cubicBezTo>
                    <a:cubicBezTo>
                      <a:pt x="3246" y="5557"/>
                      <a:pt x="2146" y="7069"/>
                      <a:pt x="1035" y="7784"/>
                    </a:cubicBezTo>
                    <a:cubicBezTo>
                      <a:pt x="643" y="8038"/>
                      <a:pt x="300" y="8276"/>
                      <a:pt x="0" y="8491"/>
                    </a:cubicBezTo>
                    <a:cubicBezTo>
                      <a:pt x="188" y="12667"/>
                      <a:pt x="3534" y="16025"/>
                      <a:pt x="7706" y="16224"/>
                    </a:cubicBezTo>
                    <a:cubicBezTo>
                      <a:pt x="7853" y="15990"/>
                      <a:pt x="8026" y="15686"/>
                      <a:pt x="8199" y="15336"/>
                    </a:cubicBezTo>
                    <a:cubicBezTo>
                      <a:pt x="8553" y="14840"/>
                      <a:pt x="8745" y="14236"/>
                      <a:pt x="8810" y="13610"/>
                    </a:cubicBezTo>
                    <a:cubicBezTo>
                      <a:pt x="9002" y="12702"/>
                      <a:pt x="8979" y="11730"/>
                      <a:pt x="8453" y="10887"/>
                    </a:cubicBezTo>
                    <a:cubicBezTo>
                      <a:pt x="8399" y="10802"/>
                      <a:pt x="8349" y="10722"/>
                      <a:pt x="8299" y="10637"/>
                    </a:cubicBezTo>
                    <a:cubicBezTo>
                      <a:pt x="8061" y="9976"/>
                      <a:pt x="7776" y="9325"/>
                      <a:pt x="7541" y="8665"/>
                    </a:cubicBezTo>
                    <a:cubicBezTo>
                      <a:pt x="7465" y="8445"/>
                      <a:pt x="7392" y="8226"/>
                      <a:pt x="7330" y="7999"/>
                    </a:cubicBezTo>
                    <a:cubicBezTo>
                      <a:pt x="7249" y="7541"/>
                      <a:pt x="7222" y="7087"/>
                      <a:pt x="7241" y="6642"/>
                    </a:cubicBezTo>
                    <a:cubicBezTo>
                      <a:pt x="7303" y="5334"/>
                      <a:pt x="7788" y="4226"/>
                      <a:pt x="8576" y="3612"/>
                    </a:cubicBezTo>
                    <a:cubicBezTo>
                      <a:pt x="9266" y="3068"/>
                      <a:pt x="10164" y="2769"/>
                      <a:pt x="11034" y="2769"/>
                    </a:cubicBezTo>
                    <a:cubicBezTo>
                      <a:pt x="11260" y="2769"/>
                      <a:pt x="11484" y="2790"/>
                      <a:pt x="11702" y="2831"/>
                    </a:cubicBezTo>
                    <a:cubicBezTo>
                      <a:pt x="11764" y="2842"/>
                      <a:pt x="11829" y="2858"/>
                      <a:pt x="11886" y="2873"/>
                    </a:cubicBezTo>
                    <a:cubicBezTo>
                      <a:pt x="12656" y="3065"/>
                      <a:pt x="13286" y="3527"/>
                      <a:pt x="13668" y="4180"/>
                    </a:cubicBezTo>
                    <a:cubicBezTo>
                      <a:pt x="13952" y="4669"/>
                      <a:pt x="14575" y="5103"/>
                      <a:pt x="15467" y="5431"/>
                    </a:cubicBezTo>
                    <a:cubicBezTo>
                      <a:pt x="15583" y="5477"/>
                      <a:pt x="15702" y="5515"/>
                      <a:pt x="15809" y="5550"/>
                    </a:cubicBezTo>
                    <a:cubicBezTo>
                      <a:pt x="15320" y="4077"/>
                      <a:pt x="14417" y="2792"/>
                      <a:pt x="13240" y="1831"/>
                    </a:cubicBezTo>
                    <a:cubicBezTo>
                      <a:pt x="11840" y="685"/>
                      <a:pt x="10056" y="0"/>
                      <a:pt x="8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38"/>
              <p:cNvSpPr/>
              <p:nvPr/>
            </p:nvSpPr>
            <p:spPr>
              <a:xfrm>
                <a:off x="2187600" y="874338"/>
                <a:ext cx="212375" cy="3086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12347" extrusionOk="0">
                    <a:moveTo>
                      <a:pt x="3304" y="0"/>
                    </a:moveTo>
                    <a:cubicBezTo>
                      <a:pt x="2674" y="0"/>
                      <a:pt x="2008" y="224"/>
                      <a:pt x="1509" y="613"/>
                    </a:cubicBezTo>
                    <a:cubicBezTo>
                      <a:pt x="512" y="1394"/>
                      <a:pt x="1" y="3866"/>
                      <a:pt x="1631" y="6474"/>
                    </a:cubicBezTo>
                    <a:cubicBezTo>
                      <a:pt x="2081" y="7193"/>
                      <a:pt x="2297" y="8024"/>
                      <a:pt x="2262" y="8951"/>
                    </a:cubicBezTo>
                    <a:cubicBezTo>
                      <a:pt x="2239" y="9662"/>
                      <a:pt x="2066" y="10427"/>
                      <a:pt x="1754" y="11227"/>
                    </a:cubicBezTo>
                    <a:cubicBezTo>
                      <a:pt x="1596" y="11642"/>
                      <a:pt x="1416" y="12019"/>
                      <a:pt x="1239" y="12346"/>
                    </a:cubicBezTo>
                    <a:cubicBezTo>
                      <a:pt x="5319" y="11919"/>
                      <a:pt x="8495" y="8466"/>
                      <a:pt x="8495" y="4274"/>
                    </a:cubicBezTo>
                    <a:cubicBezTo>
                      <a:pt x="8495" y="3805"/>
                      <a:pt x="8457" y="3348"/>
                      <a:pt x="8380" y="2902"/>
                    </a:cubicBezTo>
                    <a:cubicBezTo>
                      <a:pt x="8107" y="2836"/>
                      <a:pt x="7757" y="2740"/>
                      <a:pt x="7384" y="2602"/>
                    </a:cubicBezTo>
                    <a:cubicBezTo>
                      <a:pt x="6230" y="2178"/>
                      <a:pt x="5431" y="1598"/>
                      <a:pt x="5011" y="879"/>
                    </a:cubicBezTo>
                    <a:cubicBezTo>
                      <a:pt x="4684" y="321"/>
                      <a:pt x="4157" y="117"/>
                      <a:pt x="3773" y="45"/>
                    </a:cubicBezTo>
                    <a:cubicBezTo>
                      <a:pt x="3621" y="15"/>
                      <a:pt x="3464" y="0"/>
                      <a:pt x="3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38"/>
              <p:cNvSpPr/>
              <p:nvPr/>
            </p:nvSpPr>
            <p:spPr>
              <a:xfrm>
                <a:off x="2189425" y="1161638"/>
                <a:ext cx="9950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439" fill="none" extrusionOk="0">
                    <a:moveTo>
                      <a:pt x="397" y="0"/>
                    </a:moveTo>
                    <a:cubicBezTo>
                      <a:pt x="282" y="158"/>
                      <a:pt x="151" y="304"/>
                      <a:pt x="0" y="43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38"/>
              <p:cNvSpPr/>
              <p:nvPr/>
            </p:nvSpPr>
            <p:spPr>
              <a:xfrm>
                <a:off x="2201825" y="1044138"/>
                <a:ext cx="13875" cy="7435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2974" fill="none" extrusionOk="0">
                    <a:moveTo>
                      <a:pt x="1" y="1"/>
                    </a:moveTo>
                    <a:cubicBezTo>
                      <a:pt x="197" y="532"/>
                      <a:pt x="363" y="1066"/>
                      <a:pt x="459" y="1624"/>
                    </a:cubicBezTo>
                    <a:cubicBezTo>
                      <a:pt x="535" y="2066"/>
                      <a:pt x="555" y="2524"/>
                      <a:pt x="512" y="2974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38"/>
              <p:cNvSpPr/>
              <p:nvPr/>
            </p:nvSpPr>
            <p:spPr>
              <a:xfrm>
                <a:off x="2167400" y="841188"/>
                <a:ext cx="149150" cy="1370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5482" fill="none" extrusionOk="0">
                    <a:moveTo>
                      <a:pt x="409" y="5481"/>
                    </a:moveTo>
                    <a:cubicBezTo>
                      <a:pt x="120" y="4473"/>
                      <a:pt x="1" y="3408"/>
                      <a:pt x="336" y="2428"/>
                    </a:cubicBezTo>
                    <a:cubicBezTo>
                      <a:pt x="709" y="1344"/>
                      <a:pt x="1651" y="471"/>
                      <a:pt x="2762" y="186"/>
                    </a:cubicBezTo>
                    <a:cubicBezTo>
                      <a:pt x="3489" y="1"/>
                      <a:pt x="4273" y="70"/>
                      <a:pt x="4965" y="355"/>
                    </a:cubicBezTo>
                    <a:cubicBezTo>
                      <a:pt x="5331" y="505"/>
                      <a:pt x="5673" y="716"/>
                      <a:pt x="5966" y="98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38"/>
              <p:cNvSpPr/>
              <p:nvPr/>
            </p:nvSpPr>
            <p:spPr>
              <a:xfrm>
                <a:off x="2036950" y="801313"/>
                <a:ext cx="802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5870" fill="none" extrusionOk="0">
                    <a:moveTo>
                      <a:pt x="3208" y="0"/>
                    </a:moveTo>
                    <a:cubicBezTo>
                      <a:pt x="2854" y="2247"/>
                      <a:pt x="1701" y="4354"/>
                      <a:pt x="1" y="586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0" name="Google Shape;9940;p38"/>
            <p:cNvGrpSpPr/>
            <p:nvPr/>
          </p:nvGrpSpPr>
          <p:grpSpPr>
            <a:xfrm rot="436666">
              <a:off x="1788976" y="3932371"/>
              <a:ext cx="672468" cy="676398"/>
              <a:chOff x="3124250" y="3536675"/>
              <a:chExt cx="515600" cy="518575"/>
            </a:xfrm>
          </p:grpSpPr>
          <p:sp>
            <p:nvSpPr>
              <p:cNvPr id="9941" name="Google Shape;9941;p38"/>
              <p:cNvSpPr/>
              <p:nvPr/>
            </p:nvSpPr>
            <p:spPr>
              <a:xfrm>
                <a:off x="3124250" y="3536675"/>
                <a:ext cx="515600" cy="518575"/>
              </a:xfrm>
              <a:custGeom>
                <a:avLst/>
                <a:gdLst/>
                <a:ahLst/>
                <a:cxnLst/>
                <a:rect l="l" t="t" r="r" b="b"/>
                <a:pathLst>
                  <a:path w="20624" h="20743" extrusionOk="0">
                    <a:moveTo>
                      <a:pt x="11294" y="0"/>
                    </a:moveTo>
                    <a:cubicBezTo>
                      <a:pt x="10856" y="0"/>
                      <a:pt x="10433" y="111"/>
                      <a:pt x="10044" y="323"/>
                    </a:cubicBezTo>
                    <a:cubicBezTo>
                      <a:pt x="9821" y="238"/>
                      <a:pt x="9579" y="196"/>
                      <a:pt x="9337" y="196"/>
                    </a:cubicBezTo>
                    <a:cubicBezTo>
                      <a:pt x="9241" y="196"/>
                      <a:pt x="9148" y="200"/>
                      <a:pt x="9056" y="215"/>
                    </a:cubicBezTo>
                    <a:cubicBezTo>
                      <a:pt x="8930" y="196"/>
                      <a:pt x="8806" y="185"/>
                      <a:pt x="8679" y="185"/>
                    </a:cubicBezTo>
                    <a:cubicBezTo>
                      <a:pt x="8241" y="185"/>
                      <a:pt x="7810" y="311"/>
                      <a:pt x="7437" y="549"/>
                    </a:cubicBezTo>
                    <a:cubicBezTo>
                      <a:pt x="7157" y="730"/>
                      <a:pt x="6910" y="973"/>
                      <a:pt x="6711" y="1269"/>
                    </a:cubicBezTo>
                    <a:cubicBezTo>
                      <a:pt x="6476" y="1615"/>
                      <a:pt x="6299" y="2034"/>
                      <a:pt x="6172" y="2553"/>
                    </a:cubicBezTo>
                    <a:cubicBezTo>
                      <a:pt x="6045" y="3064"/>
                      <a:pt x="5976" y="3630"/>
                      <a:pt x="5926" y="4141"/>
                    </a:cubicBezTo>
                    <a:cubicBezTo>
                      <a:pt x="5722" y="4445"/>
                      <a:pt x="5534" y="4814"/>
                      <a:pt x="5361" y="5253"/>
                    </a:cubicBezTo>
                    <a:cubicBezTo>
                      <a:pt x="5146" y="5799"/>
                      <a:pt x="4949" y="6449"/>
                      <a:pt x="4846" y="6991"/>
                    </a:cubicBezTo>
                    <a:cubicBezTo>
                      <a:pt x="4773" y="7364"/>
                      <a:pt x="4530" y="7760"/>
                      <a:pt x="4111" y="8202"/>
                    </a:cubicBezTo>
                    <a:cubicBezTo>
                      <a:pt x="3634" y="8706"/>
                      <a:pt x="3015" y="9175"/>
                      <a:pt x="2415" y="9629"/>
                    </a:cubicBezTo>
                    <a:cubicBezTo>
                      <a:pt x="2027" y="9925"/>
                      <a:pt x="1662" y="10202"/>
                      <a:pt x="1327" y="10494"/>
                    </a:cubicBezTo>
                    <a:cubicBezTo>
                      <a:pt x="854" y="10902"/>
                      <a:pt x="527" y="11275"/>
                      <a:pt x="297" y="11659"/>
                    </a:cubicBezTo>
                    <a:cubicBezTo>
                      <a:pt x="93" y="12002"/>
                      <a:pt x="0" y="12401"/>
                      <a:pt x="43" y="12801"/>
                    </a:cubicBezTo>
                    <a:cubicBezTo>
                      <a:pt x="208" y="14378"/>
                      <a:pt x="781" y="15770"/>
                      <a:pt x="1750" y="16943"/>
                    </a:cubicBezTo>
                    <a:cubicBezTo>
                      <a:pt x="2549" y="17909"/>
                      <a:pt x="3611" y="18708"/>
                      <a:pt x="4899" y="19327"/>
                    </a:cubicBezTo>
                    <a:cubicBezTo>
                      <a:pt x="5895" y="19801"/>
                      <a:pt x="7022" y="20166"/>
                      <a:pt x="8257" y="20411"/>
                    </a:cubicBezTo>
                    <a:cubicBezTo>
                      <a:pt x="9406" y="20642"/>
                      <a:pt x="10406" y="20720"/>
                      <a:pt x="11040" y="20743"/>
                    </a:cubicBezTo>
                    <a:lnTo>
                      <a:pt x="11109" y="20743"/>
                    </a:lnTo>
                    <a:cubicBezTo>
                      <a:pt x="11898" y="20743"/>
                      <a:pt x="12598" y="20246"/>
                      <a:pt x="12856" y="19497"/>
                    </a:cubicBezTo>
                    <a:cubicBezTo>
                      <a:pt x="13090" y="18819"/>
                      <a:pt x="13120" y="18232"/>
                      <a:pt x="13148" y="17712"/>
                    </a:cubicBezTo>
                    <a:cubicBezTo>
                      <a:pt x="13167" y="17343"/>
                      <a:pt x="13186" y="16993"/>
                      <a:pt x="13278" y="16567"/>
                    </a:cubicBezTo>
                    <a:cubicBezTo>
                      <a:pt x="13467" y="15685"/>
                      <a:pt x="13690" y="15478"/>
                      <a:pt x="13709" y="15463"/>
                    </a:cubicBezTo>
                    <a:cubicBezTo>
                      <a:pt x="13720" y="15459"/>
                      <a:pt x="13790" y="15436"/>
                      <a:pt x="13986" y="15436"/>
                    </a:cubicBezTo>
                    <a:cubicBezTo>
                      <a:pt x="14213" y="15436"/>
                      <a:pt x="14494" y="15466"/>
                      <a:pt x="14790" y="15501"/>
                    </a:cubicBezTo>
                    <a:cubicBezTo>
                      <a:pt x="15156" y="15543"/>
                      <a:pt x="15571" y="15593"/>
                      <a:pt x="16005" y="15593"/>
                    </a:cubicBezTo>
                    <a:cubicBezTo>
                      <a:pt x="16228" y="15593"/>
                      <a:pt x="16439" y="15578"/>
                      <a:pt x="16643" y="15555"/>
                    </a:cubicBezTo>
                    <a:cubicBezTo>
                      <a:pt x="17112" y="15493"/>
                      <a:pt x="17570" y="15362"/>
                      <a:pt x="18001" y="15159"/>
                    </a:cubicBezTo>
                    <a:cubicBezTo>
                      <a:pt x="18409" y="14966"/>
                      <a:pt x="18785" y="14716"/>
                      <a:pt x="19112" y="14416"/>
                    </a:cubicBezTo>
                    <a:cubicBezTo>
                      <a:pt x="19666" y="13913"/>
                      <a:pt x="20058" y="13301"/>
                      <a:pt x="20255" y="12648"/>
                    </a:cubicBezTo>
                    <a:cubicBezTo>
                      <a:pt x="20493" y="12259"/>
                      <a:pt x="20624" y="11809"/>
                      <a:pt x="20624" y="11344"/>
                    </a:cubicBezTo>
                    <a:cubicBezTo>
                      <a:pt x="20624" y="11010"/>
                      <a:pt x="20555" y="10678"/>
                      <a:pt x="20423" y="10367"/>
                    </a:cubicBezTo>
                    <a:cubicBezTo>
                      <a:pt x="20296" y="10067"/>
                      <a:pt x="20116" y="9798"/>
                      <a:pt x="19885" y="9567"/>
                    </a:cubicBezTo>
                    <a:cubicBezTo>
                      <a:pt x="19655" y="9336"/>
                      <a:pt x="19385" y="9156"/>
                      <a:pt x="19085" y="9029"/>
                    </a:cubicBezTo>
                    <a:cubicBezTo>
                      <a:pt x="18963" y="8979"/>
                      <a:pt x="18839" y="8937"/>
                      <a:pt x="18709" y="8906"/>
                    </a:cubicBezTo>
                    <a:cubicBezTo>
                      <a:pt x="18635" y="8860"/>
                      <a:pt x="18562" y="8814"/>
                      <a:pt x="18493" y="8768"/>
                    </a:cubicBezTo>
                    <a:cubicBezTo>
                      <a:pt x="17490" y="8145"/>
                      <a:pt x="16678" y="7637"/>
                      <a:pt x="16258" y="7249"/>
                    </a:cubicBezTo>
                    <a:cubicBezTo>
                      <a:pt x="16255" y="7206"/>
                      <a:pt x="16247" y="7160"/>
                      <a:pt x="16244" y="7121"/>
                    </a:cubicBezTo>
                    <a:cubicBezTo>
                      <a:pt x="16174" y="6553"/>
                      <a:pt x="16047" y="5538"/>
                      <a:pt x="15156" y="4607"/>
                    </a:cubicBezTo>
                    <a:cubicBezTo>
                      <a:pt x="15074" y="4310"/>
                      <a:pt x="14943" y="3865"/>
                      <a:pt x="14767" y="3384"/>
                    </a:cubicBezTo>
                    <a:cubicBezTo>
                      <a:pt x="14224" y="1911"/>
                      <a:pt x="13555" y="946"/>
                      <a:pt x="12725" y="427"/>
                    </a:cubicBezTo>
                    <a:cubicBezTo>
                      <a:pt x="12282" y="146"/>
                      <a:pt x="11787" y="0"/>
                      <a:pt x="112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38"/>
              <p:cNvSpPr/>
              <p:nvPr/>
            </p:nvSpPr>
            <p:spPr>
              <a:xfrm>
                <a:off x="3171250" y="3582800"/>
                <a:ext cx="422450" cy="426300"/>
              </a:xfrm>
              <a:custGeom>
                <a:avLst/>
                <a:gdLst/>
                <a:ahLst/>
                <a:cxnLst/>
                <a:rect l="l" t="t" r="r" b="b"/>
                <a:pathLst>
                  <a:path w="16898" h="17052" extrusionOk="0">
                    <a:moveTo>
                      <a:pt x="9413" y="1"/>
                    </a:moveTo>
                    <a:cubicBezTo>
                      <a:pt x="8700" y="1"/>
                      <a:pt x="8168" y="1093"/>
                      <a:pt x="8107" y="2142"/>
                    </a:cubicBezTo>
                    <a:cubicBezTo>
                      <a:pt x="7845" y="1542"/>
                      <a:pt x="8376" y="1116"/>
                      <a:pt x="7242" y="351"/>
                    </a:cubicBezTo>
                    <a:cubicBezTo>
                      <a:pt x="7074" y="237"/>
                      <a:pt x="6928" y="186"/>
                      <a:pt x="6800" y="186"/>
                    </a:cubicBezTo>
                    <a:cubicBezTo>
                      <a:pt x="6061" y="186"/>
                      <a:pt x="5929" y="1886"/>
                      <a:pt x="5834" y="3047"/>
                    </a:cubicBezTo>
                    <a:cubicBezTo>
                      <a:pt x="5385" y="3354"/>
                      <a:pt x="4931" y="4700"/>
                      <a:pt x="4776" y="5504"/>
                    </a:cubicBezTo>
                    <a:cubicBezTo>
                      <a:pt x="4273" y="8061"/>
                      <a:pt x="777" y="9465"/>
                      <a:pt x="0" y="10764"/>
                    </a:cubicBezTo>
                    <a:cubicBezTo>
                      <a:pt x="539" y="15952"/>
                      <a:pt x="6561" y="16951"/>
                      <a:pt x="9229" y="17052"/>
                    </a:cubicBezTo>
                    <a:cubicBezTo>
                      <a:pt x="9515" y="16225"/>
                      <a:pt x="9334" y="15533"/>
                      <a:pt x="9595" y="14333"/>
                    </a:cubicBezTo>
                    <a:cubicBezTo>
                      <a:pt x="10065" y="12157"/>
                      <a:pt x="11031" y="11744"/>
                      <a:pt x="12107" y="11744"/>
                    </a:cubicBezTo>
                    <a:cubicBezTo>
                      <a:pt x="12767" y="11744"/>
                      <a:pt x="13467" y="11899"/>
                      <a:pt x="14121" y="11899"/>
                    </a:cubicBezTo>
                    <a:cubicBezTo>
                      <a:pt x="14259" y="11899"/>
                      <a:pt x="14395" y="11892"/>
                      <a:pt x="14529" y="11875"/>
                    </a:cubicBezTo>
                    <a:cubicBezTo>
                      <a:pt x="15679" y="11733"/>
                      <a:pt x="16567" y="10860"/>
                      <a:pt x="16659" y="10003"/>
                    </a:cubicBezTo>
                    <a:cubicBezTo>
                      <a:pt x="16801" y="9880"/>
                      <a:pt x="16898" y="9703"/>
                      <a:pt x="16898" y="9499"/>
                    </a:cubicBezTo>
                    <a:cubicBezTo>
                      <a:pt x="16898" y="9130"/>
                      <a:pt x="16598" y="8833"/>
                      <a:pt x="16229" y="8833"/>
                    </a:cubicBezTo>
                    <a:cubicBezTo>
                      <a:pt x="16197" y="8833"/>
                      <a:pt x="16171" y="8849"/>
                      <a:pt x="16140" y="8853"/>
                    </a:cubicBezTo>
                    <a:cubicBezTo>
                      <a:pt x="16082" y="8803"/>
                      <a:pt x="16048" y="8749"/>
                      <a:pt x="15975" y="8703"/>
                    </a:cubicBezTo>
                    <a:cubicBezTo>
                      <a:pt x="14452" y="7749"/>
                      <a:pt x="13444" y="7145"/>
                      <a:pt x="12860" y="6488"/>
                    </a:cubicBezTo>
                    <a:cubicBezTo>
                      <a:pt x="12279" y="5827"/>
                      <a:pt x="12856" y="4788"/>
                      <a:pt x="11748" y="3858"/>
                    </a:cubicBezTo>
                    <a:cubicBezTo>
                      <a:pt x="11718" y="3835"/>
                      <a:pt x="11664" y="3800"/>
                      <a:pt x="11614" y="3769"/>
                    </a:cubicBezTo>
                    <a:cubicBezTo>
                      <a:pt x="11606" y="3661"/>
                      <a:pt x="10979" y="839"/>
                      <a:pt x="9864" y="143"/>
                    </a:cubicBezTo>
                    <a:cubicBezTo>
                      <a:pt x="9708" y="45"/>
                      <a:pt x="9557" y="1"/>
                      <a:pt x="94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38"/>
              <p:cNvSpPr/>
              <p:nvPr/>
            </p:nvSpPr>
            <p:spPr>
              <a:xfrm>
                <a:off x="3357650" y="3591175"/>
                <a:ext cx="66075" cy="1004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019" fill="none" extrusionOk="0">
                    <a:moveTo>
                      <a:pt x="1" y="0"/>
                    </a:moveTo>
                    <a:cubicBezTo>
                      <a:pt x="282" y="904"/>
                      <a:pt x="563" y="1812"/>
                      <a:pt x="843" y="2719"/>
                    </a:cubicBezTo>
                    <a:cubicBezTo>
                      <a:pt x="1443" y="3154"/>
                      <a:pt x="2043" y="3584"/>
                      <a:pt x="2643" y="401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38"/>
              <p:cNvSpPr/>
              <p:nvPr/>
            </p:nvSpPr>
            <p:spPr>
              <a:xfrm>
                <a:off x="3285375" y="3734400"/>
                <a:ext cx="110475" cy="151075"/>
              </a:xfrm>
              <a:custGeom>
                <a:avLst/>
                <a:gdLst/>
                <a:ahLst/>
                <a:cxnLst/>
                <a:rect l="l" t="t" r="r" b="b"/>
                <a:pathLst>
                  <a:path w="4419" h="6043" fill="none" extrusionOk="0">
                    <a:moveTo>
                      <a:pt x="3250" y="1"/>
                    </a:moveTo>
                    <a:cubicBezTo>
                      <a:pt x="1931" y="1058"/>
                      <a:pt x="820" y="2377"/>
                      <a:pt x="0" y="3862"/>
                    </a:cubicBezTo>
                    <a:cubicBezTo>
                      <a:pt x="869" y="3500"/>
                      <a:pt x="1734" y="3143"/>
                      <a:pt x="2604" y="2785"/>
                    </a:cubicBezTo>
                    <a:cubicBezTo>
                      <a:pt x="2103" y="3554"/>
                      <a:pt x="1604" y="4320"/>
                      <a:pt x="1104" y="5089"/>
                    </a:cubicBezTo>
                    <a:cubicBezTo>
                      <a:pt x="1784" y="4835"/>
                      <a:pt x="2465" y="4585"/>
                      <a:pt x="3142" y="4331"/>
                    </a:cubicBezTo>
                    <a:cubicBezTo>
                      <a:pt x="3003" y="5115"/>
                      <a:pt x="3626" y="5950"/>
                      <a:pt x="4419" y="604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3" name="Picture 532" descr="C:\Users\Admin\Desktop\gd-15.jpg">
            <a:extLst>
              <a:ext uri="{FF2B5EF4-FFF2-40B4-BE49-F238E27FC236}">
                <a16:creationId xmlns:a16="http://schemas.microsoft.com/office/drawing/2014/main" id="{DB997B00-EEFE-429F-9239-939AF1C30E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822325"/>
            <a:ext cx="2660650" cy="2551113"/>
          </a:xfrm>
          <a:prstGeom prst="rect">
            <a:avLst/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4" name="Rounded Rectangle 4">
            <a:extLst>
              <a:ext uri="{FF2B5EF4-FFF2-40B4-BE49-F238E27FC236}">
                <a16:creationId xmlns:a16="http://schemas.microsoft.com/office/drawing/2014/main" id="{357E2D12-39A9-4D7B-A6A3-5805DBCB84B0}"/>
              </a:ext>
            </a:extLst>
          </p:cNvPr>
          <p:cNvSpPr/>
          <p:nvPr/>
        </p:nvSpPr>
        <p:spPr>
          <a:xfrm>
            <a:off x="561975" y="3525838"/>
            <a:ext cx="2105025" cy="400050"/>
          </a:xfrm>
          <a:prstGeom prst="roundRect">
            <a:avLst/>
          </a:prstGeom>
          <a:solidFill>
            <a:srgbClr val="99FF33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000" b="1" dirty="0" err="1">
                <a:solidFill>
                  <a:schemeClr val="tx1"/>
                </a:solidFill>
              </a:rPr>
              <a:t>Gia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đình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cô</a:t>
            </a:r>
            <a:r>
              <a:rPr lang="en-US" sz="2000" b="1" dirty="0">
                <a:solidFill>
                  <a:schemeClr val="tx1"/>
                </a:solidFill>
              </a:rPr>
              <a:t> Mai</a:t>
            </a:r>
          </a:p>
        </p:txBody>
      </p:sp>
      <p:sp>
        <p:nvSpPr>
          <p:cNvPr id="535" name="Rounded Rectangle 5">
            <a:extLst>
              <a:ext uri="{FF2B5EF4-FFF2-40B4-BE49-F238E27FC236}">
                <a16:creationId xmlns:a16="http://schemas.microsoft.com/office/drawing/2014/main" id="{D7BC1741-A99D-4F35-9E58-5EAFD5F99C9D}"/>
              </a:ext>
            </a:extLst>
          </p:cNvPr>
          <p:cNvSpPr/>
          <p:nvPr/>
        </p:nvSpPr>
        <p:spPr>
          <a:xfrm>
            <a:off x="3427413" y="3525838"/>
            <a:ext cx="2244725" cy="400050"/>
          </a:xfrm>
          <a:prstGeom prst="roundRect">
            <a:avLst/>
          </a:prstGeom>
          <a:solidFill>
            <a:srgbClr val="99FF33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000" b="1" dirty="0" err="1">
                <a:solidFill>
                  <a:schemeClr val="tx1"/>
                </a:solidFill>
              </a:rPr>
              <a:t>Gia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đình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cô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Lan</a:t>
            </a:r>
            <a:endParaRPr lang="en-US" sz="2000" b="1" dirty="0">
              <a:solidFill>
                <a:schemeClr val="tx1"/>
              </a:solidFill>
            </a:endParaRPr>
          </a:p>
        </p:txBody>
      </p:sp>
      <p:sp>
        <p:nvSpPr>
          <p:cNvPr id="536" name="Rounded Rectangle 6">
            <a:extLst>
              <a:ext uri="{FF2B5EF4-FFF2-40B4-BE49-F238E27FC236}">
                <a16:creationId xmlns:a16="http://schemas.microsoft.com/office/drawing/2014/main" id="{52B4A961-C200-4865-89A7-C3D3CC66332F}"/>
              </a:ext>
            </a:extLst>
          </p:cNvPr>
          <p:cNvSpPr/>
          <p:nvPr/>
        </p:nvSpPr>
        <p:spPr>
          <a:xfrm>
            <a:off x="6505575" y="3479800"/>
            <a:ext cx="2105025" cy="474663"/>
          </a:xfrm>
          <a:prstGeom prst="roundRect">
            <a:avLst/>
          </a:prstGeom>
          <a:solidFill>
            <a:srgbClr val="99FF33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000" b="1" dirty="0" err="1">
                <a:solidFill>
                  <a:schemeClr val="tx1"/>
                </a:solidFill>
              </a:rPr>
              <a:t>Gia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đình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cô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Hồng</a:t>
            </a:r>
            <a:endParaRPr lang="en-US" sz="2000" b="1" dirty="0">
              <a:solidFill>
                <a:schemeClr val="tx1"/>
              </a:solidFill>
            </a:endParaRPr>
          </a:p>
        </p:txBody>
      </p:sp>
      <p:pic>
        <p:nvPicPr>
          <p:cNvPr id="537" name="Picture 4" descr="C:\Users\Administrator\Pictures\chup-anh-gia-dinh-3.jpg">
            <a:extLst>
              <a:ext uri="{FF2B5EF4-FFF2-40B4-BE49-F238E27FC236}">
                <a16:creationId xmlns:a16="http://schemas.microsoft.com/office/drawing/2014/main" id="{4C25B43B-3DED-437A-A9E8-DCD8BFC40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800100"/>
            <a:ext cx="2971800" cy="2565400"/>
          </a:xfrm>
          <a:prstGeom prst="rect">
            <a:avLst/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8" name="Picture 1" descr="C:\Users\Administrator\Pictures\anh-gia-dinh-2.jpg">
            <a:extLst>
              <a:ext uri="{FF2B5EF4-FFF2-40B4-BE49-F238E27FC236}">
                <a16:creationId xmlns:a16="http://schemas.microsoft.com/office/drawing/2014/main" id="{7F4885CB-8A75-415D-B2DB-EEA8D05101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1700" y="825500"/>
            <a:ext cx="3035300" cy="2546350"/>
          </a:xfrm>
          <a:prstGeom prst="rect">
            <a:avLst/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" grpId="0" animBg="1"/>
      <p:bldP spid="535" grpId="0" animBg="1"/>
      <p:bldP spid="53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Group 28">
            <a:extLst>
              <a:ext uri="{FF2B5EF4-FFF2-40B4-BE49-F238E27FC236}">
                <a16:creationId xmlns:a16="http://schemas.microsoft.com/office/drawing/2014/main" id="{EC372E7C-E3AA-427F-B85F-59ED69F01539}"/>
              </a:ext>
            </a:extLst>
          </p:cNvPr>
          <p:cNvGraphicFramePr>
            <a:graphicFrameLocks noGrp="1"/>
          </p:cNvGraphicFramePr>
          <p:nvPr/>
        </p:nvGraphicFramePr>
        <p:xfrm>
          <a:off x="914400" y="711200"/>
          <a:ext cx="7543800" cy="1314450"/>
        </p:xfrm>
        <a:graphic>
          <a:graphicData uri="http://schemas.openxmlformats.org/drawingml/2006/table">
            <a:tbl>
              <a:tblPr/>
              <a:tblGrid>
                <a:gridCol w="1885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1543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9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6" name="Text Box 25">
            <a:extLst>
              <a:ext uri="{FF2B5EF4-FFF2-40B4-BE49-F238E27FC236}">
                <a16:creationId xmlns:a16="http://schemas.microsoft.com/office/drawing/2014/main" id="{1911A1EC-305A-40B8-BF17-D9565C0FC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3913" y="31750"/>
            <a:ext cx="777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 là bảng thống kê số con của ba gia đình :</a:t>
            </a:r>
          </a:p>
        </p:txBody>
      </p:sp>
      <p:sp>
        <p:nvSpPr>
          <p:cNvPr id="57" name="Text Box 30">
            <a:extLst>
              <a:ext uri="{FF2B5EF4-FFF2-40B4-BE49-F238E27FC236}">
                <a16:creationId xmlns:a16="http://schemas.microsoft.com/office/drawing/2014/main" id="{BA79E14F-3719-4D61-930E-3AB95D9F1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4738" y="2340768"/>
            <a:ext cx="4876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</a:t>
            </a:r>
          </a:p>
        </p:txBody>
      </p:sp>
      <p:sp>
        <p:nvSpPr>
          <p:cNvPr id="58" name="Text Box 31">
            <a:extLst>
              <a:ext uri="{FF2B5EF4-FFF2-40B4-BE49-F238E27FC236}">
                <a16:creationId xmlns:a16="http://schemas.microsoft.com/office/drawing/2014/main" id="{8EF9BFF9-FDE2-43B0-BA7A-08A99FF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" y="2912268"/>
            <a:ext cx="5562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9" name="Text Box 32">
            <a:extLst>
              <a:ext uri="{FF2B5EF4-FFF2-40B4-BE49-F238E27FC236}">
                <a16:creationId xmlns:a16="http://schemas.microsoft.com/office/drawing/2014/main" id="{621CD229-8A7C-45DE-A197-6A46A73A2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465512"/>
            <a:ext cx="6096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60" name="Text Box 37">
            <a:extLst>
              <a:ext uri="{FF2B5EF4-FFF2-40B4-BE49-F238E27FC236}">
                <a16:creationId xmlns:a16="http://schemas.microsoft.com/office/drawing/2014/main" id="{4D7A7557-FA77-4443-89BE-126B98AC6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927100"/>
            <a:ext cx="1662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Gia đình</a:t>
            </a:r>
          </a:p>
        </p:txBody>
      </p:sp>
      <p:sp>
        <p:nvSpPr>
          <p:cNvPr id="61" name="Text Box 38">
            <a:extLst>
              <a:ext uri="{FF2B5EF4-FFF2-40B4-BE49-F238E27FC236}">
                <a16:creationId xmlns:a16="http://schemas.microsoft.com/office/drawing/2014/main" id="{06E10859-8C04-4E15-A453-54273F1CD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927100"/>
            <a:ext cx="1166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Mai</a:t>
            </a:r>
          </a:p>
        </p:txBody>
      </p:sp>
      <p:sp>
        <p:nvSpPr>
          <p:cNvPr id="62" name="Text Box 39">
            <a:extLst>
              <a:ext uri="{FF2B5EF4-FFF2-40B4-BE49-F238E27FC236}">
                <a16:creationId xmlns:a16="http://schemas.microsoft.com/office/drawing/2014/main" id="{8999119D-644E-42CE-A823-F67EFDF10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927100"/>
            <a:ext cx="1168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Lan</a:t>
            </a:r>
          </a:p>
        </p:txBody>
      </p:sp>
      <p:sp>
        <p:nvSpPr>
          <p:cNvPr id="63" name="Text Box 40">
            <a:extLst>
              <a:ext uri="{FF2B5EF4-FFF2-40B4-BE49-F238E27FC236}">
                <a16:creationId xmlns:a16="http://schemas.microsoft.com/office/drawing/2014/main" id="{B0D63ECC-FBB9-4F9A-B9C0-571B749EF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927100"/>
            <a:ext cx="1355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Hồng</a:t>
            </a:r>
          </a:p>
        </p:txBody>
      </p:sp>
      <p:sp>
        <p:nvSpPr>
          <p:cNvPr id="64" name="Text Box 42">
            <a:extLst>
              <a:ext uri="{FF2B5EF4-FFF2-40B4-BE49-F238E27FC236}">
                <a16:creationId xmlns:a16="http://schemas.microsoft.com/office/drawing/2014/main" id="{D1ACBC32-1A00-4C81-9BC6-1C39188F3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1533525"/>
            <a:ext cx="10493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Số con</a:t>
            </a:r>
          </a:p>
        </p:txBody>
      </p:sp>
      <p:sp>
        <p:nvSpPr>
          <p:cNvPr id="65" name="Text Box 43">
            <a:extLst>
              <a:ext uri="{FF2B5EF4-FFF2-40B4-BE49-F238E27FC236}">
                <a16:creationId xmlns:a16="http://schemas.microsoft.com/office/drawing/2014/main" id="{31C86D5A-FA09-4DA8-9E39-3B9C9539A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3" y="1528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66" name="Text Box 44">
            <a:extLst>
              <a:ext uri="{FF2B5EF4-FFF2-40B4-BE49-F238E27FC236}">
                <a16:creationId xmlns:a16="http://schemas.microsoft.com/office/drawing/2014/main" id="{F906BEDA-7968-48DE-A3AE-3BEB04B25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0663" y="1528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7" name="Text Box 45">
            <a:extLst>
              <a:ext uri="{FF2B5EF4-FFF2-40B4-BE49-F238E27FC236}">
                <a16:creationId xmlns:a16="http://schemas.microsoft.com/office/drawing/2014/main" id="{718B5414-1733-495D-B987-D641AB10D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6925" y="1520825"/>
            <a:ext cx="549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FB87B2BC-EF89-4C25-B718-213C8B33485D}"/>
              </a:ext>
            </a:extLst>
          </p:cNvPr>
          <p:cNvCxnSpPr/>
          <p:nvPr/>
        </p:nvCxnSpPr>
        <p:spPr>
          <a:xfrm rot="5400000">
            <a:off x="3407569" y="1313657"/>
            <a:ext cx="498475" cy="1587"/>
          </a:xfrm>
          <a:prstGeom prst="straightConnector1">
            <a:avLst/>
          </a:prstGeom>
          <a:ln w="57150">
            <a:solidFill>
              <a:srgbClr val="CC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A34B79F7-7B12-4883-9E6B-269DA7F1753A}"/>
              </a:ext>
            </a:extLst>
          </p:cNvPr>
          <p:cNvCxnSpPr/>
          <p:nvPr/>
        </p:nvCxnSpPr>
        <p:spPr>
          <a:xfrm>
            <a:off x="2605088" y="1681163"/>
            <a:ext cx="908050" cy="1587"/>
          </a:xfrm>
          <a:prstGeom prst="straightConnector1">
            <a:avLst/>
          </a:prstGeom>
          <a:ln w="57150">
            <a:solidFill>
              <a:srgbClr val="CC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Right Arrow 30">
            <a:extLst>
              <a:ext uri="{FF2B5EF4-FFF2-40B4-BE49-F238E27FC236}">
                <a16:creationId xmlns:a16="http://schemas.microsoft.com/office/drawing/2014/main" id="{BEBDD416-4785-4AEA-878C-9C3F3432D46D}"/>
              </a:ext>
            </a:extLst>
          </p:cNvPr>
          <p:cNvSpPr/>
          <p:nvPr/>
        </p:nvSpPr>
        <p:spPr>
          <a:xfrm flipV="1">
            <a:off x="854075" y="960438"/>
            <a:ext cx="7589838" cy="171450"/>
          </a:xfrm>
          <a:prstGeom prst="rightArrow">
            <a:avLst/>
          </a:prstGeom>
          <a:solidFill>
            <a:srgbClr val="0066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4" name="Right Arrow 31">
            <a:extLst>
              <a:ext uri="{FF2B5EF4-FFF2-40B4-BE49-F238E27FC236}">
                <a16:creationId xmlns:a16="http://schemas.microsoft.com/office/drawing/2014/main" id="{82F8C594-23B5-431D-A280-6227B00AB693}"/>
              </a:ext>
            </a:extLst>
          </p:cNvPr>
          <p:cNvSpPr/>
          <p:nvPr/>
        </p:nvSpPr>
        <p:spPr>
          <a:xfrm flipV="1">
            <a:off x="868363" y="1531938"/>
            <a:ext cx="7589837" cy="171450"/>
          </a:xfrm>
          <a:prstGeom prst="rightArrow">
            <a:avLst/>
          </a:prstGeom>
          <a:solidFill>
            <a:srgbClr val="0066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5" name="Down Arrow 32">
            <a:extLst>
              <a:ext uri="{FF2B5EF4-FFF2-40B4-BE49-F238E27FC236}">
                <a16:creationId xmlns:a16="http://schemas.microsoft.com/office/drawing/2014/main" id="{9E4EEFF9-A541-4320-B287-B59D7CE34424}"/>
              </a:ext>
            </a:extLst>
          </p:cNvPr>
          <p:cNvSpPr/>
          <p:nvPr/>
        </p:nvSpPr>
        <p:spPr>
          <a:xfrm rot="10800000" flipV="1">
            <a:off x="1763713" y="800100"/>
            <a:ext cx="152400" cy="144145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76" name="Down Arrow 33">
            <a:extLst>
              <a:ext uri="{FF2B5EF4-FFF2-40B4-BE49-F238E27FC236}">
                <a16:creationId xmlns:a16="http://schemas.microsoft.com/office/drawing/2014/main" id="{2DF508C3-166D-48C1-B082-BA512B8EF603}"/>
              </a:ext>
            </a:extLst>
          </p:cNvPr>
          <p:cNvSpPr/>
          <p:nvPr/>
        </p:nvSpPr>
        <p:spPr>
          <a:xfrm rot="10800000" flipV="1">
            <a:off x="3602038" y="846138"/>
            <a:ext cx="152400" cy="1439862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77" name="Down Arrow 34">
            <a:extLst>
              <a:ext uri="{FF2B5EF4-FFF2-40B4-BE49-F238E27FC236}">
                <a16:creationId xmlns:a16="http://schemas.microsoft.com/office/drawing/2014/main" id="{B56FB737-C263-40B9-BC8C-9C3171E34ADC}"/>
              </a:ext>
            </a:extLst>
          </p:cNvPr>
          <p:cNvSpPr/>
          <p:nvPr/>
        </p:nvSpPr>
        <p:spPr>
          <a:xfrm rot="10800000" flipV="1">
            <a:off x="5500688" y="835025"/>
            <a:ext cx="152400" cy="143986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78" name="Down Arrow 35">
            <a:extLst>
              <a:ext uri="{FF2B5EF4-FFF2-40B4-BE49-F238E27FC236}">
                <a16:creationId xmlns:a16="http://schemas.microsoft.com/office/drawing/2014/main" id="{03BA6946-3D0A-4201-862A-E81D2A97588C}"/>
              </a:ext>
            </a:extLst>
          </p:cNvPr>
          <p:cNvSpPr/>
          <p:nvPr/>
        </p:nvSpPr>
        <p:spPr>
          <a:xfrm rot="10800000" flipV="1">
            <a:off x="7391400" y="846138"/>
            <a:ext cx="152400" cy="1439862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58" grpId="0"/>
      <p:bldP spid="59" grpId="0"/>
      <p:bldP spid="73" grpId="0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" name="Group 28">
            <a:extLst>
              <a:ext uri="{FF2B5EF4-FFF2-40B4-BE49-F238E27FC236}">
                <a16:creationId xmlns:a16="http://schemas.microsoft.com/office/drawing/2014/main" id="{EEC03A0A-118C-4158-B19C-B5C6BCFA74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8499698"/>
              </p:ext>
            </p:extLst>
          </p:nvPr>
        </p:nvGraphicFramePr>
        <p:xfrm>
          <a:off x="683879" y="496047"/>
          <a:ext cx="7543800" cy="1314450"/>
        </p:xfrm>
        <a:graphic>
          <a:graphicData uri="http://schemas.openxmlformats.org/drawingml/2006/table">
            <a:tbl>
              <a:tblPr/>
              <a:tblGrid>
                <a:gridCol w="1885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1543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9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.VnTime" pitchFamily="34" charset="0"/>
                      </a:endParaRPr>
                    </a:p>
                  </a:txBody>
                  <a:tcPr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90" name="Text Box 37">
            <a:extLst>
              <a:ext uri="{FF2B5EF4-FFF2-40B4-BE49-F238E27FC236}">
                <a16:creationId xmlns:a16="http://schemas.microsoft.com/office/drawing/2014/main" id="{DE9B8FD7-213B-4A01-8038-25B96526A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8367" y="711947"/>
            <a:ext cx="1662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Gia đình</a:t>
            </a:r>
          </a:p>
        </p:txBody>
      </p:sp>
      <p:sp>
        <p:nvSpPr>
          <p:cNvPr id="191" name="Text Box 38">
            <a:extLst>
              <a:ext uri="{FF2B5EF4-FFF2-40B4-BE49-F238E27FC236}">
                <a16:creationId xmlns:a16="http://schemas.microsoft.com/office/drawing/2014/main" id="{699424ED-5AE8-4C25-B9E9-0C0083394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9879" y="711947"/>
            <a:ext cx="1166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Mai</a:t>
            </a:r>
          </a:p>
        </p:txBody>
      </p:sp>
      <p:sp>
        <p:nvSpPr>
          <p:cNvPr id="192" name="Text Box 39">
            <a:extLst>
              <a:ext uri="{FF2B5EF4-FFF2-40B4-BE49-F238E27FC236}">
                <a16:creationId xmlns:a16="http://schemas.microsoft.com/office/drawing/2014/main" id="{4252E7E4-F920-4566-AC00-02A992513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2479" y="711947"/>
            <a:ext cx="1168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Lan</a:t>
            </a:r>
          </a:p>
        </p:txBody>
      </p:sp>
      <p:sp>
        <p:nvSpPr>
          <p:cNvPr id="193" name="Text Box 40">
            <a:extLst>
              <a:ext uri="{FF2B5EF4-FFF2-40B4-BE49-F238E27FC236}">
                <a16:creationId xmlns:a16="http://schemas.microsoft.com/office/drawing/2014/main" id="{8AB1C591-717D-4B05-9C34-4D1F00029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279" y="711947"/>
            <a:ext cx="1355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Cô Hồng</a:t>
            </a:r>
          </a:p>
        </p:txBody>
      </p:sp>
      <p:sp>
        <p:nvSpPr>
          <p:cNvPr id="194" name="Text Box 42">
            <a:extLst>
              <a:ext uri="{FF2B5EF4-FFF2-40B4-BE49-F238E27FC236}">
                <a16:creationId xmlns:a16="http://schemas.microsoft.com/office/drawing/2014/main" id="{F7DF659E-825F-4D12-9EBA-306A8A60D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954" y="1318372"/>
            <a:ext cx="10493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Số con</a:t>
            </a:r>
          </a:p>
        </p:txBody>
      </p:sp>
      <p:sp>
        <p:nvSpPr>
          <p:cNvPr id="195" name="Text Box 43">
            <a:extLst>
              <a:ext uri="{FF2B5EF4-FFF2-40B4-BE49-F238E27FC236}">
                <a16:creationId xmlns:a16="http://schemas.microsoft.com/office/drawing/2014/main" id="{1C809627-8434-44B6-8A28-522EAE96A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4992" y="1313610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96" name="Text Box 44">
            <a:extLst>
              <a:ext uri="{FF2B5EF4-FFF2-40B4-BE49-F238E27FC236}">
                <a16:creationId xmlns:a16="http://schemas.microsoft.com/office/drawing/2014/main" id="{1C139416-A793-45FE-B67F-760C35EC8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0142" y="1313610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97" name="Text Box 45">
            <a:extLst>
              <a:ext uri="{FF2B5EF4-FFF2-40B4-BE49-F238E27FC236}">
                <a16:creationId xmlns:a16="http://schemas.microsoft.com/office/drawing/2014/main" id="{2B83A9BB-95F8-4FB5-9271-5C7C55A4D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6404" y="1305672"/>
            <a:ext cx="549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E4471D4B-5645-4278-A8AF-7D94B69D5982}"/>
              </a:ext>
            </a:extLst>
          </p:cNvPr>
          <p:cNvCxnSpPr/>
          <p:nvPr/>
        </p:nvCxnSpPr>
        <p:spPr>
          <a:xfrm rot="5400000">
            <a:off x="3177048" y="1098504"/>
            <a:ext cx="498475" cy="1587"/>
          </a:xfrm>
          <a:prstGeom prst="straightConnector1">
            <a:avLst/>
          </a:prstGeom>
          <a:ln w="57150">
            <a:solidFill>
              <a:srgbClr val="CC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Arrow Connector 198">
            <a:extLst>
              <a:ext uri="{FF2B5EF4-FFF2-40B4-BE49-F238E27FC236}">
                <a16:creationId xmlns:a16="http://schemas.microsoft.com/office/drawing/2014/main" id="{B5A90E52-F5C4-44AE-8A29-2906EDA5F519}"/>
              </a:ext>
            </a:extLst>
          </p:cNvPr>
          <p:cNvCxnSpPr/>
          <p:nvPr/>
        </p:nvCxnSpPr>
        <p:spPr>
          <a:xfrm>
            <a:off x="2374567" y="1466010"/>
            <a:ext cx="908050" cy="1587"/>
          </a:xfrm>
          <a:prstGeom prst="straightConnector1">
            <a:avLst/>
          </a:prstGeom>
          <a:ln w="57150">
            <a:solidFill>
              <a:srgbClr val="CC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Right Arrow 30">
            <a:extLst>
              <a:ext uri="{FF2B5EF4-FFF2-40B4-BE49-F238E27FC236}">
                <a16:creationId xmlns:a16="http://schemas.microsoft.com/office/drawing/2014/main" id="{DB90B7DE-DD80-4287-BCD8-7F2F78E4BA4B}"/>
              </a:ext>
            </a:extLst>
          </p:cNvPr>
          <p:cNvSpPr/>
          <p:nvPr/>
        </p:nvSpPr>
        <p:spPr>
          <a:xfrm flipV="1">
            <a:off x="623554" y="745285"/>
            <a:ext cx="7589838" cy="171450"/>
          </a:xfrm>
          <a:prstGeom prst="rightArrow">
            <a:avLst/>
          </a:prstGeom>
          <a:solidFill>
            <a:srgbClr val="0066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01" name="Right Arrow 31">
            <a:extLst>
              <a:ext uri="{FF2B5EF4-FFF2-40B4-BE49-F238E27FC236}">
                <a16:creationId xmlns:a16="http://schemas.microsoft.com/office/drawing/2014/main" id="{1031BEA5-728C-48C3-93FE-6696F4133E87}"/>
              </a:ext>
            </a:extLst>
          </p:cNvPr>
          <p:cNvSpPr/>
          <p:nvPr/>
        </p:nvSpPr>
        <p:spPr>
          <a:xfrm flipV="1">
            <a:off x="637842" y="1316785"/>
            <a:ext cx="7589837" cy="171450"/>
          </a:xfrm>
          <a:prstGeom prst="rightArrow">
            <a:avLst/>
          </a:prstGeom>
          <a:solidFill>
            <a:srgbClr val="0066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02" name="Down Arrow 32">
            <a:extLst>
              <a:ext uri="{FF2B5EF4-FFF2-40B4-BE49-F238E27FC236}">
                <a16:creationId xmlns:a16="http://schemas.microsoft.com/office/drawing/2014/main" id="{C08A9CF6-18DC-4156-87A9-6854FA5E2BA8}"/>
              </a:ext>
            </a:extLst>
          </p:cNvPr>
          <p:cNvSpPr/>
          <p:nvPr/>
        </p:nvSpPr>
        <p:spPr>
          <a:xfrm rot="10800000" flipV="1">
            <a:off x="1533192" y="584947"/>
            <a:ext cx="152400" cy="144145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03" name="Down Arrow 33">
            <a:extLst>
              <a:ext uri="{FF2B5EF4-FFF2-40B4-BE49-F238E27FC236}">
                <a16:creationId xmlns:a16="http://schemas.microsoft.com/office/drawing/2014/main" id="{3AED20F9-F68E-4E1B-AF03-73CEE5A7628A}"/>
              </a:ext>
            </a:extLst>
          </p:cNvPr>
          <p:cNvSpPr/>
          <p:nvPr/>
        </p:nvSpPr>
        <p:spPr>
          <a:xfrm rot="10800000" flipV="1">
            <a:off x="3371517" y="630985"/>
            <a:ext cx="152400" cy="1439862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04" name="Down Arrow 34">
            <a:extLst>
              <a:ext uri="{FF2B5EF4-FFF2-40B4-BE49-F238E27FC236}">
                <a16:creationId xmlns:a16="http://schemas.microsoft.com/office/drawing/2014/main" id="{C7119FD1-9F56-40F6-B071-DDB6417D06DB}"/>
              </a:ext>
            </a:extLst>
          </p:cNvPr>
          <p:cNvSpPr/>
          <p:nvPr/>
        </p:nvSpPr>
        <p:spPr>
          <a:xfrm rot="10800000" flipV="1">
            <a:off x="5270167" y="619872"/>
            <a:ext cx="152400" cy="1439863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05" name="Down Arrow 35">
            <a:extLst>
              <a:ext uri="{FF2B5EF4-FFF2-40B4-BE49-F238E27FC236}">
                <a16:creationId xmlns:a16="http://schemas.microsoft.com/office/drawing/2014/main" id="{533592DA-90EC-4CC2-9E01-3BC06D55E7DE}"/>
              </a:ext>
            </a:extLst>
          </p:cNvPr>
          <p:cNvSpPr/>
          <p:nvPr/>
        </p:nvSpPr>
        <p:spPr>
          <a:xfrm rot="10800000" flipV="1">
            <a:off x="7160879" y="630985"/>
            <a:ext cx="152400" cy="1439862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06" name="Text Box 29">
            <a:extLst>
              <a:ext uri="{FF2B5EF4-FFF2-40B4-BE49-F238E27FC236}">
                <a16:creationId xmlns:a16="http://schemas.microsoft.com/office/drawing/2014/main" id="{3CE7C76F-A4FC-4241-8BAA-52D727443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336" y="2520205"/>
            <a:ext cx="792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07" name="Text Box 31">
            <a:extLst>
              <a:ext uri="{FF2B5EF4-FFF2-40B4-BE49-F238E27FC236}">
                <a16:creationId xmlns:a16="http://schemas.microsoft.com/office/drawing/2014/main" id="{6BF4324A-4B47-45B6-A364-7AB145037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954" y="3122215"/>
            <a:ext cx="7315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Ba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Mai,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Lan,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Hồng.</a:t>
            </a:r>
          </a:p>
        </p:txBody>
      </p:sp>
      <p:sp>
        <p:nvSpPr>
          <p:cNvPr id="208" name="Text Box 32">
            <a:extLst>
              <a:ext uri="{FF2B5EF4-FFF2-40B4-BE49-F238E27FC236}">
                <a16:creationId xmlns:a16="http://schemas.microsoft.com/office/drawing/2014/main" id="{BA888D71-9D2E-44A6-B246-BE955FF8A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" y="4143422"/>
            <a:ext cx="7391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Gia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Mai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con,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Lan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con,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Hồng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con.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  <p:bldP spid="202" grpId="0" animBg="1"/>
      <p:bldP spid="202" grpId="1" animBg="1"/>
      <p:bldP spid="203" grpId="0" animBg="1"/>
      <p:bldP spid="203" grpId="1" animBg="1"/>
      <p:bldP spid="204" grpId="0" animBg="1"/>
      <p:bldP spid="204" grpId="1" animBg="1"/>
      <p:bldP spid="205" grpId="0" animBg="1"/>
      <p:bldP spid="205" grpId="1" animBg="1"/>
      <p:bldP spid="206" grpId="0"/>
      <p:bldP spid="207" grpId="0"/>
      <p:bldP spid="20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3">
            <a:extLst>
              <a:ext uri="{FF2B5EF4-FFF2-40B4-BE49-F238E27FC236}">
                <a16:creationId xmlns:a16="http://schemas.microsoft.com/office/drawing/2014/main" id="{00D29B22-1750-4FD5-BE84-F8DA97AE7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1123" y="121230"/>
            <a:ext cx="7193001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kê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ở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:</a:t>
            </a:r>
          </a:p>
        </p:txBody>
      </p:sp>
      <p:graphicFrame>
        <p:nvGraphicFramePr>
          <p:cNvPr id="96" name="Group 4">
            <a:extLst>
              <a:ext uri="{FF2B5EF4-FFF2-40B4-BE49-F238E27FC236}">
                <a16:creationId xmlns:a16="http://schemas.microsoft.com/office/drawing/2014/main" id="{F29014B5-3BF0-41F3-8C10-73C0AEBAD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0029694"/>
              </p:ext>
            </p:extLst>
          </p:nvPr>
        </p:nvGraphicFramePr>
        <p:xfrm>
          <a:off x="712788" y="951493"/>
          <a:ext cx="7669212" cy="1054100"/>
        </p:xfrm>
        <a:graphic>
          <a:graphicData uri="http://schemas.openxmlformats.org/drawingml/2006/table">
            <a:tbl>
              <a:tblPr/>
              <a:tblGrid>
                <a:gridCol w="2868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53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91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29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29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4251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Lớp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6" marR="91436" marT="34264" marB="3426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3A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3B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3C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3D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15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Số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học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sinh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nữ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6" marR="91436" marT="34264" marB="3426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8" name="Text Box 25">
            <a:extLst>
              <a:ext uri="{FF2B5EF4-FFF2-40B4-BE49-F238E27FC236}">
                <a16:creationId xmlns:a16="http://schemas.microsoft.com/office/drawing/2014/main" id="{542C4C3E-EE17-40E1-8519-98356F9B3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8" y="2569736"/>
            <a:ext cx="813385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3B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3D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B5106BAC-E930-4E5E-9FF3-501F21A6E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189" y="2107774"/>
            <a:ext cx="63103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:</a:t>
            </a:r>
          </a:p>
        </p:txBody>
      </p:sp>
      <p:sp>
        <p:nvSpPr>
          <p:cNvPr id="101" name="Text Box 25">
            <a:extLst>
              <a:ext uri="{FF2B5EF4-FFF2-40B4-BE49-F238E27FC236}">
                <a16:creationId xmlns:a16="http://schemas.microsoft.com/office/drawing/2014/main" id="{C42519B0-A20E-4DC8-84F7-DBF0D00B7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117" y="3585735"/>
            <a:ext cx="807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3B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3D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utoUpdateAnimBg="0"/>
      <p:bldP spid="98" grpId="0" autoUpdateAnimBg="0"/>
      <p:bldP spid="100" grpId="0"/>
      <p:bldP spid="101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Group 4">
            <a:extLst>
              <a:ext uri="{FF2B5EF4-FFF2-40B4-BE49-F238E27FC236}">
                <a16:creationId xmlns:a16="http://schemas.microsoft.com/office/drawing/2014/main" id="{BCA7479E-EFEC-4682-9683-3918DA3001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9809186"/>
              </p:ext>
            </p:extLst>
          </p:nvPr>
        </p:nvGraphicFramePr>
        <p:xfrm>
          <a:off x="883017" y="290512"/>
          <a:ext cx="7669212" cy="1054100"/>
        </p:xfrm>
        <a:graphic>
          <a:graphicData uri="http://schemas.openxmlformats.org/drawingml/2006/table">
            <a:tbl>
              <a:tblPr/>
              <a:tblGrid>
                <a:gridCol w="2868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53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91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29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29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4251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Lớp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6" marR="91436" marT="34264" marB="3426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3A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3B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3C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3D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15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Số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học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sinh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nữ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6" marR="91436" marT="34264" marB="3426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CC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1436" marR="91436" marT="34264" marB="3426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8" name="Text Box 24">
            <a:extLst>
              <a:ext uri="{FF2B5EF4-FFF2-40B4-BE49-F238E27FC236}">
                <a16:creationId xmlns:a16="http://schemas.microsoft.com/office/drawing/2014/main" id="{A51C7CD2-8454-491B-A104-CDDC823F1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017" y="2969846"/>
            <a:ext cx="8077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ít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79" name="Text Box 26">
            <a:extLst>
              <a:ext uri="{FF2B5EF4-FFF2-40B4-BE49-F238E27FC236}">
                <a16:creationId xmlns:a16="http://schemas.microsoft.com/office/drawing/2014/main" id="{4085757A-0B52-44C6-9ABD-D80AA8BFF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5063" y="1755377"/>
            <a:ext cx="838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3C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3A bao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  <a:endParaRPr lang="en-US" alt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" name="Text Box 24">
            <a:extLst>
              <a:ext uri="{FF2B5EF4-FFF2-40B4-BE49-F238E27FC236}">
                <a16:creationId xmlns:a16="http://schemas.microsoft.com/office/drawing/2014/main" id="{5873E70A-7769-4F84-B3B4-228A9A394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6755" y="3801696"/>
            <a:ext cx="584972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342900" indent="-342900" eaLnBrk="1" hangingPunct="1">
              <a:spcBef>
                <a:spcPct val="50000"/>
              </a:spcBef>
              <a:buFontTx/>
              <a:buChar char="-"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3C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Bef>
                <a:spcPct val="50000"/>
              </a:spcBef>
              <a:buNone/>
            </a:pP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3B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ít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2" name="Text Box 26">
            <a:extLst>
              <a:ext uri="{FF2B5EF4-FFF2-40B4-BE49-F238E27FC236}">
                <a16:creationId xmlns:a16="http://schemas.microsoft.com/office/drawing/2014/main" id="{AEDC2312-C167-42D0-81D2-64AB2249B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5655" y="2397123"/>
            <a:ext cx="838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3C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3A là 7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20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utoUpdateAnimBg="0"/>
      <p:bldP spid="79" grpId="0" autoUpdateAnimBg="0"/>
      <p:bldP spid="81" grpId="0" autoUpdateAnimBg="0"/>
      <p:bldP spid="82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Text Box 3">
            <a:extLst>
              <a:ext uri="{FF2B5EF4-FFF2-40B4-BE49-F238E27FC236}">
                <a16:creationId xmlns:a16="http://schemas.microsoft.com/office/drawing/2014/main" id="{0B32607A-943A-4E21-AE95-BA27873B1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48" y="0"/>
            <a:ext cx="8382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2: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 là bảng thống kê số cây đã trồng được của các lớp khối 3</a:t>
            </a:r>
            <a:r>
              <a:rPr lang="en-US" altLang="en-US" sz="24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378" name="Group 4">
            <a:extLst>
              <a:ext uri="{FF2B5EF4-FFF2-40B4-BE49-F238E27FC236}">
                <a16:creationId xmlns:a16="http://schemas.microsoft.com/office/drawing/2014/main" id="{30EC76F0-E17C-41CA-B9FC-68394DCC429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3611199"/>
              </p:ext>
            </p:extLst>
          </p:nvPr>
        </p:nvGraphicFramePr>
        <p:xfrm>
          <a:off x="922084" y="884158"/>
          <a:ext cx="7467600" cy="1050925"/>
        </p:xfrm>
        <a:graphic>
          <a:graphicData uri="http://schemas.openxmlformats.org/drawingml/2006/table">
            <a:tbl>
              <a:tblPr/>
              <a:tblGrid>
                <a:gridCol w="21224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30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15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3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46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Lớp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77" marB="3427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3A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3B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3C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3D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Số</a:t>
                      </a: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cây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77" marB="3427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9" name="Text Box 24">
            <a:extLst>
              <a:ext uri="{FF2B5EF4-FFF2-40B4-BE49-F238E27FC236}">
                <a16:creationId xmlns:a16="http://schemas.microsoft.com/office/drawing/2014/main" id="{CFE19413-325E-41DB-A310-5F4E09339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884" y="2603541"/>
            <a:ext cx="8636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Lớp nào trồng được nhiều cây nhất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Lớp nào trồng được ít cây nhất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382" name="Text Box 27">
            <a:extLst>
              <a:ext uri="{FF2B5EF4-FFF2-40B4-BE49-F238E27FC236}">
                <a16:creationId xmlns:a16="http://schemas.microsoft.com/office/drawing/2014/main" id="{13CA1241-700B-44FD-92FD-B6A145818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237" y="2077997"/>
            <a:ext cx="6477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4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</a:p>
        </p:txBody>
      </p:sp>
      <p:sp>
        <p:nvSpPr>
          <p:cNvPr id="383" name="Text Box 25">
            <a:extLst>
              <a:ext uri="{FF2B5EF4-FFF2-40B4-BE49-F238E27FC236}">
                <a16:creationId xmlns:a16="http://schemas.microsoft.com/office/drawing/2014/main" id="{E44EA2CC-11B1-4BBA-B301-DDAACEE45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049" y="3556861"/>
            <a:ext cx="92639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Lớp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3C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trồng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nhiều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nhất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Lớp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3B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trồng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ít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nhất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build="allAtOnce"/>
      <p:bldP spid="379" grpId="0"/>
      <p:bldP spid="382" grpId="0"/>
      <p:bldP spid="383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4">
            <a:extLst>
              <a:ext uri="{FF2B5EF4-FFF2-40B4-BE49-F238E27FC236}">
                <a16:creationId xmlns:a16="http://schemas.microsoft.com/office/drawing/2014/main" id="{7FE58284-2FA0-47F2-B114-C81CDF1A4F5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5805946"/>
              </p:ext>
            </p:extLst>
          </p:nvPr>
        </p:nvGraphicFramePr>
        <p:xfrm>
          <a:off x="838200" y="239712"/>
          <a:ext cx="7467600" cy="1050925"/>
        </p:xfrm>
        <a:graphic>
          <a:graphicData uri="http://schemas.openxmlformats.org/drawingml/2006/table">
            <a:tbl>
              <a:tblPr/>
              <a:tblGrid>
                <a:gridCol w="21224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30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15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3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46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Lớp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77" marB="3427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3A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3B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3C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3D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Số</a:t>
                      </a: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cây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77" marB="3427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T="34277" marB="3427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Text Box 25">
            <a:extLst>
              <a:ext uri="{FF2B5EF4-FFF2-40B4-BE49-F238E27FC236}">
                <a16:creationId xmlns:a16="http://schemas.microsoft.com/office/drawing/2014/main" id="{8345A0A0-75F9-4CA3-B4EA-6E87C9049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517" y="1669152"/>
            <a:ext cx="800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Hai lớp 3A và 3C trồng được tất cả bao nhiêu cây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6" name="Text Box 26">
            <a:extLst>
              <a:ext uri="{FF2B5EF4-FFF2-40B4-BE49-F238E27FC236}">
                <a16:creationId xmlns:a16="http://schemas.microsoft.com/office/drawing/2014/main" id="{9FBE718D-1B6F-402A-B1CF-A8CEB03DF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517" y="2725741"/>
            <a:ext cx="8204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c) Lớp 3D trồng được ít hơn lớp 3A bao nhiêu cây và nhiều hơn lớp 3B bao nhiêu cây ? </a:t>
            </a:r>
          </a:p>
        </p:txBody>
      </p:sp>
      <p:sp>
        <p:nvSpPr>
          <p:cNvPr id="7" name="Text Box 24">
            <a:extLst>
              <a:ext uri="{FF2B5EF4-FFF2-40B4-BE49-F238E27FC236}">
                <a16:creationId xmlns:a16="http://schemas.microsoft.com/office/drawing/2014/main" id="{98563F97-8E4B-4950-A731-8280E14E1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86650"/>
            <a:ext cx="584972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None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3D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trồng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ít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lớp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3A là 12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50000"/>
              </a:spcBef>
              <a:buNone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3D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trồng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nhiều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lớp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3B là 3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Text Box 26">
            <a:extLst>
              <a:ext uri="{FF2B5EF4-FFF2-40B4-BE49-F238E27FC236}">
                <a16:creationId xmlns:a16="http://schemas.microsoft.com/office/drawing/2014/main" id="{36534D02-951E-4771-B013-078E6405B2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211781"/>
            <a:ext cx="838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lớp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3A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3C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trồng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tất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cả 85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20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0427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utoUpdateAnimBg="0"/>
      <p:bldP spid="8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5E2D48DD-7A0C-4027-885E-059DAE8C8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525" y="1011238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vi-VN" altLang="en-US" sz="1800">
              <a:latin typeface="Arial" panose="020B0604020202020204" pitchFamily="34" charset="0"/>
            </a:endParaRPr>
          </a:p>
        </p:txBody>
      </p:sp>
      <p:sp>
        <p:nvSpPr>
          <p:cNvPr id="5" name="Text Box 4">
            <a:extLst>
              <a:ext uri="{FF2B5EF4-FFF2-40B4-BE49-F238E27FC236}">
                <a16:creationId xmlns:a16="http://schemas.microsoft.com/office/drawing/2014/main" id="{697DD5AB-A907-45C7-A268-ADA784CD6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875" y="162411"/>
            <a:ext cx="75630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vi-VN" altLang="en-US" sz="24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Bài 3: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Dưới đây là bảng thống kê số mét vải của một cửa hàng đã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bán được trong ba tháng đầu năm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6" name="Text Box 5">
            <a:extLst>
              <a:ext uri="{FF2B5EF4-FFF2-40B4-BE49-F238E27FC236}">
                <a16:creationId xmlns:a16="http://schemas.microsoft.com/office/drawing/2014/main" id="{6DDB55C0-905C-41F4-837D-6121224D8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3192463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) Tháng 2 cửa hàng bán được bao nhiêu mét vải mỗi loại</a:t>
            </a: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7237BA66-9058-4473-AF3D-CF313DADC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" y="3654425"/>
            <a:ext cx="747728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tháng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2,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cửa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hàng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̃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bán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1040m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trắng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1140m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sz="24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vi-VN" altLang="en-US" sz="24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Group 8">
            <a:extLst>
              <a:ext uri="{FF2B5EF4-FFF2-40B4-BE49-F238E27FC236}">
                <a16:creationId xmlns:a16="http://schemas.microsoft.com/office/drawing/2014/main" id="{D95609E3-1649-43CC-8ABC-70108533E0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8550735"/>
              </p:ext>
            </p:extLst>
          </p:nvPr>
        </p:nvGraphicFramePr>
        <p:xfrm>
          <a:off x="457200" y="1065213"/>
          <a:ext cx="8229600" cy="1554162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63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24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Trắng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5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Hoa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990099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34293" marB="3429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1140m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1575m</a:t>
                      </a:r>
                    </a:p>
                  </a:txBody>
                  <a:tcPr marT="34293" marB="342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Text Box 30">
            <a:extLst>
              <a:ext uri="{FF2B5EF4-FFF2-40B4-BE49-F238E27FC236}">
                <a16:creationId xmlns:a16="http://schemas.microsoft.com/office/drawing/2014/main" id="{332F634F-C251-476E-9513-2065E4E95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2749550"/>
            <a:ext cx="6477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:</a:t>
            </a:r>
          </a:p>
        </p:txBody>
      </p:sp>
      <p:sp>
        <p:nvSpPr>
          <p:cNvPr id="11" name="Line 31">
            <a:extLst>
              <a:ext uri="{FF2B5EF4-FFF2-40B4-BE49-F238E27FC236}">
                <a16:creationId xmlns:a16="http://schemas.microsoft.com/office/drawing/2014/main" id="{E1FD906D-5F18-4F94-BCF5-0886EBDD4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875" y="1093788"/>
            <a:ext cx="2019300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 Box 32">
            <a:extLst>
              <a:ext uri="{FF2B5EF4-FFF2-40B4-BE49-F238E27FC236}">
                <a16:creationId xmlns:a16="http://schemas.microsoft.com/office/drawing/2014/main" id="{CC2A2E43-9CBB-4563-B4AB-4B0B0F67D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1196975"/>
            <a:ext cx="7778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Vải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200" b="1">
              <a:latin typeface=".VnArial" pitchFamily="34" charset="0"/>
            </a:endParaRPr>
          </a:p>
        </p:txBody>
      </p:sp>
      <p:sp>
        <p:nvSpPr>
          <p:cNvPr id="13" name="Text Box 33">
            <a:extLst>
              <a:ext uri="{FF2B5EF4-FFF2-40B4-BE49-F238E27FC236}">
                <a16:creationId xmlns:a16="http://schemas.microsoft.com/office/drawing/2014/main" id="{09B00FCA-1288-47AA-9110-79550F7D8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974725"/>
            <a:ext cx="104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lang="en-US" altLang="en-US" sz="2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8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0" grpId="0"/>
      <p:bldP spid="12" grpId="0"/>
      <p:bldP spid="13" grpId="0"/>
    </p:bldLst>
  </p:timing>
</p:sld>
</file>

<file path=ppt/theme/theme1.xml><?xml version="1.0" encoding="utf-8"?>
<a:theme xmlns:a="http://schemas.openxmlformats.org/drawingml/2006/main" name=" Learning About My Dog's Emotions Workshop by Slidesgo">
  <a:themeElements>
    <a:clrScheme name="Simple Light">
      <a:dk1>
        <a:srgbClr val="000000"/>
      </a:dk1>
      <a:lt1>
        <a:srgbClr val="FFFFFF"/>
      </a:lt1>
      <a:dk2>
        <a:srgbClr val="FA9C86"/>
      </a:dk2>
      <a:lt2>
        <a:srgbClr val="C0DBFB"/>
      </a:lt2>
      <a:accent1>
        <a:srgbClr val="7CC6C3"/>
      </a:accent1>
      <a:accent2>
        <a:srgbClr val="7F77C6"/>
      </a:accent2>
      <a:accent3>
        <a:srgbClr val="F9DC71"/>
      </a:accent3>
      <a:accent4>
        <a:srgbClr val="F9F0ED"/>
      </a:accent4>
      <a:accent5>
        <a:srgbClr val="E15A42"/>
      </a:accent5>
      <a:accent6>
        <a:srgbClr val="F6A641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633</Words>
  <Application>Microsoft Office PowerPoint</Application>
  <PresentationFormat>On-screen Show (16:9)</PresentationFormat>
  <Paragraphs>122</Paragraphs>
  <Slides>11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9" baseType="lpstr">
      <vt:lpstr>Fredoka One</vt:lpstr>
      <vt:lpstr>.VnArial</vt:lpstr>
      <vt:lpstr>Arial</vt:lpstr>
      <vt:lpstr>Bebas Neue</vt:lpstr>
      <vt:lpstr>.VnTime</vt:lpstr>
      <vt:lpstr>Poppins</vt:lpstr>
      <vt:lpstr>Times New Roman</vt:lpstr>
      <vt:lpstr> Learning About My Dog's Emotions Workshop by Slidesgo</vt:lpstr>
      <vt:lpstr>Làm quen với số liệu thống kế ( tiếp theo 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Làm quen với số liệu thống kế ( tiếp theo )</dc:title>
  <cp:lastModifiedBy>Vũ Thị Như Hồng</cp:lastModifiedBy>
  <cp:revision>1</cp:revision>
  <dcterms:modified xsi:type="dcterms:W3CDTF">2022-02-25T13:11:53Z</dcterms:modified>
</cp:coreProperties>
</file>