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4.xml" ContentType="application/vnd.openxmlformats-officedocument.presentationml.notesSlide+xml"/>
  <Override PartName="/ppt/tags/tag12.xml" ContentType="application/vnd.openxmlformats-officedocument.presentationml.tags+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84" r:id="rId4"/>
    <p:sldMasterId id="2147483996" r:id="rId5"/>
    <p:sldMasterId id="2147484008" r:id="rId6"/>
    <p:sldMasterId id="2147484020" r:id="rId7"/>
    <p:sldMasterId id="2147484032" r:id="rId8"/>
    <p:sldMasterId id="2147484044" r:id="rId9"/>
    <p:sldMasterId id="2147484056" r:id="rId10"/>
  </p:sldMasterIdLst>
  <p:notesMasterIdLst>
    <p:notesMasterId r:id="rId35"/>
  </p:notesMasterIdLst>
  <p:sldIdLst>
    <p:sldId id="323" r:id="rId11"/>
    <p:sldId id="325" r:id="rId12"/>
    <p:sldId id="271" r:id="rId13"/>
    <p:sldId id="327" r:id="rId14"/>
    <p:sldId id="315" r:id="rId15"/>
    <p:sldId id="273" r:id="rId16"/>
    <p:sldId id="275" r:id="rId17"/>
    <p:sldId id="276" r:id="rId18"/>
    <p:sldId id="281" r:id="rId19"/>
    <p:sldId id="282" r:id="rId20"/>
    <p:sldId id="283" r:id="rId21"/>
    <p:sldId id="284" r:id="rId22"/>
    <p:sldId id="331" r:id="rId23"/>
    <p:sldId id="333" r:id="rId24"/>
    <p:sldId id="287" r:id="rId25"/>
    <p:sldId id="329" r:id="rId26"/>
    <p:sldId id="335" r:id="rId27"/>
    <p:sldId id="290" r:id="rId28"/>
    <p:sldId id="293" r:id="rId29"/>
    <p:sldId id="320" r:id="rId30"/>
    <p:sldId id="321" r:id="rId31"/>
    <p:sldId id="336" r:id="rId32"/>
    <p:sldId id="294" r:id="rId33"/>
    <p:sldId id="337"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FF66CC"/>
    <a:srgbClr val="CC0099"/>
    <a:srgbClr val="FFCCFF"/>
    <a:srgbClr val="006600"/>
    <a:srgbClr val="99FF66"/>
    <a:srgbClr val="FFFF66"/>
    <a:srgbClr val="66FF66"/>
    <a:srgbClr val="A76B39"/>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8" autoAdjust="0"/>
    <p:restoredTop sz="89292" autoAdjust="0"/>
  </p:normalViewPr>
  <p:slideViewPr>
    <p:cSldViewPr>
      <p:cViewPr varScale="1">
        <p:scale>
          <a:sx n="61" d="100"/>
          <a:sy n="61" d="100"/>
        </p:scale>
        <p:origin x="996" y="60"/>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tableStyles" Target="tableStyles.xml"/><Relationship Id="rId21" Type="http://schemas.openxmlformats.org/officeDocument/2006/relationships/slide" Target="slides/slide11.xml"/><Relationship Id="rId34" Type="http://schemas.openxmlformats.org/officeDocument/2006/relationships/slide" Target="slides/slide24.xml"/><Relationship Id="rId7" Type="http://schemas.openxmlformats.org/officeDocument/2006/relationships/slideMaster" Target="slideMasters/slideMaster4.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presProps" Target="presProps.xml"/><Relationship Id="rId10" Type="http://schemas.openxmlformats.org/officeDocument/2006/relationships/slideMaster" Target="slideMasters/slideMaster7.xml"/><Relationship Id="rId19" Type="http://schemas.openxmlformats.org/officeDocument/2006/relationships/slide" Target="slides/slide9.xml"/><Relationship Id="rId31" Type="http://schemas.openxmlformats.org/officeDocument/2006/relationships/slide" Target="slides/slide2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notesMaster" Target="notesMasters/notesMaster1.xml"/><Relationship Id="rId8" Type="http://schemas.openxmlformats.org/officeDocument/2006/relationships/slideMaster" Target="slideMasters/slideMaster5.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4A89AB7-979C-48BE-98A5-2E161ED6E8EB}" type="datetimeFigureOut">
              <a:rPr lang="en-US" smtClean="0"/>
              <a:pPr/>
              <a:t>3/10/2022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7E20D83-3379-4C4C-8978-E5D18FCCD0DA}" type="slidenum">
              <a:rPr lang="en-US" smtClean="0"/>
              <a:pPr/>
              <a:t>‹#›</a:t>
            </a:fld>
            <a:endParaRPr lang="en-US"/>
          </a:p>
        </p:txBody>
      </p:sp>
    </p:spTree>
    <p:extLst>
      <p:ext uri="{BB962C8B-B14F-4D97-AF65-F5344CB8AC3E}">
        <p14:creationId xmlns:p14="http://schemas.microsoft.com/office/powerpoint/2010/main" val="4170912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a:extLst>
              <a:ext uri="{FF2B5EF4-FFF2-40B4-BE49-F238E27FC236}">
                <a16:creationId xmlns:a16="http://schemas.microsoft.com/office/drawing/2014/main" id="{A61F7B73-1DCC-49B9-BD4A-823A9742FAB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84F87C2-788C-4EEA-AB8C-B977EF9E2D2F}" type="slidenum">
              <a:rPr kumimoji="0" lang="en-US" altLang="vi-VN" sz="1200" b="0" i="0" u="none" strike="noStrike" kern="1200" cap="none" spc="0" normalizeH="0" baseline="0" noProof="0">
                <a:ln>
                  <a:noFill/>
                </a:ln>
                <a:solidFill>
                  <a:srgbClr val="000000"/>
                </a:solidFill>
                <a:effectLst/>
                <a:uLnTx/>
                <a:uFillTx/>
                <a:latin typeface="Comic Sans MS" panose="030F0702030302020204" pitchFamily="66"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a:t>
            </a:fld>
            <a:endParaRPr kumimoji="0" lang="en-US" altLang="vi-VN" sz="1200" b="0" i="0" u="none" strike="noStrike" kern="1200" cap="none" spc="0" normalizeH="0" baseline="0" noProof="0">
              <a:ln>
                <a:noFill/>
              </a:ln>
              <a:solidFill>
                <a:srgbClr val="000000"/>
              </a:solidFill>
              <a:effectLst/>
              <a:uLnTx/>
              <a:uFillTx/>
              <a:latin typeface="Comic Sans MS" panose="030F0702030302020204" pitchFamily="66" charset="0"/>
              <a:ea typeface="+mn-ea"/>
              <a:cs typeface="+mn-cs"/>
            </a:endParaRPr>
          </a:p>
        </p:txBody>
      </p:sp>
      <p:sp>
        <p:nvSpPr>
          <p:cNvPr id="70659" name="Rectangle 2">
            <a:extLst>
              <a:ext uri="{FF2B5EF4-FFF2-40B4-BE49-F238E27FC236}">
                <a16:creationId xmlns:a16="http://schemas.microsoft.com/office/drawing/2014/main" id="{3235946D-E6E4-4ACE-9AB0-A1EEAE4D832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60" name="Rectangle 3">
            <a:extLst>
              <a:ext uri="{FF2B5EF4-FFF2-40B4-BE49-F238E27FC236}">
                <a16:creationId xmlns:a16="http://schemas.microsoft.com/office/drawing/2014/main" id="{0C0260FA-E5B7-488B-AFA7-92496CF118C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vi-VN" altLang="vi-VN"/>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7E20D83-3379-4C4C-8978-E5D18FCCD0DA}" type="slidenum">
              <a:rPr lang="en-US" smtClean="0"/>
              <a:pPr/>
              <a:t>3</a:t>
            </a:fld>
            <a:endParaRPr lang="en-US"/>
          </a:p>
        </p:txBody>
      </p:sp>
    </p:spTree>
    <p:extLst>
      <p:ext uri="{BB962C8B-B14F-4D97-AF65-F5344CB8AC3E}">
        <p14:creationId xmlns:p14="http://schemas.microsoft.com/office/powerpoint/2010/main" val="1013502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7E20D83-3379-4C4C-8978-E5D18FCCD0DA}" type="slidenum">
              <a:rPr lang="en-US" smtClean="0"/>
              <a:pPr/>
              <a:t>8</a:t>
            </a:fld>
            <a:endParaRPr lang="en-US"/>
          </a:p>
        </p:txBody>
      </p:sp>
    </p:spTree>
    <p:extLst>
      <p:ext uri="{BB962C8B-B14F-4D97-AF65-F5344CB8AC3E}">
        <p14:creationId xmlns:p14="http://schemas.microsoft.com/office/powerpoint/2010/main" val="13496466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7E20D83-3379-4C4C-8978-E5D18FCCD0DA}" type="slidenum">
              <a:rPr lang="en-US" smtClean="0"/>
              <a:pPr/>
              <a:t>19</a:t>
            </a:fld>
            <a:endParaRPr lang="en-US"/>
          </a:p>
        </p:txBody>
      </p:sp>
    </p:spTree>
    <p:extLst>
      <p:ext uri="{BB962C8B-B14F-4D97-AF65-F5344CB8AC3E}">
        <p14:creationId xmlns:p14="http://schemas.microsoft.com/office/powerpoint/2010/main" val="28169688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7E20D83-3379-4C4C-8978-E5D18FCCD0DA}" type="slidenum">
              <a:rPr lang="en-US" smtClean="0"/>
              <a:pPr/>
              <a:t>23</a:t>
            </a:fld>
            <a:endParaRPr lang="en-US"/>
          </a:p>
        </p:txBody>
      </p:sp>
    </p:spTree>
    <p:extLst>
      <p:ext uri="{BB962C8B-B14F-4D97-AF65-F5344CB8AC3E}">
        <p14:creationId xmlns:p14="http://schemas.microsoft.com/office/powerpoint/2010/main" val="32540609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E358E9B-E3D8-43FB-A44C-CE8D97F401AF}"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809746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8FB9F48-DD35-4B71-A08E-94BAA6445FB7}"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386090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F0CD52E-68B5-4230-A31C-4661F15F15F8}"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423402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95A3463-38FB-41FA-8650-73352B0BF3BF}" type="datetimeFigureOut">
              <a:rPr lang="en-US" smtClean="0">
                <a:solidFill>
                  <a:prstClr val="black">
                    <a:tint val="75000"/>
                  </a:prstClr>
                </a:solidFill>
              </a:rPr>
              <a:pPr/>
              <a:t>3/10/2022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B56711E-FB1F-4340-9235-7530DAA2BB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2903970"/>
      </p:ext>
    </p:extLst>
  </p:cSld>
  <p:clrMapOvr>
    <a:masterClrMapping/>
  </p:clrMapOvr>
  <p:transition>
    <p:newsflash/>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95A3463-38FB-41FA-8650-73352B0BF3BF}" type="datetimeFigureOut">
              <a:rPr lang="en-US" smtClean="0">
                <a:solidFill>
                  <a:prstClr val="black">
                    <a:tint val="75000"/>
                  </a:prstClr>
                </a:solidFill>
              </a:rPr>
              <a:pPr/>
              <a:t>3/10/2022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B56711E-FB1F-4340-9235-7530DAA2BB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015452"/>
      </p:ext>
    </p:extLst>
  </p:cSld>
  <p:clrMapOvr>
    <a:masterClrMapping/>
  </p:clrMapOvr>
  <p:transition>
    <p:newsflash/>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95A3463-38FB-41FA-8650-73352B0BF3BF}" type="datetimeFigureOut">
              <a:rPr lang="en-US" smtClean="0">
                <a:solidFill>
                  <a:prstClr val="black">
                    <a:tint val="75000"/>
                  </a:prstClr>
                </a:solidFill>
              </a:rPr>
              <a:pPr/>
              <a:t>3/10/2022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B56711E-FB1F-4340-9235-7530DAA2BB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8748982"/>
      </p:ext>
    </p:extLst>
  </p:cSld>
  <p:clrMapOvr>
    <a:masterClrMapping/>
  </p:clrMapOvr>
  <p:transition>
    <p:newsflash/>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95A3463-38FB-41FA-8650-73352B0BF3BF}" type="datetimeFigureOut">
              <a:rPr lang="en-US" smtClean="0">
                <a:solidFill>
                  <a:prstClr val="black">
                    <a:tint val="75000"/>
                  </a:prstClr>
                </a:solidFill>
              </a:rPr>
              <a:pPr/>
              <a:t>3/10/2022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B56711E-FB1F-4340-9235-7530DAA2BB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0210429"/>
      </p:ext>
    </p:extLst>
  </p:cSld>
  <p:clrMapOvr>
    <a:masterClrMapping/>
  </p:clrMapOvr>
  <p:transition>
    <p:newsflash/>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95A3463-38FB-41FA-8650-73352B0BF3BF}" type="datetimeFigureOut">
              <a:rPr lang="en-US" smtClean="0">
                <a:solidFill>
                  <a:prstClr val="black">
                    <a:tint val="75000"/>
                  </a:prstClr>
                </a:solidFill>
              </a:rPr>
              <a:pPr/>
              <a:t>3/10/2022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B56711E-FB1F-4340-9235-7530DAA2BB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1777594"/>
      </p:ext>
    </p:extLst>
  </p:cSld>
  <p:clrMapOvr>
    <a:masterClrMapping/>
  </p:clrMapOvr>
  <p:transition>
    <p:newsflash/>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95A3463-38FB-41FA-8650-73352B0BF3BF}" type="datetimeFigureOut">
              <a:rPr lang="en-US" smtClean="0">
                <a:solidFill>
                  <a:prstClr val="black">
                    <a:tint val="75000"/>
                  </a:prstClr>
                </a:solidFill>
              </a:rPr>
              <a:pPr/>
              <a:t>3/10/2022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B56711E-FB1F-4340-9235-7530DAA2BB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7629930"/>
      </p:ext>
    </p:extLst>
  </p:cSld>
  <p:clrMapOvr>
    <a:masterClrMapping/>
  </p:clrMapOvr>
  <p:transition>
    <p:newsflash/>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5A3463-38FB-41FA-8650-73352B0BF3BF}" type="datetimeFigureOut">
              <a:rPr lang="en-US" smtClean="0">
                <a:solidFill>
                  <a:prstClr val="black">
                    <a:tint val="75000"/>
                  </a:prstClr>
                </a:solidFill>
              </a:rPr>
              <a:pPr/>
              <a:t>3/10/2022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B56711E-FB1F-4340-9235-7530DAA2BB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1419991"/>
      </p:ext>
    </p:extLst>
  </p:cSld>
  <p:clrMapOvr>
    <a:masterClrMapping/>
  </p:clrMapOvr>
  <p:transition>
    <p:newsflash/>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95A3463-38FB-41FA-8650-73352B0BF3BF}" type="datetimeFigureOut">
              <a:rPr lang="en-US" smtClean="0">
                <a:solidFill>
                  <a:prstClr val="black">
                    <a:tint val="75000"/>
                  </a:prstClr>
                </a:solidFill>
              </a:rPr>
              <a:pPr/>
              <a:t>3/10/2022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B56711E-FB1F-4340-9235-7530DAA2BB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8292258"/>
      </p:ext>
    </p:extLst>
  </p:cSld>
  <p:clrMapOvr>
    <a:masterClrMapping/>
  </p:clrMapOvr>
  <p:transition>
    <p:newsflash/>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747953A-B7D9-4A8D-AF01-BD9384CBAE30}"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484927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95A3463-38FB-41FA-8650-73352B0BF3BF}" type="datetimeFigureOut">
              <a:rPr lang="en-US" smtClean="0">
                <a:solidFill>
                  <a:prstClr val="black">
                    <a:tint val="75000"/>
                  </a:prstClr>
                </a:solidFill>
              </a:rPr>
              <a:pPr/>
              <a:t>3/10/2022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B56711E-FB1F-4340-9235-7530DAA2BB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5130388"/>
      </p:ext>
    </p:extLst>
  </p:cSld>
  <p:clrMapOvr>
    <a:masterClrMapping/>
  </p:clrMapOvr>
  <p:transition>
    <p:newsflash/>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95A3463-38FB-41FA-8650-73352B0BF3BF}" type="datetimeFigureOut">
              <a:rPr lang="en-US" smtClean="0">
                <a:solidFill>
                  <a:prstClr val="black">
                    <a:tint val="75000"/>
                  </a:prstClr>
                </a:solidFill>
              </a:rPr>
              <a:pPr/>
              <a:t>3/10/2022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B56711E-FB1F-4340-9235-7530DAA2BB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5561262"/>
      </p:ext>
    </p:extLst>
  </p:cSld>
  <p:clrMapOvr>
    <a:masterClrMapping/>
  </p:clrMapOvr>
  <p:transition>
    <p:newsflash/>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95A3463-38FB-41FA-8650-73352B0BF3BF}" type="datetimeFigureOut">
              <a:rPr lang="en-US" smtClean="0">
                <a:solidFill>
                  <a:prstClr val="black">
                    <a:tint val="75000"/>
                  </a:prstClr>
                </a:solidFill>
              </a:rPr>
              <a:pPr/>
              <a:t>3/10/2022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B56711E-FB1F-4340-9235-7530DAA2BB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4317953"/>
      </p:ext>
    </p:extLst>
  </p:cSld>
  <p:clrMapOvr>
    <a:masterClrMapping/>
  </p:clrMapOvr>
  <p:transition>
    <p:newsflash/>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95A3463-38FB-41FA-8650-73352B0BF3BF}" type="datetimeFigureOut">
              <a:rPr lang="en-US" smtClean="0">
                <a:solidFill>
                  <a:prstClr val="black">
                    <a:tint val="75000"/>
                  </a:prstClr>
                </a:solidFill>
              </a:rPr>
              <a:pPr/>
              <a:t>3/10/2022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B56711E-FB1F-4340-9235-7530DAA2BB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3981378"/>
      </p:ext>
    </p:extLst>
  </p:cSld>
  <p:clrMapOvr>
    <a:masterClrMapping/>
  </p:clrMapOvr>
  <p:transition>
    <p:newsflash/>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95A3463-38FB-41FA-8650-73352B0BF3BF}" type="datetimeFigureOut">
              <a:rPr lang="en-US" smtClean="0">
                <a:solidFill>
                  <a:prstClr val="black">
                    <a:tint val="75000"/>
                  </a:prstClr>
                </a:solidFill>
              </a:rPr>
              <a:pPr/>
              <a:t>3/10/2022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B56711E-FB1F-4340-9235-7530DAA2BB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679585"/>
      </p:ext>
    </p:extLst>
  </p:cSld>
  <p:clrMapOvr>
    <a:masterClrMapping/>
  </p:clrMapOvr>
  <p:transition>
    <p:newsflash/>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95A3463-38FB-41FA-8650-73352B0BF3BF}" type="datetimeFigureOut">
              <a:rPr lang="en-US" smtClean="0">
                <a:solidFill>
                  <a:prstClr val="black">
                    <a:tint val="75000"/>
                  </a:prstClr>
                </a:solidFill>
              </a:rPr>
              <a:pPr/>
              <a:t>3/10/2022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B56711E-FB1F-4340-9235-7530DAA2BB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402750"/>
      </p:ext>
    </p:extLst>
  </p:cSld>
  <p:clrMapOvr>
    <a:masterClrMapping/>
  </p:clrMapOvr>
  <p:transition>
    <p:newsflash/>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95A3463-38FB-41FA-8650-73352B0BF3BF}" type="datetimeFigureOut">
              <a:rPr lang="en-US" smtClean="0">
                <a:solidFill>
                  <a:prstClr val="black">
                    <a:tint val="75000"/>
                  </a:prstClr>
                </a:solidFill>
              </a:rPr>
              <a:pPr/>
              <a:t>3/10/2022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B56711E-FB1F-4340-9235-7530DAA2BB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532798"/>
      </p:ext>
    </p:extLst>
  </p:cSld>
  <p:clrMapOvr>
    <a:masterClrMapping/>
  </p:clrMapOvr>
  <p:transition>
    <p:newsflash/>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95A3463-38FB-41FA-8650-73352B0BF3BF}" type="datetimeFigureOut">
              <a:rPr lang="en-US" smtClean="0">
                <a:solidFill>
                  <a:prstClr val="black">
                    <a:tint val="75000"/>
                  </a:prstClr>
                </a:solidFill>
              </a:rPr>
              <a:pPr/>
              <a:t>3/10/2022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B56711E-FB1F-4340-9235-7530DAA2BB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5811245"/>
      </p:ext>
    </p:extLst>
  </p:cSld>
  <p:clrMapOvr>
    <a:masterClrMapping/>
  </p:clrMapOvr>
  <p:transition>
    <p:newsflash/>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95A3463-38FB-41FA-8650-73352B0BF3BF}" type="datetimeFigureOut">
              <a:rPr lang="en-US" smtClean="0">
                <a:solidFill>
                  <a:prstClr val="black">
                    <a:tint val="75000"/>
                  </a:prstClr>
                </a:solidFill>
              </a:rPr>
              <a:pPr/>
              <a:t>3/10/2022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B56711E-FB1F-4340-9235-7530DAA2BB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837834"/>
      </p:ext>
    </p:extLst>
  </p:cSld>
  <p:clrMapOvr>
    <a:masterClrMapping/>
  </p:clrMapOvr>
  <p:transition>
    <p:newsflash/>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5A3463-38FB-41FA-8650-73352B0BF3BF}" type="datetimeFigureOut">
              <a:rPr lang="en-US" smtClean="0">
                <a:solidFill>
                  <a:prstClr val="black">
                    <a:tint val="75000"/>
                  </a:prstClr>
                </a:solidFill>
              </a:rPr>
              <a:pPr/>
              <a:t>3/10/2022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B56711E-FB1F-4340-9235-7530DAA2BB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5692802"/>
      </p:ext>
    </p:extLst>
  </p:cSld>
  <p:clrMapOvr>
    <a:masterClrMapping/>
  </p:clrMapOvr>
  <p:transition>
    <p:newsflash/>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20BA325-F9CD-41A0-A038-6CBE08FFC2F7}"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8470162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95A3463-38FB-41FA-8650-73352B0BF3BF}" type="datetimeFigureOut">
              <a:rPr lang="en-US" smtClean="0">
                <a:solidFill>
                  <a:prstClr val="black">
                    <a:tint val="75000"/>
                  </a:prstClr>
                </a:solidFill>
              </a:rPr>
              <a:pPr/>
              <a:t>3/10/2022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B56711E-FB1F-4340-9235-7530DAA2BB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4346946"/>
      </p:ext>
    </p:extLst>
  </p:cSld>
  <p:clrMapOvr>
    <a:masterClrMapping/>
  </p:clrMapOvr>
  <p:transition>
    <p:newsflash/>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95A3463-38FB-41FA-8650-73352B0BF3BF}" type="datetimeFigureOut">
              <a:rPr lang="en-US" smtClean="0">
                <a:solidFill>
                  <a:prstClr val="black">
                    <a:tint val="75000"/>
                  </a:prstClr>
                </a:solidFill>
              </a:rPr>
              <a:pPr/>
              <a:t>3/10/2022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B56711E-FB1F-4340-9235-7530DAA2BB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780456"/>
      </p:ext>
    </p:extLst>
  </p:cSld>
  <p:clrMapOvr>
    <a:masterClrMapping/>
  </p:clrMapOvr>
  <p:transition>
    <p:newsflash/>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95A3463-38FB-41FA-8650-73352B0BF3BF}" type="datetimeFigureOut">
              <a:rPr lang="en-US" smtClean="0">
                <a:solidFill>
                  <a:prstClr val="black">
                    <a:tint val="75000"/>
                  </a:prstClr>
                </a:solidFill>
              </a:rPr>
              <a:pPr/>
              <a:t>3/10/2022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B56711E-FB1F-4340-9235-7530DAA2BB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2751244"/>
      </p:ext>
    </p:extLst>
  </p:cSld>
  <p:clrMapOvr>
    <a:masterClrMapping/>
  </p:clrMapOvr>
  <p:transition>
    <p:newsflash/>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95A3463-38FB-41FA-8650-73352B0BF3BF}" type="datetimeFigureOut">
              <a:rPr lang="en-US" smtClean="0">
                <a:solidFill>
                  <a:prstClr val="black">
                    <a:tint val="75000"/>
                  </a:prstClr>
                </a:solidFill>
              </a:rPr>
              <a:pPr/>
              <a:t>3/10/2022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B56711E-FB1F-4340-9235-7530DAA2BB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1048581"/>
      </p:ext>
    </p:extLst>
  </p:cSld>
  <p:clrMapOvr>
    <a:masterClrMapping/>
  </p:clrMapOvr>
  <p:transition>
    <p:newsflash/>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95A3463-38FB-41FA-8650-73352B0BF3BF}" type="datetimeFigureOut">
              <a:rPr lang="en-US" smtClean="0">
                <a:solidFill>
                  <a:prstClr val="black">
                    <a:tint val="75000"/>
                  </a:prstClr>
                </a:solidFill>
              </a:rPr>
              <a:pPr/>
              <a:t>3/10/2022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B56711E-FB1F-4340-9235-7530DAA2BB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663743"/>
      </p:ext>
    </p:extLst>
  </p:cSld>
  <p:clrMapOvr>
    <a:masterClrMapping/>
  </p:clrMapOvr>
  <p:transition>
    <p:newsflash/>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95A3463-38FB-41FA-8650-73352B0BF3BF}" type="datetimeFigureOut">
              <a:rPr lang="en-US" smtClean="0">
                <a:solidFill>
                  <a:prstClr val="black">
                    <a:tint val="75000"/>
                  </a:prstClr>
                </a:solidFill>
              </a:rPr>
              <a:pPr/>
              <a:t>3/10/2022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B56711E-FB1F-4340-9235-7530DAA2BB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2805000"/>
      </p:ext>
    </p:extLst>
  </p:cSld>
  <p:clrMapOvr>
    <a:masterClrMapping/>
  </p:clrMapOvr>
  <p:transition>
    <p:newsflash/>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95A3463-38FB-41FA-8650-73352B0BF3BF}" type="datetimeFigureOut">
              <a:rPr lang="en-US" smtClean="0">
                <a:solidFill>
                  <a:prstClr val="black">
                    <a:tint val="75000"/>
                  </a:prstClr>
                </a:solidFill>
              </a:rPr>
              <a:pPr/>
              <a:t>3/10/2022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B56711E-FB1F-4340-9235-7530DAA2BB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0985637"/>
      </p:ext>
    </p:extLst>
  </p:cSld>
  <p:clrMapOvr>
    <a:masterClrMapping/>
  </p:clrMapOvr>
  <p:transition>
    <p:newsflash/>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95A3463-38FB-41FA-8650-73352B0BF3BF}" type="datetimeFigureOut">
              <a:rPr lang="en-US" smtClean="0">
                <a:solidFill>
                  <a:prstClr val="black">
                    <a:tint val="75000"/>
                  </a:prstClr>
                </a:solidFill>
              </a:rPr>
              <a:pPr/>
              <a:t>3/10/2022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B56711E-FB1F-4340-9235-7530DAA2BB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7472838"/>
      </p:ext>
    </p:extLst>
  </p:cSld>
  <p:clrMapOvr>
    <a:masterClrMapping/>
  </p:clrMapOvr>
  <p:transition>
    <p:newsflash/>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95A3463-38FB-41FA-8650-73352B0BF3BF}" type="datetimeFigureOut">
              <a:rPr lang="en-US" smtClean="0">
                <a:solidFill>
                  <a:prstClr val="black">
                    <a:tint val="75000"/>
                  </a:prstClr>
                </a:solidFill>
              </a:rPr>
              <a:pPr/>
              <a:t>3/10/2022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B56711E-FB1F-4340-9235-7530DAA2BB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9461549"/>
      </p:ext>
    </p:extLst>
  </p:cSld>
  <p:clrMapOvr>
    <a:masterClrMapping/>
  </p:clrMapOvr>
  <p:transition>
    <p:newsflash/>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95A3463-38FB-41FA-8650-73352B0BF3BF}" type="datetimeFigureOut">
              <a:rPr lang="en-US" smtClean="0">
                <a:solidFill>
                  <a:prstClr val="black">
                    <a:tint val="75000"/>
                  </a:prstClr>
                </a:solidFill>
              </a:rPr>
              <a:pPr/>
              <a:t>3/10/2022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B56711E-FB1F-4340-9235-7530DAA2BB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1613029"/>
      </p:ext>
    </p:extLst>
  </p:cSld>
  <p:clrMapOvr>
    <a:masterClrMapping/>
  </p:clrMapOvr>
  <p:transition>
    <p:newsflash/>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9B63AFB-D88C-4412-89E9-2A44912B781B}"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5637478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5A3463-38FB-41FA-8650-73352B0BF3BF}" type="datetimeFigureOut">
              <a:rPr lang="en-US" smtClean="0">
                <a:solidFill>
                  <a:prstClr val="black">
                    <a:tint val="75000"/>
                  </a:prstClr>
                </a:solidFill>
              </a:rPr>
              <a:pPr/>
              <a:t>3/10/2022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B56711E-FB1F-4340-9235-7530DAA2BB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7547920"/>
      </p:ext>
    </p:extLst>
  </p:cSld>
  <p:clrMapOvr>
    <a:masterClrMapping/>
  </p:clrMapOvr>
  <p:transition>
    <p:newsflash/>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95A3463-38FB-41FA-8650-73352B0BF3BF}" type="datetimeFigureOut">
              <a:rPr lang="en-US" smtClean="0">
                <a:solidFill>
                  <a:prstClr val="black">
                    <a:tint val="75000"/>
                  </a:prstClr>
                </a:solidFill>
              </a:rPr>
              <a:pPr/>
              <a:t>3/10/2022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B56711E-FB1F-4340-9235-7530DAA2BB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1354403"/>
      </p:ext>
    </p:extLst>
  </p:cSld>
  <p:clrMapOvr>
    <a:masterClrMapping/>
  </p:clrMapOvr>
  <p:transition>
    <p:newsflash/>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95A3463-38FB-41FA-8650-73352B0BF3BF}" type="datetimeFigureOut">
              <a:rPr lang="en-US" smtClean="0">
                <a:solidFill>
                  <a:prstClr val="black">
                    <a:tint val="75000"/>
                  </a:prstClr>
                </a:solidFill>
              </a:rPr>
              <a:pPr/>
              <a:t>3/10/2022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B56711E-FB1F-4340-9235-7530DAA2BB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4864705"/>
      </p:ext>
    </p:extLst>
  </p:cSld>
  <p:clrMapOvr>
    <a:masterClrMapping/>
  </p:clrMapOvr>
  <p:transition>
    <p:newsflash/>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95A3463-38FB-41FA-8650-73352B0BF3BF}" type="datetimeFigureOut">
              <a:rPr lang="en-US" smtClean="0">
                <a:solidFill>
                  <a:prstClr val="black">
                    <a:tint val="75000"/>
                  </a:prstClr>
                </a:solidFill>
              </a:rPr>
              <a:pPr/>
              <a:t>3/10/2022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B56711E-FB1F-4340-9235-7530DAA2BB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8461912"/>
      </p:ext>
    </p:extLst>
  </p:cSld>
  <p:clrMapOvr>
    <a:masterClrMapping/>
  </p:clrMapOvr>
  <p:transition>
    <p:newsflash/>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95A3463-38FB-41FA-8650-73352B0BF3BF}" type="datetimeFigureOut">
              <a:rPr lang="en-US" smtClean="0">
                <a:solidFill>
                  <a:prstClr val="black">
                    <a:tint val="75000"/>
                  </a:prstClr>
                </a:solidFill>
              </a:rPr>
              <a:pPr/>
              <a:t>3/10/2022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B56711E-FB1F-4340-9235-7530DAA2BB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53806760"/>
      </p:ext>
    </p:extLst>
  </p:cSld>
  <p:clrMapOvr>
    <a:masterClrMapping/>
  </p:clrMapOvr>
  <p:transition>
    <p:newsflash/>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95A3463-38FB-41FA-8650-73352B0BF3BF}" type="datetimeFigureOut">
              <a:rPr lang="en-US" smtClean="0">
                <a:solidFill>
                  <a:prstClr val="black">
                    <a:tint val="75000"/>
                  </a:prstClr>
                </a:solidFill>
              </a:rPr>
              <a:pPr/>
              <a:t>3/10/2022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B56711E-FB1F-4340-9235-7530DAA2BB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4256857"/>
      </p:ext>
    </p:extLst>
  </p:cSld>
  <p:clrMapOvr>
    <a:masterClrMapping/>
  </p:clrMapOvr>
  <p:transition>
    <p:newsflash/>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95A3463-38FB-41FA-8650-73352B0BF3BF}" type="datetimeFigureOut">
              <a:rPr lang="en-US" smtClean="0">
                <a:solidFill>
                  <a:prstClr val="black">
                    <a:tint val="75000"/>
                  </a:prstClr>
                </a:solidFill>
              </a:rPr>
              <a:pPr/>
              <a:t>3/10/2022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B56711E-FB1F-4340-9235-7530DAA2BB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0161591"/>
      </p:ext>
    </p:extLst>
  </p:cSld>
  <p:clrMapOvr>
    <a:masterClrMapping/>
  </p:clrMapOvr>
  <p:transition>
    <p:newsflash/>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95A3463-38FB-41FA-8650-73352B0BF3BF}" type="datetimeFigureOut">
              <a:rPr lang="en-US" smtClean="0">
                <a:solidFill>
                  <a:prstClr val="black">
                    <a:tint val="75000"/>
                  </a:prstClr>
                </a:solidFill>
              </a:rPr>
              <a:pPr/>
              <a:t>3/10/2022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B56711E-FB1F-4340-9235-7530DAA2BB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5661428"/>
      </p:ext>
    </p:extLst>
  </p:cSld>
  <p:clrMapOvr>
    <a:masterClrMapping/>
  </p:clrMapOvr>
  <p:transition>
    <p:newsflash/>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95A3463-38FB-41FA-8650-73352B0BF3BF}" type="datetimeFigureOut">
              <a:rPr lang="en-US" smtClean="0">
                <a:solidFill>
                  <a:prstClr val="black">
                    <a:tint val="75000"/>
                  </a:prstClr>
                </a:solidFill>
              </a:rPr>
              <a:pPr/>
              <a:t>3/10/2022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B56711E-FB1F-4340-9235-7530DAA2BB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9454657"/>
      </p:ext>
    </p:extLst>
  </p:cSld>
  <p:clrMapOvr>
    <a:masterClrMapping/>
  </p:clrMapOvr>
  <p:transition>
    <p:newsflash/>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95A3463-38FB-41FA-8650-73352B0BF3BF}" type="datetimeFigureOut">
              <a:rPr lang="en-US" smtClean="0">
                <a:solidFill>
                  <a:prstClr val="black">
                    <a:tint val="75000"/>
                  </a:prstClr>
                </a:solidFill>
              </a:rPr>
              <a:pPr/>
              <a:t>3/10/2022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B56711E-FB1F-4340-9235-7530DAA2BB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43119372"/>
      </p:ext>
    </p:extLst>
  </p:cSld>
  <p:clrMapOvr>
    <a:masterClrMapping/>
  </p:clrMapOvr>
  <p:transition>
    <p:newsflash/>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D6DF74F-2484-4D55-8730-D581DE84C876}"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893399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95A3463-38FB-41FA-8650-73352B0BF3BF}" type="datetimeFigureOut">
              <a:rPr lang="en-US" smtClean="0">
                <a:solidFill>
                  <a:prstClr val="black">
                    <a:tint val="75000"/>
                  </a:prstClr>
                </a:solidFill>
              </a:rPr>
              <a:pPr/>
              <a:t>3/10/2022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B56711E-FB1F-4340-9235-7530DAA2BB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3875805"/>
      </p:ext>
    </p:extLst>
  </p:cSld>
  <p:clrMapOvr>
    <a:masterClrMapping/>
  </p:clrMapOvr>
  <p:transition>
    <p:newsflash/>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5A3463-38FB-41FA-8650-73352B0BF3BF}" type="datetimeFigureOut">
              <a:rPr lang="en-US" smtClean="0">
                <a:solidFill>
                  <a:prstClr val="black">
                    <a:tint val="75000"/>
                  </a:prstClr>
                </a:solidFill>
              </a:rPr>
              <a:pPr/>
              <a:t>3/10/2022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B56711E-FB1F-4340-9235-7530DAA2BB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0477642"/>
      </p:ext>
    </p:extLst>
  </p:cSld>
  <p:clrMapOvr>
    <a:masterClrMapping/>
  </p:clrMapOvr>
  <p:transition>
    <p:newsflash/>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95A3463-38FB-41FA-8650-73352B0BF3BF}" type="datetimeFigureOut">
              <a:rPr lang="en-US" smtClean="0">
                <a:solidFill>
                  <a:prstClr val="black">
                    <a:tint val="75000"/>
                  </a:prstClr>
                </a:solidFill>
              </a:rPr>
              <a:pPr/>
              <a:t>3/10/2022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B56711E-FB1F-4340-9235-7530DAA2BB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1306355"/>
      </p:ext>
    </p:extLst>
  </p:cSld>
  <p:clrMapOvr>
    <a:masterClrMapping/>
  </p:clrMapOvr>
  <p:transition>
    <p:newsflash/>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95A3463-38FB-41FA-8650-73352B0BF3BF}" type="datetimeFigureOut">
              <a:rPr lang="en-US" smtClean="0">
                <a:solidFill>
                  <a:prstClr val="black">
                    <a:tint val="75000"/>
                  </a:prstClr>
                </a:solidFill>
              </a:rPr>
              <a:pPr/>
              <a:t>3/10/2022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B56711E-FB1F-4340-9235-7530DAA2BB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4653295"/>
      </p:ext>
    </p:extLst>
  </p:cSld>
  <p:clrMapOvr>
    <a:masterClrMapping/>
  </p:clrMapOvr>
  <p:transition>
    <p:newsflash/>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95A3463-38FB-41FA-8650-73352B0BF3BF}" type="datetimeFigureOut">
              <a:rPr lang="en-US" smtClean="0">
                <a:solidFill>
                  <a:prstClr val="black">
                    <a:tint val="75000"/>
                  </a:prstClr>
                </a:solidFill>
              </a:rPr>
              <a:pPr/>
              <a:t>3/10/2022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B56711E-FB1F-4340-9235-7530DAA2BB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6028598"/>
      </p:ext>
    </p:extLst>
  </p:cSld>
  <p:clrMapOvr>
    <a:masterClrMapping/>
  </p:clrMapOvr>
  <p:transition>
    <p:newsflash/>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95A3463-38FB-41FA-8650-73352B0BF3BF}" type="datetimeFigureOut">
              <a:rPr lang="en-US" smtClean="0">
                <a:solidFill>
                  <a:prstClr val="black">
                    <a:tint val="75000"/>
                  </a:prstClr>
                </a:solidFill>
              </a:rPr>
              <a:pPr/>
              <a:t>3/10/2022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B56711E-FB1F-4340-9235-7530DAA2BB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2992767"/>
      </p:ext>
    </p:extLst>
  </p:cSld>
  <p:clrMapOvr>
    <a:masterClrMapping/>
  </p:clrMapOvr>
  <p:transition>
    <p:newsflash/>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B1E7FA76-88CF-436C-A9A2-AD864214E925}"/>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7511A9FD-F07E-4749-BBE8-0A7247B719E7}" type="datetimeFigureOut">
              <a:rPr lang="en-US"/>
              <a:pPr>
                <a:defRPr/>
              </a:pPr>
              <a:t>3/10/2022</a:t>
            </a:fld>
            <a:endParaRPr lang="en-US"/>
          </a:p>
        </p:txBody>
      </p:sp>
      <p:sp>
        <p:nvSpPr>
          <p:cNvPr id="5" name="Footer Placeholder 4">
            <a:extLst>
              <a:ext uri="{FF2B5EF4-FFF2-40B4-BE49-F238E27FC236}">
                <a16:creationId xmlns:a16="http://schemas.microsoft.com/office/drawing/2014/main" id="{2DF8CC86-7F52-4CB4-959A-DF379485D9CA}"/>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ECCD1D49-4038-48B0-AF56-CB4EA7D4611F}"/>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83375D63-03C0-42E7-80E5-E8091CDEBDCE}" type="slidenum">
              <a:rPr lang="en-US" altLang="en-US"/>
              <a:pPr/>
              <a:t>‹#›</a:t>
            </a:fld>
            <a:endParaRPr lang="en-US" altLang="en-US"/>
          </a:p>
        </p:txBody>
      </p:sp>
    </p:spTree>
    <p:extLst>
      <p:ext uri="{BB962C8B-B14F-4D97-AF65-F5344CB8AC3E}">
        <p14:creationId xmlns:p14="http://schemas.microsoft.com/office/powerpoint/2010/main" val="144455762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21D4F9-E4DA-4D0A-89E0-0226E967DCFF}"/>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2635F96-A0A7-4541-A341-95F2BAED04CF}" type="datetimeFigureOut">
              <a:rPr lang="en-US"/>
              <a:pPr>
                <a:defRPr/>
              </a:pPr>
              <a:t>3/10/2022</a:t>
            </a:fld>
            <a:endParaRPr lang="en-US"/>
          </a:p>
        </p:txBody>
      </p:sp>
      <p:sp>
        <p:nvSpPr>
          <p:cNvPr id="5" name="Footer Placeholder 4">
            <a:extLst>
              <a:ext uri="{FF2B5EF4-FFF2-40B4-BE49-F238E27FC236}">
                <a16:creationId xmlns:a16="http://schemas.microsoft.com/office/drawing/2014/main" id="{0E4F61E5-C18F-468E-A9EE-E198002B8740}"/>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A727FC39-76E0-4CB2-A9A0-A6E71AABD4C0}"/>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C89D1C27-1D3E-43CC-B236-3A116C1F700B}" type="slidenum">
              <a:rPr lang="en-US" altLang="en-US"/>
              <a:pPr/>
              <a:t>‹#›</a:t>
            </a:fld>
            <a:endParaRPr lang="en-US" altLang="en-US"/>
          </a:p>
        </p:txBody>
      </p:sp>
    </p:spTree>
    <p:extLst>
      <p:ext uri="{BB962C8B-B14F-4D97-AF65-F5344CB8AC3E}">
        <p14:creationId xmlns:p14="http://schemas.microsoft.com/office/powerpoint/2010/main" val="88787106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5ACF6B3-98EF-4CA3-836F-4BD7EAEECD47}"/>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DCAC483-47B7-4BB8-BA17-4263E3BC9192}" type="datetimeFigureOut">
              <a:rPr lang="en-US"/>
              <a:pPr>
                <a:defRPr/>
              </a:pPr>
              <a:t>3/10/2022</a:t>
            </a:fld>
            <a:endParaRPr lang="en-US"/>
          </a:p>
        </p:txBody>
      </p:sp>
      <p:sp>
        <p:nvSpPr>
          <p:cNvPr id="5" name="Footer Placeholder 4">
            <a:extLst>
              <a:ext uri="{FF2B5EF4-FFF2-40B4-BE49-F238E27FC236}">
                <a16:creationId xmlns:a16="http://schemas.microsoft.com/office/drawing/2014/main" id="{92CEA074-0DD0-4606-AC57-EC34AE6279A7}"/>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855A91D7-5F4F-4092-8D27-E856358DE918}"/>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F34D1589-05F4-476D-826B-1D31E1E5F193}" type="slidenum">
              <a:rPr lang="en-US" altLang="en-US"/>
              <a:pPr/>
              <a:t>‹#›</a:t>
            </a:fld>
            <a:endParaRPr lang="en-US" altLang="en-US"/>
          </a:p>
        </p:txBody>
      </p:sp>
    </p:spTree>
    <p:extLst>
      <p:ext uri="{BB962C8B-B14F-4D97-AF65-F5344CB8AC3E}">
        <p14:creationId xmlns:p14="http://schemas.microsoft.com/office/powerpoint/2010/main" val="366881467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A5728C3-5DC9-47D7-8F44-46F111425450}"/>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D9897AD-4674-43E0-92C1-91CCD2CA2617}" type="datetimeFigureOut">
              <a:rPr lang="en-US"/>
              <a:pPr>
                <a:defRPr/>
              </a:pPr>
              <a:t>3/10/2022</a:t>
            </a:fld>
            <a:endParaRPr lang="en-US"/>
          </a:p>
        </p:txBody>
      </p:sp>
      <p:sp>
        <p:nvSpPr>
          <p:cNvPr id="6" name="Footer Placeholder 5">
            <a:extLst>
              <a:ext uri="{FF2B5EF4-FFF2-40B4-BE49-F238E27FC236}">
                <a16:creationId xmlns:a16="http://schemas.microsoft.com/office/drawing/2014/main" id="{2DE16AAA-2CB1-4708-967D-25770904CEA9}"/>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19E3FEB8-260E-4374-84C3-D75322EB7C59}"/>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E31EFAD3-9ADF-4E87-AF72-A26C618142E9}" type="slidenum">
              <a:rPr lang="en-US" altLang="en-US"/>
              <a:pPr/>
              <a:t>‹#›</a:t>
            </a:fld>
            <a:endParaRPr lang="en-US" altLang="en-US"/>
          </a:p>
        </p:txBody>
      </p:sp>
    </p:spTree>
    <p:extLst>
      <p:ext uri="{BB962C8B-B14F-4D97-AF65-F5344CB8AC3E}">
        <p14:creationId xmlns:p14="http://schemas.microsoft.com/office/powerpoint/2010/main" val="40076339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FBA8193-BD61-4AEF-B41A-1395A593BBBE}"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6060711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B05765E-DB9A-437D-9241-FFA16777A393}"/>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979464C-025B-49C3-A5D6-5597B71F1DEE}" type="datetimeFigureOut">
              <a:rPr lang="en-US"/>
              <a:pPr>
                <a:defRPr/>
              </a:pPr>
              <a:t>3/10/2022</a:t>
            </a:fld>
            <a:endParaRPr lang="en-US"/>
          </a:p>
        </p:txBody>
      </p:sp>
      <p:sp>
        <p:nvSpPr>
          <p:cNvPr id="8" name="Footer Placeholder 7">
            <a:extLst>
              <a:ext uri="{FF2B5EF4-FFF2-40B4-BE49-F238E27FC236}">
                <a16:creationId xmlns:a16="http://schemas.microsoft.com/office/drawing/2014/main" id="{205B7628-9EE1-487E-B189-36BCC53BB2DA}"/>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9" name="Slide Number Placeholder 8">
            <a:extLst>
              <a:ext uri="{FF2B5EF4-FFF2-40B4-BE49-F238E27FC236}">
                <a16:creationId xmlns:a16="http://schemas.microsoft.com/office/drawing/2014/main" id="{2E10976C-CD3A-431D-BDB9-47A4FEBD5CF4}"/>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BA30B62C-449F-40E4-AFD5-1A45A5AA2784}" type="slidenum">
              <a:rPr lang="en-US" altLang="en-US"/>
              <a:pPr/>
              <a:t>‹#›</a:t>
            </a:fld>
            <a:endParaRPr lang="en-US" altLang="en-US"/>
          </a:p>
        </p:txBody>
      </p:sp>
    </p:spTree>
    <p:extLst>
      <p:ext uri="{BB962C8B-B14F-4D97-AF65-F5344CB8AC3E}">
        <p14:creationId xmlns:p14="http://schemas.microsoft.com/office/powerpoint/2010/main" val="58879616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1DF498F-7C7B-42AE-AA8C-C927E7B156EB}"/>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861C5FBC-5FCA-4D7A-A721-BA04F01A3EE5}" type="datetimeFigureOut">
              <a:rPr lang="en-US"/>
              <a:pPr>
                <a:defRPr/>
              </a:pPr>
              <a:t>3/10/2022</a:t>
            </a:fld>
            <a:endParaRPr lang="en-US"/>
          </a:p>
        </p:txBody>
      </p:sp>
      <p:sp>
        <p:nvSpPr>
          <p:cNvPr id="4" name="Footer Placeholder 3">
            <a:extLst>
              <a:ext uri="{FF2B5EF4-FFF2-40B4-BE49-F238E27FC236}">
                <a16:creationId xmlns:a16="http://schemas.microsoft.com/office/drawing/2014/main" id="{010A429B-E5E4-411F-85AD-D4DD7A24BB5C}"/>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Slide Number Placeholder 4">
            <a:extLst>
              <a:ext uri="{FF2B5EF4-FFF2-40B4-BE49-F238E27FC236}">
                <a16:creationId xmlns:a16="http://schemas.microsoft.com/office/drawing/2014/main" id="{F31FB552-601D-4C02-815F-4CF88A5DCAEA}"/>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5A56199B-998D-4A5F-B8A5-3302508066CB}" type="slidenum">
              <a:rPr lang="en-US" altLang="en-US"/>
              <a:pPr/>
              <a:t>‹#›</a:t>
            </a:fld>
            <a:endParaRPr lang="en-US" altLang="en-US"/>
          </a:p>
        </p:txBody>
      </p:sp>
    </p:spTree>
    <p:extLst>
      <p:ext uri="{BB962C8B-B14F-4D97-AF65-F5344CB8AC3E}">
        <p14:creationId xmlns:p14="http://schemas.microsoft.com/office/powerpoint/2010/main" val="200235259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3922F91-310E-4354-B40E-9240E43BED2A}"/>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798A928-5181-42D5-9668-FAF7FD7AC8A4}" type="datetimeFigureOut">
              <a:rPr lang="en-US"/>
              <a:pPr>
                <a:defRPr/>
              </a:pPr>
              <a:t>3/10/2022</a:t>
            </a:fld>
            <a:endParaRPr lang="en-US"/>
          </a:p>
        </p:txBody>
      </p:sp>
      <p:sp>
        <p:nvSpPr>
          <p:cNvPr id="3" name="Footer Placeholder 2">
            <a:extLst>
              <a:ext uri="{FF2B5EF4-FFF2-40B4-BE49-F238E27FC236}">
                <a16:creationId xmlns:a16="http://schemas.microsoft.com/office/drawing/2014/main" id="{B20ED58B-5C69-45B8-BFFC-52CC8430191C}"/>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a:extLst>
              <a:ext uri="{FF2B5EF4-FFF2-40B4-BE49-F238E27FC236}">
                <a16:creationId xmlns:a16="http://schemas.microsoft.com/office/drawing/2014/main" id="{8D15571B-D8F6-4A9F-AB11-2F309775DD4E}"/>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79F7BB4F-3578-4597-81A9-B1803AD481A4}" type="slidenum">
              <a:rPr lang="en-US" altLang="en-US"/>
              <a:pPr/>
              <a:t>‹#›</a:t>
            </a:fld>
            <a:endParaRPr lang="en-US" altLang="en-US"/>
          </a:p>
        </p:txBody>
      </p:sp>
    </p:spTree>
    <p:extLst>
      <p:ext uri="{BB962C8B-B14F-4D97-AF65-F5344CB8AC3E}">
        <p14:creationId xmlns:p14="http://schemas.microsoft.com/office/powerpoint/2010/main" val="274676074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EF755413-82F7-46C9-8EFC-F36EAE8A8C1A}"/>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16EDA8F-412C-41D5-BB70-FC2453679FFB}" type="datetimeFigureOut">
              <a:rPr lang="en-US"/>
              <a:pPr>
                <a:defRPr/>
              </a:pPr>
              <a:t>3/10/2022</a:t>
            </a:fld>
            <a:endParaRPr lang="en-US"/>
          </a:p>
        </p:txBody>
      </p:sp>
      <p:sp>
        <p:nvSpPr>
          <p:cNvPr id="6" name="Footer Placeholder 5">
            <a:extLst>
              <a:ext uri="{FF2B5EF4-FFF2-40B4-BE49-F238E27FC236}">
                <a16:creationId xmlns:a16="http://schemas.microsoft.com/office/drawing/2014/main" id="{AFCAF254-4574-4BEB-8FC3-1316F109747D}"/>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A68ED702-8992-466B-844B-161A03931DDA}"/>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2556FDF6-0DCA-4CF7-A66A-E47BBAA30E80}" type="slidenum">
              <a:rPr lang="en-US" altLang="en-US"/>
              <a:pPr/>
              <a:t>‹#›</a:t>
            </a:fld>
            <a:endParaRPr lang="en-US" altLang="en-US"/>
          </a:p>
        </p:txBody>
      </p:sp>
    </p:spTree>
    <p:extLst>
      <p:ext uri="{BB962C8B-B14F-4D97-AF65-F5344CB8AC3E}">
        <p14:creationId xmlns:p14="http://schemas.microsoft.com/office/powerpoint/2010/main" val="406271595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7525234C-C23B-4B0C-8C66-C4DB4525EBF8}"/>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F798233-7720-4578-84B3-8B7264E38F4B}" type="datetimeFigureOut">
              <a:rPr lang="en-US"/>
              <a:pPr>
                <a:defRPr/>
              </a:pPr>
              <a:t>3/10/2022</a:t>
            </a:fld>
            <a:endParaRPr lang="en-US"/>
          </a:p>
        </p:txBody>
      </p:sp>
      <p:sp>
        <p:nvSpPr>
          <p:cNvPr id="6" name="Footer Placeholder 5">
            <a:extLst>
              <a:ext uri="{FF2B5EF4-FFF2-40B4-BE49-F238E27FC236}">
                <a16:creationId xmlns:a16="http://schemas.microsoft.com/office/drawing/2014/main" id="{C75F9AB0-E4F2-4351-A80D-AC652F253959}"/>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B7A29AEE-2B0B-4C6C-9DE2-6AB0B26FBCB7}"/>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1A2412A9-8090-4DE5-9C50-D72B21AA4D04}" type="slidenum">
              <a:rPr lang="en-US" altLang="en-US"/>
              <a:pPr/>
              <a:t>‹#›</a:t>
            </a:fld>
            <a:endParaRPr lang="en-US" altLang="en-US"/>
          </a:p>
        </p:txBody>
      </p:sp>
    </p:spTree>
    <p:extLst>
      <p:ext uri="{BB962C8B-B14F-4D97-AF65-F5344CB8AC3E}">
        <p14:creationId xmlns:p14="http://schemas.microsoft.com/office/powerpoint/2010/main" val="198760594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FE0FF3-55A2-4E89-85B2-3877050E846E}"/>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EC74EFDC-1777-4984-8DF5-7BF006911B8A}" type="datetimeFigureOut">
              <a:rPr lang="en-US"/>
              <a:pPr>
                <a:defRPr/>
              </a:pPr>
              <a:t>3/10/2022</a:t>
            </a:fld>
            <a:endParaRPr lang="en-US"/>
          </a:p>
        </p:txBody>
      </p:sp>
      <p:sp>
        <p:nvSpPr>
          <p:cNvPr id="5" name="Footer Placeholder 4">
            <a:extLst>
              <a:ext uri="{FF2B5EF4-FFF2-40B4-BE49-F238E27FC236}">
                <a16:creationId xmlns:a16="http://schemas.microsoft.com/office/drawing/2014/main" id="{6C97E467-6A64-45F2-9637-574695377FA2}"/>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0DDF3026-6830-43B0-AC10-5AE33758FD0D}"/>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E881CAE1-6640-4542-BBF8-FEDF977EFB79}" type="slidenum">
              <a:rPr lang="en-US" altLang="en-US"/>
              <a:pPr/>
              <a:t>‹#›</a:t>
            </a:fld>
            <a:endParaRPr lang="en-US" altLang="en-US"/>
          </a:p>
        </p:txBody>
      </p:sp>
    </p:spTree>
    <p:extLst>
      <p:ext uri="{BB962C8B-B14F-4D97-AF65-F5344CB8AC3E}">
        <p14:creationId xmlns:p14="http://schemas.microsoft.com/office/powerpoint/2010/main" val="45851353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0469FB-89B0-4CD8-98BA-C674EE9DDA5F}"/>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F5DB97C-1FE1-4A4B-80B5-A58D6A444104}" type="datetimeFigureOut">
              <a:rPr lang="en-US"/>
              <a:pPr>
                <a:defRPr/>
              </a:pPr>
              <a:t>3/10/2022</a:t>
            </a:fld>
            <a:endParaRPr lang="en-US"/>
          </a:p>
        </p:txBody>
      </p:sp>
      <p:sp>
        <p:nvSpPr>
          <p:cNvPr id="5" name="Footer Placeholder 4">
            <a:extLst>
              <a:ext uri="{FF2B5EF4-FFF2-40B4-BE49-F238E27FC236}">
                <a16:creationId xmlns:a16="http://schemas.microsoft.com/office/drawing/2014/main" id="{C7B21959-703B-4B33-BFFD-003179ED8290}"/>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CE0B9379-E0C3-4BAC-A96E-B73D2B47A11B}"/>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5A82A3A5-EA46-44DC-AAAE-14FF03CB119D}" type="slidenum">
              <a:rPr lang="en-US" altLang="en-US"/>
              <a:pPr/>
              <a:t>‹#›</a:t>
            </a:fld>
            <a:endParaRPr lang="en-US" altLang="en-US"/>
          </a:p>
        </p:txBody>
      </p:sp>
    </p:spTree>
    <p:extLst>
      <p:ext uri="{BB962C8B-B14F-4D97-AF65-F5344CB8AC3E}">
        <p14:creationId xmlns:p14="http://schemas.microsoft.com/office/powerpoint/2010/main" val="204185542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539489F8-2046-45CF-8D32-4A5CFEA8677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0CB6E09-C7CC-4324-8D7F-1AEE22E467C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157190E-519A-4A49-AB84-F54972A01A8D}"/>
              </a:ext>
            </a:extLst>
          </p:cNvPr>
          <p:cNvSpPr>
            <a:spLocks noGrp="1" noChangeArrowheads="1"/>
          </p:cNvSpPr>
          <p:nvPr>
            <p:ph type="sldNum" sz="quarter" idx="12"/>
          </p:nvPr>
        </p:nvSpPr>
        <p:spPr>
          <a:ln/>
        </p:spPr>
        <p:txBody>
          <a:bodyPr/>
          <a:lstStyle>
            <a:lvl1pPr>
              <a:defRPr/>
            </a:lvl1pPr>
          </a:lstStyle>
          <a:p>
            <a:fld id="{42AB60C8-783E-43E4-B5A8-DA09FF882FF0}" type="slidenum">
              <a:rPr lang="en-US" altLang="en-US"/>
              <a:pPr/>
              <a:t>‹#›</a:t>
            </a:fld>
            <a:endParaRPr lang="en-US" altLang="en-US"/>
          </a:p>
        </p:txBody>
      </p:sp>
    </p:spTree>
    <p:extLst>
      <p:ext uri="{BB962C8B-B14F-4D97-AF65-F5344CB8AC3E}">
        <p14:creationId xmlns:p14="http://schemas.microsoft.com/office/powerpoint/2010/main" val="229465567"/>
      </p:ext>
    </p:extLst>
  </p:cSld>
  <p:clrMapOvr>
    <a:masterClrMapping/>
  </p:clrMapOvr>
  <p:transition>
    <p:checker dir="vert"/>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7AA5C2A-7138-4D77-8DDC-C1992C90A38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1FD0099-1E15-4469-B91D-5FB606F9F3F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A01A919-EF71-4FD5-BEFB-B2BD288ED085}"/>
              </a:ext>
            </a:extLst>
          </p:cNvPr>
          <p:cNvSpPr>
            <a:spLocks noGrp="1" noChangeArrowheads="1"/>
          </p:cNvSpPr>
          <p:nvPr>
            <p:ph type="sldNum" sz="quarter" idx="12"/>
          </p:nvPr>
        </p:nvSpPr>
        <p:spPr>
          <a:ln/>
        </p:spPr>
        <p:txBody>
          <a:bodyPr/>
          <a:lstStyle>
            <a:lvl1pPr>
              <a:defRPr/>
            </a:lvl1pPr>
          </a:lstStyle>
          <a:p>
            <a:fld id="{3DA2DE8C-A1A0-41BF-ACE8-ACAC385564B5}" type="slidenum">
              <a:rPr lang="en-US" altLang="en-US"/>
              <a:pPr/>
              <a:t>‹#›</a:t>
            </a:fld>
            <a:endParaRPr lang="en-US" altLang="en-US"/>
          </a:p>
        </p:txBody>
      </p:sp>
    </p:spTree>
    <p:extLst>
      <p:ext uri="{BB962C8B-B14F-4D97-AF65-F5344CB8AC3E}">
        <p14:creationId xmlns:p14="http://schemas.microsoft.com/office/powerpoint/2010/main" val="4101378173"/>
      </p:ext>
    </p:extLst>
  </p:cSld>
  <p:clrMapOvr>
    <a:masterClrMapping/>
  </p:clrMapOvr>
  <p:transition>
    <p:checker dir="vert"/>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823FA7F6-4137-49B8-A90F-6A000C5A45E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4E2E395-8D14-4DD4-8E81-84493FE5A08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967F806-1F74-4360-9665-E53168148FBC}"/>
              </a:ext>
            </a:extLst>
          </p:cNvPr>
          <p:cNvSpPr>
            <a:spLocks noGrp="1" noChangeArrowheads="1"/>
          </p:cNvSpPr>
          <p:nvPr>
            <p:ph type="sldNum" sz="quarter" idx="12"/>
          </p:nvPr>
        </p:nvSpPr>
        <p:spPr>
          <a:ln/>
        </p:spPr>
        <p:txBody>
          <a:bodyPr/>
          <a:lstStyle>
            <a:lvl1pPr>
              <a:defRPr/>
            </a:lvl1pPr>
          </a:lstStyle>
          <a:p>
            <a:fld id="{807C3F8B-BCF2-4422-A184-CB7D5E043915}" type="slidenum">
              <a:rPr lang="en-US" altLang="en-US"/>
              <a:pPr/>
              <a:t>‹#›</a:t>
            </a:fld>
            <a:endParaRPr lang="en-US" altLang="en-US"/>
          </a:p>
        </p:txBody>
      </p:sp>
    </p:spTree>
    <p:extLst>
      <p:ext uri="{BB962C8B-B14F-4D97-AF65-F5344CB8AC3E}">
        <p14:creationId xmlns:p14="http://schemas.microsoft.com/office/powerpoint/2010/main" val="1278469631"/>
      </p:ext>
    </p:extLst>
  </p:cSld>
  <p:clrMapOvr>
    <a:masterClrMapping/>
  </p:clrMapOvr>
  <p:transition>
    <p:checke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197565E-08F0-480F-9044-DC796170DB98}"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013869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9AC81093-1F3D-4A5E-8B43-2BC78338A8D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748D789-792D-490E-97B5-750F13D153A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1ABB39C-0422-4CAF-90D4-DF3862153B90}"/>
              </a:ext>
            </a:extLst>
          </p:cNvPr>
          <p:cNvSpPr>
            <a:spLocks noGrp="1" noChangeArrowheads="1"/>
          </p:cNvSpPr>
          <p:nvPr>
            <p:ph type="sldNum" sz="quarter" idx="12"/>
          </p:nvPr>
        </p:nvSpPr>
        <p:spPr>
          <a:ln/>
        </p:spPr>
        <p:txBody>
          <a:bodyPr/>
          <a:lstStyle>
            <a:lvl1pPr>
              <a:defRPr/>
            </a:lvl1pPr>
          </a:lstStyle>
          <a:p>
            <a:fld id="{BD7BC342-D940-4A7B-8C21-45F48CBA7318}" type="slidenum">
              <a:rPr lang="en-US" altLang="en-US"/>
              <a:pPr/>
              <a:t>‹#›</a:t>
            </a:fld>
            <a:endParaRPr lang="en-US" altLang="en-US"/>
          </a:p>
        </p:txBody>
      </p:sp>
    </p:spTree>
    <p:extLst>
      <p:ext uri="{BB962C8B-B14F-4D97-AF65-F5344CB8AC3E}">
        <p14:creationId xmlns:p14="http://schemas.microsoft.com/office/powerpoint/2010/main" val="1798985377"/>
      </p:ext>
    </p:extLst>
  </p:cSld>
  <p:clrMapOvr>
    <a:masterClrMapping/>
  </p:clrMapOvr>
  <p:transition>
    <p:checker dir="vert"/>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3AFCFAA9-3AE9-41EF-8D5B-9BBB5DBC8E55}"/>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7022C2AC-7F7B-4687-A8A3-C9906066103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2C6422C1-F7B5-404A-A732-6AAAE4A68EF7}"/>
              </a:ext>
            </a:extLst>
          </p:cNvPr>
          <p:cNvSpPr>
            <a:spLocks noGrp="1" noChangeArrowheads="1"/>
          </p:cNvSpPr>
          <p:nvPr>
            <p:ph type="sldNum" sz="quarter" idx="12"/>
          </p:nvPr>
        </p:nvSpPr>
        <p:spPr>
          <a:ln/>
        </p:spPr>
        <p:txBody>
          <a:bodyPr/>
          <a:lstStyle>
            <a:lvl1pPr>
              <a:defRPr/>
            </a:lvl1pPr>
          </a:lstStyle>
          <a:p>
            <a:fld id="{7A9B49B3-66BB-4A56-89BB-92FDC885D8F6}" type="slidenum">
              <a:rPr lang="en-US" altLang="en-US"/>
              <a:pPr/>
              <a:t>‹#›</a:t>
            </a:fld>
            <a:endParaRPr lang="en-US" altLang="en-US"/>
          </a:p>
        </p:txBody>
      </p:sp>
    </p:spTree>
    <p:extLst>
      <p:ext uri="{BB962C8B-B14F-4D97-AF65-F5344CB8AC3E}">
        <p14:creationId xmlns:p14="http://schemas.microsoft.com/office/powerpoint/2010/main" val="588469380"/>
      </p:ext>
    </p:extLst>
  </p:cSld>
  <p:clrMapOvr>
    <a:masterClrMapping/>
  </p:clrMapOvr>
  <p:transition>
    <p:checker dir="vert"/>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C7ECCF5B-EA2E-4D42-A831-ABA4C771DAFB}"/>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AD068F9C-D184-480C-A17D-E346D23F115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18C4DA6C-A8B9-43E0-9543-3EDFF1A414F6}"/>
              </a:ext>
            </a:extLst>
          </p:cNvPr>
          <p:cNvSpPr>
            <a:spLocks noGrp="1" noChangeArrowheads="1"/>
          </p:cNvSpPr>
          <p:nvPr>
            <p:ph type="sldNum" sz="quarter" idx="12"/>
          </p:nvPr>
        </p:nvSpPr>
        <p:spPr>
          <a:ln/>
        </p:spPr>
        <p:txBody>
          <a:bodyPr/>
          <a:lstStyle>
            <a:lvl1pPr>
              <a:defRPr/>
            </a:lvl1pPr>
          </a:lstStyle>
          <a:p>
            <a:fld id="{46FB4BEB-FE28-4415-8CCF-A43C1CD0F904}" type="slidenum">
              <a:rPr lang="en-US" altLang="en-US"/>
              <a:pPr/>
              <a:t>‹#›</a:t>
            </a:fld>
            <a:endParaRPr lang="en-US" altLang="en-US"/>
          </a:p>
        </p:txBody>
      </p:sp>
    </p:spTree>
    <p:extLst>
      <p:ext uri="{BB962C8B-B14F-4D97-AF65-F5344CB8AC3E}">
        <p14:creationId xmlns:p14="http://schemas.microsoft.com/office/powerpoint/2010/main" val="1658043445"/>
      </p:ext>
    </p:extLst>
  </p:cSld>
  <p:clrMapOvr>
    <a:masterClrMapping/>
  </p:clrMapOvr>
  <p:transition>
    <p:checker dir="vert"/>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8F350331-09D4-4836-A1D1-D15E84A3F7BB}"/>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E5157E83-32F6-4A34-9502-4B98FE37BD2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30D59406-435B-4E25-8CA2-DC0F55C3FAE8}"/>
              </a:ext>
            </a:extLst>
          </p:cNvPr>
          <p:cNvSpPr>
            <a:spLocks noGrp="1" noChangeArrowheads="1"/>
          </p:cNvSpPr>
          <p:nvPr>
            <p:ph type="sldNum" sz="quarter" idx="12"/>
          </p:nvPr>
        </p:nvSpPr>
        <p:spPr>
          <a:ln/>
        </p:spPr>
        <p:txBody>
          <a:bodyPr/>
          <a:lstStyle>
            <a:lvl1pPr>
              <a:defRPr/>
            </a:lvl1pPr>
          </a:lstStyle>
          <a:p>
            <a:fld id="{39AD7C8D-A15B-4620-B111-D1212BB97192}" type="slidenum">
              <a:rPr lang="en-US" altLang="en-US"/>
              <a:pPr/>
              <a:t>‹#›</a:t>
            </a:fld>
            <a:endParaRPr lang="en-US" altLang="en-US"/>
          </a:p>
        </p:txBody>
      </p:sp>
    </p:spTree>
    <p:extLst>
      <p:ext uri="{BB962C8B-B14F-4D97-AF65-F5344CB8AC3E}">
        <p14:creationId xmlns:p14="http://schemas.microsoft.com/office/powerpoint/2010/main" val="24037369"/>
      </p:ext>
    </p:extLst>
  </p:cSld>
  <p:clrMapOvr>
    <a:masterClrMapping/>
  </p:clrMapOvr>
  <p:transition>
    <p:checker dir="vert"/>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53873247-7023-42F1-850D-4173CF00B39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9F7105D-F5F4-4A7E-B118-82A9573DFEF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21C36FE-0AC8-4FE7-8CE1-6078D574A151}"/>
              </a:ext>
            </a:extLst>
          </p:cNvPr>
          <p:cNvSpPr>
            <a:spLocks noGrp="1" noChangeArrowheads="1"/>
          </p:cNvSpPr>
          <p:nvPr>
            <p:ph type="sldNum" sz="quarter" idx="12"/>
          </p:nvPr>
        </p:nvSpPr>
        <p:spPr>
          <a:ln/>
        </p:spPr>
        <p:txBody>
          <a:bodyPr/>
          <a:lstStyle>
            <a:lvl1pPr>
              <a:defRPr/>
            </a:lvl1pPr>
          </a:lstStyle>
          <a:p>
            <a:fld id="{983FEC9C-3A19-40F0-8A58-FAEBFDC09027}" type="slidenum">
              <a:rPr lang="en-US" altLang="en-US"/>
              <a:pPr/>
              <a:t>‹#›</a:t>
            </a:fld>
            <a:endParaRPr lang="en-US" altLang="en-US"/>
          </a:p>
        </p:txBody>
      </p:sp>
    </p:spTree>
    <p:extLst>
      <p:ext uri="{BB962C8B-B14F-4D97-AF65-F5344CB8AC3E}">
        <p14:creationId xmlns:p14="http://schemas.microsoft.com/office/powerpoint/2010/main" val="2224130737"/>
      </p:ext>
    </p:extLst>
  </p:cSld>
  <p:clrMapOvr>
    <a:masterClrMapping/>
  </p:clrMapOvr>
  <p:transition>
    <p:checker dir="vert"/>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C77D73E7-50BB-4C15-B1E1-A73C694F03F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05443EF-352E-4036-8B07-B3527E84DBD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41C8A10-C6DF-402A-B8AF-175A997BF33D}"/>
              </a:ext>
            </a:extLst>
          </p:cNvPr>
          <p:cNvSpPr>
            <a:spLocks noGrp="1" noChangeArrowheads="1"/>
          </p:cNvSpPr>
          <p:nvPr>
            <p:ph type="sldNum" sz="quarter" idx="12"/>
          </p:nvPr>
        </p:nvSpPr>
        <p:spPr>
          <a:ln/>
        </p:spPr>
        <p:txBody>
          <a:bodyPr/>
          <a:lstStyle>
            <a:lvl1pPr>
              <a:defRPr/>
            </a:lvl1pPr>
          </a:lstStyle>
          <a:p>
            <a:fld id="{17A418E0-AFAF-4481-B19E-33F31F8EC2C9}" type="slidenum">
              <a:rPr lang="en-US" altLang="en-US"/>
              <a:pPr/>
              <a:t>‹#›</a:t>
            </a:fld>
            <a:endParaRPr lang="en-US" altLang="en-US"/>
          </a:p>
        </p:txBody>
      </p:sp>
    </p:spTree>
    <p:extLst>
      <p:ext uri="{BB962C8B-B14F-4D97-AF65-F5344CB8AC3E}">
        <p14:creationId xmlns:p14="http://schemas.microsoft.com/office/powerpoint/2010/main" val="2036197016"/>
      </p:ext>
    </p:extLst>
  </p:cSld>
  <p:clrMapOvr>
    <a:masterClrMapping/>
  </p:clrMapOvr>
  <p:transition>
    <p:checker dir="vert"/>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374927A-3FF6-4816-8391-F4403272567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E104C7E-BCE6-4273-A03C-81713DA8202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66E26A9-D103-4FA6-B193-ABA13D52C0F1}"/>
              </a:ext>
            </a:extLst>
          </p:cNvPr>
          <p:cNvSpPr>
            <a:spLocks noGrp="1" noChangeArrowheads="1"/>
          </p:cNvSpPr>
          <p:nvPr>
            <p:ph type="sldNum" sz="quarter" idx="12"/>
          </p:nvPr>
        </p:nvSpPr>
        <p:spPr>
          <a:ln/>
        </p:spPr>
        <p:txBody>
          <a:bodyPr/>
          <a:lstStyle>
            <a:lvl1pPr>
              <a:defRPr/>
            </a:lvl1pPr>
          </a:lstStyle>
          <a:p>
            <a:fld id="{3EC94252-FCEA-4765-830C-193B3561B0A4}" type="slidenum">
              <a:rPr lang="en-US" altLang="en-US"/>
              <a:pPr/>
              <a:t>‹#›</a:t>
            </a:fld>
            <a:endParaRPr lang="en-US" altLang="en-US"/>
          </a:p>
        </p:txBody>
      </p:sp>
    </p:spTree>
    <p:extLst>
      <p:ext uri="{BB962C8B-B14F-4D97-AF65-F5344CB8AC3E}">
        <p14:creationId xmlns:p14="http://schemas.microsoft.com/office/powerpoint/2010/main" val="2681504506"/>
      </p:ext>
    </p:extLst>
  </p:cSld>
  <p:clrMapOvr>
    <a:masterClrMapping/>
  </p:clrMapOvr>
  <p:transition>
    <p:checker dir="vert"/>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940377E-D7DC-4D51-AF65-D140034BBEA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73F99E4-F25C-4B97-ACCF-1F657D74EE3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5148A7E-E935-473C-BBEC-599643CF1368}"/>
              </a:ext>
            </a:extLst>
          </p:cNvPr>
          <p:cNvSpPr>
            <a:spLocks noGrp="1" noChangeArrowheads="1"/>
          </p:cNvSpPr>
          <p:nvPr>
            <p:ph type="sldNum" sz="quarter" idx="12"/>
          </p:nvPr>
        </p:nvSpPr>
        <p:spPr>
          <a:ln/>
        </p:spPr>
        <p:txBody>
          <a:bodyPr/>
          <a:lstStyle>
            <a:lvl1pPr>
              <a:defRPr/>
            </a:lvl1pPr>
          </a:lstStyle>
          <a:p>
            <a:fld id="{6BAD91D4-BA39-4515-B9F0-E4F02B47DD52}" type="slidenum">
              <a:rPr lang="en-US" altLang="en-US"/>
              <a:pPr/>
              <a:t>‹#›</a:t>
            </a:fld>
            <a:endParaRPr lang="en-US" altLang="en-US"/>
          </a:p>
        </p:txBody>
      </p:sp>
    </p:spTree>
    <p:extLst>
      <p:ext uri="{BB962C8B-B14F-4D97-AF65-F5344CB8AC3E}">
        <p14:creationId xmlns:p14="http://schemas.microsoft.com/office/powerpoint/2010/main" val="3964141511"/>
      </p:ext>
    </p:extLst>
  </p:cSld>
  <p:clrMapOvr>
    <a:masterClrMapping/>
  </p:clrMapOvr>
  <p:transition>
    <p:checke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BC54ABA-EDD9-4DEB-993A-43407D812210}"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494796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3F7C8E8-4867-4E7A-910A-2625E8D49F09}"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924168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864E279-A24B-46F0-8ACA-C2BC7DCD1FCE}"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25559588"/>
      </p:ext>
    </p:extLst>
  </p:cSld>
  <p:clrMap bg1="lt1" tx1="dk1" bg2="lt2" tx2="dk2" accent1="accent1" accent2="accent2" accent3="accent3" accent4="accent4" accent5="accent5" accent6="accent6" hlink="hlink" folHlink="folHlink"/>
  <p:sldLayoutIdLst>
    <p:sldLayoutId id="2147483985" r:id="rId1"/>
    <p:sldLayoutId id="2147483986" r:id="rId2"/>
    <p:sldLayoutId id="2147483987" r:id="rId3"/>
    <p:sldLayoutId id="2147483988" r:id="rId4"/>
    <p:sldLayoutId id="2147483989" r:id="rId5"/>
    <p:sldLayoutId id="2147483990" r:id="rId6"/>
    <p:sldLayoutId id="2147483991" r:id="rId7"/>
    <p:sldLayoutId id="2147483992" r:id="rId8"/>
    <p:sldLayoutId id="2147483993" r:id="rId9"/>
    <p:sldLayoutId id="2147483994" r:id="rId10"/>
    <p:sldLayoutId id="214748399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5A3463-38FB-41FA-8650-73352B0BF3BF}" type="datetimeFigureOut">
              <a:rPr lang="en-US" smtClean="0">
                <a:solidFill>
                  <a:prstClr val="black">
                    <a:tint val="75000"/>
                  </a:prstClr>
                </a:solidFill>
              </a:rPr>
              <a:pPr/>
              <a:t>3/10/2022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56711E-FB1F-4340-9235-7530DAA2BB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2088466"/>
      </p:ext>
    </p:extLst>
  </p:cSld>
  <p:clrMap bg1="lt1" tx1="dk1" bg2="lt2" tx2="dk2" accent1="accent1" accent2="accent2" accent3="accent3" accent4="accent4" accent5="accent5" accent6="accent6" hlink="hlink" folHlink="folHlink"/>
  <p:sldLayoutIdLst>
    <p:sldLayoutId id="2147483997" r:id="rId1"/>
    <p:sldLayoutId id="2147483998" r:id="rId2"/>
    <p:sldLayoutId id="2147483999" r:id="rId3"/>
    <p:sldLayoutId id="2147484000" r:id="rId4"/>
    <p:sldLayoutId id="2147484001" r:id="rId5"/>
    <p:sldLayoutId id="2147484002" r:id="rId6"/>
    <p:sldLayoutId id="2147484003" r:id="rId7"/>
    <p:sldLayoutId id="2147484004" r:id="rId8"/>
    <p:sldLayoutId id="2147484005" r:id="rId9"/>
    <p:sldLayoutId id="2147484006" r:id="rId10"/>
    <p:sldLayoutId id="2147484007" r:id="rId11"/>
  </p:sldLayoutIdLst>
  <p:transition>
    <p:newsflash/>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5A3463-38FB-41FA-8650-73352B0BF3BF}" type="datetimeFigureOut">
              <a:rPr lang="en-US" smtClean="0">
                <a:solidFill>
                  <a:prstClr val="black">
                    <a:tint val="75000"/>
                  </a:prstClr>
                </a:solidFill>
              </a:rPr>
              <a:pPr/>
              <a:t>3/10/2022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56711E-FB1F-4340-9235-7530DAA2BB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2166956"/>
      </p:ext>
    </p:extLst>
  </p:cSld>
  <p:clrMap bg1="lt1" tx1="dk1" bg2="lt2" tx2="dk2" accent1="accent1" accent2="accent2" accent3="accent3" accent4="accent4" accent5="accent5" accent6="accent6" hlink="hlink" folHlink="folHlink"/>
  <p:sldLayoutIdLst>
    <p:sldLayoutId id="2147484009" r:id="rId1"/>
    <p:sldLayoutId id="2147484010" r:id="rId2"/>
    <p:sldLayoutId id="2147484011" r:id="rId3"/>
    <p:sldLayoutId id="2147484012" r:id="rId4"/>
    <p:sldLayoutId id="2147484013" r:id="rId5"/>
    <p:sldLayoutId id="2147484014" r:id="rId6"/>
    <p:sldLayoutId id="2147484015" r:id="rId7"/>
    <p:sldLayoutId id="2147484016" r:id="rId8"/>
    <p:sldLayoutId id="2147484017" r:id="rId9"/>
    <p:sldLayoutId id="2147484018" r:id="rId10"/>
    <p:sldLayoutId id="2147484019" r:id="rId11"/>
  </p:sldLayoutIdLst>
  <p:transition>
    <p:newsflash/>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5A3463-38FB-41FA-8650-73352B0BF3BF}" type="datetimeFigureOut">
              <a:rPr lang="en-US" smtClean="0">
                <a:solidFill>
                  <a:prstClr val="black">
                    <a:tint val="75000"/>
                  </a:prstClr>
                </a:solidFill>
              </a:rPr>
              <a:pPr/>
              <a:t>3/10/2022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56711E-FB1F-4340-9235-7530DAA2BB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685278"/>
      </p:ext>
    </p:extLst>
  </p:cSld>
  <p:clrMap bg1="lt1" tx1="dk1" bg2="lt2" tx2="dk2" accent1="accent1" accent2="accent2" accent3="accent3" accent4="accent4" accent5="accent5" accent6="accent6" hlink="hlink" folHlink="folHlink"/>
  <p:sldLayoutIdLst>
    <p:sldLayoutId id="2147484021" r:id="rId1"/>
    <p:sldLayoutId id="2147484022" r:id="rId2"/>
    <p:sldLayoutId id="2147484023" r:id="rId3"/>
    <p:sldLayoutId id="2147484024" r:id="rId4"/>
    <p:sldLayoutId id="2147484025" r:id="rId5"/>
    <p:sldLayoutId id="2147484026" r:id="rId6"/>
    <p:sldLayoutId id="2147484027" r:id="rId7"/>
    <p:sldLayoutId id="2147484028" r:id="rId8"/>
    <p:sldLayoutId id="2147484029" r:id="rId9"/>
    <p:sldLayoutId id="2147484030" r:id="rId10"/>
    <p:sldLayoutId id="2147484031" r:id="rId11"/>
  </p:sldLayoutIdLst>
  <p:transition>
    <p:newsflash/>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5A3463-38FB-41FA-8650-73352B0BF3BF}" type="datetimeFigureOut">
              <a:rPr lang="en-US" smtClean="0">
                <a:solidFill>
                  <a:prstClr val="black">
                    <a:tint val="75000"/>
                  </a:prstClr>
                </a:solidFill>
              </a:rPr>
              <a:pPr/>
              <a:t>3/10/2022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56711E-FB1F-4340-9235-7530DAA2BB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3671527"/>
      </p:ext>
    </p:extLst>
  </p:cSld>
  <p:clrMap bg1="lt1" tx1="dk1" bg2="lt2" tx2="dk2" accent1="accent1" accent2="accent2" accent3="accent3" accent4="accent4" accent5="accent5" accent6="accent6" hlink="hlink" folHlink="folHlink"/>
  <p:sldLayoutIdLst>
    <p:sldLayoutId id="2147484033" r:id="rId1"/>
    <p:sldLayoutId id="2147484034" r:id="rId2"/>
    <p:sldLayoutId id="2147484035" r:id="rId3"/>
    <p:sldLayoutId id="2147484036" r:id="rId4"/>
    <p:sldLayoutId id="2147484037" r:id="rId5"/>
    <p:sldLayoutId id="2147484038" r:id="rId6"/>
    <p:sldLayoutId id="2147484039" r:id="rId7"/>
    <p:sldLayoutId id="2147484040" r:id="rId8"/>
    <p:sldLayoutId id="2147484041" r:id="rId9"/>
    <p:sldLayoutId id="2147484042" r:id="rId10"/>
    <p:sldLayoutId id="2147484043" r:id="rId11"/>
  </p:sldLayoutIdLst>
  <p:transition>
    <p:newsflash/>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Title Placeholder 1">
            <a:extLst>
              <a:ext uri="{FF2B5EF4-FFF2-40B4-BE49-F238E27FC236}">
                <a16:creationId xmlns:a16="http://schemas.microsoft.com/office/drawing/2014/main" id="{C91BF0BF-76BC-4C62-AA2B-F7C25B8992E1}"/>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vi-VN"/>
              <a:t>Click to edit Master title style</a:t>
            </a:r>
          </a:p>
        </p:txBody>
      </p:sp>
      <p:sp>
        <p:nvSpPr>
          <p:cNvPr id="3075" name="Text Placeholder 2">
            <a:extLst>
              <a:ext uri="{FF2B5EF4-FFF2-40B4-BE49-F238E27FC236}">
                <a16:creationId xmlns:a16="http://schemas.microsoft.com/office/drawing/2014/main" id="{D002B97B-45F1-43EB-8419-5C304A39F64B}"/>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vi-VN"/>
              <a:t>Click to edit Master text styles</a:t>
            </a:r>
          </a:p>
          <a:p>
            <a:pPr lvl="1"/>
            <a:r>
              <a:rPr lang="en-US" altLang="vi-VN"/>
              <a:t>Second level</a:t>
            </a:r>
          </a:p>
          <a:p>
            <a:pPr lvl="2"/>
            <a:r>
              <a:rPr lang="en-US" altLang="vi-VN"/>
              <a:t>Third level</a:t>
            </a:r>
          </a:p>
          <a:p>
            <a:pPr lvl="3"/>
            <a:r>
              <a:rPr lang="en-US" altLang="vi-VN"/>
              <a:t>Fourth level</a:t>
            </a:r>
          </a:p>
          <a:p>
            <a:pPr lvl="4"/>
            <a:r>
              <a:rPr lang="en-US" altLang="vi-VN"/>
              <a:t>Fifth level</a:t>
            </a:r>
          </a:p>
        </p:txBody>
      </p:sp>
      <p:sp>
        <p:nvSpPr>
          <p:cNvPr id="4" name="Date Placeholder 3">
            <a:extLst>
              <a:ext uri="{FF2B5EF4-FFF2-40B4-BE49-F238E27FC236}">
                <a16:creationId xmlns:a16="http://schemas.microsoft.com/office/drawing/2014/main" id="{83BC2737-94AF-4242-AC68-79D111EB7581}"/>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defRPr>
            </a:lvl1pPr>
          </a:lstStyle>
          <a:p>
            <a:pPr>
              <a:defRPr/>
            </a:pPr>
            <a:fld id="{130DE2C8-94A0-4868-92BC-EA92BDCF136F}" type="datetimeFigureOut">
              <a:rPr lang="en-US"/>
              <a:pPr>
                <a:defRPr/>
              </a:pPr>
              <a:t>3/10/2022</a:t>
            </a:fld>
            <a:endParaRPr lang="en-US"/>
          </a:p>
        </p:txBody>
      </p:sp>
      <p:sp>
        <p:nvSpPr>
          <p:cNvPr id="5" name="Footer Placeholder 4">
            <a:extLst>
              <a:ext uri="{FF2B5EF4-FFF2-40B4-BE49-F238E27FC236}">
                <a16:creationId xmlns:a16="http://schemas.microsoft.com/office/drawing/2014/main" id="{55CF073B-D716-4CF1-8B1C-F8A7C60ADB62}"/>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a:defRPr/>
            </a:pPr>
            <a:endParaRPr lang="en-US"/>
          </a:p>
        </p:txBody>
      </p:sp>
      <p:sp>
        <p:nvSpPr>
          <p:cNvPr id="6" name="Slide Number Placeholder 5">
            <a:extLst>
              <a:ext uri="{FF2B5EF4-FFF2-40B4-BE49-F238E27FC236}">
                <a16:creationId xmlns:a16="http://schemas.microsoft.com/office/drawing/2014/main" id="{D895D697-F382-413C-8901-D0F793273F76}"/>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fld id="{D9669FCB-8029-4A45-865E-16D3A181FA80}" type="slidenum">
              <a:rPr lang="en-US" altLang="en-US"/>
              <a:pPr/>
              <a:t>‹#›</a:t>
            </a:fld>
            <a:endParaRPr lang="en-US" altLang="en-US"/>
          </a:p>
        </p:txBody>
      </p:sp>
    </p:spTree>
    <p:extLst>
      <p:ext uri="{BB962C8B-B14F-4D97-AF65-F5344CB8AC3E}">
        <p14:creationId xmlns:p14="http://schemas.microsoft.com/office/powerpoint/2010/main" val="918130986"/>
      </p:ext>
    </p:extLst>
  </p:cSld>
  <p:clrMap bg1="lt1" tx1="dk1" bg2="lt2" tx2="dk2" accent1="accent1" accent2="accent2" accent3="accent3" accent4="accent4" accent5="accent5" accent6="accent6" hlink="hlink" folHlink="folHlink"/>
  <p:sldLayoutIdLst>
    <p:sldLayoutId id="2147484045" r:id="rId1"/>
    <p:sldLayoutId id="2147484046" r:id="rId2"/>
    <p:sldLayoutId id="2147484047" r:id="rId3"/>
    <p:sldLayoutId id="2147484048" r:id="rId4"/>
    <p:sldLayoutId id="2147484049" r:id="rId5"/>
    <p:sldLayoutId id="2147484050" r:id="rId6"/>
    <p:sldLayoutId id="2147484051" r:id="rId7"/>
    <p:sldLayoutId id="2147484052" r:id="rId8"/>
    <p:sldLayoutId id="2147484053" r:id="rId9"/>
    <p:sldLayoutId id="2147484054" r:id="rId10"/>
    <p:sldLayoutId id="2147484055"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640F32D8-3BB1-449E-A92E-81F1A4B4E01B}"/>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E4C17B74-D305-4556-8006-1261D48B3316}"/>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CFDB3D82-63D2-44B7-83E0-B1261A86373C}"/>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n-US"/>
          </a:p>
        </p:txBody>
      </p:sp>
      <p:sp>
        <p:nvSpPr>
          <p:cNvPr id="1029" name="Rectangle 5">
            <a:extLst>
              <a:ext uri="{FF2B5EF4-FFF2-40B4-BE49-F238E27FC236}">
                <a16:creationId xmlns:a16="http://schemas.microsoft.com/office/drawing/2014/main" id="{2EB1E399-3362-4003-A572-5AF515DAA062}"/>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n-US"/>
          </a:p>
        </p:txBody>
      </p:sp>
      <p:sp>
        <p:nvSpPr>
          <p:cNvPr id="1030" name="Rectangle 6">
            <a:extLst>
              <a:ext uri="{FF2B5EF4-FFF2-40B4-BE49-F238E27FC236}">
                <a16:creationId xmlns:a16="http://schemas.microsoft.com/office/drawing/2014/main" id="{AF9D3DF5-2CCF-4F4F-AAAC-81D56E35E489}"/>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29C86CE7-B592-4CEE-B787-D869EC52B245}" type="slidenum">
              <a:rPr lang="en-US" altLang="en-US"/>
              <a:pPr/>
              <a:t>‹#›</a:t>
            </a:fld>
            <a:endParaRPr lang="en-US" altLang="en-US"/>
          </a:p>
        </p:txBody>
      </p:sp>
    </p:spTree>
    <p:extLst>
      <p:ext uri="{BB962C8B-B14F-4D97-AF65-F5344CB8AC3E}">
        <p14:creationId xmlns:p14="http://schemas.microsoft.com/office/powerpoint/2010/main" val="652347874"/>
      </p:ext>
    </p:extLst>
  </p:cSld>
  <p:clrMap bg1="lt1" tx1="dk1" bg2="lt2" tx2="dk2" accent1="accent1" accent2="accent2" accent3="accent3" accent4="accent4" accent5="accent5" accent6="accent6" hlink="hlink" folHlink="folHlink"/>
  <p:sldLayoutIdLst>
    <p:sldLayoutId id="2147484057" r:id="rId1"/>
    <p:sldLayoutId id="2147484058" r:id="rId2"/>
    <p:sldLayoutId id="2147484059" r:id="rId3"/>
    <p:sldLayoutId id="2147484060" r:id="rId4"/>
    <p:sldLayoutId id="2147484061" r:id="rId5"/>
    <p:sldLayoutId id="2147484062" r:id="rId6"/>
    <p:sldLayoutId id="2147484063" r:id="rId7"/>
    <p:sldLayoutId id="2147484064" r:id="rId8"/>
    <p:sldLayoutId id="2147484065" r:id="rId9"/>
    <p:sldLayoutId id="2147484066" r:id="rId10"/>
    <p:sldLayoutId id="2147484067" r:id="rId11"/>
  </p:sldLayoutIdLst>
  <p:transition>
    <p:checker dir="ver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Layout" Target="../slideLayouts/slideLayout51.xml"/><Relationship Id="rId1" Type="http://schemas.openxmlformats.org/officeDocument/2006/relationships/tags" Target="../tags/tag6.xml"/><Relationship Id="rId5" Type="http://schemas.openxmlformats.org/officeDocument/2006/relationships/image" Target="../media/image30.jpeg"/><Relationship Id="rId4" Type="http://schemas.openxmlformats.org/officeDocument/2006/relationships/image" Target="../media/image29.jpeg"/></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Layout" Target="../slideLayouts/slideLayout51.xml"/><Relationship Id="rId1" Type="http://schemas.openxmlformats.org/officeDocument/2006/relationships/tags" Target="../tags/tag7.xml"/><Relationship Id="rId5" Type="http://schemas.openxmlformats.org/officeDocument/2006/relationships/image" Target="../media/image32.jpeg"/><Relationship Id="rId4" Type="http://schemas.openxmlformats.org/officeDocument/2006/relationships/image" Target="../media/image31.jpeg"/></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Layout" Target="../slideLayouts/slideLayout51.xml"/><Relationship Id="rId1" Type="http://schemas.openxmlformats.org/officeDocument/2006/relationships/tags" Target="../tags/tag8.xml"/><Relationship Id="rId5" Type="http://schemas.openxmlformats.org/officeDocument/2006/relationships/image" Target="../media/image34.jpeg"/><Relationship Id="rId4" Type="http://schemas.openxmlformats.org/officeDocument/2006/relationships/image" Target="../media/image33.jpeg"/></Relationships>
</file>

<file path=ppt/slides/_rels/slide1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46.xml"/><Relationship Id="rId4" Type="http://schemas.openxmlformats.org/officeDocument/2006/relationships/image" Target="../media/image37.jpeg"/></Relationships>
</file>

<file path=ppt/slides/_rels/slide1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46.xml"/></Relationships>
</file>

<file path=ppt/slides/_rels/slide15.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40.png"/><Relationship Id="rId7" Type="http://schemas.openxmlformats.org/officeDocument/2006/relationships/image" Target="../media/image43.png"/><Relationship Id="rId12" Type="http://schemas.openxmlformats.org/officeDocument/2006/relationships/image" Target="../media/image46.jpeg"/><Relationship Id="rId2" Type="http://schemas.openxmlformats.org/officeDocument/2006/relationships/slideLayout" Target="../slideLayouts/slideLayout46.xml"/><Relationship Id="rId1" Type="http://schemas.openxmlformats.org/officeDocument/2006/relationships/tags" Target="../tags/tag9.xml"/><Relationship Id="rId6" Type="http://schemas.openxmlformats.org/officeDocument/2006/relationships/image" Target="../media/image42.png"/><Relationship Id="rId11" Type="http://schemas.openxmlformats.org/officeDocument/2006/relationships/image" Target="../media/image45.jpeg"/><Relationship Id="rId5" Type="http://schemas.openxmlformats.org/officeDocument/2006/relationships/image" Target="../media/image35.jpeg"/><Relationship Id="rId10" Type="http://schemas.openxmlformats.org/officeDocument/2006/relationships/image" Target="../media/image39.jpeg"/><Relationship Id="rId4" Type="http://schemas.openxmlformats.org/officeDocument/2006/relationships/image" Target="../media/image41.png"/><Relationship Id="rId9" Type="http://schemas.openxmlformats.org/officeDocument/2006/relationships/image" Target="../media/image44.png"/></Relationships>
</file>

<file path=ppt/slides/_rels/slide16.xml.rels><?xml version="1.0" encoding="UTF-8" standalone="yes"?>
<Relationships xmlns="http://schemas.openxmlformats.org/package/2006/relationships"><Relationship Id="rId3" Type="http://schemas.openxmlformats.org/officeDocument/2006/relationships/image" Target="../media/image48.jpeg"/><Relationship Id="rId7" Type="http://schemas.openxmlformats.org/officeDocument/2006/relationships/image" Target="../media/image52.jpeg"/><Relationship Id="rId2" Type="http://schemas.openxmlformats.org/officeDocument/2006/relationships/image" Target="../media/image47.jpeg"/><Relationship Id="rId1" Type="http://schemas.openxmlformats.org/officeDocument/2006/relationships/slideLayout" Target="../slideLayouts/slideLayout24.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1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4.xml"/><Relationship Id="rId4" Type="http://schemas.openxmlformats.org/officeDocument/2006/relationships/image" Target="../media/image37.jpeg"/></Relationships>
</file>

<file path=ppt/slides/_rels/slide18.xml.rels><?xml version="1.0" encoding="UTF-8" standalone="yes"?>
<Relationships xmlns="http://schemas.openxmlformats.org/package/2006/relationships"><Relationship Id="rId8" Type="http://schemas.openxmlformats.org/officeDocument/2006/relationships/image" Target="../media/image56.png"/><Relationship Id="rId13" Type="http://schemas.microsoft.com/office/2007/relationships/hdphoto" Target="../media/hdphoto5.wdp"/><Relationship Id="rId3" Type="http://schemas.openxmlformats.org/officeDocument/2006/relationships/image" Target="../media/image53.jpeg"/><Relationship Id="rId7" Type="http://schemas.microsoft.com/office/2007/relationships/hdphoto" Target="../media/hdphoto2.wdp"/><Relationship Id="rId12" Type="http://schemas.openxmlformats.org/officeDocument/2006/relationships/image" Target="../media/image58.png"/><Relationship Id="rId2" Type="http://schemas.openxmlformats.org/officeDocument/2006/relationships/slideLayout" Target="../slideLayouts/slideLayout46.xml"/><Relationship Id="rId1" Type="http://schemas.openxmlformats.org/officeDocument/2006/relationships/tags" Target="../tags/tag10.xml"/><Relationship Id="rId6" Type="http://schemas.openxmlformats.org/officeDocument/2006/relationships/image" Target="../media/image55.png"/><Relationship Id="rId11" Type="http://schemas.microsoft.com/office/2007/relationships/hdphoto" Target="../media/hdphoto4.wdp"/><Relationship Id="rId5" Type="http://schemas.microsoft.com/office/2007/relationships/hdphoto" Target="../media/hdphoto1.wdp"/><Relationship Id="rId10" Type="http://schemas.openxmlformats.org/officeDocument/2006/relationships/image" Target="../media/image57.png"/><Relationship Id="rId4" Type="http://schemas.openxmlformats.org/officeDocument/2006/relationships/image" Target="../media/image54.png"/><Relationship Id="rId9" Type="http://schemas.microsoft.com/office/2007/relationships/hdphoto" Target="../media/hdphoto3.wdp"/></Relationships>
</file>

<file path=ppt/slides/_rels/slide19.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4.png"/><Relationship Id="rId3" Type="http://schemas.openxmlformats.org/officeDocument/2006/relationships/notesSlide" Target="../notesSlides/notesSlide4.xml"/><Relationship Id="rId7" Type="http://schemas.microsoft.com/office/2007/relationships/hdphoto" Target="../media/hdphoto1.wdp"/><Relationship Id="rId12" Type="http://schemas.openxmlformats.org/officeDocument/2006/relationships/image" Target="../media/image63.png"/><Relationship Id="rId2" Type="http://schemas.openxmlformats.org/officeDocument/2006/relationships/slideLayout" Target="../slideLayouts/slideLayout46.xml"/><Relationship Id="rId1" Type="http://schemas.openxmlformats.org/officeDocument/2006/relationships/tags" Target="../tags/tag11.xml"/><Relationship Id="rId6" Type="http://schemas.openxmlformats.org/officeDocument/2006/relationships/image" Target="../media/image60.png"/><Relationship Id="rId11" Type="http://schemas.microsoft.com/office/2007/relationships/hdphoto" Target="../media/hdphoto4.wdp"/><Relationship Id="rId5" Type="http://schemas.microsoft.com/office/2007/relationships/hdphoto" Target="../media/hdphoto6.wdp"/><Relationship Id="rId10" Type="http://schemas.openxmlformats.org/officeDocument/2006/relationships/image" Target="../media/image62.png"/><Relationship Id="rId4" Type="http://schemas.openxmlformats.org/officeDocument/2006/relationships/image" Target="../media/image59.png"/><Relationship Id="rId9"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62.xml"/><Relationship Id="rId5" Type="http://schemas.openxmlformats.org/officeDocument/2006/relationships/image" Target="../media/image4.gif"/><Relationship Id="rId4" Type="http://schemas.openxmlformats.org/officeDocument/2006/relationships/image" Target="../media/image3.wmf"/></Relationships>
</file>

<file path=ppt/slides/_rels/slide2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66.png"/><Relationship Id="rId7" Type="http://schemas.openxmlformats.org/officeDocument/2006/relationships/image" Target="../media/image55.png"/><Relationship Id="rId2" Type="http://schemas.openxmlformats.org/officeDocument/2006/relationships/image" Target="../media/image65.jpeg"/><Relationship Id="rId1" Type="http://schemas.openxmlformats.org/officeDocument/2006/relationships/slideLayout" Target="../slideLayouts/slideLayout46.xml"/><Relationship Id="rId6" Type="http://schemas.microsoft.com/office/2007/relationships/hdphoto" Target="../media/hdphoto1.wdp"/><Relationship Id="rId5" Type="http://schemas.openxmlformats.org/officeDocument/2006/relationships/image" Target="../media/image54.png"/><Relationship Id="rId4" Type="http://schemas.microsoft.com/office/2007/relationships/hdphoto" Target="../media/hdphoto7.wdp"/></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3.xml.rels><?xml version="1.0" encoding="UTF-8" standalone="yes"?>
<Relationships xmlns="http://schemas.openxmlformats.org/package/2006/relationships"><Relationship Id="rId8" Type="http://schemas.microsoft.com/office/2007/relationships/hdphoto" Target="../media/hdphoto9.wdp"/><Relationship Id="rId13" Type="http://schemas.openxmlformats.org/officeDocument/2006/relationships/image" Target="../media/image72.png"/><Relationship Id="rId3" Type="http://schemas.openxmlformats.org/officeDocument/2006/relationships/notesSlide" Target="../notesSlides/notesSlide5.xml"/><Relationship Id="rId7" Type="http://schemas.openxmlformats.org/officeDocument/2006/relationships/image" Target="../media/image69.png"/><Relationship Id="rId12" Type="http://schemas.microsoft.com/office/2007/relationships/hdphoto" Target="../media/hdphoto11.wdp"/><Relationship Id="rId2" Type="http://schemas.openxmlformats.org/officeDocument/2006/relationships/slideLayout" Target="../slideLayouts/slideLayout46.xml"/><Relationship Id="rId1" Type="http://schemas.openxmlformats.org/officeDocument/2006/relationships/tags" Target="../tags/tag12.xml"/><Relationship Id="rId6" Type="http://schemas.microsoft.com/office/2007/relationships/hdphoto" Target="../media/hdphoto8.wdp"/><Relationship Id="rId11" Type="http://schemas.openxmlformats.org/officeDocument/2006/relationships/image" Target="../media/image71.png"/><Relationship Id="rId5" Type="http://schemas.openxmlformats.org/officeDocument/2006/relationships/image" Target="../media/image68.png"/><Relationship Id="rId10" Type="http://schemas.microsoft.com/office/2007/relationships/hdphoto" Target="../media/hdphoto10.wdp"/><Relationship Id="rId4" Type="http://schemas.openxmlformats.org/officeDocument/2006/relationships/image" Target="../media/image67.jpeg"/><Relationship Id="rId9" Type="http://schemas.openxmlformats.org/officeDocument/2006/relationships/image" Target="../media/image70.png"/></Relationships>
</file>

<file path=ppt/slides/_rels/slide24.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2.xml"/><Relationship Id="rId7" Type="http://schemas.openxmlformats.org/officeDocument/2006/relationships/image" Target="../media/image8.jpeg"/><Relationship Id="rId2" Type="http://schemas.openxmlformats.org/officeDocument/2006/relationships/slideLayout" Target="../slideLayouts/slideLayout18.xml"/><Relationship Id="rId1" Type="http://schemas.openxmlformats.org/officeDocument/2006/relationships/tags" Target="../tags/tag1.xml"/><Relationship Id="rId6" Type="http://schemas.openxmlformats.org/officeDocument/2006/relationships/image" Target="../media/image7.gif"/><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image" Target="../media/image10.jpeg"/><Relationship Id="rId1" Type="http://schemas.openxmlformats.org/officeDocument/2006/relationships/slideLayout" Target="../slideLayouts/slideLayout13.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1.png"/><Relationship Id="rId2" Type="http://schemas.openxmlformats.org/officeDocument/2006/relationships/image" Target="../media/image16.jpeg"/><Relationship Id="rId1" Type="http://schemas.openxmlformats.org/officeDocument/2006/relationships/slideLayout" Target="../slideLayouts/slideLayout7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24.xml"/><Relationship Id="rId1" Type="http://schemas.openxmlformats.org/officeDocument/2006/relationships/tags" Target="../tags/tag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35.xml"/><Relationship Id="rId1" Type="http://schemas.openxmlformats.org/officeDocument/2006/relationships/tags" Target="../tags/tag3.xml"/><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25.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24.jpeg"/><Relationship Id="rId2" Type="http://schemas.openxmlformats.org/officeDocument/2006/relationships/slideLayout" Target="../slideLayouts/slideLayout35.xml"/><Relationship Id="rId1" Type="http://schemas.openxmlformats.org/officeDocument/2006/relationships/tags" Target="../tags/tag4.xml"/><Relationship Id="rId6" Type="http://schemas.openxmlformats.org/officeDocument/2006/relationships/image" Target="../media/image23.jpeg"/><Relationship Id="rId5" Type="http://schemas.openxmlformats.org/officeDocument/2006/relationships/image" Target="../media/image6.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35.xml"/><Relationship Id="rId1" Type="http://schemas.openxmlformats.org/officeDocument/2006/relationships/tags" Target="../tags/tag5.xml"/><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endParaRPr lang="en-US" altLang="en-US"/>
          </a:p>
        </p:txBody>
      </p:sp>
      <p:pic>
        <p:nvPicPr>
          <p:cNvPr id="4099"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0" y="-30480"/>
            <a:ext cx="12192000" cy="6858000"/>
          </a:xfrm>
        </p:spPr>
      </p:pic>
      <p:sp>
        <p:nvSpPr>
          <p:cNvPr id="4101" name="Text Box 4"/>
          <p:cNvSpPr txBox="1">
            <a:spLocks noChangeArrowheads="1"/>
          </p:cNvSpPr>
          <p:nvPr/>
        </p:nvSpPr>
        <p:spPr bwMode="auto">
          <a:xfrm>
            <a:off x="2333217" y="2821435"/>
            <a:ext cx="7104063"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8000" b="1" i="1" dirty="0">
                <a:solidFill>
                  <a:srgbClr val="0070C0"/>
                </a:solidFill>
                <a:latin typeface="fiolex girl" panose="020B0506030404030204" pitchFamily="34" charset="0"/>
                <a:cs typeface="fiolex girl" panose="020B0506030404030204" pitchFamily="34" charset="0"/>
                <a:sym typeface="Wingdings" panose="05000000000000000000" pitchFamily="2" charset="2"/>
              </a:rPr>
              <a:t>Tiền Việt Nam</a:t>
            </a:r>
            <a:r>
              <a:rPr lang="en-US" altLang="en-US" sz="8000" i="1" dirty="0">
                <a:solidFill>
                  <a:srgbClr val="0070C0"/>
                </a:solidFill>
                <a:latin typeface="fiolex girl" panose="020B0506030404030204" pitchFamily="34" charset="0"/>
                <a:cs typeface="fiolex girl" panose="020B0506030404030204" pitchFamily="34" charset="0"/>
                <a:sym typeface="Wingdings" panose="05000000000000000000" pitchFamily="2" charset="2"/>
              </a:rPr>
              <a:t>           </a:t>
            </a:r>
          </a:p>
        </p:txBody>
      </p:sp>
      <p:sp>
        <p:nvSpPr>
          <p:cNvPr id="4102" name="TextBox 1"/>
          <p:cNvSpPr txBox="1">
            <a:spLocks noChangeArrowheads="1"/>
          </p:cNvSpPr>
          <p:nvPr/>
        </p:nvSpPr>
        <p:spPr bwMode="auto">
          <a:xfrm>
            <a:off x="2531267" y="4495800"/>
            <a:ext cx="63674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2800" b="1" dirty="0">
                <a:solidFill>
                  <a:srgbClr val="CC0066"/>
                </a:solidFill>
                <a:latin typeface=".VnAvant" panose="020B7200000000000000" pitchFamily="34" charset="0"/>
                <a:cs typeface="Times New Roman" panose="02020603050405020304" pitchFamily="18" charset="0"/>
              </a:rPr>
              <a:t>SGK/Tr130</a:t>
            </a:r>
            <a:endParaRPr lang="vi-VN" altLang="en-US" sz="2800" b="1" dirty="0">
              <a:solidFill>
                <a:srgbClr val="CC0066"/>
              </a:solidFill>
              <a:latin typeface="iCiel Alina" pitchFamily="50" charset="0"/>
              <a:cs typeface="Times New Roman" panose="02020603050405020304" pitchFamily="18" charset="0"/>
            </a:endParaRPr>
          </a:p>
        </p:txBody>
      </p:sp>
      <p:sp>
        <p:nvSpPr>
          <p:cNvPr id="2" name="Rectangle 1"/>
          <p:cNvSpPr/>
          <p:nvPr/>
        </p:nvSpPr>
        <p:spPr>
          <a:xfrm>
            <a:off x="5029200" y="1322533"/>
            <a:ext cx="2016899" cy="1323439"/>
          </a:xfrm>
          <a:prstGeom prst="rect">
            <a:avLst/>
          </a:prstGeom>
        </p:spPr>
        <p:txBody>
          <a:bodyPr wrap="none">
            <a:spAutoFit/>
          </a:bodyPr>
          <a:lstStyle/>
          <a:p>
            <a:pPr algn="ctr">
              <a:spcBef>
                <a:spcPct val="50000"/>
              </a:spcBef>
            </a:pPr>
            <a:r>
              <a:rPr lang="en-US" altLang="en-US" sz="8000" b="1" dirty="0">
                <a:solidFill>
                  <a:srgbClr val="C00000"/>
                </a:solidFill>
                <a:latin typeface="fiolex girl" panose="020B0506030404030204" pitchFamily="34" charset="0"/>
                <a:cs typeface="fiolex girl" panose="020B0506030404030204" pitchFamily="34" charset="0"/>
                <a:sym typeface="Wingdings" panose="05000000000000000000" pitchFamily="2" charset="2"/>
              </a:rPr>
              <a:t>Toán</a:t>
            </a:r>
          </a:p>
        </p:txBody>
      </p:sp>
    </p:spTree>
    <p:extLst>
      <p:ext uri="{BB962C8B-B14F-4D97-AF65-F5344CB8AC3E}">
        <p14:creationId xmlns:p14="http://schemas.microsoft.com/office/powerpoint/2010/main" val="2984567903"/>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12000" b="-12000"/>
          </a:stretch>
        </a:blipFill>
        <a:effectLst/>
      </p:bgPr>
    </p:bg>
    <p:spTree>
      <p:nvGrpSpPr>
        <p:cNvPr id="1" name=""/>
        <p:cNvGrpSpPr/>
        <p:nvPr/>
      </p:nvGrpSpPr>
      <p:grpSpPr>
        <a:xfrm>
          <a:off x="0" y="0"/>
          <a:ext cx="0" cy="0"/>
          <a:chOff x="0" y="0"/>
          <a:chExt cx="0" cy="0"/>
        </a:xfrm>
      </p:grpSpPr>
      <p:pic>
        <p:nvPicPr>
          <p:cNvPr id="18434" name="Picture 1"/>
          <p:cNvPicPr>
            <a:picLocks noChangeAspect="1"/>
          </p:cNvPicPr>
          <p:nvPr/>
        </p:nvPicPr>
        <p:blipFill>
          <a:blip r:embed="rId4" cstate="print"/>
          <a:srcRect/>
          <a:stretch>
            <a:fillRect/>
          </a:stretch>
        </p:blipFill>
        <p:spPr bwMode="auto">
          <a:xfrm>
            <a:off x="838200" y="441038"/>
            <a:ext cx="5105400" cy="4117258"/>
          </a:xfrm>
          <a:prstGeom prst="rect">
            <a:avLst/>
          </a:prstGeom>
          <a:noFill/>
          <a:ln w="9525">
            <a:noFill/>
            <a:miter lim="800000"/>
            <a:headEnd/>
            <a:tailEnd/>
          </a:ln>
        </p:spPr>
      </p:pic>
      <p:pic>
        <p:nvPicPr>
          <p:cNvPr id="18435" name="Picture 2"/>
          <p:cNvPicPr>
            <a:picLocks noChangeAspect="1"/>
          </p:cNvPicPr>
          <p:nvPr/>
        </p:nvPicPr>
        <p:blipFill>
          <a:blip r:embed="rId5" cstate="print"/>
          <a:srcRect/>
          <a:stretch>
            <a:fillRect/>
          </a:stretch>
        </p:blipFill>
        <p:spPr bwMode="auto">
          <a:xfrm>
            <a:off x="6324600" y="423832"/>
            <a:ext cx="5029200" cy="4117258"/>
          </a:xfrm>
          <a:prstGeom prst="rect">
            <a:avLst/>
          </a:prstGeom>
          <a:ln>
            <a:noFill/>
          </a:ln>
          <a:effectLst>
            <a:outerShdw blurRad="292100" dist="139700" dir="2700000" algn="tl" rotWithShape="0">
              <a:srgbClr val="333333">
                <a:alpha val="65000"/>
              </a:srgbClr>
            </a:outerShdw>
          </a:effectLst>
        </p:spPr>
      </p:pic>
      <p:sp>
        <p:nvSpPr>
          <p:cNvPr id="18436" name="TextBox 3"/>
          <p:cNvSpPr txBox="1">
            <a:spLocks noChangeArrowheads="1"/>
          </p:cNvSpPr>
          <p:nvPr/>
        </p:nvSpPr>
        <p:spPr bwMode="auto">
          <a:xfrm>
            <a:off x="838200" y="4678740"/>
            <a:ext cx="10744200" cy="1569660"/>
          </a:xfrm>
          <a:prstGeom prst="rect">
            <a:avLst/>
          </a:prstGeom>
          <a:noFill/>
          <a:ln w="9525">
            <a:noFill/>
            <a:miter lim="800000"/>
            <a:headEnd/>
            <a:tailEnd/>
          </a:ln>
        </p:spPr>
        <p:txBody>
          <a:bodyPr wrap="square">
            <a:spAutoFit/>
          </a:bodyPr>
          <a:lstStyle/>
          <a:p>
            <a:pPr algn="just"/>
            <a:r>
              <a:rPr lang="en-US" sz="3200" b="1" dirty="0">
                <a:solidFill>
                  <a:srgbClr val="C00000"/>
                </a:solidFill>
                <a:latin typeface="Times New Roman" panose="02020603050405020304" pitchFamily="18" charset="0"/>
              </a:rPr>
              <a:t>Mặt sau t</a:t>
            </a:r>
            <a:r>
              <a:rPr lang="vi-VN" sz="3200" b="1" dirty="0">
                <a:solidFill>
                  <a:srgbClr val="C00000"/>
                </a:solidFill>
                <a:latin typeface="Times New Roman" panose="02020603050405020304" pitchFamily="18" charset="0"/>
              </a:rPr>
              <a:t>ờ 2000 đồng là hình ảnh các cô công nhân đang làm việc tại Nhà máy dệt Nam Định. Đây từng là nhà máy dệt lớn nhất Đông Dương.</a:t>
            </a:r>
            <a:endParaRPr lang="en-US" sz="3200" b="1" dirty="0">
              <a:solidFill>
                <a:srgbClr val="C00000"/>
              </a:solidFill>
              <a:latin typeface="Calibri"/>
            </a:endParaRPr>
          </a:p>
        </p:txBody>
      </p:sp>
    </p:spTree>
    <p:custDataLst>
      <p:tags r:id="rId1"/>
    </p:custDataLst>
    <p:extLst>
      <p:ext uri="{BB962C8B-B14F-4D97-AF65-F5344CB8AC3E}">
        <p14:creationId xmlns:p14="http://schemas.microsoft.com/office/powerpoint/2010/main" val="4786440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18434"/>
                                        </p:tgtEl>
                                        <p:attrNameLst>
                                          <p:attrName>style.visibility</p:attrName>
                                        </p:attrNameLst>
                                      </p:cBhvr>
                                      <p:to>
                                        <p:strVal val="visible"/>
                                      </p:to>
                                    </p:set>
                                    <p:anim calcmode="lin" valueType="num">
                                      <p:cBhvr>
                                        <p:cTn id="7" dur="500" fill="hold"/>
                                        <p:tgtEl>
                                          <p:spTgt spid="18434"/>
                                        </p:tgtEl>
                                        <p:attrNameLst>
                                          <p:attrName>ppt_w</p:attrName>
                                        </p:attrNameLst>
                                      </p:cBhvr>
                                      <p:tavLst>
                                        <p:tav tm="0">
                                          <p:val>
                                            <p:strVal val="#ppt_w+.3"/>
                                          </p:val>
                                        </p:tav>
                                        <p:tav tm="100000">
                                          <p:val>
                                            <p:strVal val="#ppt_w"/>
                                          </p:val>
                                        </p:tav>
                                      </p:tavLst>
                                    </p:anim>
                                    <p:anim calcmode="lin" valueType="num">
                                      <p:cBhvr>
                                        <p:cTn id="8" dur="500" fill="hold"/>
                                        <p:tgtEl>
                                          <p:spTgt spid="18434"/>
                                        </p:tgtEl>
                                        <p:attrNameLst>
                                          <p:attrName>ppt_h</p:attrName>
                                        </p:attrNameLst>
                                      </p:cBhvr>
                                      <p:tavLst>
                                        <p:tav tm="0">
                                          <p:val>
                                            <p:strVal val="#ppt_h"/>
                                          </p:val>
                                        </p:tav>
                                        <p:tav tm="100000">
                                          <p:val>
                                            <p:strVal val="#ppt_h"/>
                                          </p:val>
                                        </p:tav>
                                      </p:tavLst>
                                    </p:anim>
                                    <p:animEffect transition="in" filter="fade">
                                      <p:cBhvr>
                                        <p:cTn id="9" dur="500"/>
                                        <p:tgtEl>
                                          <p:spTgt spid="18434"/>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18435"/>
                                        </p:tgtEl>
                                        <p:attrNameLst>
                                          <p:attrName>style.visibility</p:attrName>
                                        </p:attrNameLst>
                                      </p:cBhvr>
                                      <p:to>
                                        <p:strVal val="visible"/>
                                      </p:to>
                                    </p:set>
                                    <p:anim calcmode="lin" valueType="num">
                                      <p:cBhvr>
                                        <p:cTn id="12" dur="500" fill="hold"/>
                                        <p:tgtEl>
                                          <p:spTgt spid="18435"/>
                                        </p:tgtEl>
                                        <p:attrNameLst>
                                          <p:attrName>ppt_w</p:attrName>
                                        </p:attrNameLst>
                                      </p:cBhvr>
                                      <p:tavLst>
                                        <p:tav tm="0">
                                          <p:val>
                                            <p:strVal val="#ppt_w+.3"/>
                                          </p:val>
                                        </p:tav>
                                        <p:tav tm="100000">
                                          <p:val>
                                            <p:strVal val="#ppt_w"/>
                                          </p:val>
                                        </p:tav>
                                      </p:tavLst>
                                    </p:anim>
                                    <p:anim calcmode="lin" valueType="num">
                                      <p:cBhvr>
                                        <p:cTn id="13" dur="500" fill="hold"/>
                                        <p:tgtEl>
                                          <p:spTgt spid="18435"/>
                                        </p:tgtEl>
                                        <p:attrNameLst>
                                          <p:attrName>ppt_h</p:attrName>
                                        </p:attrNameLst>
                                      </p:cBhvr>
                                      <p:tavLst>
                                        <p:tav tm="0">
                                          <p:val>
                                            <p:strVal val="#ppt_h"/>
                                          </p:val>
                                        </p:tav>
                                        <p:tav tm="100000">
                                          <p:val>
                                            <p:strVal val="#ppt_h"/>
                                          </p:val>
                                        </p:tav>
                                      </p:tavLst>
                                    </p:anim>
                                    <p:animEffect transition="in" filter="fade">
                                      <p:cBhvr>
                                        <p:cTn id="14" dur="500"/>
                                        <p:tgtEl>
                                          <p:spTgt spid="1843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8436"/>
                                        </p:tgtEl>
                                        <p:attrNameLst>
                                          <p:attrName>style.visibility</p:attrName>
                                        </p:attrNameLst>
                                      </p:cBhvr>
                                      <p:to>
                                        <p:strVal val="visible"/>
                                      </p:to>
                                    </p:set>
                                    <p:animEffect transition="in" filter="fade">
                                      <p:cBhvr>
                                        <p:cTn id="19" dur="500"/>
                                        <p:tgtEl>
                                          <p:spTgt spid="184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12000" b="-12000"/>
          </a:stretch>
        </a:blipFill>
        <a:effectLst/>
      </p:bgPr>
    </p:bg>
    <p:spTree>
      <p:nvGrpSpPr>
        <p:cNvPr id="1" name=""/>
        <p:cNvGrpSpPr/>
        <p:nvPr/>
      </p:nvGrpSpPr>
      <p:grpSpPr>
        <a:xfrm>
          <a:off x="0" y="0"/>
          <a:ext cx="0" cy="0"/>
          <a:chOff x="0" y="0"/>
          <a:chExt cx="0" cy="0"/>
        </a:xfrm>
      </p:grpSpPr>
      <p:pic>
        <p:nvPicPr>
          <p:cNvPr id="19458" name="Picture 1"/>
          <p:cNvPicPr>
            <a:picLocks noChangeAspect="1"/>
          </p:cNvPicPr>
          <p:nvPr/>
        </p:nvPicPr>
        <p:blipFill>
          <a:blip r:embed="rId4" cstate="print"/>
          <a:srcRect/>
          <a:stretch>
            <a:fillRect/>
          </a:stretch>
        </p:blipFill>
        <p:spPr bwMode="auto">
          <a:xfrm>
            <a:off x="762000" y="363794"/>
            <a:ext cx="4724400" cy="3848621"/>
          </a:xfrm>
          <a:prstGeom prst="rect">
            <a:avLst/>
          </a:prstGeom>
          <a:noFill/>
          <a:ln w="9525">
            <a:noFill/>
            <a:miter lim="800000"/>
            <a:headEnd/>
            <a:tailEnd/>
          </a:ln>
        </p:spPr>
      </p:pic>
      <p:sp>
        <p:nvSpPr>
          <p:cNvPr id="19459" name="TextBox 2"/>
          <p:cNvSpPr txBox="1">
            <a:spLocks noChangeArrowheads="1"/>
          </p:cNvSpPr>
          <p:nvPr/>
        </p:nvSpPr>
        <p:spPr bwMode="auto">
          <a:xfrm>
            <a:off x="609600" y="4338697"/>
            <a:ext cx="11201400" cy="2062103"/>
          </a:xfrm>
          <a:prstGeom prst="rect">
            <a:avLst/>
          </a:prstGeom>
          <a:noFill/>
          <a:ln w="9525">
            <a:noFill/>
            <a:miter lim="800000"/>
            <a:headEnd/>
            <a:tailEnd/>
          </a:ln>
        </p:spPr>
        <p:txBody>
          <a:bodyPr wrap="square">
            <a:spAutoFit/>
          </a:bodyPr>
          <a:lstStyle/>
          <a:p>
            <a:pPr algn="just"/>
            <a:r>
              <a:rPr lang="en-US" sz="3200" b="1" dirty="0">
                <a:solidFill>
                  <a:srgbClr val="C00000"/>
                </a:solidFill>
                <a:latin typeface="Times New Roman" panose="02020603050405020304" pitchFamily="18" charset="0"/>
              </a:rPr>
              <a:t>Mặt sau t</a:t>
            </a:r>
            <a:r>
              <a:rPr lang="vi-VN" sz="3200" b="1" dirty="0">
                <a:solidFill>
                  <a:srgbClr val="C00000"/>
                </a:solidFill>
                <a:latin typeface="Times New Roman" panose="02020603050405020304" pitchFamily="18" charset="0"/>
              </a:rPr>
              <a:t>ờ 5000 đồng là Nhà máy thủy điện Trị An, được xây dựng trên sông Đồng Nai. Nhà máy được hỗ trợ về tài chính và công nghệ của Liên Xô từ năm 1984, khánh thành và đưa vào sử dụng từ năm 1991.</a:t>
            </a:r>
          </a:p>
        </p:txBody>
      </p:sp>
      <p:pic>
        <p:nvPicPr>
          <p:cNvPr id="19460" name="Picture 3"/>
          <p:cNvPicPr>
            <a:picLocks noChangeAspect="1"/>
          </p:cNvPicPr>
          <p:nvPr/>
        </p:nvPicPr>
        <p:blipFill>
          <a:blip r:embed="rId5" cstate="print"/>
          <a:srcRect/>
          <a:stretch>
            <a:fillRect/>
          </a:stretch>
        </p:blipFill>
        <p:spPr bwMode="auto">
          <a:xfrm>
            <a:off x="5638800" y="359341"/>
            <a:ext cx="5257800" cy="3895220"/>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3488766090"/>
      </p:ext>
    </p:extLst>
  </p:cSld>
  <p:clrMapOvr>
    <a:masterClrMapping/>
  </p:clrMapOvr>
  <p:transition>
    <p:newsfla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9" presetClass="entr" presetSubtype="0" accel="100000" fill="hold" nodeType="withEffect">
                                  <p:stCondLst>
                                    <p:cond delay="0"/>
                                  </p:stCondLst>
                                  <p:childTnLst>
                                    <p:set>
                                      <p:cBhvr>
                                        <p:cTn id="6" dur="1" fill="hold">
                                          <p:stCondLst>
                                            <p:cond delay="0"/>
                                          </p:stCondLst>
                                        </p:cTn>
                                        <p:tgtEl>
                                          <p:spTgt spid="19458"/>
                                        </p:tgtEl>
                                        <p:attrNameLst>
                                          <p:attrName>style.visibility</p:attrName>
                                        </p:attrNameLst>
                                      </p:cBhvr>
                                      <p:to>
                                        <p:strVal val="visible"/>
                                      </p:to>
                                    </p:set>
                                    <p:anim calcmode="lin" valueType="num">
                                      <p:cBhvr>
                                        <p:cTn id="7" dur="500" fill="hold"/>
                                        <p:tgtEl>
                                          <p:spTgt spid="19458"/>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19458"/>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19458"/>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19458"/>
                                        </p:tgtEl>
                                        <p:attrNameLst>
                                          <p:attrName>ppt_y</p:attrName>
                                        </p:attrNameLst>
                                      </p:cBhvr>
                                      <p:tavLst>
                                        <p:tav tm="0">
                                          <p:val>
                                            <p:strVal val="#ppt_y"/>
                                          </p:val>
                                        </p:tav>
                                        <p:tav tm="100000">
                                          <p:val>
                                            <p:strVal val="#ppt_y"/>
                                          </p:val>
                                        </p:tav>
                                      </p:tavLst>
                                    </p:anim>
                                  </p:childTnLst>
                                </p:cTn>
                              </p:par>
                              <p:par>
                                <p:cTn id="11" presetID="39" presetClass="entr" presetSubtype="0" accel="100000" fill="hold" nodeType="withEffect">
                                  <p:stCondLst>
                                    <p:cond delay="0"/>
                                  </p:stCondLst>
                                  <p:childTnLst>
                                    <p:set>
                                      <p:cBhvr>
                                        <p:cTn id="12" dur="1" fill="hold">
                                          <p:stCondLst>
                                            <p:cond delay="0"/>
                                          </p:stCondLst>
                                        </p:cTn>
                                        <p:tgtEl>
                                          <p:spTgt spid="19460"/>
                                        </p:tgtEl>
                                        <p:attrNameLst>
                                          <p:attrName>style.visibility</p:attrName>
                                        </p:attrNameLst>
                                      </p:cBhvr>
                                      <p:to>
                                        <p:strVal val="visible"/>
                                      </p:to>
                                    </p:set>
                                    <p:anim calcmode="lin" valueType="num">
                                      <p:cBhvr>
                                        <p:cTn id="13" dur="500" fill="hold"/>
                                        <p:tgtEl>
                                          <p:spTgt spid="19460"/>
                                        </p:tgtEl>
                                        <p:attrNameLst>
                                          <p:attrName>ppt_h</p:attrName>
                                        </p:attrNameLst>
                                      </p:cBhvr>
                                      <p:tavLst>
                                        <p:tav tm="0">
                                          <p:val>
                                            <p:strVal val="#ppt_h/20"/>
                                          </p:val>
                                        </p:tav>
                                        <p:tav tm="50000">
                                          <p:val>
                                            <p:strVal val="#ppt_h/20"/>
                                          </p:val>
                                        </p:tav>
                                        <p:tav tm="100000">
                                          <p:val>
                                            <p:strVal val="#ppt_h"/>
                                          </p:val>
                                        </p:tav>
                                      </p:tavLst>
                                    </p:anim>
                                    <p:anim calcmode="lin" valueType="num">
                                      <p:cBhvr>
                                        <p:cTn id="14" dur="500" fill="hold"/>
                                        <p:tgtEl>
                                          <p:spTgt spid="19460"/>
                                        </p:tgtEl>
                                        <p:attrNameLst>
                                          <p:attrName>ppt_w</p:attrName>
                                        </p:attrNameLst>
                                      </p:cBhvr>
                                      <p:tavLst>
                                        <p:tav tm="0">
                                          <p:val>
                                            <p:strVal val="#ppt_w+.3"/>
                                          </p:val>
                                        </p:tav>
                                        <p:tav tm="50000">
                                          <p:val>
                                            <p:strVal val="#ppt_w+.3"/>
                                          </p:val>
                                        </p:tav>
                                        <p:tav tm="100000">
                                          <p:val>
                                            <p:strVal val="#ppt_w"/>
                                          </p:val>
                                        </p:tav>
                                      </p:tavLst>
                                    </p:anim>
                                    <p:anim calcmode="lin" valueType="num">
                                      <p:cBhvr>
                                        <p:cTn id="15" dur="500" fill="hold"/>
                                        <p:tgtEl>
                                          <p:spTgt spid="19460"/>
                                        </p:tgtEl>
                                        <p:attrNameLst>
                                          <p:attrName>ppt_x</p:attrName>
                                        </p:attrNameLst>
                                      </p:cBhvr>
                                      <p:tavLst>
                                        <p:tav tm="0">
                                          <p:val>
                                            <p:strVal val="#ppt_x-.3"/>
                                          </p:val>
                                        </p:tav>
                                        <p:tav tm="50000">
                                          <p:val>
                                            <p:strVal val="#ppt_x"/>
                                          </p:val>
                                        </p:tav>
                                        <p:tav tm="100000">
                                          <p:val>
                                            <p:strVal val="#ppt_x"/>
                                          </p:val>
                                        </p:tav>
                                      </p:tavLst>
                                    </p:anim>
                                    <p:anim calcmode="lin" valueType="num">
                                      <p:cBhvr>
                                        <p:cTn id="16" dur="500" fill="hold"/>
                                        <p:tgtEl>
                                          <p:spTgt spid="19460"/>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9459"/>
                                        </p:tgtEl>
                                        <p:attrNameLst>
                                          <p:attrName>style.visibility</p:attrName>
                                        </p:attrNameLst>
                                      </p:cBhvr>
                                      <p:to>
                                        <p:strVal val="visible"/>
                                      </p:to>
                                    </p:set>
                                    <p:animEffect transition="in" filter="fade">
                                      <p:cBhvr>
                                        <p:cTn id="21" dur="500"/>
                                        <p:tgtEl>
                                          <p:spTgt spid="194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12000" b="-12000"/>
          </a:stretch>
        </a:blipFill>
        <a:effectLst/>
      </p:bgPr>
    </p:bg>
    <p:spTree>
      <p:nvGrpSpPr>
        <p:cNvPr id="1" name=""/>
        <p:cNvGrpSpPr/>
        <p:nvPr/>
      </p:nvGrpSpPr>
      <p:grpSpPr>
        <a:xfrm>
          <a:off x="0" y="0"/>
          <a:ext cx="0" cy="0"/>
          <a:chOff x="0" y="0"/>
          <a:chExt cx="0" cy="0"/>
        </a:xfrm>
      </p:grpSpPr>
      <p:pic>
        <p:nvPicPr>
          <p:cNvPr id="20482" name="Picture 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0" y="381000"/>
            <a:ext cx="5232400" cy="40522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483" name="Picture 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00800" y="511371"/>
            <a:ext cx="5105400" cy="392184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0484" name="TextBox 3"/>
          <p:cNvSpPr txBox="1">
            <a:spLocks noChangeArrowheads="1"/>
          </p:cNvSpPr>
          <p:nvPr/>
        </p:nvSpPr>
        <p:spPr bwMode="auto">
          <a:xfrm>
            <a:off x="584200" y="4724400"/>
            <a:ext cx="10820400" cy="2062103"/>
          </a:xfrm>
          <a:prstGeom prst="rect">
            <a:avLst/>
          </a:prstGeom>
          <a:noFill/>
          <a:ln w="9525">
            <a:noFill/>
            <a:miter lim="800000"/>
            <a:headEnd/>
            <a:tailEnd/>
          </a:ln>
        </p:spPr>
        <p:txBody>
          <a:bodyPr wrap="square">
            <a:spAutoFit/>
          </a:bodyPr>
          <a:lstStyle/>
          <a:p>
            <a:pPr algn="just"/>
            <a:r>
              <a:rPr lang="en-US" sz="3200" b="1" dirty="0">
                <a:solidFill>
                  <a:srgbClr val="C00000"/>
                </a:solidFill>
                <a:latin typeface="Times New Roman" pitchFamily="18" charset="0"/>
                <a:cs typeface="Times New Roman" pitchFamily="18" charset="0"/>
              </a:rPr>
              <a:t>Mặt sau tờ 10.000 đồng là mỏ dầu Bạch Hổ thuộc bồn trũng Cửu Long. Mỏ nằm ở vị trí đông nam, cách bờ biển Vũng Tàu khoảng 145 km. Đây là mỏ cung cấp dầu mỏ chủ yếu cho Việt Nam hiện nay.</a:t>
            </a:r>
          </a:p>
        </p:txBody>
      </p:sp>
    </p:spTree>
    <p:custDataLst>
      <p:tags r:id="rId1"/>
    </p:custDataLst>
    <p:extLst>
      <p:ext uri="{BB962C8B-B14F-4D97-AF65-F5344CB8AC3E}">
        <p14:creationId xmlns:p14="http://schemas.microsoft.com/office/powerpoint/2010/main" val="1961909021"/>
      </p:ext>
    </p:extLst>
  </p:cSld>
  <p:clrMapOvr>
    <a:masterClrMapping/>
  </p:clrMapOvr>
  <p:transition>
    <p:newsfla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20482"/>
                                        </p:tgtEl>
                                        <p:attrNameLst>
                                          <p:attrName>style.visibility</p:attrName>
                                        </p:attrNameLst>
                                      </p:cBhvr>
                                      <p:to>
                                        <p:strVal val="visible"/>
                                      </p:to>
                                    </p:set>
                                    <p:anim calcmode="lin" valueType="num">
                                      <p:cBhvr>
                                        <p:cTn id="7" dur="500" fill="hold"/>
                                        <p:tgtEl>
                                          <p:spTgt spid="20482"/>
                                        </p:tgtEl>
                                        <p:attrNameLst>
                                          <p:attrName>ppt_w</p:attrName>
                                        </p:attrNameLst>
                                      </p:cBhvr>
                                      <p:tavLst>
                                        <p:tav tm="0">
                                          <p:val>
                                            <p:fltVal val="0"/>
                                          </p:val>
                                        </p:tav>
                                        <p:tav tm="100000">
                                          <p:val>
                                            <p:strVal val="#ppt_w"/>
                                          </p:val>
                                        </p:tav>
                                      </p:tavLst>
                                    </p:anim>
                                    <p:anim calcmode="lin" valueType="num">
                                      <p:cBhvr>
                                        <p:cTn id="8" dur="500" fill="hold"/>
                                        <p:tgtEl>
                                          <p:spTgt spid="20482"/>
                                        </p:tgtEl>
                                        <p:attrNameLst>
                                          <p:attrName>ppt_h</p:attrName>
                                        </p:attrNameLst>
                                      </p:cBhvr>
                                      <p:tavLst>
                                        <p:tav tm="0">
                                          <p:val>
                                            <p:fltVal val="0"/>
                                          </p:val>
                                        </p:tav>
                                        <p:tav tm="100000">
                                          <p:val>
                                            <p:strVal val="#ppt_h"/>
                                          </p:val>
                                        </p:tav>
                                      </p:tavLst>
                                    </p:anim>
                                    <p:animEffect transition="in" filter="fade">
                                      <p:cBhvr>
                                        <p:cTn id="9" dur="500"/>
                                        <p:tgtEl>
                                          <p:spTgt spid="20482"/>
                                        </p:tgtEl>
                                      </p:cBhvr>
                                    </p:animEffect>
                                  </p:childTnLst>
                                </p:cTn>
                              </p:par>
                              <p:par>
                                <p:cTn id="10" presetID="53" presetClass="entr" presetSubtype="0" fill="hold" nodeType="withEffect">
                                  <p:stCondLst>
                                    <p:cond delay="0"/>
                                  </p:stCondLst>
                                  <p:childTnLst>
                                    <p:set>
                                      <p:cBhvr>
                                        <p:cTn id="11" dur="1" fill="hold">
                                          <p:stCondLst>
                                            <p:cond delay="0"/>
                                          </p:stCondLst>
                                        </p:cTn>
                                        <p:tgtEl>
                                          <p:spTgt spid="20483"/>
                                        </p:tgtEl>
                                        <p:attrNameLst>
                                          <p:attrName>style.visibility</p:attrName>
                                        </p:attrNameLst>
                                      </p:cBhvr>
                                      <p:to>
                                        <p:strVal val="visible"/>
                                      </p:to>
                                    </p:set>
                                    <p:anim calcmode="lin" valueType="num">
                                      <p:cBhvr>
                                        <p:cTn id="12" dur="500" fill="hold"/>
                                        <p:tgtEl>
                                          <p:spTgt spid="20483"/>
                                        </p:tgtEl>
                                        <p:attrNameLst>
                                          <p:attrName>ppt_w</p:attrName>
                                        </p:attrNameLst>
                                      </p:cBhvr>
                                      <p:tavLst>
                                        <p:tav tm="0">
                                          <p:val>
                                            <p:fltVal val="0"/>
                                          </p:val>
                                        </p:tav>
                                        <p:tav tm="100000">
                                          <p:val>
                                            <p:strVal val="#ppt_w"/>
                                          </p:val>
                                        </p:tav>
                                      </p:tavLst>
                                    </p:anim>
                                    <p:anim calcmode="lin" valueType="num">
                                      <p:cBhvr>
                                        <p:cTn id="13" dur="500" fill="hold"/>
                                        <p:tgtEl>
                                          <p:spTgt spid="20483"/>
                                        </p:tgtEl>
                                        <p:attrNameLst>
                                          <p:attrName>ppt_h</p:attrName>
                                        </p:attrNameLst>
                                      </p:cBhvr>
                                      <p:tavLst>
                                        <p:tav tm="0">
                                          <p:val>
                                            <p:fltVal val="0"/>
                                          </p:val>
                                        </p:tav>
                                        <p:tav tm="100000">
                                          <p:val>
                                            <p:strVal val="#ppt_h"/>
                                          </p:val>
                                        </p:tav>
                                      </p:tavLst>
                                    </p:anim>
                                    <p:animEffect transition="in" filter="fade">
                                      <p:cBhvr>
                                        <p:cTn id="14" dur="500"/>
                                        <p:tgtEl>
                                          <p:spTgt spid="2048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0484"/>
                                        </p:tgtEl>
                                        <p:attrNameLst>
                                          <p:attrName>style.visibility</p:attrName>
                                        </p:attrNameLst>
                                      </p:cBhvr>
                                      <p:to>
                                        <p:strVal val="visible"/>
                                      </p:to>
                                    </p:set>
                                    <p:animEffect transition="in" filter="fade">
                                      <p:cBhvr>
                                        <p:cTn id="19" dur="500"/>
                                        <p:tgtEl>
                                          <p:spTgt spid="204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39031" y="78617"/>
            <a:ext cx="2741456" cy="646331"/>
          </a:xfrm>
          <a:prstGeom prst="rect">
            <a:avLst/>
          </a:prstGeom>
          <a:noFill/>
        </p:spPr>
        <p:txBody>
          <a:bodyPr wrap="none" rtlCol="0">
            <a:spAutoFit/>
          </a:bodyPr>
          <a:lstStyle/>
          <a:p>
            <a:pPr algn="ctr"/>
            <a:r>
              <a:rPr lang="en-US" sz="3600" b="1" i="1" dirty="0">
                <a:solidFill>
                  <a:srgbClr val="C00000"/>
                </a:solidFill>
                <a:latin typeface="Times New Roman" pitchFamily="18" charset="0"/>
                <a:cs typeface="Times New Roman" pitchFamily="18" charset="0"/>
              </a:rPr>
              <a:t>* </a:t>
            </a:r>
            <a:r>
              <a:rPr lang="en-US" sz="3600" b="1" i="1" u="sng" dirty="0" err="1">
                <a:solidFill>
                  <a:srgbClr val="C00000"/>
                </a:solidFill>
                <a:latin typeface="Times New Roman" pitchFamily="18" charset="0"/>
                <a:cs typeface="Times New Roman" pitchFamily="18" charset="0"/>
              </a:rPr>
              <a:t>Khác</a:t>
            </a:r>
            <a:r>
              <a:rPr lang="en-US" sz="3600" b="1" i="1" u="sng" dirty="0">
                <a:solidFill>
                  <a:srgbClr val="C00000"/>
                </a:solidFill>
                <a:latin typeface="Times New Roman" pitchFamily="18" charset="0"/>
                <a:cs typeface="Times New Roman" pitchFamily="18" charset="0"/>
              </a:rPr>
              <a:t> </a:t>
            </a:r>
            <a:r>
              <a:rPr lang="en-US" sz="3600" b="1" i="1" u="sng" dirty="0" err="1">
                <a:solidFill>
                  <a:srgbClr val="C00000"/>
                </a:solidFill>
                <a:latin typeface="Times New Roman" pitchFamily="18" charset="0"/>
                <a:cs typeface="Times New Roman" pitchFamily="18" charset="0"/>
              </a:rPr>
              <a:t>nhau</a:t>
            </a:r>
            <a:r>
              <a:rPr lang="en-US" sz="2200" b="1" i="1" u="sng" dirty="0">
                <a:solidFill>
                  <a:srgbClr val="C00000"/>
                </a:solidFill>
                <a:latin typeface="Times New Roman" pitchFamily="18" charset="0"/>
                <a:cs typeface="Times New Roman" pitchFamily="18" charset="0"/>
              </a:rPr>
              <a:t>:</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4913" y="999630"/>
            <a:ext cx="3313969" cy="3662744"/>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89440" y="967675"/>
            <a:ext cx="3630560" cy="3654794"/>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86251" y="979025"/>
            <a:ext cx="3610897" cy="3666143"/>
          </a:xfrm>
          <a:prstGeom prst="rect">
            <a:avLst/>
          </a:prstGeom>
        </p:spPr>
      </p:pic>
      <p:sp>
        <p:nvSpPr>
          <p:cNvPr id="8" name="TextBox 7"/>
          <p:cNvSpPr txBox="1"/>
          <p:nvPr/>
        </p:nvSpPr>
        <p:spPr>
          <a:xfrm>
            <a:off x="424704" y="4758816"/>
            <a:ext cx="3200941" cy="523220"/>
          </a:xfrm>
          <a:prstGeom prst="rect">
            <a:avLst/>
          </a:prstGeom>
          <a:noFill/>
        </p:spPr>
        <p:txBody>
          <a:bodyPr wrap="none" rtlCol="0">
            <a:spAutoFit/>
          </a:bodyPr>
          <a:lstStyle/>
          <a:p>
            <a:pPr algn="ctr"/>
            <a:r>
              <a:rPr lang="en-US" sz="2800" b="1" dirty="0" err="1">
                <a:solidFill>
                  <a:srgbClr val="0070C0"/>
                </a:solidFill>
                <a:latin typeface="Times New Roman" pitchFamily="18" charset="0"/>
                <a:cs typeface="Times New Roman" pitchFamily="18" charset="0"/>
              </a:rPr>
              <a:t>Chùa</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Cầu</a:t>
            </a:r>
            <a:r>
              <a:rPr lang="en-US" sz="2800" b="1" dirty="0">
                <a:solidFill>
                  <a:srgbClr val="0070C0"/>
                </a:solidFill>
                <a:latin typeface="Times New Roman" pitchFamily="18" charset="0"/>
                <a:cs typeface="Times New Roman" pitchFamily="18" charset="0"/>
              </a:rPr>
              <a:t> – </a:t>
            </a:r>
            <a:r>
              <a:rPr lang="en-US" sz="2800" b="1" dirty="0" err="1">
                <a:solidFill>
                  <a:srgbClr val="0070C0"/>
                </a:solidFill>
                <a:latin typeface="Times New Roman" pitchFamily="18" charset="0"/>
                <a:cs typeface="Times New Roman" pitchFamily="18" charset="0"/>
              </a:rPr>
              <a:t>Hội</a:t>
            </a:r>
            <a:r>
              <a:rPr lang="en-US" sz="2800" b="1" dirty="0">
                <a:solidFill>
                  <a:srgbClr val="0070C0"/>
                </a:solidFill>
                <a:latin typeface="Times New Roman" pitchFamily="18" charset="0"/>
                <a:cs typeface="Times New Roman" pitchFamily="18" charset="0"/>
              </a:rPr>
              <a:t> An</a:t>
            </a:r>
          </a:p>
        </p:txBody>
      </p:sp>
      <p:sp>
        <p:nvSpPr>
          <p:cNvPr id="9" name="TextBox 8"/>
          <p:cNvSpPr txBox="1"/>
          <p:nvPr/>
        </p:nvSpPr>
        <p:spPr>
          <a:xfrm>
            <a:off x="3989440" y="4686955"/>
            <a:ext cx="3657600" cy="1307537"/>
          </a:xfrm>
          <a:prstGeom prst="rect">
            <a:avLst/>
          </a:prstGeom>
          <a:noFill/>
        </p:spPr>
        <p:txBody>
          <a:bodyPr wrap="square" rtlCol="0">
            <a:spAutoFit/>
          </a:bodyPr>
          <a:lstStyle/>
          <a:p>
            <a:pPr algn="ctr">
              <a:lnSpc>
                <a:spcPct val="150000"/>
              </a:lnSpc>
            </a:pPr>
            <a:r>
              <a:rPr lang="en-US" sz="2800" b="1" dirty="0" err="1">
                <a:solidFill>
                  <a:srgbClr val="0070C0"/>
                </a:solidFill>
                <a:latin typeface="Times New Roman" pitchFamily="18" charset="0"/>
                <a:cs typeface="Times New Roman" pitchFamily="18" charset="0"/>
              </a:rPr>
              <a:t>Nghênh</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Lương</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Đình</a:t>
            </a:r>
            <a:r>
              <a:rPr lang="en-US" sz="2800" b="1" dirty="0">
                <a:solidFill>
                  <a:srgbClr val="0070C0"/>
                </a:solidFill>
                <a:latin typeface="Times New Roman" pitchFamily="18" charset="0"/>
                <a:cs typeface="Times New Roman" pitchFamily="18" charset="0"/>
              </a:rPr>
              <a:t> - </a:t>
            </a:r>
            <a:r>
              <a:rPr lang="en-US" sz="2800" b="1" dirty="0" err="1">
                <a:solidFill>
                  <a:srgbClr val="0070C0"/>
                </a:solidFill>
                <a:latin typeface="Times New Roman" pitchFamily="18" charset="0"/>
                <a:cs typeface="Times New Roman" pitchFamily="18" charset="0"/>
              </a:rPr>
              <a:t>Huế</a:t>
            </a:r>
            <a:endParaRPr lang="en-US" sz="2800" b="1" dirty="0">
              <a:solidFill>
                <a:srgbClr val="0070C0"/>
              </a:solidFill>
              <a:latin typeface="Times New Roman" pitchFamily="18" charset="0"/>
              <a:cs typeface="Times New Roman" pitchFamily="18" charset="0"/>
            </a:endParaRPr>
          </a:p>
        </p:txBody>
      </p:sp>
      <p:sp>
        <p:nvSpPr>
          <p:cNvPr id="10" name="TextBox 9"/>
          <p:cNvSpPr txBox="1"/>
          <p:nvPr/>
        </p:nvSpPr>
        <p:spPr>
          <a:xfrm>
            <a:off x="7647040" y="4686955"/>
            <a:ext cx="4267200" cy="1307537"/>
          </a:xfrm>
          <a:prstGeom prst="rect">
            <a:avLst/>
          </a:prstGeom>
          <a:noFill/>
        </p:spPr>
        <p:txBody>
          <a:bodyPr wrap="square" rtlCol="0">
            <a:spAutoFit/>
          </a:bodyPr>
          <a:lstStyle/>
          <a:p>
            <a:pPr algn="ctr">
              <a:lnSpc>
                <a:spcPct val="150000"/>
              </a:lnSpc>
            </a:pPr>
            <a:r>
              <a:rPr lang="en-US" sz="2800" b="1" dirty="0" err="1">
                <a:solidFill>
                  <a:srgbClr val="0070C0"/>
                </a:solidFill>
                <a:latin typeface="Times New Roman" pitchFamily="18" charset="0"/>
                <a:cs typeface="Times New Roman" pitchFamily="18" charset="0"/>
              </a:rPr>
              <a:t>Văn</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miếu</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Quốc</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Tử</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Giám</a:t>
            </a:r>
            <a:r>
              <a:rPr lang="en-US" sz="2800" b="1" dirty="0">
                <a:solidFill>
                  <a:srgbClr val="0070C0"/>
                </a:solidFill>
                <a:latin typeface="Times New Roman" pitchFamily="18" charset="0"/>
                <a:cs typeface="Times New Roman" pitchFamily="18" charset="0"/>
              </a:rPr>
              <a:t> – </a:t>
            </a:r>
            <a:r>
              <a:rPr lang="en-US" sz="2800" b="1" dirty="0" err="1">
                <a:solidFill>
                  <a:srgbClr val="0070C0"/>
                </a:solidFill>
                <a:latin typeface="Times New Roman" pitchFamily="18" charset="0"/>
                <a:cs typeface="Times New Roman" pitchFamily="18" charset="0"/>
              </a:rPr>
              <a:t>Hà</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Nội</a:t>
            </a:r>
            <a:endParaRPr lang="en-US" sz="2800" b="1" dirty="0">
              <a:solidFill>
                <a:srgbClr val="0070C0"/>
              </a:solidFill>
              <a:latin typeface="Times New Roman" pitchFamily="18" charset="0"/>
              <a:cs typeface="Times New Roman" pitchFamily="18" charset="0"/>
            </a:endParaRPr>
          </a:p>
        </p:txBody>
      </p:sp>
    </p:spTree>
    <p:extLst>
      <p:ext uri="{BB962C8B-B14F-4D97-AF65-F5344CB8AC3E}">
        <p14:creationId xmlns:p14="http://schemas.microsoft.com/office/powerpoint/2010/main" val="47369621"/>
      </p:ext>
    </p:extLst>
  </p:cSld>
  <p:clrMapOvr>
    <a:masterClrMapping/>
  </p:clrMapOvr>
  <p:transition>
    <p:newsfla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additive="base">
                                        <p:cTn id="34" dur="500" fill="hold"/>
                                        <p:tgtEl>
                                          <p:spTgt spid="10"/>
                                        </p:tgtEl>
                                        <p:attrNameLst>
                                          <p:attrName>ppt_x</p:attrName>
                                        </p:attrNameLst>
                                      </p:cBhvr>
                                      <p:tavLst>
                                        <p:tav tm="0">
                                          <p:val>
                                            <p:strVal val="#ppt_x"/>
                                          </p:val>
                                        </p:tav>
                                        <p:tav tm="100000">
                                          <p:val>
                                            <p:strVal val="#ppt_x"/>
                                          </p:val>
                                        </p:tav>
                                      </p:tavLst>
                                    </p:anim>
                                    <p:anim calcmode="lin" valueType="num">
                                      <p:cBhvr additive="base">
                                        <p:cTn id="3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508664"/>
            <a:ext cx="5181600" cy="3851909"/>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3600" y="508664"/>
            <a:ext cx="5450497" cy="3851909"/>
          </a:xfrm>
          <a:prstGeom prst="rect">
            <a:avLst/>
          </a:prstGeom>
        </p:spPr>
      </p:pic>
      <p:sp>
        <p:nvSpPr>
          <p:cNvPr id="6" name="TextBox 5"/>
          <p:cNvSpPr txBox="1"/>
          <p:nvPr/>
        </p:nvSpPr>
        <p:spPr>
          <a:xfrm>
            <a:off x="609600" y="4648200"/>
            <a:ext cx="11201400" cy="1569660"/>
          </a:xfrm>
          <a:prstGeom prst="rect">
            <a:avLst/>
          </a:prstGeom>
          <a:noFill/>
        </p:spPr>
        <p:txBody>
          <a:bodyPr wrap="square" rtlCol="0">
            <a:spAutoFit/>
          </a:bodyPr>
          <a:lstStyle/>
          <a:p>
            <a:r>
              <a:rPr lang="vi-VN" sz="3200" b="1" dirty="0">
                <a:solidFill>
                  <a:srgbClr val="0070C0"/>
                </a:solidFill>
                <a:latin typeface="+mj-lt"/>
              </a:rPr>
              <a:t>Trên tờ 200.000 đồng là hòn Đỉnh Hương thuộc Vịnh Hạ Long (Quảng Ninh). Phiến đá có hình một lư hương khổng lồ đứng giữa biển khơi như một vật thiêng cúng tế trời đất.</a:t>
            </a:r>
            <a:endParaRPr lang="en-US" sz="3200" b="1" dirty="0">
              <a:solidFill>
                <a:srgbClr val="0070C0"/>
              </a:solidFill>
              <a:latin typeface="+mj-lt"/>
            </a:endParaRPr>
          </a:p>
        </p:txBody>
      </p:sp>
    </p:spTree>
    <p:extLst>
      <p:ext uri="{BB962C8B-B14F-4D97-AF65-F5344CB8AC3E}">
        <p14:creationId xmlns:p14="http://schemas.microsoft.com/office/powerpoint/2010/main" val="3339293579"/>
      </p:ext>
    </p:extLst>
  </p:cSld>
  <p:clrMapOvr>
    <a:masterClrMapping/>
  </p:clrMapOvr>
  <p:transition>
    <p:newsflash/>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srcRect b="7113"/>
          <a:stretch/>
        </p:blipFill>
        <p:spPr>
          <a:xfrm>
            <a:off x="381000" y="304800"/>
            <a:ext cx="5732787" cy="5562600"/>
          </a:xfrm>
          <a:prstGeom prst="rect">
            <a:avLst/>
          </a:prstGeom>
        </p:spPr>
      </p:pic>
      <p:sp>
        <p:nvSpPr>
          <p:cNvPr id="9" name="TextBox 8"/>
          <p:cNvSpPr txBox="1">
            <a:spLocks noChangeArrowheads="1"/>
          </p:cNvSpPr>
          <p:nvPr/>
        </p:nvSpPr>
        <p:spPr bwMode="auto">
          <a:xfrm>
            <a:off x="7772400" y="3581400"/>
            <a:ext cx="4038600" cy="646331"/>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US" sz="3600" b="1">
                <a:solidFill>
                  <a:prstClr val="black"/>
                </a:solidFill>
                <a:latin typeface="Times New Roman" pitchFamily="18" charset="0"/>
                <a:cs typeface="Times New Roman" pitchFamily="18" charset="0"/>
              </a:rPr>
              <a:t>Chùa Cầu– </a:t>
            </a:r>
            <a:r>
              <a:rPr lang="en-US" sz="3600" b="1" dirty="0">
                <a:solidFill>
                  <a:prstClr val="black"/>
                </a:solidFill>
                <a:latin typeface="Times New Roman" pitchFamily="18" charset="0"/>
                <a:cs typeface="Times New Roman" pitchFamily="18" charset="0"/>
              </a:rPr>
              <a:t>Hội An</a:t>
            </a:r>
          </a:p>
        </p:txBody>
      </p:sp>
      <p:cxnSp>
        <p:nvCxnSpPr>
          <p:cNvPr id="6" name="Straight Arrow Connector 5"/>
          <p:cNvCxnSpPr>
            <a:stCxn id="9" idx="1"/>
          </p:cNvCxnSpPr>
          <p:nvPr/>
        </p:nvCxnSpPr>
        <p:spPr>
          <a:xfrm flipH="1">
            <a:off x="4724400" y="3904566"/>
            <a:ext cx="3048000" cy="28643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4" cstate="print"/>
          <a:stretch>
            <a:fillRect/>
          </a:stretch>
        </p:blipFill>
        <p:spPr>
          <a:xfrm>
            <a:off x="381000" y="304800"/>
            <a:ext cx="5682629" cy="5562600"/>
          </a:xfrm>
          <a:prstGeom prst="rect">
            <a:avLst/>
          </a:prstGeom>
        </p:spPr>
      </p:pic>
      <p:sp>
        <p:nvSpPr>
          <p:cNvPr id="18" name="TextBox 17"/>
          <p:cNvSpPr txBox="1">
            <a:spLocks noChangeArrowheads="1"/>
          </p:cNvSpPr>
          <p:nvPr/>
        </p:nvSpPr>
        <p:spPr bwMode="auto">
          <a:xfrm>
            <a:off x="7315200" y="3544669"/>
            <a:ext cx="4495800" cy="1754326"/>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a:spAutoFit/>
          </a:bodyPr>
          <a:lstStyle/>
          <a:p>
            <a:pPr algn="ctr">
              <a:lnSpc>
                <a:spcPct val="150000"/>
              </a:lnSpc>
            </a:pPr>
            <a:r>
              <a:rPr lang="en-US" sz="3600" b="1">
                <a:solidFill>
                  <a:prstClr val="black"/>
                </a:solidFill>
                <a:latin typeface="Times New Roman" pitchFamily="18" charset="0"/>
                <a:cs typeface="Times New Roman" pitchFamily="18" charset="0"/>
              </a:rPr>
              <a:t>Nghênh Lương Đình – Phu Văn Lâu – Huế</a:t>
            </a:r>
            <a:endParaRPr lang="en-US" sz="3600" b="1" dirty="0">
              <a:solidFill>
                <a:prstClr val="black"/>
              </a:solidFill>
              <a:latin typeface="Times New Roman" pitchFamily="18" charset="0"/>
              <a:cs typeface="Times New Roman" pitchFamily="18" charset="0"/>
            </a:endParaRPr>
          </a:p>
        </p:txBody>
      </p:sp>
      <p:cxnSp>
        <p:nvCxnSpPr>
          <p:cNvPr id="19" name="Straight Arrow Connector 18"/>
          <p:cNvCxnSpPr>
            <a:stCxn id="18" idx="1"/>
          </p:cNvCxnSpPr>
          <p:nvPr/>
        </p:nvCxnSpPr>
        <p:spPr>
          <a:xfrm flipH="1" flipV="1">
            <a:off x="4267200" y="4154270"/>
            <a:ext cx="3048000" cy="26756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1" name="Picture 20"/>
          <p:cNvPicPr>
            <a:picLocks noChangeAspect="1"/>
          </p:cNvPicPr>
          <p:nvPr/>
        </p:nvPicPr>
        <p:blipFill rotWithShape="1">
          <a:blip r:embed="rId5" cstate="print"/>
          <a:srcRect t="39108"/>
          <a:stretch/>
        </p:blipFill>
        <p:spPr bwMode="auto">
          <a:xfrm>
            <a:off x="6400800" y="152400"/>
            <a:ext cx="5410199" cy="3168651"/>
          </a:xfrm>
          <a:prstGeom prst="rect">
            <a:avLst/>
          </a:prstGeom>
          <a:noFill/>
          <a:ln w="9525">
            <a:noFill/>
            <a:miter lim="800000"/>
            <a:headEnd/>
            <a:tailEnd/>
          </a:ln>
        </p:spPr>
      </p:pic>
      <p:pic>
        <p:nvPicPr>
          <p:cNvPr id="14" name="Picture 13"/>
          <p:cNvPicPr>
            <a:picLocks noChangeAspect="1"/>
          </p:cNvPicPr>
          <p:nvPr/>
        </p:nvPicPr>
        <p:blipFill rotWithShape="1">
          <a:blip r:embed="rId6" cstate="print"/>
          <a:srcRect t="41736"/>
          <a:stretch/>
        </p:blipFill>
        <p:spPr>
          <a:xfrm>
            <a:off x="6400799" y="339534"/>
            <a:ext cx="5410199" cy="3008339"/>
          </a:xfrm>
          <a:prstGeom prst="rect">
            <a:avLst/>
          </a:prstGeom>
        </p:spPr>
      </p:pic>
      <p:pic>
        <p:nvPicPr>
          <p:cNvPr id="15" name="Picture 14"/>
          <p:cNvPicPr>
            <a:picLocks noChangeAspect="1"/>
          </p:cNvPicPr>
          <p:nvPr/>
        </p:nvPicPr>
        <p:blipFill>
          <a:blip r:embed="rId7" cstate="print"/>
          <a:stretch>
            <a:fillRect/>
          </a:stretch>
        </p:blipFill>
        <p:spPr>
          <a:xfrm>
            <a:off x="380999" y="285749"/>
            <a:ext cx="5682630" cy="5581651"/>
          </a:xfrm>
          <a:prstGeom prst="rect">
            <a:avLst/>
          </a:prstGeom>
        </p:spPr>
      </p:pic>
      <p:sp>
        <p:nvSpPr>
          <p:cNvPr id="24" name="TextBox 23"/>
          <p:cNvSpPr txBox="1">
            <a:spLocks noChangeArrowheads="1"/>
          </p:cNvSpPr>
          <p:nvPr/>
        </p:nvSpPr>
        <p:spPr bwMode="auto">
          <a:xfrm>
            <a:off x="7315200" y="3581400"/>
            <a:ext cx="4495800" cy="1654748"/>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a:spAutoFit/>
          </a:bodyPr>
          <a:lstStyle/>
          <a:p>
            <a:pPr algn="ctr">
              <a:lnSpc>
                <a:spcPct val="150000"/>
              </a:lnSpc>
            </a:pPr>
            <a:r>
              <a:rPr lang="en-US" sz="3600" b="1">
                <a:solidFill>
                  <a:prstClr val="black"/>
                </a:solidFill>
                <a:latin typeface="Times New Roman" pitchFamily="18" charset="0"/>
                <a:cs typeface="Times New Roman" pitchFamily="18" charset="0"/>
              </a:rPr>
              <a:t>Văn miếu Quốc Tử Giám – Hà Nội</a:t>
            </a:r>
            <a:endParaRPr lang="en-US" sz="3600" b="1" dirty="0">
              <a:solidFill>
                <a:prstClr val="black"/>
              </a:solidFill>
              <a:latin typeface="Times New Roman" pitchFamily="18" charset="0"/>
              <a:cs typeface="Times New Roman" pitchFamily="18" charset="0"/>
            </a:endParaRPr>
          </a:p>
        </p:txBody>
      </p:sp>
      <p:cxnSp>
        <p:nvCxnSpPr>
          <p:cNvPr id="25" name="Straight Arrow Connector 24"/>
          <p:cNvCxnSpPr>
            <a:stCxn id="24" idx="1"/>
          </p:cNvCxnSpPr>
          <p:nvPr/>
        </p:nvCxnSpPr>
        <p:spPr>
          <a:xfrm flipH="1" flipV="1">
            <a:off x="4267200" y="4191001"/>
            <a:ext cx="3048000" cy="21777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6" name="Picture 25"/>
          <p:cNvPicPr>
            <a:picLocks noChangeAspect="1"/>
          </p:cNvPicPr>
          <p:nvPr/>
        </p:nvPicPr>
        <p:blipFill rotWithShape="1">
          <a:blip r:embed="rId8" cstate="print"/>
          <a:srcRect t="43318"/>
          <a:stretch/>
        </p:blipFill>
        <p:spPr bwMode="auto">
          <a:xfrm>
            <a:off x="6449034" y="669846"/>
            <a:ext cx="5410199" cy="2975088"/>
          </a:xfrm>
          <a:prstGeom prst="rect">
            <a:avLst/>
          </a:prstGeom>
          <a:noFill/>
          <a:ln w="9525">
            <a:noFill/>
            <a:miter lim="800000"/>
            <a:headEnd/>
            <a:tailEnd/>
          </a:ln>
        </p:spPr>
      </p:pic>
      <p:pic>
        <p:nvPicPr>
          <p:cNvPr id="16" name="Picture 15"/>
          <p:cNvPicPr>
            <a:picLocks noChangeAspect="1"/>
          </p:cNvPicPr>
          <p:nvPr/>
        </p:nvPicPr>
        <p:blipFill>
          <a:blip r:embed="rId9" cstate="print"/>
          <a:stretch>
            <a:fillRect/>
          </a:stretch>
        </p:blipFill>
        <p:spPr>
          <a:xfrm>
            <a:off x="228600" y="152400"/>
            <a:ext cx="5885187" cy="5943600"/>
          </a:xfrm>
          <a:prstGeom prst="rect">
            <a:avLst/>
          </a:prstGeom>
        </p:spPr>
      </p:pic>
      <p:sp>
        <p:nvSpPr>
          <p:cNvPr id="28" name="TextBox 27"/>
          <p:cNvSpPr txBox="1">
            <a:spLocks noChangeArrowheads="1"/>
          </p:cNvSpPr>
          <p:nvPr/>
        </p:nvSpPr>
        <p:spPr bwMode="auto">
          <a:xfrm>
            <a:off x="7315200" y="3581400"/>
            <a:ext cx="4495800" cy="1754326"/>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n-US" sz="3600" b="1">
                <a:solidFill>
                  <a:prstClr val="black"/>
                </a:solidFill>
                <a:latin typeface="Times New Roman" pitchFamily="18" charset="0"/>
                <a:cs typeface="Times New Roman" pitchFamily="18" charset="0"/>
              </a:rPr>
              <a:t>H</a:t>
            </a:r>
            <a:r>
              <a:rPr lang="vi-VN" sz="3600" b="1">
                <a:solidFill>
                  <a:prstClr val="black"/>
                </a:solidFill>
                <a:latin typeface="Times New Roman" pitchFamily="18" charset="0"/>
                <a:cs typeface="Times New Roman" pitchFamily="18" charset="0"/>
              </a:rPr>
              <a:t>òn Đỉnh Hương thuộc Vịnh Hạ Long (Quảng Ninh). </a:t>
            </a:r>
            <a:endParaRPr lang="en-US" sz="3600" b="1" dirty="0">
              <a:solidFill>
                <a:prstClr val="black"/>
              </a:solidFill>
              <a:latin typeface="Times New Roman" pitchFamily="18" charset="0"/>
              <a:cs typeface="Times New Roman" pitchFamily="18" charset="0"/>
            </a:endParaRPr>
          </a:p>
        </p:txBody>
      </p:sp>
      <p:cxnSp>
        <p:nvCxnSpPr>
          <p:cNvPr id="29" name="Straight Arrow Connector 28"/>
          <p:cNvCxnSpPr>
            <a:stCxn id="28" idx="1"/>
          </p:cNvCxnSpPr>
          <p:nvPr/>
        </p:nvCxnSpPr>
        <p:spPr>
          <a:xfrm flipH="1" flipV="1">
            <a:off x="4267200" y="4191002"/>
            <a:ext cx="3048000" cy="26756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0" name="Picture 5"/>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400798" y="320009"/>
            <a:ext cx="5391150" cy="294497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61948" y="285749"/>
            <a:ext cx="5741651" cy="5581651"/>
          </a:xfrm>
          <a:prstGeom prst="rect">
            <a:avLst/>
          </a:prstGeom>
        </p:spPr>
      </p:pic>
      <p:sp>
        <p:nvSpPr>
          <p:cNvPr id="32" name="TextBox 31"/>
          <p:cNvSpPr txBox="1">
            <a:spLocks noChangeArrowheads="1"/>
          </p:cNvSpPr>
          <p:nvPr/>
        </p:nvSpPr>
        <p:spPr bwMode="auto">
          <a:xfrm>
            <a:off x="7239000" y="3581400"/>
            <a:ext cx="4571998" cy="1754326"/>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n-US" sz="3600" b="1">
                <a:solidFill>
                  <a:prstClr val="black"/>
                </a:solidFill>
                <a:latin typeface="Times New Roman" pitchFamily="18" charset="0"/>
                <a:cs typeface="Times New Roman" pitchFamily="18" charset="0"/>
              </a:rPr>
              <a:t>N</a:t>
            </a:r>
            <a:r>
              <a:rPr lang="vi-VN" sz="3600" b="1">
                <a:solidFill>
                  <a:prstClr val="black"/>
                </a:solidFill>
                <a:latin typeface="Times New Roman" pitchFamily="18" charset="0"/>
                <a:cs typeface="Times New Roman" pitchFamily="18" charset="0"/>
              </a:rPr>
              <a:t>gôi nhà tranh 5 gian tại Làng Sen, Nam Đàn, Nghệ An.</a:t>
            </a:r>
            <a:endParaRPr lang="en-US" sz="3600" b="1" dirty="0">
              <a:solidFill>
                <a:prstClr val="black"/>
              </a:solidFill>
              <a:latin typeface="Times New Roman" pitchFamily="18" charset="0"/>
              <a:cs typeface="Times New Roman" pitchFamily="18" charset="0"/>
            </a:endParaRPr>
          </a:p>
        </p:txBody>
      </p:sp>
      <p:cxnSp>
        <p:nvCxnSpPr>
          <p:cNvPr id="33" name="Straight Arrow Connector 32"/>
          <p:cNvCxnSpPr>
            <a:stCxn id="32" idx="1"/>
          </p:cNvCxnSpPr>
          <p:nvPr/>
        </p:nvCxnSpPr>
        <p:spPr>
          <a:xfrm flipH="1" flipV="1">
            <a:off x="4191000" y="4191003"/>
            <a:ext cx="3048000" cy="26756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5" name="Picture 2"/>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386930" y="305816"/>
            <a:ext cx="5391152" cy="29844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6345309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right)">
                                      <p:cBhvr>
                                        <p:cTn id="12" dur="500"/>
                                        <p:tgtEl>
                                          <p:spTgt spid="9"/>
                                        </p:tgtEl>
                                      </p:cBhvr>
                                    </p:animEffect>
                                  </p:childTnLst>
                                </p:cTn>
                              </p:par>
                            </p:childTnLst>
                          </p:cTn>
                        </p:par>
                        <p:par>
                          <p:cTn id="13" fill="hold">
                            <p:stCondLst>
                              <p:cond delay="500"/>
                            </p:stCondLst>
                            <p:childTnLst>
                              <p:par>
                                <p:cTn id="14" presetID="22" presetClass="entr" presetSubtype="2"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right)">
                                      <p:cBhvr>
                                        <p:cTn id="16" dur="500"/>
                                        <p:tgtEl>
                                          <p:spTgt spid="6"/>
                                        </p:tgtEl>
                                      </p:cBhvr>
                                    </p:animEffect>
                                  </p:childTnLst>
                                </p:cTn>
                              </p:par>
                              <p:par>
                                <p:cTn id="17" presetID="22" presetClass="entr" presetSubtype="1"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wipe(up)">
                                      <p:cBhvr>
                                        <p:cTn id="19" dur="5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nodeType="clickEffect">
                                  <p:stCondLst>
                                    <p:cond delay="0"/>
                                  </p:stCondLst>
                                  <p:childTnLst>
                                    <p:set>
                                      <p:cBhvr>
                                        <p:cTn id="23" dur="1" fill="hold">
                                          <p:stCondLst>
                                            <p:cond delay="0"/>
                                          </p:stCondLst>
                                        </p:cTn>
                                        <p:tgtEl>
                                          <p:spTgt spid="2"/>
                                        </p:tgtEl>
                                        <p:attrNameLst>
                                          <p:attrName>style.visibility</p:attrName>
                                        </p:attrNameLst>
                                      </p:cBhvr>
                                      <p:to>
                                        <p:strVal val="hidden"/>
                                      </p:to>
                                    </p:set>
                                  </p:childTnLst>
                                </p:cTn>
                              </p:par>
                              <p:par>
                                <p:cTn id="24" presetID="1" presetClass="exit" presetSubtype="0" fill="hold" grpId="1" nodeType="withEffect">
                                  <p:stCondLst>
                                    <p:cond delay="0"/>
                                  </p:stCondLst>
                                  <p:childTnLst>
                                    <p:set>
                                      <p:cBhvr>
                                        <p:cTn id="25" dur="1" fill="hold">
                                          <p:stCondLst>
                                            <p:cond delay="0"/>
                                          </p:stCondLst>
                                        </p:cTn>
                                        <p:tgtEl>
                                          <p:spTgt spid="9"/>
                                        </p:tgtEl>
                                        <p:attrNameLst>
                                          <p:attrName>style.visibility</p:attrName>
                                        </p:attrNameLst>
                                      </p:cBhvr>
                                      <p:to>
                                        <p:strVal val="hidden"/>
                                      </p:to>
                                    </p:set>
                                  </p:childTnLst>
                                </p:cTn>
                              </p:par>
                              <p:par>
                                <p:cTn id="26" presetID="1" presetClass="exit" presetSubtype="0" fill="hold" nodeType="withEffect">
                                  <p:stCondLst>
                                    <p:cond delay="0"/>
                                  </p:stCondLst>
                                  <p:childTnLst>
                                    <p:set>
                                      <p:cBhvr>
                                        <p:cTn id="27" dur="1" fill="hold">
                                          <p:stCondLst>
                                            <p:cond delay="0"/>
                                          </p:stCondLst>
                                        </p:cTn>
                                        <p:tgtEl>
                                          <p:spTgt spid="21"/>
                                        </p:tgtEl>
                                        <p:attrNameLst>
                                          <p:attrName>style.visibility</p:attrName>
                                        </p:attrNameLst>
                                      </p:cBhvr>
                                      <p:to>
                                        <p:strVal val="hidden"/>
                                      </p:to>
                                    </p:set>
                                  </p:childTnLst>
                                </p:cTn>
                              </p:par>
                              <p:par>
                                <p:cTn id="28" presetID="1" presetClass="exit" presetSubtype="0" fill="hold" nodeType="withEffect">
                                  <p:stCondLst>
                                    <p:cond delay="0"/>
                                  </p:stCondLst>
                                  <p:childTnLst>
                                    <p:set>
                                      <p:cBhvr>
                                        <p:cTn id="29" dur="1" fill="hold">
                                          <p:stCondLst>
                                            <p:cond delay="0"/>
                                          </p:stCondLst>
                                        </p:cTn>
                                        <p:tgtEl>
                                          <p:spTgt spid="6"/>
                                        </p:tgtEl>
                                        <p:attrNameLst>
                                          <p:attrName>style.visibility</p:attrName>
                                        </p:attrNameLst>
                                      </p:cBhvr>
                                      <p:to>
                                        <p:strVal val="hidden"/>
                                      </p:to>
                                    </p:set>
                                  </p:childTnLst>
                                </p:cTn>
                              </p:par>
                              <p:par>
                                <p:cTn id="30" presetID="1" presetClass="exit" presetSubtype="0" fill="hold" grpId="2" nodeType="withEffect">
                                  <p:stCondLst>
                                    <p:cond delay="0"/>
                                  </p:stCondLst>
                                  <p:childTnLst>
                                    <p:set>
                                      <p:cBhvr>
                                        <p:cTn id="31" dur="1" fill="hold">
                                          <p:stCondLst>
                                            <p:cond delay="0"/>
                                          </p:stCondLst>
                                        </p:cTn>
                                        <p:tgtEl>
                                          <p:spTgt spid="9"/>
                                        </p:tgtEl>
                                        <p:attrNameLst>
                                          <p:attrName>style.visibility</p:attrName>
                                        </p:attrNameLst>
                                      </p:cBhvr>
                                      <p:to>
                                        <p:strVal val="hidden"/>
                                      </p:to>
                                    </p:set>
                                  </p:childTnLst>
                                </p:cTn>
                              </p:par>
                            </p:childTnLst>
                          </p:cTn>
                        </p:par>
                        <p:par>
                          <p:cTn id="32" fill="hold">
                            <p:stCondLst>
                              <p:cond delay="0"/>
                            </p:stCondLst>
                            <p:childTnLst>
                              <p:par>
                                <p:cTn id="33" presetID="6" presetClass="entr" presetSubtype="32" fill="hold"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circle(out)">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2" fill="hold" grpId="0" nodeType="click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wipe(right)">
                                      <p:cBhvr>
                                        <p:cTn id="40" dur="500"/>
                                        <p:tgtEl>
                                          <p:spTgt spid="18"/>
                                        </p:tgtEl>
                                      </p:cBhvr>
                                    </p:animEffect>
                                  </p:childTnLst>
                                </p:cTn>
                              </p:par>
                            </p:childTnLst>
                          </p:cTn>
                        </p:par>
                        <p:par>
                          <p:cTn id="41" fill="hold">
                            <p:stCondLst>
                              <p:cond delay="500"/>
                            </p:stCondLst>
                            <p:childTnLst>
                              <p:par>
                                <p:cTn id="42" presetID="22" presetClass="entr" presetSubtype="2" fill="hold" nodeType="after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wipe(right)">
                                      <p:cBhvr>
                                        <p:cTn id="44" dur="500"/>
                                        <p:tgtEl>
                                          <p:spTgt spid="19"/>
                                        </p:tgtEl>
                                      </p:cBhvr>
                                    </p:animEffect>
                                  </p:childTnLst>
                                </p:cTn>
                              </p:par>
                              <p:par>
                                <p:cTn id="45" presetID="22" presetClass="entr" presetSubtype="1" fill="hold" nodeType="with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wipe(up)">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xit" presetSubtype="0" fill="hold" nodeType="clickEffect">
                                  <p:stCondLst>
                                    <p:cond delay="0"/>
                                  </p:stCondLst>
                                  <p:childTnLst>
                                    <p:set>
                                      <p:cBhvr>
                                        <p:cTn id="51" dur="1" fill="hold">
                                          <p:stCondLst>
                                            <p:cond delay="0"/>
                                          </p:stCondLst>
                                        </p:cTn>
                                        <p:tgtEl>
                                          <p:spTgt spid="12"/>
                                        </p:tgtEl>
                                        <p:attrNameLst>
                                          <p:attrName>style.visibility</p:attrName>
                                        </p:attrNameLst>
                                      </p:cBhvr>
                                      <p:to>
                                        <p:strVal val="hidden"/>
                                      </p:to>
                                    </p:set>
                                  </p:childTnLst>
                                </p:cTn>
                              </p:par>
                              <p:par>
                                <p:cTn id="52" presetID="1" presetClass="exit" presetSubtype="0" fill="hold" grpId="1" nodeType="withEffect">
                                  <p:stCondLst>
                                    <p:cond delay="0"/>
                                  </p:stCondLst>
                                  <p:childTnLst>
                                    <p:set>
                                      <p:cBhvr>
                                        <p:cTn id="53" dur="1" fill="hold">
                                          <p:stCondLst>
                                            <p:cond delay="0"/>
                                          </p:stCondLst>
                                        </p:cTn>
                                        <p:tgtEl>
                                          <p:spTgt spid="18"/>
                                        </p:tgtEl>
                                        <p:attrNameLst>
                                          <p:attrName>style.visibility</p:attrName>
                                        </p:attrNameLst>
                                      </p:cBhvr>
                                      <p:to>
                                        <p:strVal val="hidden"/>
                                      </p:to>
                                    </p:set>
                                  </p:childTnLst>
                                </p:cTn>
                              </p:par>
                              <p:par>
                                <p:cTn id="54" presetID="1" presetClass="exit" presetSubtype="0" fill="hold" nodeType="withEffect">
                                  <p:stCondLst>
                                    <p:cond delay="0"/>
                                  </p:stCondLst>
                                  <p:childTnLst>
                                    <p:set>
                                      <p:cBhvr>
                                        <p:cTn id="55" dur="1" fill="hold">
                                          <p:stCondLst>
                                            <p:cond delay="0"/>
                                          </p:stCondLst>
                                        </p:cTn>
                                        <p:tgtEl>
                                          <p:spTgt spid="19"/>
                                        </p:tgtEl>
                                        <p:attrNameLst>
                                          <p:attrName>style.visibility</p:attrName>
                                        </p:attrNameLst>
                                      </p:cBhvr>
                                      <p:to>
                                        <p:strVal val="hidden"/>
                                      </p:to>
                                    </p:set>
                                  </p:childTnLst>
                                </p:cTn>
                              </p:par>
                              <p:par>
                                <p:cTn id="56" presetID="1" presetClass="exit" presetSubtype="0" fill="hold" nodeType="withEffect">
                                  <p:stCondLst>
                                    <p:cond delay="0"/>
                                  </p:stCondLst>
                                  <p:childTnLst>
                                    <p:set>
                                      <p:cBhvr>
                                        <p:cTn id="57" dur="1" fill="hold">
                                          <p:stCondLst>
                                            <p:cond delay="0"/>
                                          </p:stCondLst>
                                        </p:cTn>
                                        <p:tgtEl>
                                          <p:spTgt spid="14"/>
                                        </p:tgtEl>
                                        <p:attrNameLst>
                                          <p:attrName>style.visibility</p:attrName>
                                        </p:attrNameLst>
                                      </p:cBhvr>
                                      <p:to>
                                        <p:strVal val="hidden"/>
                                      </p:to>
                                    </p:set>
                                  </p:childTnLst>
                                </p:cTn>
                              </p:par>
                            </p:childTnLst>
                          </p:cTn>
                        </p:par>
                        <p:par>
                          <p:cTn id="58" fill="hold">
                            <p:stCondLst>
                              <p:cond delay="0"/>
                            </p:stCondLst>
                            <p:childTnLst>
                              <p:par>
                                <p:cTn id="59" presetID="6" presetClass="entr" presetSubtype="16" fill="hold" nodeType="afterEffect">
                                  <p:stCondLst>
                                    <p:cond delay="0"/>
                                  </p:stCondLst>
                                  <p:childTnLst>
                                    <p:set>
                                      <p:cBhvr>
                                        <p:cTn id="60" dur="1" fill="hold">
                                          <p:stCondLst>
                                            <p:cond delay="0"/>
                                          </p:stCondLst>
                                        </p:cTn>
                                        <p:tgtEl>
                                          <p:spTgt spid="15"/>
                                        </p:tgtEl>
                                        <p:attrNameLst>
                                          <p:attrName>style.visibility</p:attrName>
                                        </p:attrNameLst>
                                      </p:cBhvr>
                                      <p:to>
                                        <p:strVal val="visible"/>
                                      </p:to>
                                    </p:set>
                                    <p:animEffect transition="in" filter="circle(in)">
                                      <p:cBhvr>
                                        <p:cTn id="61" dur="500"/>
                                        <p:tgtEl>
                                          <p:spTgt spid="15"/>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2" fill="hold" grpId="0" nodeType="clickEffect">
                                  <p:stCondLst>
                                    <p:cond delay="0"/>
                                  </p:stCondLst>
                                  <p:childTnLst>
                                    <p:set>
                                      <p:cBhvr>
                                        <p:cTn id="65" dur="1" fill="hold">
                                          <p:stCondLst>
                                            <p:cond delay="0"/>
                                          </p:stCondLst>
                                        </p:cTn>
                                        <p:tgtEl>
                                          <p:spTgt spid="24"/>
                                        </p:tgtEl>
                                        <p:attrNameLst>
                                          <p:attrName>style.visibility</p:attrName>
                                        </p:attrNameLst>
                                      </p:cBhvr>
                                      <p:to>
                                        <p:strVal val="visible"/>
                                      </p:to>
                                    </p:set>
                                    <p:animEffect transition="in" filter="wipe(right)">
                                      <p:cBhvr>
                                        <p:cTn id="66" dur="500"/>
                                        <p:tgtEl>
                                          <p:spTgt spid="24"/>
                                        </p:tgtEl>
                                      </p:cBhvr>
                                    </p:animEffect>
                                  </p:childTnLst>
                                </p:cTn>
                              </p:par>
                            </p:childTnLst>
                          </p:cTn>
                        </p:par>
                        <p:par>
                          <p:cTn id="67" fill="hold">
                            <p:stCondLst>
                              <p:cond delay="500"/>
                            </p:stCondLst>
                            <p:childTnLst>
                              <p:par>
                                <p:cTn id="68" presetID="22" presetClass="entr" presetSubtype="2" fill="hold" nodeType="afterEffect">
                                  <p:stCondLst>
                                    <p:cond delay="0"/>
                                  </p:stCondLst>
                                  <p:childTnLst>
                                    <p:set>
                                      <p:cBhvr>
                                        <p:cTn id="69" dur="1" fill="hold">
                                          <p:stCondLst>
                                            <p:cond delay="0"/>
                                          </p:stCondLst>
                                        </p:cTn>
                                        <p:tgtEl>
                                          <p:spTgt spid="25"/>
                                        </p:tgtEl>
                                        <p:attrNameLst>
                                          <p:attrName>style.visibility</p:attrName>
                                        </p:attrNameLst>
                                      </p:cBhvr>
                                      <p:to>
                                        <p:strVal val="visible"/>
                                      </p:to>
                                    </p:set>
                                    <p:animEffect transition="in" filter="wipe(right)">
                                      <p:cBhvr>
                                        <p:cTn id="70" dur="500"/>
                                        <p:tgtEl>
                                          <p:spTgt spid="25"/>
                                        </p:tgtEl>
                                      </p:cBhvr>
                                    </p:animEffect>
                                  </p:childTnLst>
                                </p:cTn>
                              </p:par>
                              <p:par>
                                <p:cTn id="71" presetID="22" presetClass="entr" presetSubtype="1" fill="hold" nodeType="withEffect">
                                  <p:stCondLst>
                                    <p:cond delay="0"/>
                                  </p:stCondLst>
                                  <p:childTnLst>
                                    <p:set>
                                      <p:cBhvr>
                                        <p:cTn id="72" dur="1" fill="hold">
                                          <p:stCondLst>
                                            <p:cond delay="0"/>
                                          </p:stCondLst>
                                        </p:cTn>
                                        <p:tgtEl>
                                          <p:spTgt spid="26"/>
                                        </p:tgtEl>
                                        <p:attrNameLst>
                                          <p:attrName>style.visibility</p:attrName>
                                        </p:attrNameLst>
                                      </p:cBhvr>
                                      <p:to>
                                        <p:strVal val="visible"/>
                                      </p:to>
                                    </p:set>
                                    <p:animEffect transition="in" filter="wipe(up)">
                                      <p:cBhvr>
                                        <p:cTn id="73" dur="500"/>
                                        <p:tgtEl>
                                          <p:spTgt spid="26"/>
                                        </p:tgtEl>
                                      </p:cBhvr>
                                    </p:animEffect>
                                  </p:childTnLst>
                                </p:cTn>
                              </p:par>
                            </p:childTnLst>
                          </p:cTn>
                        </p:par>
                      </p:childTnLst>
                    </p:cTn>
                  </p:par>
                  <p:par>
                    <p:cTn id="74" fill="hold">
                      <p:stCondLst>
                        <p:cond delay="indefinite"/>
                      </p:stCondLst>
                      <p:childTnLst>
                        <p:par>
                          <p:cTn id="75" fill="hold">
                            <p:stCondLst>
                              <p:cond delay="0"/>
                            </p:stCondLst>
                            <p:childTnLst>
                              <p:par>
                                <p:cTn id="76" presetID="1" presetClass="exit" presetSubtype="0" fill="hold" nodeType="clickEffect">
                                  <p:stCondLst>
                                    <p:cond delay="0"/>
                                  </p:stCondLst>
                                  <p:childTnLst>
                                    <p:set>
                                      <p:cBhvr>
                                        <p:cTn id="77" dur="1" fill="hold">
                                          <p:stCondLst>
                                            <p:cond delay="0"/>
                                          </p:stCondLst>
                                        </p:cTn>
                                        <p:tgtEl>
                                          <p:spTgt spid="15"/>
                                        </p:tgtEl>
                                        <p:attrNameLst>
                                          <p:attrName>style.visibility</p:attrName>
                                        </p:attrNameLst>
                                      </p:cBhvr>
                                      <p:to>
                                        <p:strVal val="hidden"/>
                                      </p:to>
                                    </p:set>
                                  </p:childTnLst>
                                </p:cTn>
                              </p:par>
                              <p:par>
                                <p:cTn id="78" presetID="1" presetClass="exit" presetSubtype="0" fill="hold" grpId="1" nodeType="withEffect">
                                  <p:stCondLst>
                                    <p:cond delay="0"/>
                                  </p:stCondLst>
                                  <p:childTnLst>
                                    <p:set>
                                      <p:cBhvr>
                                        <p:cTn id="79" dur="1" fill="hold">
                                          <p:stCondLst>
                                            <p:cond delay="0"/>
                                          </p:stCondLst>
                                        </p:cTn>
                                        <p:tgtEl>
                                          <p:spTgt spid="24"/>
                                        </p:tgtEl>
                                        <p:attrNameLst>
                                          <p:attrName>style.visibility</p:attrName>
                                        </p:attrNameLst>
                                      </p:cBhvr>
                                      <p:to>
                                        <p:strVal val="hidden"/>
                                      </p:to>
                                    </p:set>
                                  </p:childTnLst>
                                </p:cTn>
                              </p:par>
                              <p:par>
                                <p:cTn id="80" presetID="1" presetClass="exit" presetSubtype="0" fill="hold" nodeType="withEffect">
                                  <p:stCondLst>
                                    <p:cond delay="0"/>
                                  </p:stCondLst>
                                  <p:childTnLst>
                                    <p:set>
                                      <p:cBhvr>
                                        <p:cTn id="81" dur="1" fill="hold">
                                          <p:stCondLst>
                                            <p:cond delay="0"/>
                                          </p:stCondLst>
                                        </p:cTn>
                                        <p:tgtEl>
                                          <p:spTgt spid="25"/>
                                        </p:tgtEl>
                                        <p:attrNameLst>
                                          <p:attrName>style.visibility</p:attrName>
                                        </p:attrNameLst>
                                      </p:cBhvr>
                                      <p:to>
                                        <p:strVal val="hidden"/>
                                      </p:to>
                                    </p:set>
                                  </p:childTnLst>
                                </p:cTn>
                              </p:par>
                              <p:par>
                                <p:cTn id="82" presetID="1" presetClass="exit" presetSubtype="0" fill="hold" nodeType="withEffect">
                                  <p:stCondLst>
                                    <p:cond delay="0"/>
                                  </p:stCondLst>
                                  <p:childTnLst>
                                    <p:set>
                                      <p:cBhvr>
                                        <p:cTn id="83" dur="1" fill="hold">
                                          <p:stCondLst>
                                            <p:cond delay="0"/>
                                          </p:stCondLst>
                                        </p:cTn>
                                        <p:tgtEl>
                                          <p:spTgt spid="26"/>
                                        </p:tgtEl>
                                        <p:attrNameLst>
                                          <p:attrName>style.visibility</p:attrName>
                                        </p:attrNameLst>
                                      </p:cBhvr>
                                      <p:to>
                                        <p:strVal val="hidden"/>
                                      </p:to>
                                    </p:set>
                                  </p:childTnLst>
                                </p:cTn>
                              </p:par>
                            </p:childTnLst>
                          </p:cTn>
                        </p:par>
                        <p:par>
                          <p:cTn id="84" fill="hold">
                            <p:stCondLst>
                              <p:cond delay="0"/>
                            </p:stCondLst>
                            <p:childTnLst>
                              <p:par>
                                <p:cTn id="85" presetID="8" presetClass="entr" presetSubtype="32" fill="hold" nodeType="afterEffect">
                                  <p:stCondLst>
                                    <p:cond delay="0"/>
                                  </p:stCondLst>
                                  <p:childTnLst>
                                    <p:set>
                                      <p:cBhvr>
                                        <p:cTn id="86" dur="1" fill="hold">
                                          <p:stCondLst>
                                            <p:cond delay="0"/>
                                          </p:stCondLst>
                                        </p:cTn>
                                        <p:tgtEl>
                                          <p:spTgt spid="16"/>
                                        </p:tgtEl>
                                        <p:attrNameLst>
                                          <p:attrName>style.visibility</p:attrName>
                                        </p:attrNameLst>
                                      </p:cBhvr>
                                      <p:to>
                                        <p:strVal val="visible"/>
                                      </p:to>
                                    </p:set>
                                    <p:animEffect transition="in" filter="diamond(out)">
                                      <p:cBhvr>
                                        <p:cTn id="87" dur="500"/>
                                        <p:tgtEl>
                                          <p:spTgt spid="16"/>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2" fill="hold" grpId="0" nodeType="clickEffect">
                                  <p:stCondLst>
                                    <p:cond delay="0"/>
                                  </p:stCondLst>
                                  <p:childTnLst>
                                    <p:set>
                                      <p:cBhvr>
                                        <p:cTn id="91" dur="1" fill="hold">
                                          <p:stCondLst>
                                            <p:cond delay="0"/>
                                          </p:stCondLst>
                                        </p:cTn>
                                        <p:tgtEl>
                                          <p:spTgt spid="28"/>
                                        </p:tgtEl>
                                        <p:attrNameLst>
                                          <p:attrName>style.visibility</p:attrName>
                                        </p:attrNameLst>
                                      </p:cBhvr>
                                      <p:to>
                                        <p:strVal val="visible"/>
                                      </p:to>
                                    </p:set>
                                    <p:animEffect transition="in" filter="wipe(right)">
                                      <p:cBhvr>
                                        <p:cTn id="92" dur="500"/>
                                        <p:tgtEl>
                                          <p:spTgt spid="28"/>
                                        </p:tgtEl>
                                      </p:cBhvr>
                                    </p:animEffect>
                                  </p:childTnLst>
                                </p:cTn>
                              </p:par>
                            </p:childTnLst>
                          </p:cTn>
                        </p:par>
                        <p:par>
                          <p:cTn id="93" fill="hold">
                            <p:stCondLst>
                              <p:cond delay="500"/>
                            </p:stCondLst>
                            <p:childTnLst>
                              <p:par>
                                <p:cTn id="94" presetID="22" presetClass="entr" presetSubtype="2" fill="hold" nodeType="afterEffect">
                                  <p:stCondLst>
                                    <p:cond delay="0"/>
                                  </p:stCondLst>
                                  <p:childTnLst>
                                    <p:set>
                                      <p:cBhvr>
                                        <p:cTn id="95" dur="1" fill="hold">
                                          <p:stCondLst>
                                            <p:cond delay="0"/>
                                          </p:stCondLst>
                                        </p:cTn>
                                        <p:tgtEl>
                                          <p:spTgt spid="29"/>
                                        </p:tgtEl>
                                        <p:attrNameLst>
                                          <p:attrName>style.visibility</p:attrName>
                                        </p:attrNameLst>
                                      </p:cBhvr>
                                      <p:to>
                                        <p:strVal val="visible"/>
                                      </p:to>
                                    </p:set>
                                    <p:animEffect transition="in" filter="wipe(right)">
                                      <p:cBhvr>
                                        <p:cTn id="96" dur="500"/>
                                        <p:tgtEl>
                                          <p:spTgt spid="29"/>
                                        </p:tgtEl>
                                      </p:cBhvr>
                                    </p:animEffect>
                                  </p:childTnLst>
                                </p:cTn>
                              </p:par>
                              <p:par>
                                <p:cTn id="97" presetID="22" presetClass="entr" presetSubtype="1" fill="hold" nodeType="withEffect">
                                  <p:stCondLst>
                                    <p:cond delay="0"/>
                                  </p:stCondLst>
                                  <p:childTnLst>
                                    <p:set>
                                      <p:cBhvr>
                                        <p:cTn id="98" dur="1" fill="hold">
                                          <p:stCondLst>
                                            <p:cond delay="0"/>
                                          </p:stCondLst>
                                        </p:cTn>
                                        <p:tgtEl>
                                          <p:spTgt spid="30"/>
                                        </p:tgtEl>
                                        <p:attrNameLst>
                                          <p:attrName>style.visibility</p:attrName>
                                        </p:attrNameLst>
                                      </p:cBhvr>
                                      <p:to>
                                        <p:strVal val="visible"/>
                                      </p:to>
                                    </p:set>
                                    <p:animEffect transition="in" filter="wipe(up)">
                                      <p:cBhvr>
                                        <p:cTn id="99" dur="500"/>
                                        <p:tgtEl>
                                          <p:spTgt spid="30"/>
                                        </p:tgtEl>
                                      </p:cBhvr>
                                    </p:animEffect>
                                  </p:childTnLst>
                                </p:cTn>
                              </p:par>
                            </p:childTnLst>
                          </p:cTn>
                        </p:par>
                      </p:childTnLst>
                    </p:cTn>
                  </p:par>
                  <p:par>
                    <p:cTn id="100" fill="hold">
                      <p:stCondLst>
                        <p:cond delay="indefinite"/>
                      </p:stCondLst>
                      <p:childTnLst>
                        <p:par>
                          <p:cTn id="101" fill="hold">
                            <p:stCondLst>
                              <p:cond delay="0"/>
                            </p:stCondLst>
                            <p:childTnLst>
                              <p:par>
                                <p:cTn id="102" presetID="1" presetClass="exit" presetSubtype="0" fill="hold" nodeType="clickEffect">
                                  <p:stCondLst>
                                    <p:cond delay="0"/>
                                  </p:stCondLst>
                                  <p:childTnLst>
                                    <p:set>
                                      <p:cBhvr>
                                        <p:cTn id="103" dur="1" fill="hold">
                                          <p:stCondLst>
                                            <p:cond delay="0"/>
                                          </p:stCondLst>
                                        </p:cTn>
                                        <p:tgtEl>
                                          <p:spTgt spid="16"/>
                                        </p:tgtEl>
                                        <p:attrNameLst>
                                          <p:attrName>style.visibility</p:attrName>
                                        </p:attrNameLst>
                                      </p:cBhvr>
                                      <p:to>
                                        <p:strVal val="hidden"/>
                                      </p:to>
                                    </p:set>
                                  </p:childTnLst>
                                </p:cTn>
                              </p:par>
                              <p:par>
                                <p:cTn id="104" presetID="1" presetClass="exit" presetSubtype="0" fill="hold" grpId="1" nodeType="withEffect">
                                  <p:stCondLst>
                                    <p:cond delay="0"/>
                                  </p:stCondLst>
                                  <p:childTnLst>
                                    <p:set>
                                      <p:cBhvr>
                                        <p:cTn id="105" dur="1" fill="hold">
                                          <p:stCondLst>
                                            <p:cond delay="0"/>
                                          </p:stCondLst>
                                        </p:cTn>
                                        <p:tgtEl>
                                          <p:spTgt spid="28"/>
                                        </p:tgtEl>
                                        <p:attrNameLst>
                                          <p:attrName>style.visibility</p:attrName>
                                        </p:attrNameLst>
                                      </p:cBhvr>
                                      <p:to>
                                        <p:strVal val="hidden"/>
                                      </p:to>
                                    </p:set>
                                  </p:childTnLst>
                                </p:cTn>
                              </p:par>
                              <p:par>
                                <p:cTn id="106" presetID="1" presetClass="exit" presetSubtype="0" fill="hold" nodeType="withEffect">
                                  <p:stCondLst>
                                    <p:cond delay="0"/>
                                  </p:stCondLst>
                                  <p:childTnLst>
                                    <p:set>
                                      <p:cBhvr>
                                        <p:cTn id="107" dur="1" fill="hold">
                                          <p:stCondLst>
                                            <p:cond delay="0"/>
                                          </p:stCondLst>
                                        </p:cTn>
                                        <p:tgtEl>
                                          <p:spTgt spid="29"/>
                                        </p:tgtEl>
                                        <p:attrNameLst>
                                          <p:attrName>style.visibility</p:attrName>
                                        </p:attrNameLst>
                                      </p:cBhvr>
                                      <p:to>
                                        <p:strVal val="hidden"/>
                                      </p:to>
                                    </p:set>
                                  </p:childTnLst>
                                </p:cTn>
                              </p:par>
                              <p:par>
                                <p:cTn id="108" presetID="1" presetClass="exit" presetSubtype="0" fill="hold" nodeType="withEffect">
                                  <p:stCondLst>
                                    <p:cond delay="0"/>
                                  </p:stCondLst>
                                  <p:childTnLst>
                                    <p:set>
                                      <p:cBhvr>
                                        <p:cTn id="109" dur="1" fill="hold">
                                          <p:stCondLst>
                                            <p:cond delay="0"/>
                                          </p:stCondLst>
                                        </p:cTn>
                                        <p:tgtEl>
                                          <p:spTgt spid="30"/>
                                        </p:tgtEl>
                                        <p:attrNameLst>
                                          <p:attrName>style.visibility</p:attrName>
                                        </p:attrNameLst>
                                      </p:cBhvr>
                                      <p:to>
                                        <p:strVal val="hidden"/>
                                      </p:to>
                                    </p:set>
                                  </p:childTnLst>
                                </p:cTn>
                              </p:par>
                            </p:childTnLst>
                          </p:cTn>
                        </p:par>
                        <p:par>
                          <p:cTn id="110" fill="hold">
                            <p:stCondLst>
                              <p:cond delay="0"/>
                            </p:stCondLst>
                            <p:childTnLst>
                              <p:par>
                                <p:cTn id="111" presetID="6" presetClass="entr" presetSubtype="16" fill="hold" nodeType="afterEffect">
                                  <p:stCondLst>
                                    <p:cond delay="0"/>
                                  </p:stCondLst>
                                  <p:childTnLst>
                                    <p:set>
                                      <p:cBhvr>
                                        <p:cTn id="112" dur="1" fill="hold">
                                          <p:stCondLst>
                                            <p:cond delay="0"/>
                                          </p:stCondLst>
                                        </p:cTn>
                                        <p:tgtEl>
                                          <p:spTgt spid="17"/>
                                        </p:tgtEl>
                                        <p:attrNameLst>
                                          <p:attrName>style.visibility</p:attrName>
                                        </p:attrNameLst>
                                      </p:cBhvr>
                                      <p:to>
                                        <p:strVal val="visible"/>
                                      </p:to>
                                    </p:set>
                                    <p:animEffect transition="in" filter="circle(in)">
                                      <p:cBhvr>
                                        <p:cTn id="113" dur="500"/>
                                        <p:tgtEl>
                                          <p:spTgt spid="17"/>
                                        </p:tgtEl>
                                      </p:cBhvr>
                                    </p:animEffect>
                                  </p:childTnLst>
                                </p:cTn>
                              </p:par>
                            </p:childTnLst>
                          </p:cTn>
                        </p:par>
                      </p:childTnLst>
                    </p:cTn>
                  </p:par>
                  <p:par>
                    <p:cTn id="114" fill="hold">
                      <p:stCondLst>
                        <p:cond delay="indefinite"/>
                      </p:stCondLst>
                      <p:childTnLst>
                        <p:par>
                          <p:cTn id="115" fill="hold">
                            <p:stCondLst>
                              <p:cond delay="0"/>
                            </p:stCondLst>
                            <p:childTnLst>
                              <p:par>
                                <p:cTn id="116" presetID="22" presetClass="entr" presetSubtype="2" fill="hold" grpId="0" nodeType="clickEffect">
                                  <p:stCondLst>
                                    <p:cond delay="0"/>
                                  </p:stCondLst>
                                  <p:childTnLst>
                                    <p:set>
                                      <p:cBhvr>
                                        <p:cTn id="117" dur="1" fill="hold">
                                          <p:stCondLst>
                                            <p:cond delay="0"/>
                                          </p:stCondLst>
                                        </p:cTn>
                                        <p:tgtEl>
                                          <p:spTgt spid="32"/>
                                        </p:tgtEl>
                                        <p:attrNameLst>
                                          <p:attrName>style.visibility</p:attrName>
                                        </p:attrNameLst>
                                      </p:cBhvr>
                                      <p:to>
                                        <p:strVal val="visible"/>
                                      </p:to>
                                    </p:set>
                                    <p:animEffect transition="in" filter="wipe(right)">
                                      <p:cBhvr>
                                        <p:cTn id="118" dur="500"/>
                                        <p:tgtEl>
                                          <p:spTgt spid="32"/>
                                        </p:tgtEl>
                                      </p:cBhvr>
                                    </p:animEffect>
                                  </p:childTnLst>
                                </p:cTn>
                              </p:par>
                            </p:childTnLst>
                          </p:cTn>
                        </p:par>
                        <p:par>
                          <p:cTn id="119" fill="hold">
                            <p:stCondLst>
                              <p:cond delay="500"/>
                            </p:stCondLst>
                            <p:childTnLst>
                              <p:par>
                                <p:cTn id="120" presetID="22" presetClass="entr" presetSubtype="2" fill="hold" nodeType="afterEffect">
                                  <p:stCondLst>
                                    <p:cond delay="0"/>
                                  </p:stCondLst>
                                  <p:childTnLst>
                                    <p:set>
                                      <p:cBhvr>
                                        <p:cTn id="121" dur="1" fill="hold">
                                          <p:stCondLst>
                                            <p:cond delay="0"/>
                                          </p:stCondLst>
                                        </p:cTn>
                                        <p:tgtEl>
                                          <p:spTgt spid="33"/>
                                        </p:tgtEl>
                                        <p:attrNameLst>
                                          <p:attrName>style.visibility</p:attrName>
                                        </p:attrNameLst>
                                      </p:cBhvr>
                                      <p:to>
                                        <p:strVal val="visible"/>
                                      </p:to>
                                    </p:set>
                                    <p:animEffect transition="in" filter="wipe(right)">
                                      <p:cBhvr>
                                        <p:cTn id="122" dur="500"/>
                                        <p:tgtEl>
                                          <p:spTgt spid="33"/>
                                        </p:tgtEl>
                                      </p:cBhvr>
                                    </p:animEffect>
                                  </p:childTnLst>
                                </p:cTn>
                              </p:par>
                              <p:par>
                                <p:cTn id="123" presetID="22" presetClass="entr" presetSubtype="1" fill="hold" nodeType="withEffect">
                                  <p:stCondLst>
                                    <p:cond delay="0"/>
                                  </p:stCondLst>
                                  <p:childTnLst>
                                    <p:set>
                                      <p:cBhvr>
                                        <p:cTn id="124" dur="1" fill="hold">
                                          <p:stCondLst>
                                            <p:cond delay="0"/>
                                          </p:stCondLst>
                                        </p:cTn>
                                        <p:tgtEl>
                                          <p:spTgt spid="35"/>
                                        </p:tgtEl>
                                        <p:attrNameLst>
                                          <p:attrName>style.visibility</p:attrName>
                                        </p:attrNameLst>
                                      </p:cBhvr>
                                      <p:to>
                                        <p:strVal val="visible"/>
                                      </p:to>
                                    </p:set>
                                    <p:animEffect transition="in" filter="wipe(up)">
                                      <p:cBhvr>
                                        <p:cTn id="125"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9" grpId="2" animBg="1"/>
      <p:bldP spid="18" grpId="0" animBg="1"/>
      <p:bldP spid="18" grpId="1" animBg="1"/>
      <p:bldP spid="24" grpId="0" animBg="1"/>
      <p:bldP spid="24" grpId="1" animBg="1"/>
      <p:bldP spid="28" grpId="0" animBg="1"/>
      <p:bldP spid="28" grpId="1" animBg="1"/>
      <p:bldP spid="3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62304" y="118053"/>
            <a:ext cx="8631972" cy="646331"/>
          </a:xfrm>
          <a:prstGeom prst="rect">
            <a:avLst/>
          </a:prstGeom>
          <a:noFill/>
        </p:spPr>
        <p:txBody>
          <a:bodyPr wrap="square" rtlCol="0">
            <a:spAutoFit/>
          </a:bodyPr>
          <a:lstStyle/>
          <a:p>
            <a:pPr algn="ctr"/>
            <a:r>
              <a:rPr lang="en-US" sz="3600" b="1" dirty="0">
                <a:solidFill>
                  <a:srgbClr val="C00000"/>
                </a:solidFill>
                <a:latin typeface="Times New Roman" pitchFamily="18" charset="0"/>
                <a:cs typeface="Times New Roman" pitchFamily="18" charset="0"/>
              </a:rPr>
              <a:t>KẾT LUẬN</a:t>
            </a:r>
          </a:p>
        </p:txBody>
      </p:sp>
      <p:sp>
        <p:nvSpPr>
          <p:cNvPr id="5" name="TextBox 4"/>
          <p:cNvSpPr txBox="1"/>
          <p:nvPr/>
        </p:nvSpPr>
        <p:spPr>
          <a:xfrm>
            <a:off x="1833632" y="843130"/>
            <a:ext cx="2920992" cy="646331"/>
          </a:xfrm>
          <a:prstGeom prst="rect">
            <a:avLst/>
          </a:prstGeom>
          <a:noFill/>
        </p:spPr>
        <p:txBody>
          <a:bodyPr wrap="none" rtlCol="0">
            <a:spAutoFit/>
          </a:bodyPr>
          <a:lstStyle/>
          <a:p>
            <a:r>
              <a:rPr lang="en-US" sz="3600" b="1" i="1" dirty="0">
                <a:solidFill>
                  <a:srgbClr val="C00000"/>
                </a:solidFill>
                <a:latin typeface="Times New Roman" pitchFamily="18" charset="0"/>
                <a:cs typeface="Times New Roman" pitchFamily="18" charset="0"/>
              </a:rPr>
              <a:t>* </a:t>
            </a:r>
            <a:r>
              <a:rPr lang="en-US" sz="3600" b="1" i="1" u="sng" dirty="0" err="1">
                <a:solidFill>
                  <a:srgbClr val="C00000"/>
                </a:solidFill>
                <a:latin typeface="Times New Roman" pitchFamily="18" charset="0"/>
                <a:cs typeface="Times New Roman" pitchFamily="18" charset="0"/>
              </a:rPr>
              <a:t>Giống</a:t>
            </a:r>
            <a:r>
              <a:rPr lang="en-US" sz="3600" b="1" i="1" u="sng" dirty="0">
                <a:solidFill>
                  <a:srgbClr val="C00000"/>
                </a:solidFill>
                <a:latin typeface="Times New Roman" pitchFamily="18" charset="0"/>
                <a:cs typeface="Times New Roman" pitchFamily="18" charset="0"/>
              </a:rPr>
              <a:t> </a:t>
            </a:r>
            <a:r>
              <a:rPr lang="en-US" sz="3600" b="1" i="1" u="sng" dirty="0" err="1">
                <a:solidFill>
                  <a:srgbClr val="C00000"/>
                </a:solidFill>
                <a:latin typeface="Times New Roman" pitchFamily="18" charset="0"/>
                <a:cs typeface="Times New Roman" pitchFamily="18" charset="0"/>
              </a:rPr>
              <a:t>nhau</a:t>
            </a:r>
            <a:r>
              <a:rPr lang="en-US" sz="2200" b="1" i="1" u="sng" dirty="0">
                <a:solidFill>
                  <a:srgbClr val="C00000"/>
                </a:solidFill>
                <a:latin typeface="Times New Roman" pitchFamily="18" charset="0"/>
                <a:cs typeface="Times New Roman" pitchFamily="18" charset="0"/>
              </a:rPr>
              <a:t>:</a:t>
            </a:r>
          </a:p>
        </p:txBody>
      </p:sp>
      <p:sp>
        <p:nvSpPr>
          <p:cNvPr id="6" name="TextBox 5"/>
          <p:cNvSpPr txBox="1"/>
          <p:nvPr/>
        </p:nvSpPr>
        <p:spPr>
          <a:xfrm>
            <a:off x="1732670" y="2891335"/>
            <a:ext cx="8691241" cy="1754326"/>
          </a:xfrm>
          <a:prstGeom prst="rect">
            <a:avLst/>
          </a:prstGeom>
          <a:noFill/>
        </p:spPr>
        <p:txBody>
          <a:bodyPr wrap="square" rtlCol="0">
            <a:spAutoFit/>
          </a:bodyPr>
          <a:lstStyle/>
          <a:p>
            <a:pPr>
              <a:lnSpc>
                <a:spcPct val="150000"/>
              </a:lnSpc>
            </a:pPr>
            <a:r>
              <a:rPr lang="en-US" sz="2400" b="1" u="sng" dirty="0" err="1">
                <a:latin typeface="Times New Roman" pitchFamily="18" charset="0"/>
                <a:cs typeface="Times New Roman" pitchFamily="18" charset="0"/>
              </a:rPr>
              <a:t>Mặt</a:t>
            </a:r>
            <a:r>
              <a:rPr lang="en-US" sz="2400" b="1" u="sng" dirty="0">
                <a:latin typeface="Times New Roman" pitchFamily="18" charset="0"/>
                <a:cs typeface="Times New Roman" pitchFamily="18" charset="0"/>
              </a:rPr>
              <a:t> </a:t>
            </a:r>
            <a:r>
              <a:rPr lang="en-US" sz="2400" b="1" u="sng" dirty="0" err="1">
                <a:latin typeface="Times New Roman" pitchFamily="18" charset="0"/>
                <a:cs typeface="Times New Roman" pitchFamily="18" charset="0"/>
              </a:rPr>
              <a:t>trước</a:t>
            </a:r>
            <a:r>
              <a:rPr lang="en-US" sz="2400" b="1" u="sng"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đều</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có</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dòng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chữ</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Cộng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hòa</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xã</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hội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chủ</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nghĩa</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Việt</a:t>
            </a:r>
            <a:r>
              <a:rPr lang="en-US" sz="2400" b="1" dirty="0">
                <a:latin typeface="Times New Roman" pitchFamily="18" charset="0"/>
                <a:cs typeface="Times New Roman" pitchFamily="18" charset="0"/>
              </a:rPr>
              <a:t> Nam, </a:t>
            </a:r>
            <a:br>
              <a:rPr lang="en-US" sz="2400" b="1" dirty="0">
                <a:latin typeface="Times New Roman" pitchFamily="18" charset="0"/>
                <a:cs typeface="Times New Roman" pitchFamily="18" charset="0"/>
              </a:rPr>
            </a:br>
            <a:r>
              <a:rPr lang="en-US" sz="2400" b="1" dirty="0" err="1">
                <a:latin typeface="Times New Roman" pitchFamily="18" charset="0"/>
                <a:cs typeface="Times New Roman" pitchFamily="18" charset="0"/>
              </a:rPr>
              <a:t>có</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quốc</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huy</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có</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chân</a:t>
            </a:r>
            <a:r>
              <a:rPr lang="en-US" sz="2400" b="1" dirty="0">
                <a:latin typeface="Times New Roman" pitchFamily="18" charset="0"/>
                <a:cs typeface="Times New Roman" pitchFamily="18" charset="0"/>
              </a:rPr>
              <a:t> dung </a:t>
            </a:r>
            <a:r>
              <a:rPr lang="en-US" sz="2400" b="1" dirty="0" err="1">
                <a:latin typeface="Times New Roman" pitchFamily="18" charset="0"/>
                <a:cs typeface="Times New Roman" pitchFamily="18" charset="0"/>
              </a:rPr>
              <a:t>Bác</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Hồ</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có</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mệnh</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giá</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của</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tờ</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giấy</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bạc</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có</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số</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seri</a:t>
            </a:r>
            <a:r>
              <a:rPr lang="en-US" sz="2400" b="1" dirty="0">
                <a:latin typeface="Times New Roman" pitchFamily="18" charset="0"/>
                <a:cs typeface="Times New Roman" pitchFamily="18" charset="0"/>
              </a:rPr>
              <a:t>.</a:t>
            </a:r>
          </a:p>
        </p:txBody>
      </p:sp>
      <p:sp>
        <p:nvSpPr>
          <p:cNvPr id="7" name="TextBox 6"/>
          <p:cNvSpPr txBox="1"/>
          <p:nvPr/>
        </p:nvSpPr>
        <p:spPr>
          <a:xfrm>
            <a:off x="1833632" y="5943600"/>
            <a:ext cx="8420318" cy="523220"/>
          </a:xfrm>
          <a:prstGeom prst="rect">
            <a:avLst/>
          </a:prstGeom>
          <a:noFill/>
        </p:spPr>
        <p:txBody>
          <a:bodyPr wrap="none" rtlCol="0">
            <a:spAutoFit/>
          </a:bodyPr>
          <a:lstStyle/>
          <a:p>
            <a:pPr algn="just"/>
            <a:r>
              <a:rPr lang="en-US" sz="2800" dirty="0">
                <a:latin typeface="Times New Roman" pitchFamily="18" charset="0"/>
                <a:cs typeface="Times New Roman" pitchFamily="18" charset="0"/>
              </a:rPr>
              <a:t> </a:t>
            </a:r>
            <a:r>
              <a:rPr lang="en-US" sz="2800" b="1" u="sng" dirty="0" err="1">
                <a:latin typeface="Times New Roman" pitchFamily="18" charset="0"/>
                <a:cs typeface="Times New Roman" pitchFamily="18" charset="0"/>
              </a:rPr>
              <a:t>Mặt</a:t>
            </a:r>
            <a:r>
              <a:rPr lang="en-US" sz="2800" b="1" u="sng" dirty="0">
                <a:latin typeface="Times New Roman" pitchFamily="18" charset="0"/>
                <a:cs typeface="Times New Roman" pitchFamily="18" charset="0"/>
              </a:rPr>
              <a:t> </a:t>
            </a:r>
            <a:r>
              <a:rPr lang="en-US" sz="2800" b="1" u="sng" dirty="0" err="1">
                <a:latin typeface="Times New Roman" pitchFamily="18" charset="0"/>
                <a:cs typeface="Times New Roman" pitchFamily="18" charset="0"/>
              </a:rPr>
              <a:t>sau</a:t>
            </a:r>
            <a:r>
              <a:rPr lang="en-US" sz="2800" b="1" u="sng" dirty="0">
                <a:latin typeface="Times New Roman" pitchFamily="18" charset="0"/>
                <a:cs typeface="Times New Roman" pitchFamily="18" charset="0"/>
              </a:rPr>
              <a:t> </a:t>
            </a:r>
            <a:r>
              <a:rPr lang="en-US" sz="2800" b="1" dirty="0" err="1">
                <a:latin typeface="Times New Roman" pitchFamily="18" charset="0"/>
                <a:cs typeface="Times New Roman" pitchFamily="18" charset="0"/>
              </a:rPr>
              <a:t>có</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dòng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chữ</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Ngân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hàng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Nhà</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nước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Việt</a:t>
            </a:r>
            <a:r>
              <a:rPr lang="en-US" sz="2800" b="1" dirty="0">
                <a:latin typeface="Times New Roman" pitchFamily="18" charset="0"/>
                <a:cs typeface="Times New Roman" pitchFamily="18" charset="0"/>
              </a:rPr>
              <a:t> Nam</a:t>
            </a:r>
            <a:r>
              <a:rPr lang="en-US" sz="2200" b="1" dirty="0">
                <a:latin typeface="Times New Roman" pitchFamily="18" charset="0"/>
                <a:cs typeface="Times New Roman" pitchFamily="18" charset="0"/>
              </a:rPr>
              <a:t>.</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9704" y="1682589"/>
            <a:ext cx="2699824" cy="1295916"/>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24400" y="1682589"/>
            <a:ext cx="2719460" cy="1295916"/>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1173" y="1708380"/>
            <a:ext cx="2802739" cy="1293571"/>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46738" y="4619149"/>
            <a:ext cx="2692790" cy="1331379"/>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46456" y="4645661"/>
            <a:ext cx="2800141" cy="1304866"/>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30006" y="4632404"/>
            <a:ext cx="2907779" cy="1304866"/>
          </a:xfrm>
          <a:prstGeom prst="rect">
            <a:avLst/>
          </a:prstGeom>
        </p:spPr>
      </p:pic>
    </p:spTree>
    <p:extLst>
      <p:ext uri="{BB962C8B-B14F-4D97-AF65-F5344CB8AC3E}">
        <p14:creationId xmlns:p14="http://schemas.microsoft.com/office/powerpoint/2010/main" val="2388372045"/>
      </p:ext>
    </p:extLst>
  </p:cSld>
  <p:clrMapOvr>
    <a:masterClrMapping/>
  </p:clrMapOvr>
  <p:transition>
    <p:newsfla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fill="hold"/>
                                        <p:tgtEl>
                                          <p:spTgt spid="13"/>
                                        </p:tgtEl>
                                        <p:attrNameLst>
                                          <p:attrName>ppt_x</p:attrName>
                                        </p:attrNameLst>
                                      </p:cBhvr>
                                      <p:tavLst>
                                        <p:tav tm="0">
                                          <p:val>
                                            <p:strVal val="#ppt_x"/>
                                          </p:val>
                                        </p:tav>
                                        <p:tav tm="100000">
                                          <p:val>
                                            <p:strVal val="#ppt_x"/>
                                          </p:val>
                                        </p:tav>
                                      </p:tavLst>
                                    </p:anim>
                                    <p:anim calcmode="lin" valueType="num">
                                      <p:cBhvr additive="base">
                                        <p:cTn id="4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7"/>
                                        </p:tgtEl>
                                        <p:attrNameLst>
                                          <p:attrName>style.visibility</p:attrName>
                                        </p:attrNameLst>
                                      </p:cBhvr>
                                      <p:to>
                                        <p:strVal val="visible"/>
                                      </p:to>
                                    </p:set>
                                    <p:anim calcmode="lin" valueType="num">
                                      <p:cBhvr additive="base">
                                        <p:cTn id="49" dur="500" fill="hold"/>
                                        <p:tgtEl>
                                          <p:spTgt spid="7"/>
                                        </p:tgtEl>
                                        <p:attrNameLst>
                                          <p:attrName>ppt_x</p:attrName>
                                        </p:attrNameLst>
                                      </p:cBhvr>
                                      <p:tavLst>
                                        <p:tav tm="0">
                                          <p:val>
                                            <p:strVal val="#ppt_x"/>
                                          </p:val>
                                        </p:tav>
                                        <p:tav tm="100000">
                                          <p:val>
                                            <p:strVal val="#ppt_x"/>
                                          </p:val>
                                        </p:tav>
                                      </p:tavLst>
                                    </p:anim>
                                    <p:anim calcmode="lin" valueType="num">
                                      <p:cBhvr additive="base">
                                        <p:cTn id="5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39031" y="78617"/>
            <a:ext cx="2741456" cy="646331"/>
          </a:xfrm>
          <a:prstGeom prst="rect">
            <a:avLst/>
          </a:prstGeom>
          <a:noFill/>
        </p:spPr>
        <p:txBody>
          <a:bodyPr wrap="none" rtlCol="0">
            <a:spAutoFit/>
          </a:bodyPr>
          <a:lstStyle/>
          <a:p>
            <a:pPr algn="ctr"/>
            <a:r>
              <a:rPr lang="en-US" sz="3600" b="1" i="1" dirty="0">
                <a:solidFill>
                  <a:srgbClr val="C00000"/>
                </a:solidFill>
                <a:latin typeface="Times New Roman" pitchFamily="18" charset="0"/>
                <a:cs typeface="Times New Roman" pitchFamily="18" charset="0"/>
              </a:rPr>
              <a:t>* </a:t>
            </a:r>
            <a:r>
              <a:rPr lang="en-US" sz="3600" b="1" i="1" u="sng" dirty="0" err="1">
                <a:solidFill>
                  <a:srgbClr val="C00000"/>
                </a:solidFill>
                <a:latin typeface="Times New Roman" pitchFamily="18" charset="0"/>
                <a:cs typeface="Times New Roman" pitchFamily="18" charset="0"/>
              </a:rPr>
              <a:t>Khác</a:t>
            </a:r>
            <a:r>
              <a:rPr lang="en-US" sz="3600" b="1" i="1" u="sng" dirty="0">
                <a:solidFill>
                  <a:srgbClr val="C00000"/>
                </a:solidFill>
                <a:latin typeface="Times New Roman" pitchFamily="18" charset="0"/>
                <a:cs typeface="Times New Roman" pitchFamily="18" charset="0"/>
              </a:rPr>
              <a:t> </a:t>
            </a:r>
            <a:r>
              <a:rPr lang="en-US" sz="3600" b="1" i="1" u="sng" dirty="0" err="1">
                <a:solidFill>
                  <a:srgbClr val="C00000"/>
                </a:solidFill>
                <a:latin typeface="Times New Roman" pitchFamily="18" charset="0"/>
                <a:cs typeface="Times New Roman" pitchFamily="18" charset="0"/>
              </a:rPr>
              <a:t>nhau</a:t>
            </a:r>
            <a:r>
              <a:rPr lang="en-US" sz="2200" b="1" i="1" u="sng" dirty="0">
                <a:solidFill>
                  <a:srgbClr val="C00000"/>
                </a:solidFill>
                <a:latin typeface="Times New Roman" pitchFamily="18" charset="0"/>
                <a:cs typeface="Times New Roman" pitchFamily="18" charset="0"/>
              </a:rPr>
              <a:t>:</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4346" y="1066800"/>
            <a:ext cx="3581400" cy="3662744"/>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7200" y="1066800"/>
            <a:ext cx="3608546" cy="3654794"/>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2859" y="1048837"/>
            <a:ext cx="3564458" cy="3654794"/>
          </a:xfrm>
          <a:prstGeom prst="rect">
            <a:avLst/>
          </a:prstGeom>
        </p:spPr>
      </p:pic>
      <p:sp>
        <p:nvSpPr>
          <p:cNvPr id="8" name="TextBox 7"/>
          <p:cNvSpPr txBox="1"/>
          <p:nvPr/>
        </p:nvSpPr>
        <p:spPr>
          <a:xfrm>
            <a:off x="674575" y="4929257"/>
            <a:ext cx="3200941" cy="523220"/>
          </a:xfrm>
          <a:prstGeom prst="rect">
            <a:avLst/>
          </a:prstGeom>
          <a:noFill/>
        </p:spPr>
        <p:txBody>
          <a:bodyPr wrap="none" rtlCol="0">
            <a:spAutoFit/>
          </a:bodyPr>
          <a:lstStyle/>
          <a:p>
            <a:pPr algn="ctr"/>
            <a:r>
              <a:rPr lang="en-US" sz="2800" b="1" dirty="0" err="1">
                <a:latin typeface="Times New Roman" pitchFamily="18" charset="0"/>
                <a:cs typeface="Times New Roman" pitchFamily="18" charset="0"/>
              </a:rPr>
              <a:t>Chùa</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Cầu</a:t>
            </a:r>
            <a:r>
              <a:rPr lang="en-US" sz="2800" b="1" dirty="0">
                <a:latin typeface="Times New Roman" pitchFamily="18" charset="0"/>
                <a:cs typeface="Times New Roman" pitchFamily="18" charset="0"/>
              </a:rPr>
              <a:t> – </a:t>
            </a:r>
            <a:r>
              <a:rPr lang="en-US" sz="2800" b="1" dirty="0" err="1">
                <a:latin typeface="Times New Roman" pitchFamily="18" charset="0"/>
                <a:cs typeface="Times New Roman" pitchFamily="18" charset="0"/>
              </a:rPr>
              <a:t>Hội</a:t>
            </a:r>
            <a:r>
              <a:rPr lang="en-US" sz="2800" b="1" dirty="0">
                <a:latin typeface="Times New Roman" pitchFamily="18" charset="0"/>
                <a:cs typeface="Times New Roman" pitchFamily="18" charset="0"/>
              </a:rPr>
              <a:t> An</a:t>
            </a:r>
          </a:p>
        </p:txBody>
      </p:sp>
      <p:sp>
        <p:nvSpPr>
          <p:cNvPr id="9" name="TextBox 8"/>
          <p:cNvSpPr txBox="1"/>
          <p:nvPr/>
        </p:nvSpPr>
        <p:spPr>
          <a:xfrm>
            <a:off x="4412333" y="4772270"/>
            <a:ext cx="3429000" cy="1384995"/>
          </a:xfrm>
          <a:prstGeom prst="rect">
            <a:avLst/>
          </a:prstGeom>
          <a:noFill/>
        </p:spPr>
        <p:txBody>
          <a:bodyPr wrap="square" rtlCol="0">
            <a:spAutoFit/>
          </a:bodyPr>
          <a:lstStyle/>
          <a:p>
            <a:pPr algn="ctr">
              <a:lnSpc>
                <a:spcPct val="150000"/>
              </a:lnSpc>
            </a:pPr>
            <a:r>
              <a:rPr lang="en-US" sz="2800" b="1" dirty="0" err="1">
                <a:latin typeface="Times New Roman" pitchFamily="18" charset="0"/>
                <a:cs typeface="Times New Roman" pitchFamily="18" charset="0"/>
              </a:rPr>
              <a:t>Nghênh</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Lương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Đình</a:t>
            </a:r>
            <a:r>
              <a:rPr lang="en-US" sz="2800" b="1" dirty="0">
                <a:latin typeface="Times New Roman" pitchFamily="18" charset="0"/>
                <a:cs typeface="Times New Roman" pitchFamily="18" charset="0"/>
              </a:rPr>
              <a:t> - </a:t>
            </a:r>
            <a:r>
              <a:rPr lang="en-US" sz="2800" b="1" dirty="0" err="1">
                <a:latin typeface="Times New Roman" pitchFamily="18" charset="0"/>
                <a:cs typeface="Times New Roman" pitchFamily="18" charset="0"/>
              </a:rPr>
              <a:t>Huế</a:t>
            </a:r>
            <a:endParaRPr lang="en-US" sz="2800" b="1" dirty="0">
              <a:latin typeface="Times New Roman" pitchFamily="18" charset="0"/>
              <a:cs typeface="Times New Roman" pitchFamily="18" charset="0"/>
            </a:endParaRPr>
          </a:p>
        </p:txBody>
      </p:sp>
      <p:sp>
        <p:nvSpPr>
          <p:cNvPr id="10" name="TextBox 9"/>
          <p:cNvSpPr txBox="1"/>
          <p:nvPr/>
        </p:nvSpPr>
        <p:spPr>
          <a:xfrm>
            <a:off x="7910159" y="4815531"/>
            <a:ext cx="4113628" cy="1384995"/>
          </a:xfrm>
          <a:prstGeom prst="rect">
            <a:avLst/>
          </a:prstGeom>
          <a:noFill/>
        </p:spPr>
        <p:txBody>
          <a:bodyPr wrap="square" rtlCol="0">
            <a:spAutoFit/>
          </a:bodyPr>
          <a:lstStyle/>
          <a:p>
            <a:pPr algn="ctr">
              <a:lnSpc>
                <a:spcPct val="150000"/>
              </a:lnSpc>
            </a:pPr>
            <a:r>
              <a:rPr lang="en-US" sz="2800" b="1" dirty="0" err="1">
                <a:latin typeface="Times New Roman" pitchFamily="18" charset="0"/>
                <a:cs typeface="Times New Roman" pitchFamily="18" charset="0"/>
              </a:rPr>
              <a:t>Văn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miếu</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Quốc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Tử</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Giám</a:t>
            </a:r>
            <a:r>
              <a:rPr lang="en-US" sz="2800" b="1" dirty="0">
                <a:latin typeface="Times New Roman" pitchFamily="18" charset="0"/>
                <a:cs typeface="Times New Roman" pitchFamily="18" charset="0"/>
              </a:rPr>
              <a:t> – </a:t>
            </a:r>
            <a:r>
              <a:rPr lang="en-US" sz="2800" b="1" dirty="0" err="1">
                <a:latin typeface="Times New Roman" pitchFamily="18" charset="0"/>
                <a:cs typeface="Times New Roman" pitchFamily="18" charset="0"/>
              </a:rPr>
              <a:t>Hà</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Nội</a:t>
            </a:r>
            <a:endParaRPr lang="en-US" sz="2800" b="1" dirty="0">
              <a:latin typeface="Times New Roman" pitchFamily="18" charset="0"/>
              <a:cs typeface="Times New Roman" pitchFamily="18" charset="0"/>
            </a:endParaRPr>
          </a:p>
        </p:txBody>
      </p:sp>
    </p:spTree>
    <p:extLst>
      <p:ext uri="{BB962C8B-B14F-4D97-AF65-F5344CB8AC3E}">
        <p14:creationId xmlns:p14="http://schemas.microsoft.com/office/powerpoint/2010/main" val="1846263055"/>
      </p:ext>
    </p:extLst>
  </p:cSld>
  <p:clrMapOvr>
    <a:masterClrMapping/>
  </p:clrMapOvr>
  <p:transition>
    <p:newsfla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additive="base">
                                        <p:cTn id="34" dur="500" fill="hold"/>
                                        <p:tgtEl>
                                          <p:spTgt spid="10"/>
                                        </p:tgtEl>
                                        <p:attrNameLst>
                                          <p:attrName>ppt_x</p:attrName>
                                        </p:attrNameLst>
                                      </p:cBhvr>
                                      <p:tavLst>
                                        <p:tav tm="0">
                                          <p:val>
                                            <p:strVal val="#ppt_x"/>
                                          </p:val>
                                        </p:tav>
                                        <p:tav tm="100000">
                                          <p:val>
                                            <p:strVal val="#ppt_x"/>
                                          </p:val>
                                        </p:tav>
                                      </p:tavLst>
                                    </p:anim>
                                    <p:anim calcmode="lin" valueType="num">
                                      <p:cBhvr additive="base">
                                        <p:cTn id="3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12000" b="-12000"/>
          </a:stretch>
        </a:blipFill>
        <a:effectLst/>
      </p:bgPr>
    </p:bg>
    <p:spTree>
      <p:nvGrpSpPr>
        <p:cNvPr id="1" name=""/>
        <p:cNvGrpSpPr/>
        <p:nvPr/>
      </p:nvGrpSpPr>
      <p:grpSpPr>
        <a:xfrm>
          <a:off x="0" y="0"/>
          <a:ext cx="0" cy="0"/>
          <a:chOff x="0" y="0"/>
          <a:chExt cx="0" cy="0"/>
        </a:xfrm>
      </p:grpSpPr>
      <p:sp>
        <p:nvSpPr>
          <p:cNvPr id="8198" name="Rectangle 6"/>
          <p:cNvSpPr>
            <a:spLocks noGrp="1" noChangeArrowheads="1"/>
          </p:cNvSpPr>
          <p:nvPr>
            <p:ph type="body" idx="1"/>
          </p:nvPr>
        </p:nvSpPr>
        <p:spPr>
          <a:xfrm>
            <a:off x="228600" y="609600"/>
            <a:ext cx="9448800" cy="533400"/>
          </a:xfrm>
          <a:noFill/>
          <a:ln/>
        </p:spPr>
        <p:txBody>
          <a:bodyPr>
            <a:noAutofit/>
          </a:bodyPr>
          <a:lstStyle/>
          <a:p>
            <a:pPr>
              <a:buFontTx/>
              <a:buNone/>
            </a:pPr>
            <a:r>
              <a:rPr lang="en-US" sz="3600" b="1">
                <a:latin typeface="Times New Roman" pitchFamily="18" charset="0"/>
              </a:rPr>
              <a:t>Ngoài ra còn </a:t>
            </a:r>
            <a:r>
              <a:rPr lang="en-US" sz="3600" b="1" dirty="0">
                <a:latin typeface="Times New Roman" pitchFamily="18" charset="0"/>
              </a:rPr>
              <a:t>có các loại </a:t>
            </a:r>
            <a:r>
              <a:rPr lang="en-US" sz="3600" b="1">
                <a:latin typeface="Times New Roman" pitchFamily="18" charset="0"/>
              </a:rPr>
              <a:t>tiền xu:</a:t>
            </a:r>
            <a:r>
              <a:rPr lang="en-US" sz="3600" b="1"/>
              <a:t> </a:t>
            </a:r>
            <a:endParaRPr lang="en-US" sz="3600" b="1" dirty="0"/>
          </a:p>
        </p:txBody>
      </p:sp>
      <p:pic>
        <p:nvPicPr>
          <p:cNvPr id="6" name="Picture 5"/>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Lst>
          </a:blip>
          <a:stretch>
            <a:fillRect/>
          </a:stretch>
        </p:blipFill>
        <p:spPr>
          <a:xfrm>
            <a:off x="4361191" y="2514559"/>
            <a:ext cx="1811009" cy="1811009"/>
          </a:xfrm>
          <a:prstGeom prst="rect">
            <a:avLst/>
          </a:prstGeom>
        </p:spPr>
      </p:pic>
      <p:pic>
        <p:nvPicPr>
          <p:cNvPr id="7" name="Picture 6"/>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9940" b="89861" l="600" r="90000"/>
                    </a14:imgEffect>
                    <a14:imgEffect>
                      <a14:sharpenSoften amount="50000"/>
                    </a14:imgEffect>
                  </a14:imgLayer>
                </a14:imgProps>
              </a:ext>
            </a:extLst>
          </a:blip>
          <a:srcRect l="1478" t="21602" r="46205" b="30589"/>
          <a:stretch/>
        </p:blipFill>
        <p:spPr>
          <a:xfrm>
            <a:off x="152400" y="2438399"/>
            <a:ext cx="2052792" cy="1887169"/>
          </a:xfrm>
          <a:prstGeom prst="rect">
            <a:avLst/>
          </a:prstGeom>
        </p:spPr>
      </p:pic>
      <p:pic>
        <p:nvPicPr>
          <p:cNvPr id="8" name="Picture 7"/>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2632" b="99013" l="0" r="51667">
                        <a14:foregroundMark x1="5000" y1="70066" x2="13500" y2="89145"/>
                        <a14:foregroundMark x1="21000" y1="93421" x2="36333" y2="90461"/>
                      </a14:backgroundRemoval>
                    </a14:imgEffect>
                  </a14:imgLayer>
                </a14:imgProps>
              </a:ext>
            </a:extLst>
          </a:blip>
          <a:srcRect r="49399"/>
          <a:stretch/>
        </p:blipFill>
        <p:spPr>
          <a:xfrm rot="21446220">
            <a:off x="6590758" y="2133147"/>
            <a:ext cx="2274850" cy="2277798"/>
          </a:xfrm>
          <a:prstGeom prst="rect">
            <a:avLst/>
          </a:prstGeom>
        </p:spPr>
      </p:pic>
      <p:pic>
        <p:nvPicPr>
          <p:cNvPr id="16" name="Picture 8" descr="5000 kenh mat 1"/>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imgEffect>
                  </a14:imgLayer>
                </a14:imgProps>
              </a:ext>
            </a:extLst>
          </a:blip>
          <a:srcRect/>
          <a:stretch>
            <a:fillRect/>
          </a:stretch>
        </p:blipFill>
        <p:spPr bwMode="auto">
          <a:xfrm>
            <a:off x="9378220" y="2055802"/>
            <a:ext cx="2386015" cy="2354060"/>
          </a:xfrm>
          <a:prstGeom prst="rect">
            <a:avLst/>
          </a:prstGeom>
          <a:noFill/>
          <a:ln>
            <a:solidFill>
              <a:schemeClr val="bg1"/>
            </a:solidFill>
          </a:ln>
        </p:spPr>
      </p:pic>
      <p:pic>
        <p:nvPicPr>
          <p:cNvPr id="2050" name="Picture 2" descr="Hàng loạt đồng tiền Việt Nam đang lưu hành nhưng ít thấy - Báo VTC ..."/>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200" b="100000" l="0" r="100000">
                        <a14:foregroundMark x1="39200" y1="93900" x2="54400" y2="89200"/>
                        <a14:backgroundMark x1="34400" y1="98100" x2="46500" y2="99700"/>
                      </a14:backgroundRemoval>
                    </a14:imgEffect>
                    <a14:imgEffect>
                      <a14:sharpenSoften amount="50000"/>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2186142" y="2221320"/>
            <a:ext cx="2150442" cy="215044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6373483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500"/>
                                        <p:tgtEl>
                                          <p:spTgt spid="7"/>
                                        </p:tgtEl>
                                      </p:cBhvr>
                                    </p:animEffect>
                                  </p:childTnLst>
                                </p:cTn>
                              </p:par>
                              <p:par>
                                <p:cTn id="8" presetID="6" presetClass="entr" presetSubtype="1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500"/>
                                        <p:tgtEl>
                                          <p:spTgt spid="6"/>
                                        </p:tgtEl>
                                      </p:cBhvr>
                                    </p:animEffect>
                                  </p:childTnLst>
                                </p:cTn>
                              </p:par>
                              <p:par>
                                <p:cTn id="11" presetID="6" presetClass="entr" presetSubtype="16"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circle(in)">
                                      <p:cBhvr>
                                        <p:cTn id="13" dur="500"/>
                                        <p:tgtEl>
                                          <p:spTgt spid="8"/>
                                        </p:tgtEl>
                                      </p:cBhvr>
                                    </p:animEffect>
                                  </p:childTnLst>
                                </p:cTn>
                              </p:par>
                              <p:par>
                                <p:cTn id="14" presetID="6" presetClass="entr" presetSubtype="16"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circle(in)">
                                      <p:cBhvr>
                                        <p:cTn id="16" dur="500"/>
                                        <p:tgtEl>
                                          <p:spTgt spid="16"/>
                                        </p:tgtEl>
                                      </p:cBhvr>
                                    </p:animEffect>
                                  </p:childTnLst>
                                </p:cTn>
                              </p:par>
                              <p:par>
                                <p:cTn id="17" presetID="6" presetClass="entr" presetSubtype="16" fill="hold" nodeType="withEffect">
                                  <p:stCondLst>
                                    <p:cond delay="0"/>
                                  </p:stCondLst>
                                  <p:childTnLst>
                                    <p:set>
                                      <p:cBhvr>
                                        <p:cTn id="18" dur="1" fill="hold">
                                          <p:stCondLst>
                                            <p:cond delay="0"/>
                                          </p:stCondLst>
                                        </p:cTn>
                                        <p:tgtEl>
                                          <p:spTgt spid="2050"/>
                                        </p:tgtEl>
                                        <p:attrNameLst>
                                          <p:attrName>style.visibility</p:attrName>
                                        </p:attrNameLst>
                                      </p:cBhvr>
                                      <p:to>
                                        <p:strVal val="visible"/>
                                      </p:to>
                                    </p:set>
                                    <p:animEffect transition="in" filter="circle(in)">
                                      <p:cBhvr>
                                        <p:cTn id="19"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5314"/>
            <a:ext cx="8763011" cy="667894"/>
          </a:xfrm>
        </p:spPr>
        <p:txBody>
          <a:bodyPr>
            <a:normAutofit/>
          </a:bodyPr>
          <a:lstStyle/>
          <a:p>
            <a:r>
              <a:rPr lang="en-US" sz="3600" b="1" u="sng" dirty="0">
                <a:solidFill>
                  <a:srgbClr val="0070C0"/>
                </a:solidFill>
                <a:latin typeface="Times New Roman" panose="02020603050405020304" pitchFamily="18" charset="0"/>
                <a:cs typeface="Times New Roman" panose="02020603050405020304" pitchFamily="18" charset="0"/>
              </a:rPr>
              <a:t>Bài 1:</a:t>
            </a:r>
            <a:r>
              <a:rPr lang="en-US" sz="3600" b="1" dirty="0">
                <a:solidFill>
                  <a:srgbClr val="0070C0"/>
                </a:solidFill>
                <a:latin typeface="Times New Roman" panose="02020603050405020304" pitchFamily="18" charset="0"/>
                <a:cs typeface="Times New Roman" panose="02020603050405020304" pitchFamily="18" charset="0"/>
              </a:rPr>
              <a:t> Trong mỗi chú lợn có bao nhiêu tiền?</a:t>
            </a:r>
          </a:p>
        </p:txBody>
      </p:sp>
      <p:grpSp>
        <p:nvGrpSpPr>
          <p:cNvPr id="22" name="Group 21"/>
          <p:cNvGrpSpPr/>
          <p:nvPr/>
        </p:nvGrpSpPr>
        <p:grpSpPr>
          <a:xfrm>
            <a:off x="-297855" y="1206140"/>
            <a:ext cx="6484536" cy="4876800"/>
            <a:chOff x="-381000" y="990600"/>
            <a:chExt cx="6865536" cy="5715000"/>
          </a:xfrm>
        </p:grpSpPr>
        <p:pic>
          <p:nvPicPr>
            <p:cNvPr id="6" name="Picture 5"/>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20220" t="15585" r="15605" b="12987"/>
            <a:stretch/>
          </p:blipFill>
          <p:spPr>
            <a:xfrm flipH="1">
              <a:off x="-381000" y="990600"/>
              <a:ext cx="6865536" cy="5715000"/>
            </a:xfrm>
            <a:prstGeom prst="rect">
              <a:avLst/>
            </a:prstGeom>
          </p:spPr>
        </p:pic>
        <p:pic>
          <p:nvPicPr>
            <p:cNvPr id="11" name="Picture 10"/>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Lst>
            </a:blip>
            <a:stretch>
              <a:fillRect/>
            </a:stretch>
          </p:blipFill>
          <p:spPr>
            <a:xfrm>
              <a:off x="3648354" y="3514780"/>
              <a:ext cx="1152246" cy="1152246"/>
            </a:xfrm>
            <a:prstGeom prst="rect">
              <a:avLst/>
            </a:prstGeom>
          </p:spPr>
        </p:pic>
        <p:pic>
          <p:nvPicPr>
            <p:cNvPr id="12" name="Picture 11"/>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9940" b="89861" l="600" r="90000"/>
                      </a14:imgEffect>
                    </a14:imgLayer>
                  </a14:imgProps>
                </a:ext>
              </a:extLst>
            </a:blip>
            <a:srcRect l="1478" t="21602" r="46205" b="30589"/>
            <a:stretch/>
          </p:blipFill>
          <p:spPr>
            <a:xfrm>
              <a:off x="2385689" y="3375169"/>
              <a:ext cx="1306079" cy="1200702"/>
            </a:xfrm>
            <a:prstGeom prst="rect">
              <a:avLst/>
            </a:prstGeom>
          </p:spPr>
        </p:pic>
        <p:pic>
          <p:nvPicPr>
            <p:cNvPr id="13" name="Picture 8" descr="5000 kenh mat 1"/>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imgEffect>
                    </a14:imgLayer>
                  </a14:imgProps>
                </a:ext>
              </a:extLst>
            </a:blip>
            <a:srcRect/>
            <a:stretch>
              <a:fillRect/>
            </a:stretch>
          </p:blipFill>
          <p:spPr bwMode="auto">
            <a:xfrm>
              <a:off x="911011" y="3226640"/>
              <a:ext cx="1518091" cy="1497760"/>
            </a:xfrm>
            <a:prstGeom prst="rect">
              <a:avLst/>
            </a:prstGeom>
            <a:noFill/>
            <a:ln>
              <a:noFill/>
            </a:ln>
          </p:spPr>
        </p:pic>
      </p:grpSp>
      <p:grpSp>
        <p:nvGrpSpPr>
          <p:cNvPr id="21" name="Group 20"/>
          <p:cNvGrpSpPr/>
          <p:nvPr/>
        </p:nvGrpSpPr>
        <p:grpSpPr>
          <a:xfrm>
            <a:off x="6111659" y="1227211"/>
            <a:ext cx="6324818" cy="4876800"/>
            <a:chOff x="5715000" y="990600"/>
            <a:chExt cx="6865536" cy="5715000"/>
          </a:xfrm>
        </p:grpSpPr>
        <p:pic>
          <p:nvPicPr>
            <p:cNvPr id="14" name="Picture 13"/>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20220" t="15585" r="15605" b="12987"/>
            <a:stretch/>
          </p:blipFill>
          <p:spPr>
            <a:xfrm>
              <a:off x="5715000" y="990600"/>
              <a:ext cx="6865536" cy="5715000"/>
            </a:xfrm>
            <a:prstGeom prst="rect">
              <a:avLst/>
            </a:prstGeom>
          </p:spPr>
        </p:pic>
        <p:pic>
          <p:nvPicPr>
            <p:cNvPr id="15" name="Picture 14"/>
            <p:cNvPicPr>
              <a:picLocks noChangeAspect="1"/>
            </p:cNvPicPr>
            <p:nvPr/>
          </p:nvPicPr>
          <p:blipFill>
            <a:blip r:embed="rId12" cstate="print">
              <a:extLst>
                <a:ext uri="{BEBA8EAE-BF5A-486C-A8C5-ECC9F3942E4B}">
                  <a14:imgProps xmlns:a14="http://schemas.microsoft.com/office/drawing/2010/main">
                    <a14:imgLayer r:embed="rId7">
                      <a14:imgEffect>
                        <a14:backgroundRemoval t="0" b="100000" l="0" r="100000"/>
                      </a14:imgEffect>
                    </a14:imgLayer>
                  </a14:imgProps>
                </a:ext>
              </a:extLst>
            </a:blip>
            <a:stretch>
              <a:fillRect/>
            </a:stretch>
          </p:blipFill>
          <p:spPr>
            <a:xfrm>
              <a:off x="7788865" y="2484489"/>
              <a:ext cx="1152246" cy="1152246"/>
            </a:xfrm>
            <a:prstGeom prst="rect">
              <a:avLst/>
            </a:prstGeom>
          </p:spPr>
        </p:pic>
        <p:pic>
          <p:nvPicPr>
            <p:cNvPr id="16" name="Picture 15"/>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9940" b="89861" l="600" r="90000"/>
                      </a14:imgEffect>
                    </a14:imgLayer>
                  </a14:imgProps>
                </a:ext>
              </a:extLst>
            </a:blip>
            <a:srcRect l="1478" t="21602" r="46205" b="30589"/>
            <a:stretch/>
          </p:blipFill>
          <p:spPr>
            <a:xfrm>
              <a:off x="8995549" y="3823408"/>
              <a:ext cx="1306079" cy="1200702"/>
            </a:xfrm>
            <a:prstGeom prst="rect">
              <a:avLst/>
            </a:prstGeom>
          </p:spPr>
        </p:pic>
        <p:pic>
          <p:nvPicPr>
            <p:cNvPr id="17" name="Picture 8" descr="5000 kenh mat 1"/>
            <p:cNvPicPr>
              <a:picLocks noChangeAspect="1" noChangeArrowheads="1"/>
            </p:cNvPicPr>
            <p:nvPr/>
          </p:nvPicPr>
          <p:blipFill>
            <a:blip r:embed="rId13" cstate="print">
              <a:extLst>
                <a:ext uri="{BEBA8EAE-BF5A-486C-A8C5-ECC9F3942E4B}">
                  <a14:imgProps xmlns:a14="http://schemas.microsoft.com/office/drawing/2010/main">
                    <a14:imgLayer r:embed="rId11">
                      <a14:imgEffect>
                        <a14:backgroundRemoval t="0" b="100000" l="0" r="100000"/>
                      </a14:imgEffect>
                    </a14:imgLayer>
                  </a14:imgProps>
                </a:ext>
              </a:extLst>
            </a:blip>
            <a:srcRect/>
            <a:stretch>
              <a:fillRect/>
            </a:stretch>
          </p:blipFill>
          <p:spPr bwMode="auto">
            <a:xfrm>
              <a:off x="7543800" y="3757596"/>
              <a:ext cx="1518091" cy="1497760"/>
            </a:xfrm>
            <a:prstGeom prst="rect">
              <a:avLst/>
            </a:prstGeom>
            <a:noFill/>
            <a:ln>
              <a:noFill/>
            </a:ln>
          </p:spPr>
        </p:pic>
        <p:pic>
          <p:nvPicPr>
            <p:cNvPr id="18" name="Picture 17"/>
            <p:cNvPicPr>
              <a:picLocks noChangeAspect="1"/>
            </p:cNvPicPr>
            <p:nvPr/>
          </p:nvPicPr>
          <p:blipFill>
            <a:blip r:embed="rId12" cstate="print">
              <a:extLst>
                <a:ext uri="{BEBA8EAE-BF5A-486C-A8C5-ECC9F3942E4B}">
                  <a14:imgProps xmlns:a14="http://schemas.microsoft.com/office/drawing/2010/main">
                    <a14:imgLayer r:embed="rId7">
                      <a14:imgEffect>
                        <a14:backgroundRemoval t="0" b="100000" l="0" r="100000"/>
                      </a14:imgEffect>
                    </a14:imgLayer>
                  </a14:imgProps>
                </a:ext>
              </a:extLst>
            </a:blip>
            <a:stretch>
              <a:fillRect/>
            </a:stretch>
          </p:blipFill>
          <p:spPr>
            <a:xfrm>
              <a:off x="8949004" y="2456822"/>
              <a:ext cx="1152246" cy="1152246"/>
            </a:xfrm>
            <a:prstGeom prst="rect">
              <a:avLst/>
            </a:prstGeom>
          </p:spPr>
        </p:pic>
        <p:pic>
          <p:nvPicPr>
            <p:cNvPr id="19" name="Picture 18"/>
            <p:cNvPicPr>
              <a:picLocks noChangeAspect="1"/>
            </p:cNvPicPr>
            <p:nvPr/>
          </p:nvPicPr>
          <p:blipFill>
            <a:blip r:embed="rId12" cstate="print">
              <a:extLst>
                <a:ext uri="{BEBA8EAE-BF5A-486C-A8C5-ECC9F3942E4B}">
                  <a14:imgProps xmlns:a14="http://schemas.microsoft.com/office/drawing/2010/main">
                    <a14:imgLayer r:embed="rId7">
                      <a14:imgEffect>
                        <a14:backgroundRemoval t="0" b="100000" l="0" r="100000"/>
                      </a14:imgEffect>
                    </a14:imgLayer>
                  </a14:imgProps>
                </a:ext>
              </a:extLst>
            </a:blip>
            <a:stretch>
              <a:fillRect/>
            </a:stretch>
          </p:blipFill>
          <p:spPr>
            <a:xfrm>
              <a:off x="10131934" y="2429154"/>
              <a:ext cx="1152246" cy="1152246"/>
            </a:xfrm>
            <a:prstGeom prst="rect">
              <a:avLst/>
            </a:prstGeom>
          </p:spPr>
        </p:pic>
        <p:pic>
          <p:nvPicPr>
            <p:cNvPr id="20" name="Picture 19"/>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9940" b="89861" l="600" r="90000"/>
                      </a14:imgEffect>
                    </a14:imgLayer>
                  </a14:imgProps>
                </a:ext>
              </a:extLst>
            </a:blip>
            <a:srcRect l="1478" t="21602" r="46205" b="30589"/>
            <a:stretch/>
          </p:blipFill>
          <p:spPr>
            <a:xfrm>
              <a:off x="10143421" y="3823408"/>
              <a:ext cx="1306079" cy="1200702"/>
            </a:xfrm>
            <a:prstGeom prst="rect">
              <a:avLst/>
            </a:prstGeom>
          </p:spPr>
        </p:pic>
      </p:grpSp>
      <p:sp>
        <p:nvSpPr>
          <p:cNvPr id="23" name="TextBox 22"/>
          <p:cNvSpPr txBox="1"/>
          <p:nvPr/>
        </p:nvSpPr>
        <p:spPr>
          <a:xfrm>
            <a:off x="613633" y="1332855"/>
            <a:ext cx="1042800" cy="584775"/>
          </a:xfrm>
          <a:prstGeom prst="rect">
            <a:avLst/>
          </a:prstGeom>
          <a:noFill/>
        </p:spPr>
        <p:txBody>
          <a:bodyPr wrap="square" rtlCol="0">
            <a:spAutoFit/>
          </a:bodyPr>
          <a:lstStyle/>
          <a:p>
            <a:r>
              <a:rPr lang="en-US" sz="3200" b="1">
                <a:latin typeface="Times New Roman" panose="02020603050405020304" pitchFamily="18" charset="0"/>
                <a:cs typeface="Times New Roman" panose="02020603050405020304" pitchFamily="18" charset="0"/>
              </a:rPr>
              <a:t>a,</a:t>
            </a:r>
          </a:p>
        </p:txBody>
      </p:sp>
      <p:sp>
        <p:nvSpPr>
          <p:cNvPr id="24" name="TextBox 23"/>
          <p:cNvSpPr txBox="1"/>
          <p:nvPr/>
        </p:nvSpPr>
        <p:spPr>
          <a:xfrm>
            <a:off x="6661550" y="1332855"/>
            <a:ext cx="1042800" cy="584775"/>
          </a:xfrm>
          <a:prstGeom prst="rect">
            <a:avLst/>
          </a:prstGeom>
          <a:noFill/>
        </p:spPr>
        <p:txBody>
          <a:bodyPr wrap="square" rtlCol="0">
            <a:spAutoFit/>
          </a:bodyPr>
          <a:lstStyle/>
          <a:p>
            <a:r>
              <a:rPr lang="en-US" sz="3200" b="1">
                <a:latin typeface="Times New Roman" panose="02020603050405020304" pitchFamily="18" charset="0"/>
                <a:cs typeface="Times New Roman" panose="02020603050405020304" pitchFamily="18" charset="0"/>
              </a:rPr>
              <a:t>b,</a:t>
            </a:r>
          </a:p>
        </p:txBody>
      </p:sp>
      <p:sp>
        <p:nvSpPr>
          <p:cNvPr id="25" name="TextBox 24"/>
          <p:cNvSpPr txBox="1"/>
          <p:nvPr/>
        </p:nvSpPr>
        <p:spPr>
          <a:xfrm>
            <a:off x="1944536" y="5956485"/>
            <a:ext cx="2194352"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3600" b="1" dirty="0">
                <a:latin typeface="Times New Roman" panose="02020603050405020304" pitchFamily="18" charset="0"/>
                <a:cs typeface="Times New Roman" panose="02020603050405020304" pitchFamily="18" charset="0"/>
              </a:rPr>
              <a:t>6200 đồng</a:t>
            </a:r>
          </a:p>
        </p:txBody>
      </p:sp>
      <p:sp>
        <p:nvSpPr>
          <p:cNvPr id="26" name="TextBox 25"/>
          <p:cNvSpPr txBox="1"/>
          <p:nvPr/>
        </p:nvSpPr>
        <p:spPr>
          <a:xfrm>
            <a:off x="8176892" y="5929180"/>
            <a:ext cx="2194352"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3600" b="1">
                <a:latin typeface="Times New Roman" panose="02020603050405020304" pitchFamily="18" charset="0"/>
                <a:cs typeface="Times New Roman" panose="02020603050405020304" pitchFamily="18" charset="0"/>
              </a:rPr>
              <a:t>8400 đồng</a:t>
            </a:r>
          </a:p>
        </p:txBody>
      </p:sp>
    </p:spTree>
    <p:custDataLst>
      <p:tags r:id="rId1"/>
    </p:custDataLst>
    <p:extLst>
      <p:ext uri="{BB962C8B-B14F-4D97-AF65-F5344CB8AC3E}">
        <p14:creationId xmlns:p14="http://schemas.microsoft.com/office/powerpoint/2010/main" val="8141180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additive="base">
                                        <p:cTn id="13" dur="500" fill="hold"/>
                                        <p:tgtEl>
                                          <p:spTgt spid="26"/>
                                        </p:tgtEl>
                                        <p:attrNameLst>
                                          <p:attrName>ppt_x</p:attrName>
                                        </p:attrNameLst>
                                      </p:cBhvr>
                                      <p:tavLst>
                                        <p:tav tm="0">
                                          <p:val>
                                            <p:strVal val="#ppt_x"/>
                                          </p:val>
                                        </p:tav>
                                        <p:tav tm="100000">
                                          <p:val>
                                            <p:strVal val="#ppt_x"/>
                                          </p:val>
                                        </p:tav>
                                      </p:tavLst>
                                    </p:anim>
                                    <p:anim calcmode="lin" valueType="num">
                                      <p:cBhvr additive="base">
                                        <p:cTn id="14"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9634" name="Text Box 6">
            <a:extLst>
              <a:ext uri="{FF2B5EF4-FFF2-40B4-BE49-F238E27FC236}">
                <a16:creationId xmlns:a16="http://schemas.microsoft.com/office/drawing/2014/main" id="{AA77DEBC-D1F8-4CA0-A5F1-A705629BA8E9}"/>
              </a:ext>
            </a:extLst>
          </p:cNvPr>
          <p:cNvSpPr txBox="1">
            <a:spLocks noChangeArrowheads="1"/>
          </p:cNvSpPr>
          <p:nvPr/>
        </p:nvSpPr>
        <p:spPr bwMode="auto">
          <a:xfrm>
            <a:off x="3048000" y="2106614"/>
            <a:ext cx="6858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50000"/>
              </a:spcBef>
              <a:spcAft>
                <a:spcPct val="0"/>
              </a:spcAft>
              <a:buNone/>
            </a:pPr>
            <a:endParaRPr lang="vi-VN" altLang="vi-VN" sz="2800">
              <a:solidFill>
                <a:srgbClr val="000000"/>
              </a:solidFill>
              <a:latin typeface="Times New Roman" panose="02020603050405020304" pitchFamily="18" charset="0"/>
            </a:endParaRPr>
          </a:p>
        </p:txBody>
      </p:sp>
      <p:sp>
        <p:nvSpPr>
          <p:cNvPr id="69635" name="Text Box 7">
            <a:extLst>
              <a:ext uri="{FF2B5EF4-FFF2-40B4-BE49-F238E27FC236}">
                <a16:creationId xmlns:a16="http://schemas.microsoft.com/office/drawing/2014/main" id="{092BE77C-2098-4E6C-AA38-DBA73E82C619}"/>
              </a:ext>
            </a:extLst>
          </p:cNvPr>
          <p:cNvSpPr txBox="1">
            <a:spLocks noChangeArrowheads="1"/>
          </p:cNvSpPr>
          <p:nvPr/>
        </p:nvSpPr>
        <p:spPr bwMode="auto">
          <a:xfrm>
            <a:off x="1524000" y="2127250"/>
            <a:ext cx="91440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50000"/>
              </a:spcBef>
              <a:spcAft>
                <a:spcPct val="0"/>
              </a:spcAft>
              <a:buNone/>
            </a:pPr>
            <a:r>
              <a:rPr lang="en-US" altLang="vi-VN" sz="2800">
                <a:solidFill>
                  <a:srgbClr val="000000"/>
                </a:solidFill>
                <a:latin typeface="Times New Roman" panose="02020603050405020304" pitchFamily="18" charset="0"/>
              </a:rPr>
              <a:t>“ Đồng” là đơn vị tiền tệ, chính thức của nước Cộng hòa xã hội chủ nghĩa Việt Nam do ngân hàng Nhà nước Việt Nam phát hành. Đồng có ký hiệu là “đ”, mã quốc tế “VNĐ”</a:t>
            </a:r>
          </a:p>
        </p:txBody>
      </p:sp>
      <p:pic>
        <p:nvPicPr>
          <p:cNvPr id="69636" name="Picture 5" descr="FLOWERS5">
            <a:extLst>
              <a:ext uri="{FF2B5EF4-FFF2-40B4-BE49-F238E27FC236}">
                <a16:creationId xmlns:a16="http://schemas.microsoft.com/office/drawing/2014/main" id="{CBF8D86E-CCA5-419D-89F6-91C9774D91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5562600"/>
            <a:ext cx="13716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7" name="Picture 5" descr="FLOWERS5">
            <a:extLst>
              <a:ext uri="{FF2B5EF4-FFF2-40B4-BE49-F238E27FC236}">
                <a16:creationId xmlns:a16="http://schemas.microsoft.com/office/drawing/2014/main" id="{B40023A8-086B-4047-82ED-7AA4A620EC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72600" y="5486400"/>
            <a:ext cx="1371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8" name="Picture 6" descr="http://hstatic.net/418/1000070418/10/2016/4-23/animation_gif_insect_anh_dong__168_.gif">
            <a:extLst>
              <a:ext uri="{FF2B5EF4-FFF2-40B4-BE49-F238E27FC236}">
                <a16:creationId xmlns:a16="http://schemas.microsoft.com/office/drawing/2014/main" id="{0F817F73-9E58-47EB-AF57-551F195D9748}"/>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971800" y="5029200"/>
            <a:ext cx="6667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9" name="Picture 6" descr="http://hstatic.net/418/1000070418/10/2016/4-23/animation_gif_insect_anh_dong__168_.gif">
            <a:extLst>
              <a:ext uri="{FF2B5EF4-FFF2-40B4-BE49-F238E27FC236}">
                <a16:creationId xmlns:a16="http://schemas.microsoft.com/office/drawing/2014/main" id="{8B8889E6-4783-4D0C-9076-B1BA8E757FA9}"/>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305050" y="4648200"/>
            <a:ext cx="6667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40" name="Picture 6" descr="http://hstatic.net/418/1000070418/10/2016/4-23/animation_gif_insect_anh_dong__168_.gif">
            <a:extLst>
              <a:ext uri="{FF2B5EF4-FFF2-40B4-BE49-F238E27FC236}">
                <a16:creationId xmlns:a16="http://schemas.microsoft.com/office/drawing/2014/main" id="{1A1A6B5F-8A0C-4E41-A7AE-7C976EE4DD35}"/>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9772650" y="5486400"/>
            <a:ext cx="6667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endParaRPr lang="en-US" altLang="en-US"/>
          </a:p>
        </p:txBody>
      </p:sp>
      <p:sp>
        <p:nvSpPr>
          <p:cNvPr id="16387" name="Content Placeholder 2"/>
          <p:cNvSpPr>
            <a:spLocks noGrp="1"/>
          </p:cNvSpPr>
          <p:nvPr>
            <p:ph idx="1"/>
          </p:nvPr>
        </p:nvSpPr>
        <p:spPr/>
        <p:txBody>
          <a:bodyPr/>
          <a:lstStyle/>
          <a:p>
            <a:endParaRPr lang="en-US" altLang="en-US"/>
          </a:p>
        </p:txBody>
      </p:sp>
      <p:pic>
        <p:nvPicPr>
          <p:cNvPr id="16388" name="Picture 15" descr="Nature Powerpoint Background Pics 07087 - Balta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22" y="34625"/>
            <a:ext cx="12192000" cy="6823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6"/>
          <p:cNvSpPr txBox="1">
            <a:spLocks noChangeArrowheads="1"/>
          </p:cNvSpPr>
          <p:nvPr/>
        </p:nvSpPr>
        <p:spPr bwMode="auto">
          <a:xfrm>
            <a:off x="232423" y="127730"/>
            <a:ext cx="11785600" cy="927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buFontTx/>
              <a:buNone/>
              <a:defRPr/>
            </a:pPr>
            <a:r>
              <a:rPr lang="en-US" altLang="en-US" sz="4000" b="1" kern="0" dirty="0">
                <a:solidFill>
                  <a:srgbClr val="FF0000"/>
                </a:solidFill>
                <a:latin typeface="Times New Roman" panose="02020603050405020304" pitchFamily="18" charset="0"/>
              </a:rPr>
              <a:t>Bài 1: Trong mỗi chú lợn có bao nhiêu tiền ?</a:t>
            </a:r>
            <a:endParaRPr lang="en-US" altLang="en-US" sz="2800" b="1" kern="0" dirty="0"/>
          </a:p>
          <a:p>
            <a:pPr eaLnBrk="1" hangingPunct="1">
              <a:buFontTx/>
              <a:buNone/>
              <a:defRPr/>
            </a:pPr>
            <a:r>
              <a:rPr lang="en-US" altLang="en-US" sz="4000" b="1" kern="0" dirty="0">
                <a:latin typeface="Times New Roman" panose="02020603050405020304" pitchFamily="18" charset="0"/>
              </a:rPr>
              <a:t>c)</a:t>
            </a:r>
          </a:p>
        </p:txBody>
      </p:sp>
      <p:sp>
        <p:nvSpPr>
          <p:cNvPr id="23" name="Rectangle 5"/>
          <p:cNvSpPr txBox="1">
            <a:spLocks noChangeArrowheads="1"/>
          </p:cNvSpPr>
          <p:nvPr/>
        </p:nvSpPr>
        <p:spPr bwMode="auto">
          <a:xfrm>
            <a:off x="244713" y="5792632"/>
            <a:ext cx="10972800" cy="61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lgn="ctr" eaLnBrk="1" hangingPunct="1">
              <a:buFontTx/>
              <a:buNone/>
              <a:defRPr/>
            </a:pPr>
            <a:r>
              <a:rPr lang="en-US" altLang="en-US" sz="4000" kern="0" dirty="0"/>
              <a:t> </a:t>
            </a:r>
            <a:r>
              <a:rPr lang="en-US" altLang="en-US" sz="4000" b="1" kern="0" dirty="0" err="1">
                <a:latin typeface="Times New Roman" panose="02020603050405020304" pitchFamily="18" charset="0"/>
              </a:rPr>
              <a:t>Trong</a:t>
            </a:r>
            <a:r>
              <a:rPr lang="en-US" altLang="en-US" sz="4000" b="1" kern="0" dirty="0">
                <a:latin typeface="Times New Roman" panose="02020603050405020304" pitchFamily="18" charset="0"/>
              </a:rPr>
              <a:t> </a:t>
            </a:r>
            <a:r>
              <a:rPr lang="en-US" altLang="en-US" sz="4000" b="1" kern="0" dirty="0" err="1">
                <a:latin typeface="Times New Roman" panose="02020603050405020304" pitchFamily="18" charset="0"/>
              </a:rPr>
              <a:t>chú</a:t>
            </a:r>
            <a:r>
              <a:rPr lang="en-US" altLang="en-US" sz="4000" b="1" kern="0" dirty="0">
                <a:latin typeface="Times New Roman" panose="02020603050405020304" pitchFamily="18" charset="0"/>
              </a:rPr>
              <a:t> </a:t>
            </a:r>
            <a:r>
              <a:rPr lang="en-US" altLang="en-US" sz="4000" b="1" kern="0" dirty="0" err="1">
                <a:latin typeface="Times New Roman" panose="02020603050405020304" pitchFamily="18" charset="0"/>
              </a:rPr>
              <a:t>lợn</a:t>
            </a:r>
            <a:r>
              <a:rPr lang="en-US" altLang="en-US" sz="4000" b="1" kern="0" dirty="0">
                <a:latin typeface="Times New Roman" panose="02020603050405020304" pitchFamily="18" charset="0"/>
              </a:rPr>
              <a:t> </a:t>
            </a:r>
            <a:r>
              <a:rPr lang="en-US" altLang="en-US" sz="4000" b="1" kern="0" dirty="0" err="1">
                <a:latin typeface="Times New Roman" panose="02020603050405020304" pitchFamily="18" charset="0"/>
              </a:rPr>
              <a:t>trên</a:t>
            </a:r>
            <a:r>
              <a:rPr lang="en-US" altLang="en-US" sz="4000" b="1" kern="0" dirty="0">
                <a:latin typeface="Times New Roman" panose="02020603050405020304" pitchFamily="18" charset="0"/>
              </a:rPr>
              <a:t> </a:t>
            </a:r>
            <a:r>
              <a:rPr lang="en-US" altLang="en-US" sz="4000" b="1" kern="0" dirty="0" err="1">
                <a:latin typeface="Times New Roman" panose="02020603050405020304" pitchFamily="18" charset="0"/>
              </a:rPr>
              <a:t>có</a:t>
            </a:r>
            <a:r>
              <a:rPr lang="en-US" altLang="en-US" sz="4000" b="1" kern="0" dirty="0">
                <a:latin typeface="Times New Roman" panose="02020603050405020304" pitchFamily="18" charset="0"/>
              </a:rPr>
              <a:t>  .......   </a:t>
            </a:r>
            <a:r>
              <a:rPr lang="en-US" altLang="en-US" sz="4000" b="1" kern="0" dirty="0" err="1">
                <a:latin typeface="Times New Roman" panose="02020603050405020304" pitchFamily="18" charset="0"/>
              </a:rPr>
              <a:t>đồng</a:t>
            </a:r>
            <a:r>
              <a:rPr lang="en-US" altLang="en-US" sz="4000" b="1" kern="0" dirty="0">
                <a:latin typeface="Times New Roman" panose="02020603050405020304" pitchFamily="18" charset="0"/>
              </a:rPr>
              <a:t> </a:t>
            </a:r>
          </a:p>
        </p:txBody>
      </p:sp>
      <p:sp>
        <p:nvSpPr>
          <p:cNvPr id="24" name="Rectangle 16"/>
          <p:cNvSpPr>
            <a:spLocks noChangeArrowheads="1"/>
          </p:cNvSpPr>
          <p:nvPr/>
        </p:nvSpPr>
        <p:spPr bwMode="auto">
          <a:xfrm>
            <a:off x="6772992" y="5936719"/>
            <a:ext cx="1625600"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r>
              <a:rPr lang="en-US" altLang="en-US" sz="4000" b="1" dirty="0">
                <a:solidFill>
                  <a:srgbClr val="FF0000"/>
                </a:solidFill>
                <a:latin typeface="Times New Roman" pitchFamily="18" charset="0"/>
              </a:rPr>
              <a:t>4000</a:t>
            </a:r>
          </a:p>
        </p:txBody>
      </p:sp>
      <p:pic>
        <p:nvPicPr>
          <p:cNvPr id="1026" name="Picture 2" descr="Hình ảnh Heo đất Heo đất Minh Họa Heo Heo Hồng, Heo Con Clipart Ngân Hàng,  Con Heo đất, Hình Minh Họa miễn phí tải tập tin PNG PSDComment và Vecto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673" b="91892" l="10000" r="96563"/>
                    </a14:imgEffect>
                  </a14:imgLayer>
                </a14:imgProps>
              </a:ext>
              <a:ext uri="{28A0092B-C50C-407E-A947-70E740481C1C}">
                <a14:useLocalDpi xmlns:a14="http://schemas.microsoft.com/office/drawing/2010/main" val="0"/>
              </a:ext>
            </a:extLst>
          </a:blip>
          <a:srcRect t="23661"/>
          <a:stretch/>
        </p:blipFill>
        <p:spPr bwMode="auto">
          <a:xfrm>
            <a:off x="266358" y="1138482"/>
            <a:ext cx="10706442" cy="514786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Lst>
          </a:blip>
          <a:stretch>
            <a:fillRect/>
          </a:stretch>
        </p:blipFill>
        <p:spPr>
          <a:xfrm>
            <a:off x="5400805" y="824566"/>
            <a:ext cx="1655088" cy="1493518"/>
          </a:xfrm>
          <a:prstGeom prst="rect">
            <a:avLst/>
          </a:prstGeom>
        </p:spPr>
      </p:pic>
      <p:pic>
        <p:nvPicPr>
          <p:cNvPr id="28" name="Picture 27"/>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9940" b="89861" l="600" r="90000"/>
                    </a14:imgEffect>
                    <a14:imgEffect>
                      <a14:sharpenSoften amount="50000"/>
                    </a14:imgEffect>
                  </a14:imgLayer>
                </a14:imgProps>
              </a:ext>
            </a:extLst>
          </a:blip>
          <a:srcRect l="1478" t="21602" r="46205" b="30589"/>
          <a:stretch/>
        </p:blipFill>
        <p:spPr>
          <a:xfrm>
            <a:off x="7605805" y="2855737"/>
            <a:ext cx="1585574" cy="1457647"/>
          </a:xfrm>
          <a:prstGeom prst="rect">
            <a:avLst/>
          </a:prstGeom>
        </p:spPr>
      </p:pic>
      <p:pic>
        <p:nvPicPr>
          <p:cNvPr id="29" name="Picture 28"/>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Lst>
          </a:blip>
          <a:stretch>
            <a:fillRect/>
          </a:stretch>
        </p:blipFill>
        <p:spPr>
          <a:xfrm>
            <a:off x="6020231" y="3565526"/>
            <a:ext cx="1655088" cy="1493518"/>
          </a:xfrm>
          <a:prstGeom prst="rect">
            <a:avLst/>
          </a:prstGeom>
        </p:spPr>
      </p:pic>
      <p:pic>
        <p:nvPicPr>
          <p:cNvPr id="30" name="Picture 29"/>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Lst>
          </a:blip>
          <a:stretch>
            <a:fillRect/>
          </a:stretch>
        </p:blipFill>
        <p:spPr>
          <a:xfrm>
            <a:off x="4358041" y="3621098"/>
            <a:ext cx="1655088" cy="1493518"/>
          </a:xfrm>
          <a:prstGeom prst="rect">
            <a:avLst/>
          </a:prstGeom>
        </p:spPr>
      </p:pic>
      <p:pic>
        <p:nvPicPr>
          <p:cNvPr id="31" name="Picture 30"/>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9940" b="89861" l="600" r="90000"/>
                    </a14:imgEffect>
                    <a14:imgEffect>
                      <a14:sharpenSoften amount="50000"/>
                    </a14:imgEffect>
                  </a14:imgLayer>
                </a14:imgProps>
              </a:ext>
            </a:extLst>
          </a:blip>
          <a:srcRect l="1478" t="21602" r="46205" b="30589"/>
          <a:stretch/>
        </p:blipFill>
        <p:spPr>
          <a:xfrm>
            <a:off x="6421120" y="2185174"/>
            <a:ext cx="1585574" cy="1457647"/>
          </a:xfrm>
          <a:prstGeom prst="rect">
            <a:avLst/>
          </a:prstGeom>
        </p:spPr>
      </p:pic>
      <p:pic>
        <p:nvPicPr>
          <p:cNvPr id="32" name="Picture 31"/>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9940" b="89861" l="600" r="90000"/>
                    </a14:imgEffect>
                    <a14:imgEffect>
                      <a14:sharpenSoften amount="50000"/>
                    </a14:imgEffect>
                  </a14:imgLayer>
                </a14:imgProps>
              </a:ext>
            </a:extLst>
          </a:blip>
          <a:srcRect l="1478" t="21602" r="46205" b="30589"/>
          <a:stretch/>
        </p:blipFill>
        <p:spPr>
          <a:xfrm>
            <a:off x="5065300" y="2176975"/>
            <a:ext cx="1585574" cy="1457647"/>
          </a:xfrm>
          <a:prstGeom prst="rect">
            <a:avLst/>
          </a:prstGeom>
        </p:spPr>
      </p:pic>
      <p:pic>
        <p:nvPicPr>
          <p:cNvPr id="33" name="Picture 32"/>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9940" b="89861" l="600" r="90000"/>
                    </a14:imgEffect>
                    <a14:imgEffect>
                      <a14:sharpenSoften amount="50000"/>
                    </a14:imgEffect>
                  </a14:imgLayer>
                </a14:imgProps>
              </a:ext>
            </a:extLst>
          </a:blip>
          <a:srcRect l="1478" t="21602" r="46205" b="30589"/>
          <a:stretch/>
        </p:blipFill>
        <p:spPr>
          <a:xfrm>
            <a:off x="3737829" y="2176974"/>
            <a:ext cx="1585574" cy="1457647"/>
          </a:xfrm>
          <a:prstGeom prst="rect">
            <a:avLst/>
          </a:prstGeom>
        </p:spPr>
      </p:pic>
      <p:pic>
        <p:nvPicPr>
          <p:cNvPr id="34" name="Picture 33"/>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9940" b="89861" l="600" r="90000"/>
                    </a14:imgEffect>
                    <a14:imgEffect>
                      <a14:sharpenSoften amount="50000"/>
                    </a14:imgEffect>
                  </a14:imgLayer>
                </a14:imgProps>
              </a:ext>
            </a:extLst>
          </a:blip>
          <a:srcRect l="1478" t="21602" r="46205" b="30589"/>
          <a:stretch/>
        </p:blipFill>
        <p:spPr>
          <a:xfrm>
            <a:off x="3004493" y="3313867"/>
            <a:ext cx="1585574" cy="1457647"/>
          </a:xfrm>
          <a:prstGeom prst="rect">
            <a:avLst/>
          </a:prstGeom>
        </p:spPr>
      </p:pic>
    </p:spTree>
    <p:extLst>
      <p:ext uri="{BB962C8B-B14F-4D97-AF65-F5344CB8AC3E}">
        <p14:creationId xmlns:p14="http://schemas.microsoft.com/office/powerpoint/2010/main" val="2433241919"/>
      </p:ext>
    </p:extLst>
  </p:cSld>
  <p:clrMapOvr>
    <a:masterClrMapping/>
  </p:clrMapOvr>
  <p:transition>
    <p:newsflash/>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Text Box 4"/>
          <p:cNvSpPr txBox="1">
            <a:spLocks noChangeArrowheads="1"/>
          </p:cNvSpPr>
          <p:nvPr/>
        </p:nvSpPr>
        <p:spPr bwMode="auto">
          <a:xfrm>
            <a:off x="762000" y="196276"/>
            <a:ext cx="106934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spcBef>
                <a:spcPct val="50000"/>
              </a:spcBef>
            </a:pPr>
            <a:r>
              <a:rPr lang="en-US" altLang="en-US" b="1" dirty="0">
                <a:solidFill>
                  <a:srgbClr val="0070C0"/>
                </a:solidFill>
                <a:latin typeface="Times New Roman" pitchFamily="18" charset="0"/>
                <a:cs typeface="Times New Roman" pitchFamily="18" charset="0"/>
              </a:rPr>
              <a:t>2) </a:t>
            </a:r>
            <a:r>
              <a:rPr lang="en-US" altLang="en-US" b="1" dirty="0" err="1">
                <a:solidFill>
                  <a:srgbClr val="0070C0"/>
                </a:solidFill>
                <a:latin typeface="Times New Roman" pitchFamily="18" charset="0"/>
                <a:cs typeface="Times New Roman" pitchFamily="18" charset="0"/>
              </a:rPr>
              <a:t>Phải</a:t>
            </a:r>
            <a:r>
              <a:rPr lang="en-US" altLang="en-US" b="1" dirty="0">
                <a:solidFill>
                  <a:srgbClr val="0070C0"/>
                </a:solidFill>
                <a:latin typeface="Times New Roman" pitchFamily="18" charset="0"/>
                <a:cs typeface="Times New Roman" pitchFamily="18" charset="0"/>
              </a:rPr>
              <a:t> </a:t>
            </a:r>
            <a:r>
              <a:rPr lang="en-US" altLang="en-US" b="1" dirty="0" err="1">
                <a:solidFill>
                  <a:srgbClr val="0070C0"/>
                </a:solidFill>
                <a:latin typeface="Times New Roman" pitchFamily="18" charset="0"/>
                <a:cs typeface="Times New Roman" pitchFamily="18" charset="0"/>
              </a:rPr>
              <a:t>lấy</a:t>
            </a:r>
            <a:r>
              <a:rPr lang="en-US" altLang="en-US" b="1" dirty="0">
                <a:solidFill>
                  <a:srgbClr val="0070C0"/>
                </a:solidFill>
                <a:latin typeface="Times New Roman" pitchFamily="18" charset="0"/>
                <a:cs typeface="Times New Roman" pitchFamily="18" charset="0"/>
              </a:rPr>
              <a:t> </a:t>
            </a:r>
            <a:r>
              <a:rPr lang="en-US" altLang="en-US" b="1" dirty="0" err="1">
                <a:solidFill>
                  <a:srgbClr val="0070C0"/>
                </a:solidFill>
                <a:latin typeface="Times New Roman" pitchFamily="18" charset="0"/>
                <a:cs typeface="Times New Roman" pitchFamily="18" charset="0"/>
              </a:rPr>
              <a:t>các</a:t>
            </a:r>
            <a:r>
              <a:rPr lang="en-US" altLang="en-US" b="1" dirty="0">
                <a:solidFill>
                  <a:srgbClr val="0070C0"/>
                </a:solidFill>
                <a:latin typeface="Times New Roman" pitchFamily="18" charset="0"/>
                <a:cs typeface="Times New Roman" pitchFamily="18" charset="0"/>
              </a:rPr>
              <a:t> </a:t>
            </a:r>
            <a:r>
              <a:rPr lang="en-US" altLang="en-US" b="1" dirty="0" err="1">
                <a:solidFill>
                  <a:srgbClr val="0070C0"/>
                </a:solidFill>
                <a:latin typeface="Times New Roman" pitchFamily="18" charset="0"/>
                <a:cs typeface="Times New Roman" pitchFamily="18" charset="0"/>
              </a:rPr>
              <a:t>tờ</a:t>
            </a:r>
            <a:r>
              <a:rPr lang="en-US" altLang="en-US" b="1" dirty="0">
                <a:solidFill>
                  <a:srgbClr val="0070C0"/>
                </a:solidFill>
                <a:latin typeface="Times New Roman" pitchFamily="18" charset="0"/>
                <a:cs typeface="Times New Roman" pitchFamily="18" charset="0"/>
              </a:rPr>
              <a:t> </a:t>
            </a:r>
            <a:r>
              <a:rPr lang="en-US" altLang="en-US" b="1" dirty="0" err="1">
                <a:solidFill>
                  <a:srgbClr val="0070C0"/>
                </a:solidFill>
                <a:latin typeface="Times New Roman" pitchFamily="18" charset="0"/>
                <a:cs typeface="Times New Roman" pitchFamily="18" charset="0"/>
              </a:rPr>
              <a:t>giấy</a:t>
            </a:r>
            <a:r>
              <a:rPr lang="en-US" altLang="en-US" b="1" dirty="0">
                <a:solidFill>
                  <a:srgbClr val="0070C0"/>
                </a:solidFill>
                <a:latin typeface="Times New Roman" pitchFamily="18" charset="0"/>
                <a:cs typeface="Times New Roman" pitchFamily="18" charset="0"/>
              </a:rPr>
              <a:t> </a:t>
            </a:r>
            <a:r>
              <a:rPr lang="en-US" altLang="en-US" b="1" dirty="0" err="1">
                <a:solidFill>
                  <a:srgbClr val="0070C0"/>
                </a:solidFill>
                <a:latin typeface="Times New Roman" pitchFamily="18" charset="0"/>
                <a:cs typeface="Times New Roman" pitchFamily="18" charset="0"/>
              </a:rPr>
              <a:t>bạc</a:t>
            </a:r>
            <a:r>
              <a:rPr lang="en-US" altLang="en-US" b="1" dirty="0">
                <a:solidFill>
                  <a:srgbClr val="0070C0"/>
                </a:solidFill>
                <a:latin typeface="Times New Roman" pitchFamily="18" charset="0"/>
                <a:cs typeface="Times New Roman" pitchFamily="18" charset="0"/>
              </a:rPr>
              <a:t> </a:t>
            </a:r>
            <a:r>
              <a:rPr lang="en-US" altLang="en-US" b="1" dirty="0" err="1">
                <a:solidFill>
                  <a:srgbClr val="0070C0"/>
                </a:solidFill>
                <a:latin typeface="Times New Roman" pitchFamily="18" charset="0"/>
                <a:cs typeface="Times New Roman" pitchFamily="18" charset="0"/>
              </a:rPr>
              <a:t>nào</a:t>
            </a:r>
            <a:r>
              <a:rPr lang="en-US" altLang="en-US" b="1" dirty="0">
                <a:solidFill>
                  <a:srgbClr val="0070C0"/>
                </a:solidFill>
                <a:latin typeface="Times New Roman" pitchFamily="18" charset="0"/>
                <a:cs typeface="Times New Roman" pitchFamily="18" charset="0"/>
              </a:rPr>
              <a:t> </a:t>
            </a:r>
            <a:r>
              <a:rPr lang="en-US" altLang="en-US" b="1" dirty="0" err="1">
                <a:solidFill>
                  <a:srgbClr val="0070C0"/>
                </a:solidFill>
                <a:latin typeface="Times New Roman" pitchFamily="18" charset="0"/>
                <a:cs typeface="Times New Roman" pitchFamily="18" charset="0"/>
              </a:rPr>
              <a:t>để</a:t>
            </a:r>
            <a:r>
              <a:rPr lang="en-US" altLang="en-US" b="1" dirty="0">
                <a:solidFill>
                  <a:srgbClr val="0070C0"/>
                </a:solidFill>
                <a:latin typeface="Times New Roman" pitchFamily="18" charset="0"/>
                <a:cs typeface="Times New Roman" pitchFamily="18" charset="0"/>
              </a:rPr>
              <a:t> </a:t>
            </a:r>
            <a:r>
              <a:rPr lang="en-US" altLang="en-US" b="1" dirty="0" err="1">
                <a:solidFill>
                  <a:srgbClr val="0070C0"/>
                </a:solidFill>
                <a:latin typeface="Times New Roman" pitchFamily="18" charset="0"/>
                <a:cs typeface="Times New Roman" pitchFamily="18" charset="0"/>
              </a:rPr>
              <a:t>được</a:t>
            </a:r>
            <a:r>
              <a:rPr lang="en-US" altLang="en-US" b="1" dirty="0">
                <a:solidFill>
                  <a:srgbClr val="0070C0"/>
                </a:solidFill>
                <a:latin typeface="Times New Roman" pitchFamily="18" charset="0"/>
                <a:cs typeface="Times New Roman" pitchFamily="18" charset="0"/>
              </a:rPr>
              <a:t> </a:t>
            </a:r>
            <a:r>
              <a:rPr lang="en-US" altLang="en-US" b="1" dirty="0" err="1">
                <a:solidFill>
                  <a:srgbClr val="0070C0"/>
                </a:solidFill>
                <a:latin typeface="Times New Roman" pitchFamily="18" charset="0"/>
                <a:cs typeface="Times New Roman" pitchFamily="18" charset="0"/>
              </a:rPr>
              <a:t>số</a:t>
            </a:r>
            <a:r>
              <a:rPr lang="en-US" altLang="en-US" b="1" dirty="0">
                <a:solidFill>
                  <a:srgbClr val="0070C0"/>
                </a:solidFill>
                <a:latin typeface="Times New Roman" pitchFamily="18" charset="0"/>
                <a:cs typeface="Times New Roman" pitchFamily="18" charset="0"/>
              </a:rPr>
              <a:t> </a:t>
            </a:r>
            <a:r>
              <a:rPr lang="en-US" altLang="en-US" b="1" dirty="0" err="1">
                <a:solidFill>
                  <a:srgbClr val="0070C0"/>
                </a:solidFill>
                <a:latin typeface="Times New Roman" pitchFamily="18" charset="0"/>
                <a:cs typeface="Times New Roman" pitchFamily="18" charset="0"/>
              </a:rPr>
              <a:t>tiền</a:t>
            </a:r>
            <a:r>
              <a:rPr lang="en-US" altLang="en-US" b="1" dirty="0">
                <a:solidFill>
                  <a:srgbClr val="0070C0"/>
                </a:solidFill>
                <a:latin typeface="Times New Roman" pitchFamily="18" charset="0"/>
                <a:cs typeface="Times New Roman" pitchFamily="18" charset="0"/>
              </a:rPr>
              <a:t> ở </a:t>
            </a:r>
            <a:r>
              <a:rPr lang="en-US" altLang="en-US" b="1" dirty="0" err="1">
                <a:solidFill>
                  <a:srgbClr val="0070C0"/>
                </a:solidFill>
                <a:latin typeface="Times New Roman" pitchFamily="18" charset="0"/>
                <a:cs typeface="Times New Roman" pitchFamily="18" charset="0"/>
              </a:rPr>
              <a:t>bên</a:t>
            </a:r>
            <a:r>
              <a:rPr lang="en-US" altLang="en-US" b="1" dirty="0">
                <a:solidFill>
                  <a:srgbClr val="0070C0"/>
                </a:solidFill>
                <a:latin typeface="Times New Roman" pitchFamily="18" charset="0"/>
                <a:cs typeface="Times New Roman" pitchFamily="18" charset="0"/>
              </a:rPr>
              <a:t> </a:t>
            </a:r>
            <a:r>
              <a:rPr lang="en-US" altLang="en-US" b="1" dirty="0" err="1">
                <a:solidFill>
                  <a:srgbClr val="0070C0"/>
                </a:solidFill>
                <a:latin typeface="Times New Roman" pitchFamily="18" charset="0"/>
                <a:cs typeface="Times New Roman" pitchFamily="18" charset="0"/>
              </a:rPr>
              <a:t>phải</a:t>
            </a:r>
            <a:r>
              <a:rPr lang="en-US" altLang="en-US" b="1" dirty="0">
                <a:solidFill>
                  <a:srgbClr val="0070C0"/>
                </a:solidFill>
                <a:latin typeface="Times New Roman" pitchFamily="18" charset="0"/>
                <a:cs typeface="Times New Roman" pitchFamily="18" charset="0"/>
              </a:rPr>
              <a:t>?</a:t>
            </a:r>
          </a:p>
        </p:txBody>
      </p:sp>
      <p:sp>
        <p:nvSpPr>
          <p:cNvPr id="20484" name="Text Box 5"/>
          <p:cNvSpPr txBox="1">
            <a:spLocks noChangeArrowheads="1"/>
          </p:cNvSpPr>
          <p:nvPr/>
        </p:nvSpPr>
        <p:spPr bwMode="auto">
          <a:xfrm>
            <a:off x="1418304" y="1559295"/>
            <a:ext cx="8153400" cy="1308100"/>
          </a:xfrm>
          <a:prstGeom prst="rect">
            <a:avLst/>
          </a:prstGeom>
          <a:solidFill>
            <a:srgbClr val="ECB2DD"/>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spcBef>
                <a:spcPct val="50000"/>
              </a:spcBef>
            </a:pPr>
            <a:endParaRPr lang="en-US" altLang="en-US">
              <a:latin typeface="Verdana" pitchFamily="34" charset="0"/>
            </a:endParaRPr>
          </a:p>
        </p:txBody>
      </p:sp>
      <p:sp>
        <p:nvSpPr>
          <p:cNvPr id="177158" name="Text Box 6"/>
          <p:cNvSpPr txBox="1">
            <a:spLocks noChangeArrowheads="1"/>
          </p:cNvSpPr>
          <p:nvPr/>
        </p:nvSpPr>
        <p:spPr bwMode="auto">
          <a:xfrm>
            <a:off x="1418304" y="3810000"/>
            <a:ext cx="8153400" cy="1555750"/>
          </a:xfrm>
          <a:prstGeom prst="rect">
            <a:avLst/>
          </a:prstGeom>
          <a:solidFill>
            <a:srgbClr val="ECB2DD"/>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spcBef>
                <a:spcPct val="50000"/>
              </a:spcBef>
            </a:pPr>
            <a:endParaRPr lang="en-US" altLang="en-US" sz="9600">
              <a:latin typeface="Verdana" pitchFamily="34" charset="0"/>
            </a:endParaRPr>
          </a:p>
        </p:txBody>
      </p:sp>
      <p:sp>
        <p:nvSpPr>
          <p:cNvPr id="20487" name="Text Box 8"/>
          <p:cNvSpPr txBox="1">
            <a:spLocks noChangeArrowheads="1"/>
          </p:cNvSpPr>
          <p:nvPr/>
        </p:nvSpPr>
        <p:spPr bwMode="auto">
          <a:xfrm>
            <a:off x="1532193" y="1970493"/>
            <a:ext cx="1869768" cy="52322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ctr">
              <a:spcBef>
                <a:spcPct val="50000"/>
              </a:spcBef>
            </a:pPr>
            <a:r>
              <a:rPr lang="en-US" altLang="en-US" sz="2800" dirty="0">
                <a:latin typeface="+mn-lt"/>
              </a:rPr>
              <a:t>1000 đồng</a:t>
            </a:r>
          </a:p>
        </p:txBody>
      </p:sp>
      <p:sp>
        <p:nvSpPr>
          <p:cNvPr id="20488" name="Text Box 9"/>
          <p:cNvSpPr txBox="1">
            <a:spLocks noChangeArrowheads="1"/>
          </p:cNvSpPr>
          <p:nvPr/>
        </p:nvSpPr>
        <p:spPr bwMode="auto">
          <a:xfrm>
            <a:off x="3565832" y="1979327"/>
            <a:ext cx="1869768" cy="52322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ctr">
              <a:spcBef>
                <a:spcPct val="50000"/>
              </a:spcBef>
            </a:pPr>
            <a:r>
              <a:rPr lang="en-US" altLang="en-US" sz="2800">
                <a:latin typeface="+mn-lt"/>
              </a:rPr>
              <a:t>1000 đồng</a:t>
            </a:r>
          </a:p>
        </p:txBody>
      </p:sp>
      <p:sp>
        <p:nvSpPr>
          <p:cNvPr id="20489" name="Text Box 10"/>
          <p:cNvSpPr txBox="1">
            <a:spLocks noChangeArrowheads="1"/>
          </p:cNvSpPr>
          <p:nvPr/>
        </p:nvSpPr>
        <p:spPr bwMode="auto">
          <a:xfrm>
            <a:off x="5579396" y="1979327"/>
            <a:ext cx="1869768" cy="52322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ctr">
              <a:spcBef>
                <a:spcPct val="50000"/>
              </a:spcBef>
            </a:pPr>
            <a:r>
              <a:rPr lang="en-US" altLang="en-US" sz="2800" dirty="0">
                <a:latin typeface="+mn-lt"/>
              </a:rPr>
              <a:t>1000 đồng</a:t>
            </a:r>
          </a:p>
        </p:txBody>
      </p:sp>
      <p:sp>
        <p:nvSpPr>
          <p:cNvPr id="20490" name="Text Box 11"/>
          <p:cNvSpPr txBox="1">
            <a:spLocks noChangeArrowheads="1"/>
          </p:cNvSpPr>
          <p:nvPr/>
        </p:nvSpPr>
        <p:spPr bwMode="auto">
          <a:xfrm>
            <a:off x="7587636" y="1979327"/>
            <a:ext cx="1869768" cy="52322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ctr">
              <a:spcBef>
                <a:spcPct val="50000"/>
              </a:spcBef>
            </a:pPr>
            <a:r>
              <a:rPr lang="en-US" altLang="en-US" sz="2800" dirty="0">
                <a:latin typeface="+mn-lt"/>
              </a:rPr>
              <a:t>1000 đồng</a:t>
            </a:r>
          </a:p>
        </p:txBody>
      </p:sp>
      <p:sp>
        <p:nvSpPr>
          <p:cNvPr id="177165" name="Text Box 13"/>
          <p:cNvSpPr txBox="1">
            <a:spLocks noChangeArrowheads="1"/>
          </p:cNvSpPr>
          <p:nvPr/>
        </p:nvSpPr>
        <p:spPr bwMode="auto">
          <a:xfrm>
            <a:off x="2053077" y="3985518"/>
            <a:ext cx="1767554" cy="52322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spcBef>
                <a:spcPct val="50000"/>
              </a:spcBef>
            </a:pPr>
            <a:r>
              <a:rPr lang="en-US" altLang="en-US" sz="2800">
                <a:latin typeface="+mn-lt"/>
              </a:rPr>
              <a:t>5000 đồng</a:t>
            </a:r>
          </a:p>
        </p:txBody>
      </p:sp>
      <p:sp>
        <p:nvSpPr>
          <p:cNvPr id="177169" name="Text Box 17"/>
          <p:cNvSpPr txBox="1">
            <a:spLocks noChangeArrowheads="1"/>
          </p:cNvSpPr>
          <p:nvPr/>
        </p:nvSpPr>
        <p:spPr bwMode="auto">
          <a:xfrm>
            <a:off x="4435966" y="4009866"/>
            <a:ext cx="1767554" cy="52322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spcBef>
                <a:spcPct val="50000"/>
              </a:spcBef>
            </a:pPr>
            <a:r>
              <a:rPr lang="en-US" altLang="en-US" sz="2800">
                <a:latin typeface="+mn-lt"/>
              </a:rPr>
              <a:t>5000 đồng</a:t>
            </a:r>
          </a:p>
        </p:txBody>
      </p:sp>
      <p:sp>
        <p:nvSpPr>
          <p:cNvPr id="177170" name="Text Box 18"/>
          <p:cNvSpPr txBox="1">
            <a:spLocks noChangeArrowheads="1"/>
          </p:cNvSpPr>
          <p:nvPr/>
        </p:nvSpPr>
        <p:spPr bwMode="auto">
          <a:xfrm>
            <a:off x="7067858" y="3980120"/>
            <a:ext cx="1767554" cy="52322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spcBef>
                <a:spcPct val="50000"/>
              </a:spcBef>
            </a:pPr>
            <a:r>
              <a:rPr lang="en-US" altLang="en-US" sz="2800" dirty="0">
                <a:latin typeface="+mn-lt"/>
              </a:rPr>
              <a:t>5000 đồng</a:t>
            </a:r>
          </a:p>
        </p:txBody>
      </p:sp>
      <p:sp>
        <p:nvSpPr>
          <p:cNvPr id="177171" name="Text Box 19"/>
          <p:cNvSpPr txBox="1">
            <a:spLocks noChangeArrowheads="1"/>
          </p:cNvSpPr>
          <p:nvPr/>
        </p:nvSpPr>
        <p:spPr bwMode="auto">
          <a:xfrm>
            <a:off x="5681610" y="4751834"/>
            <a:ext cx="1767554" cy="52322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spcBef>
                <a:spcPct val="50000"/>
              </a:spcBef>
            </a:pPr>
            <a:r>
              <a:rPr lang="en-US" altLang="en-US" sz="2800">
                <a:latin typeface="+mn-lt"/>
              </a:rPr>
              <a:t>5000 đồng</a:t>
            </a:r>
          </a:p>
        </p:txBody>
      </p:sp>
      <p:sp>
        <p:nvSpPr>
          <p:cNvPr id="177172" name="Text Box 20"/>
          <p:cNvSpPr txBox="1">
            <a:spLocks noChangeArrowheads="1"/>
          </p:cNvSpPr>
          <p:nvPr/>
        </p:nvSpPr>
        <p:spPr bwMode="auto">
          <a:xfrm>
            <a:off x="3124200" y="4761592"/>
            <a:ext cx="1767554" cy="52322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spcBef>
                <a:spcPct val="50000"/>
              </a:spcBef>
            </a:pPr>
            <a:r>
              <a:rPr lang="en-US" altLang="en-US" sz="2800">
                <a:latin typeface="+mn-lt"/>
              </a:rPr>
              <a:t>5000 đồng</a:t>
            </a:r>
          </a:p>
        </p:txBody>
      </p:sp>
      <p:sp>
        <p:nvSpPr>
          <p:cNvPr id="20502" name="Text Box 27"/>
          <p:cNvSpPr txBox="1">
            <a:spLocks noChangeArrowheads="1"/>
          </p:cNvSpPr>
          <p:nvPr/>
        </p:nvSpPr>
        <p:spPr bwMode="auto">
          <a:xfrm>
            <a:off x="737830" y="1492634"/>
            <a:ext cx="97466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spcBef>
                <a:spcPct val="50000"/>
              </a:spcBef>
            </a:pPr>
            <a:r>
              <a:rPr lang="en-US" altLang="en-US" sz="2800" dirty="0">
                <a:solidFill>
                  <a:srgbClr val="0070C0"/>
                </a:solidFill>
                <a:latin typeface="+mn-lt"/>
              </a:rPr>
              <a:t>a)</a:t>
            </a:r>
          </a:p>
        </p:txBody>
      </p:sp>
      <p:sp>
        <p:nvSpPr>
          <p:cNvPr id="177180" name="Text Box 28"/>
          <p:cNvSpPr txBox="1">
            <a:spLocks noChangeArrowheads="1"/>
          </p:cNvSpPr>
          <p:nvPr/>
        </p:nvSpPr>
        <p:spPr bwMode="auto">
          <a:xfrm>
            <a:off x="590550" y="3738424"/>
            <a:ext cx="6223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spcBef>
                <a:spcPct val="50000"/>
              </a:spcBef>
            </a:pPr>
            <a:r>
              <a:rPr lang="en-US" altLang="en-US" sz="2800" dirty="0">
                <a:solidFill>
                  <a:srgbClr val="0070C0"/>
                </a:solidFill>
                <a:latin typeface="+mn-lt"/>
              </a:rPr>
              <a:t>b)</a:t>
            </a:r>
          </a:p>
        </p:txBody>
      </p:sp>
      <p:sp>
        <p:nvSpPr>
          <p:cNvPr id="20505" name="Oval 30"/>
          <p:cNvSpPr>
            <a:spLocks noChangeArrowheads="1"/>
          </p:cNvSpPr>
          <p:nvPr/>
        </p:nvSpPr>
        <p:spPr bwMode="auto">
          <a:xfrm>
            <a:off x="9957986" y="1852824"/>
            <a:ext cx="2207918" cy="781483"/>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800" dirty="0"/>
              <a:t>2000 đồng</a:t>
            </a:r>
          </a:p>
        </p:txBody>
      </p:sp>
      <p:sp>
        <p:nvSpPr>
          <p:cNvPr id="20506" name="Line 31"/>
          <p:cNvSpPr>
            <a:spLocks noChangeShapeType="1"/>
          </p:cNvSpPr>
          <p:nvPr/>
        </p:nvSpPr>
        <p:spPr bwMode="auto">
          <a:xfrm flipV="1">
            <a:off x="9550400" y="2223444"/>
            <a:ext cx="407586" cy="8659"/>
          </a:xfrm>
          <a:prstGeom prst="line">
            <a:avLst/>
          </a:prstGeom>
          <a:noFill/>
          <a:ln w="28575">
            <a:solidFill>
              <a:srgbClr val="007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en-US"/>
          </a:p>
        </p:txBody>
      </p:sp>
      <p:sp>
        <p:nvSpPr>
          <p:cNvPr id="177184" name="Oval 32"/>
          <p:cNvSpPr>
            <a:spLocks noChangeArrowheads="1"/>
          </p:cNvSpPr>
          <p:nvPr/>
        </p:nvSpPr>
        <p:spPr bwMode="auto">
          <a:xfrm>
            <a:off x="10018336" y="4166054"/>
            <a:ext cx="2087218" cy="863146"/>
          </a:xfrm>
          <a:prstGeom prst="ellipse">
            <a:avLst/>
          </a:prstGeom>
          <a:solidFill>
            <a:srgbClr val="CC66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800" dirty="0">
                <a:solidFill>
                  <a:schemeClr val="bg1"/>
                </a:solidFill>
              </a:rPr>
              <a:t>10 000 đồng</a:t>
            </a:r>
          </a:p>
        </p:txBody>
      </p:sp>
      <p:sp>
        <p:nvSpPr>
          <p:cNvPr id="177185" name="Line 33"/>
          <p:cNvSpPr>
            <a:spLocks noChangeShapeType="1"/>
          </p:cNvSpPr>
          <p:nvPr/>
        </p:nvSpPr>
        <p:spPr bwMode="auto">
          <a:xfrm>
            <a:off x="9571704" y="4587875"/>
            <a:ext cx="446632" cy="0"/>
          </a:xfrm>
          <a:prstGeom prst="line">
            <a:avLst/>
          </a:prstGeom>
          <a:noFill/>
          <a:ln w="28575">
            <a:solidFill>
              <a:srgbClr val="007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7188" name="Text Box 36"/>
          <p:cNvSpPr txBox="1">
            <a:spLocks noChangeArrowheads="1"/>
          </p:cNvSpPr>
          <p:nvPr/>
        </p:nvSpPr>
        <p:spPr bwMode="auto">
          <a:xfrm>
            <a:off x="2066208" y="3985518"/>
            <a:ext cx="1767554" cy="523220"/>
          </a:xfrm>
          <a:prstGeom prst="rect">
            <a:avLst/>
          </a:prstGeom>
          <a:solidFill>
            <a:srgbClr val="CC66FF"/>
          </a:solidFill>
          <a:ln w="9525">
            <a:solidFill>
              <a:srgbClr val="CC66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spcBef>
                <a:spcPct val="50000"/>
              </a:spcBef>
            </a:pPr>
            <a:r>
              <a:rPr lang="en-US" altLang="en-US" sz="2800" dirty="0">
                <a:solidFill>
                  <a:schemeClr val="bg1"/>
                </a:solidFill>
                <a:latin typeface="+mn-lt"/>
              </a:rPr>
              <a:t>5000 đồng</a:t>
            </a:r>
          </a:p>
        </p:txBody>
      </p:sp>
      <p:sp>
        <p:nvSpPr>
          <p:cNvPr id="177189" name="Text Box 37"/>
          <p:cNvSpPr txBox="1">
            <a:spLocks noChangeArrowheads="1"/>
          </p:cNvSpPr>
          <p:nvPr/>
        </p:nvSpPr>
        <p:spPr bwMode="auto">
          <a:xfrm>
            <a:off x="4419600" y="4000034"/>
            <a:ext cx="1767554" cy="523220"/>
          </a:xfrm>
          <a:prstGeom prst="rect">
            <a:avLst/>
          </a:prstGeom>
          <a:solidFill>
            <a:srgbClr val="CC66FF"/>
          </a:solidFill>
          <a:ln w="9525">
            <a:solidFill>
              <a:srgbClr val="CC66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spcBef>
                <a:spcPct val="50000"/>
              </a:spcBef>
            </a:pPr>
            <a:r>
              <a:rPr lang="en-US" altLang="en-US" sz="2800" dirty="0">
                <a:solidFill>
                  <a:schemeClr val="bg1"/>
                </a:solidFill>
                <a:latin typeface="+mn-lt"/>
              </a:rPr>
              <a:t>5000 đồng</a:t>
            </a:r>
          </a:p>
        </p:txBody>
      </p:sp>
      <p:sp>
        <p:nvSpPr>
          <p:cNvPr id="177195" name="Text Box 43"/>
          <p:cNvSpPr txBox="1">
            <a:spLocks noChangeArrowheads="1"/>
          </p:cNvSpPr>
          <p:nvPr/>
        </p:nvSpPr>
        <p:spPr bwMode="auto">
          <a:xfrm>
            <a:off x="1531191" y="1957788"/>
            <a:ext cx="1869768" cy="523220"/>
          </a:xfrm>
          <a:prstGeom prst="rect">
            <a:avLst/>
          </a:prstGeom>
          <a:solidFill>
            <a:srgbClr val="FFFF00"/>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ctr">
              <a:spcBef>
                <a:spcPct val="50000"/>
              </a:spcBef>
            </a:pPr>
            <a:r>
              <a:rPr lang="en-US" altLang="en-US" sz="2800" dirty="0">
                <a:latin typeface="+mn-lt"/>
              </a:rPr>
              <a:t>1000 </a:t>
            </a:r>
            <a:r>
              <a:rPr lang="en-US" altLang="en-US" sz="2800" dirty="0" err="1">
                <a:latin typeface="+mn-lt"/>
              </a:rPr>
              <a:t>đồng</a:t>
            </a:r>
            <a:endParaRPr lang="en-US" altLang="en-US" sz="2800" dirty="0">
              <a:latin typeface="+mn-lt"/>
            </a:endParaRPr>
          </a:p>
        </p:txBody>
      </p:sp>
      <p:sp>
        <p:nvSpPr>
          <p:cNvPr id="177196" name="Text Box 44"/>
          <p:cNvSpPr txBox="1">
            <a:spLocks noChangeArrowheads="1"/>
          </p:cNvSpPr>
          <p:nvPr/>
        </p:nvSpPr>
        <p:spPr bwMode="auto">
          <a:xfrm>
            <a:off x="3547213" y="1979327"/>
            <a:ext cx="1869768" cy="523220"/>
          </a:xfrm>
          <a:prstGeom prst="rect">
            <a:avLst/>
          </a:prstGeom>
          <a:solidFill>
            <a:srgbClr val="FFFF00"/>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ctr">
              <a:spcBef>
                <a:spcPct val="50000"/>
              </a:spcBef>
            </a:pPr>
            <a:r>
              <a:rPr lang="en-US" altLang="en-US" sz="2800" dirty="0">
                <a:latin typeface="+mn-lt"/>
              </a:rPr>
              <a:t>1000 </a:t>
            </a:r>
            <a:r>
              <a:rPr lang="en-US" altLang="en-US" sz="2800" dirty="0" err="1">
                <a:latin typeface="+mn-lt"/>
              </a:rPr>
              <a:t>đồng</a:t>
            </a:r>
            <a:endParaRPr lang="en-US" altLang="en-US" sz="2800" dirty="0">
              <a:latin typeface="+mn-lt"/>
            </a:endParaRPr>
          </a:p>
        </p:txBody>
      </p:sp>
    </p:spTree>
    <p:extLst>
      <p:ext uri="{BB962C8B-B14F-4D97-AF65-F5344CB8AC3E}">
        <p14:creationId xmlns:p14="http://schemas.microsoft.com/office/powerpoint/2010/main" val="2453897214"/>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177195"/>
                                        </p:tgtEl>
                                        <p:attrNameLst>
                                          <p:attrName>style.visibility</p:attrName>
                                        </p:attrNameLst>
                                      </p:cBhvr>
                                      <p:to>
                                        <p:strVal val="visible"/>
                                      </p:to>
                                    </p:set>
                                    <p:animEffect transition="in" filter="wheel(4)">
                                      <p:cBhvr>
                                        <p:cTn id="7" dur="500"/>
                                        <p:tgtEl>
                                          <p:spTgt spid="17719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177196"/>
                                        </p:tgtEl>
                                        <p:attrNameLst>
                                          <p:attrName>style.visibility</p:attrName>
                                        </p:attrNameLst>
                                      </p:cBhvr>
                                      <p:to>
                                        <p:strVal val="visible"/>
                                      </p:to>
                                    </p:set>
                                    <p:animEffect transition="in" filter="slide(fromBottom)">
                                      <p:cBhvr>
                                        <p:cTn id="12" dur="500"/>
                                        <p:tgtEl>
                                          <p:spTgt spid="17719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177180"/>
                                        </p:tgtEl>
                                        <p:attrNameLst>
                                          <p:attrName>style.visibility</p:attrName>
                                        </p:attrNameLst>
                                      </p:cBhvr>
                                      <p:to>
                                        <p:strVal val="visible"/>
                                      </p:to>
                                    </p:set>
                                    <p:animEffect transition="in" filter="slide(fromBottom)">
                                      <p:cBhvr>
                                        <p:cTn id="17" dur="500"/>
                                        <p:tgtEl>
                                          <p:spTgt spid="177180"/>
                                        </p:tgtEl>
                                      </p:cBhvr>
                                    </p:animEffect>
                                  </p:childTnLst>
                                </p:cTn>
                              </p:par>
                              <p:par>
                                <p:cTn id="18" presetID="12" presetClass="entr" presetSubtype="4" fill="hold" grpId="0" nodeType="withEffect">
                                  <p:stCondLst>
                                    <p:cond delay="0"/>
                                  </p:stCondLst>
                                  <p:childTnLst>
                                    <p:set>
                                      <p:cBhvr>
                                        <p:cTn id="19" dur="1" fill="hold">
                                          <p:stCondLst>
                                            <p:cond delay="0"/>
                                          </p:stCondLst>
                                        </p:cTn>
                                        <p:tgtEl>
                                          <p:spTgt spid="177158"/>
                                        </p:tgtEl>
                                        <p:attrNameLst>
                                          <p:attrName>style.visibility</p:attrName>
                                        </p:attrNameLst>
                                      </p:cBhvr>
                                      <p:to>
                                        <p:strVal val="visible"/>
                                      </p:to>
                                    </p:set>
                                    <p:animEffect transition="in" filter="slide(fromBottom)">
                                      <p:cBhvr>
                                        <p:cTn id="20" dur="500"/>
                                        <p:tgtEl>
                                          <p:spTgt spid="177158"/>
                                        </p:tgtEl>
                                      </p:cBhvr>
                                    </p:animEffect>
                                  </p:childTnLst>
                                </p:cTn>
                              </p:par>
                              <p:par>
                                <p:cTn id="21" presetID="12" presetClass="entr" presetSubtype="4" fill="hold" grpId="0" nodeType="withEffect">
                                  <p:stCondLst>
                                    <p:cond delay="0"/>
                                  </p:stCondLst>
                                  <p:childTnLst>
                                    <p:set>
                                      <p:cBhvr>
                                        <p:cTn id="22" dur="1" fill="hold">
                                          <p:stCondLst>
                                            <p:cond delay="0"/>
                                          </p:stCondLst>
                                        </p:cTn>
                                        <p:tgtEl>
                                          <p:spTgt spid="177165"/>
                                        </p:tgtEl>
                                        <p:attrNameLst>
                                          <p:attrName>style.visibility</p:attrName>
                                        </p:attrNameLst>
                                      </p:cBhvr>
                                      <p:to>
                                        <p:strVal val="visible"/>
                                      </p:to>
                                    </p:set>
                                    <p:animEffect transition="in" filter="slide(fromBottom)">
                                      <p:cBhvr>
                                        <p:cTn id="23" dur="500"/>
                                        <p:tgtEl>
                                          <p:spTgt spid="177165"/>
                                        </p:tgtEl>
                                      </p:cBhvr>
                                    </p:animEffect>
                                  </p:childTnLst>
                                </p:cTn>
                              </p:par>
                              <p:par>
                                <p:cTn id="24" presetID="12" presetClass="entr" presetSubtype="4" fill="hold" grpId="0" nodeType="withEffect">
                                  <p:stCondLst>
                                    <p:cond delay="0"/>
                                  </p:stCondLst>
                                  <p:childTnLst>
                                    <p:set>
                                      <p:cBhvr>
                                        <p:cTn id="25" dur="1" fill="hold">
                                          <p:stCondLst>
                                            <p:cond delay="0"/>
                                          </p:stCondLst>
                                        </p:cTn>
                                        <p:tgtEl>
                                          <p:spTgt spid="177172"/>
                                        </p:tgtEl>
                                        <p:attrNameLst>
                                          <p:attrName>style.visibility</p:attrName>
                                        </p:attrNameLst>
                                      </p:cBhvr>
                                      <p:to>
                                        <p:strVal val="visible"/>
                                      </p:to>
                                    </p:set>
                                    <p:animEffect transition="in" filter="slide(fromBottom)">
                                      <p:cBhvr>
                                        <p:cTn id="26" dur="500"/>
                                        <p:tgtEl>
                                          <p:spTgt spid="177172"/>
                                        </p:tgtEl>
                                      </p:cBhvr>
                                    </p:animEffect>
                                  </p:childTnLst>
                                </p:cTn>
                              </p:par>
                              <p:par>
                                <p:cTn id="27" presetID="12" presetClass="entr" presetSubtype="4" fill="hold" grpId="0" nodeType="withEffect">
                                  <p:stCondLst>
                                    <p:cond delay="0"/>
                                  </p:stCondLst>
                                  <p:childTnLst>
                                    <p:set>
                                      <p:cBhvr>
                                        <p:cTn id="28" dur="1" fill="hold">
                                          <p:stCondLst>
                                            <p:cond delay="0"/>
                                          </p:stCondLst>
                                        </p:cTn>
                                        <p:tgtEl>
                                          <p:spTgt spid="177169"/>
                                        </p:tgtEl>
                                        <p:attrNameLst>
                                          <p:attrName>style.visibility</p:attrName>
                                        </p:attrNameLst>
                                      </p:cBhvr>
                                      <p:to>
                                        <p:strVal val="visible"/>
                                      </p:to>
                                    </p:set>
                                    <p:animEffect transition="in" filter="slide(fromBottom)">
                                      <p:cBhvr>
                                        <p:cTn id="29" dur="500"/>
                                        <p:tgtEl>
                                          <p:spTgt spid="177169"/>
                                        </p:tgtEl>
                                      </p:cBhvr>
                                    </p:animEffect>
                                  </p:childTnLst>
                                </p:cTn>
                              </p:par>
                              <p:par>
                                <p:cTn id="30" presetID="12" presetClass="entr" presetSubtype="4" fill="hold" grpId="0" nodeType="withEffect">
                                  <p:stCondLst>
                                    <p:cond delay="0"/>
                                  </p:stCondLst>
                                  <p:childTnLst>
                                    <p:set>
                                      <p:cBhvr>
                                        <p:cTn id="31" dur="1" fill="hold">
                                          <p:stCondLst>
                                            <p:cond delay="0"/>
                                          </p:stCondLst>
                                        </p:cTn>
                                        <p:tgtEl>
                                          <p:spTgt spid="177171"/>
                                        </p:tgtEl>
                                        <p:attrNameLst>
                                          <p:attrName>style.visibility</p:attrName>
                                        </p:attrNameLst>
                                      </p:cBhvr>
                                      <p:to>
                                        <p:strVal val="visible"/>
                                      </p:to>
                                    </p:set>
                                    <p:animEffect transition="in" filter="slide(fromBottom)">
                                      <p:cBhvr>
                                        <p:cTn id="32" dur="500"/>
                                        <p:tgtEl>
                                          <p:spTgt spid="177171"/>
                                        </p:tgtEl>
                                      </p:cBhvr>
                                    </p:animEffect>
                                  </p:childTnLst>
                                </p:cTn>
                              </p:par>
                              <p:par>
                                <p:cTn id="33" presetID="12" presetClass="entr" presetSubtype="4" fill="hold" grpId="0" nodeType="withEffect">
                                  <p:stCondLst>
                                    <p:cond delay="0"/>
                                  </p:stCondLst>
                                  <p:childTnLst>
                                    <p:set>
                                      <p:cBhvr>
                                        <p:cTn id="34" dur="1" fill="hold">
                                          <p:stCondLst>
                                            <p:cond delay="0"/>
                                          </p:stCondLst>
                                        </p:cTn>
                                        <p:tgtEl>
                                          <p:spTgt spid="177170"/>
                                        </p:tgtEl>
                                        <p:attrNameLst>
                                          <p:attrName>style.visibility</p:attrName>
                                        </p:attrNameLst>
                                      </p:cBhvr>
                                      <p:to>
                                        <p:strVal val="visible"/>
                                      </p:to>
                                    </p:set>
                                    <p:animEffect transition="in" filter="slide(fromBottom)">
                                      <p:cBhvr>
                                        <p:cTn id="35" dur="500"/>
                                        <p:tgtEl>
                                          <p:spTgt spid="177170"/>
                                        </p:tgtEl>
                                      </p:cBhvr>
                                    </p:animEffect>
                                  </p:childTnLst>
                                </p:cTn>
                              </p:par>
                              <p:par>
                                <p:cTn id="36" presetID="12" presetClass="entr" presetSubtype="4" fill="hold" grpId="0" nodeType="withEffect">
                                  <p:stCondLst>
                                    <p:cond delay="0"/>
                                  </p:stCondLst>
                                  <p:childTnLst>
                                    <p:set>
                                      <p:cBhvr>
                                        <p:cTn id="37" dur="1" fill="hold">
                                          <p:stCondLst>
                                            <p:cond delay="0"/>
                                          </p:stCondLst>
                                        </p:cTn>
                                        <p:tgtEl>
                                          <p:spTgt spid="177185"/>
                                        </p:tgtEl>
                                        <p:attrNameLst>
                                          <p:attrName>style.visibility</p:attrName>
                                        </p:attrNameLst>
                                      </p:cBhvr>
                                      <p:to>
                                        <p:strVal val="visible"/>
                                      </p:to>
                                    </p:set>
                                    <p:animEffect transition="in" filter="slide(fromBottom)">
                                      <p:cBhvr>
                                        <p:cTn id="38" dur="500"/>
                                        <p:tgtEl>
                                          <p:spTgt spid="177185"/>
                                        </p:tgtEl>
                                      </p:cBhvr>
                                    </p:animEffect>
                                  </p:childTnLst>
                                </p:cTn>
                              </p:par>
                              <p:par>
                                <p:cTn id="39" presetID="12" presetClass="entr" presetSubtype="4" fill="hold" grpId="0" nodeType="withEffect">
                                  <p:stCondLst>
                                    <p:cond delay="0"/>
                                  </p:stCondLst>
                                  <p:childTnLst>
                                    <p:set>
                                      <p:cBhvr>
                                        <p:cTn id="40" dur="1" fill="hold">
                                          <p:stCondLst>
                                            <p:cond delay="0"/>
                                          </p:stCondLst>
                                        </p:cTn>
                                        <p:tgtEl>
                                          <p:spTgt spid="177184"/>
                                        </p:tgtEl>
                                        <p:attrNameLst>
                                          <p:attrName>style.visibility</p:attrName>
                                        </p:attrNameLst>
                                      </p:cBhvr>
                                      <p:to>
                                        <p:strVal val="visible"/>
                                      </p:to>
                                    </p:set>
                                    <p:animEffect transition="in" filter="slide(fromBottom)">
                                      <p:cBhvr>
                                        <p:cTn id="41" dur="500"/>
                                        <p:tgtEl>
                                          <p:spTgt spid="177184"/>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2" presetClass="entr" presetSubtype="4" fill="hold" grpId="0" nodeType="clickEffect">
                                  <p:stCondLst>
                                    <p:cond delay="0"/>
                                  </p:stCondLst>
                                  <p:childTnLst>
                                    <p:set>
                                      <p:cBhvr>
                                        <p:cTn id="45" dur="1" fill="hold">
                                          <p:stCondLst>
                                            <p:cond delay="0"/>
                                          </p:stCondLst>
                                        </p:cTn>
                                        <p:tgtEl>
                                          <p:spTgt spid="177189"/>
                                        </p:tgtEl>
                                        <p:attrNameLst>
                                          <p:attrName>style.visibility</p:attrName>
                                        </p:attrNameLst>
                                      </p:cBhvr>
                                      <p:to>
                                        <p:strVal val="visible"/>
                                      </p:to>
                                    </p:set>
                                    <p:animEffect transition="in" filter="slide(fromBottom)">
                                      <p:cBhvr>
                                        <p:cTn id="46" dur="500"/>
                                        <p:tgtEl>
                                          <p:spTgt spid="177189"/>
                                        </p:tgtEl>
                                      </p:cBhvr>
                                    </p:animEffect>
                                  </p:childTnLst>
                                </p:cTn>
                              </p:par>
                              <p:par>
                                <p:cTn id="47" presetID="12" presetClass="entr" presetSubtype="4" fill="hold" grpId="0" nodeType="withEffect">
                                  <p:stCondLst>
                                    <p:cond delay="0"/>
                                  </p:stCondLst>
                                  <p:childTnLst>
                                    <p:set>
                                      <p:cBhvr>
                                        <p:cTn id="48" dur="1" fill="hold">
                                          <p:stCondLst>
                                            <p:cond delay="0"/>
                                          </p:stCondLst>
                                        </p:cTn>
                                        <p:tgtEl>
                                          <p:spTgt spid="177188"/>
                                        </p:tgtEl>
                                        <p:attrNameLst>
                                          <p:attrName>style.visibility</p:attrName>
                                        </p:attrNameLst>
                                      </p:cBhvr>
                                      <p:to>
                                        <p:strVal val="visible"/>
                                      </p:to>
                                    </p:set>
                                    <p:animEffect transition="in" filter="slide(fromBottom)">
                                      <p:cBhvr>
                                        <p:cTn id="49" dur="500"/>
                                        <p:tgtEl>
                                          <p:spTgt spid="1771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7158" grpId="0" animBg="1"/>
      <p:bldP spid="177165" grpId="0" animBg="1"/>
      <p:bldP spid="177169" grpId="0" animBg="1"/>
      <p:bldP spid="177170" grpId="0" animBg="1"/>
      <p:bldP spid="177171" grpId="0" animBg="1"/>
      <p:bldP spid="177172" grpId="0" animBg="1"/>
      <p:bldP spid="177180" grpId="0"/>
      <p:bldP spid="177184" grpId="0" animBg="1"/>
      <p:bldP spid="177185" grpId="0" animBg="1"/>
      <p:bldP spid="177188" grpId="0" animBg="1"/>
      <p:bldP spid="177189" grpId="0" animBg="1"/>
      <p:bldP spid="177195" grpId="0" animBg="1"/>
      <p:bldP spid="17719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7"/>
          <p:cNvSpPr txBox="1">
            <a:spLocks noChangeArrowheads="1"/>
          </p:cNvSpPr>
          <p:nvPr/>
        </p:nvSpPr>
        <p:spPr bwMode="auto">
          <a:xfrm>
            <a:off x="826798" y="579110"/>
            <a:ext cx="7807562" cy="1828800"/>
          </a:xfrm>
          <a:prstGeom prst="rect">
            <a:avLst/>
          </a:prstGeom>
          <a:solidFill>
            <a:srgbClr val="ECB2DD"/>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spcBef>
                <a:spcPct val="50000"/>
              </a:spcBef>
            </a:pPr>
            <a:endParaRPr lang="en-US" altLang="en-US" sz="2800">
              <a:latin typeface="+mn-lt"/>
            </a:endParaRPr>
          </a:p>
        </p:txBody>
      </p:sp>
      <p:sp>
        <p:nvSpPr>
          <p:cNvPr id="5" name="Text Box 21"/>
          <p:cNvSpPr txBox="1">
            <a:spLocks noChangeArrowheads="1"/>
          </p:cNvSpPr>
          <p:nvPr/>
        </p:nvSpPr>
        <p:spPr bwMode="auto">
          <a:xfrm>
            <a:off x="1097303" y="843818"/>
            <a:ext cx="2057400" cy="52322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ctr">
              <a:spcBef>
                <a:spcPct val="50000"/>
              </a:spcBef>
            </a:pPr>
            <a:r>
              <a:rPr lang="en-US" altLang="en-US" sz="2800">
                <a:latin typeface="+mn-lt"/>
              </a:rPr>
              <a:t>2000 đồng</a:t>
            </a:r>
          </a:p>
        </p:txBody>
      </p:sp>
      <p:sp>
        <p:nvSpPr>
          <p:cNvPr id="6" name="Text Box 22"/>
          <p:cNvSpPr txBox="1">
            <a:spLocks noChangeArrowheads="1"/>
          </p:cNvSpPr>
          <p:nvPr/>
        </p:nvSpPr>
        <p:spPr bwMode="auto">
          <a:xfrm>
            <a:off x="3505200" y="838200"/>
            <a:ext cx="2057400" cy="52322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ctr">
              <a:spcBef>
                <a:spcPct val="50000"/>
              </a:spcBef>
            </a:pPr>
            <a:r>
              <a:rPr lang="en-US" altLang="en-US" sz="2800">
                <a:latin typeface="+mn-lt"/>
              </a:rPr>
              <a:t>2000 đồng</a:t>
            </a:r>
          </a:p>
        </p:txBody>
      </p:sp>
      <p:sp>
        <p:nvSpPr>
          <p:cNvPr id="7" name="Text Box 23"/>
          <p:cNvSpPr txBox="1">
            <a:spLocks noChangeArrowheads="1"/>
          </p:cNvSpPr>
          <p:nvPr/>
        </p:nvSpPr>
        <p:spPr bwMode="auto">
          <a:xfrm>
            <a:off x="5854700" y="863600"/>
            <a:ext cx="2057400" cy="52322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ctr">
              <a:spcBef>
                <a:spcPct val="50000"/>
              </a:spcBef>
            </a:pPr>
            <a:r>
              <a:rPr lang="en-US" altLang="en-US" sz="2800">
                <a:latin typeface="+mn-lt"/>
              </a:rPr>
              <a:t>2000 đồng</a:t>
            </a:r>
          </a:p>
        </p:txBody>
      </p:sp>
      <p:sp>
        <p:nvSpPr>
          <p:cNvPr id="8" name="Text Box 24"/>
          <p:cNvSpPr txBox="1">
            <a:spLocks noChangeArrowheads="1"/>
          </p:cNvSpPr>
          <p:nvPr/>
        </p:nvSpPr>
        <p:spPr bwMode="auto">
          <a:xfrm>
            <a:off x="1135180" y="1615011"/>
            <a:ext cx="2057400" cy="52322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ctr">
              <a:spcBef>
                <a:spcPct val="50000"/>
              </a:spcBef>
            </a:pPr>
            <a:r>
              <a:rPr lang="en-US" altLang="en-US" sz="2800">
                <a:latin typeface="+mn-lt"/>
              </a:rPr>
              <a:t>2000 đồng</a:t>
            </a:r>
          </a:p>
        </p:txBody>
      </p:sp>
      <p:sp>
        <p:nvSpPr>
          <p:cNvPr id="9" name="Text Box 25"/>
          <p:cNvSpPr txBox="1">
            <a:spLocks noChangeArrowheads="1"/>
          </p:cNvSpPr>
          <p:nvPr/>
        </p:nvSpPr>
        <p:spPr bwMode="auto">
          <a:xfrm>
            <a:off x="3505200" y="1625600"/>
            <a:ext cx="2057400" cy="52322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ctr">
              <a:spcBef>
                <a:spcPct val="50000"/>
              </a:spcBef>
            </a:pPr>
            <a:r>
              <a:rPr lang="en-US" altLang="en-US" sz="2800">
                <a:latin typeface="+mn-lt"/>
              </a:rPr>
              <a:t>2000 đồng</a:t>
            </a:r>
          </a:p>
        </p:txBody>
      </p:sp>
      <p:sp>
        <p:nvSpPr>
          <p:cNvPr id="10" name="Text Box 26"/>
          <p:cNvSpPr txBox="1">
            <a:spLocks noChangeArrowheads="1"/>
          </p:cNvSpPr>
          <p:nvPr/>
        </p:nvSpPr>
        <p:spPr bwMode="auto">
          <a:xfrm>
            <a:off x="5830119" y="1625600"/>
            <a:ext cx="2057400" cy="52322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ctr">
              <a:spcBef>
                <a:spcPct val="50000"/>
              </a:spcBef>
            </a:pPr>
            <a:r>
              <a:rPr lang="en-US" altLang="en-US" sz="2800">
                <a:latin typeface="+mn-lt"/>
              </a:rPr>
              <a:t>2000 đồng</a:t>
            </a:r>
          </a:p>
        </p:txBody>
      </p:sp>
      <p:sp>
        <p:nvSpPr>
          <p:cNvPr id="11" name="Text Box 29"/>
          <p:cNvSpPr txBox="1">
            <a:spLocks noChangeArrowheads="1"/>
          </p:cNvSpPr>
          <p:nvPr/>
        </p:nvSpPr>
        <p:spPr bwMode="auto">
          <a:xfrm>
            <a:off x="210569" y="567994"/>
            <a:ext cx="107247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spcBef>
                <a:spcPct val="50000"/>
              </a:spcBef>
            </a:pPr>
            <a:r>
              <a:rPr lang="en-US" altLang="en-US" sz="2800" dirty="0">
                <a:solidFill>
                  <a:srgbClr val="0070C0"/>
                </a:solidFill>
                <a:latin typeface="+mn-lt"/>
              </a:rPr>
              <a:t>c)</a:t>
            </a:r>
          </a:p>
        </p:txBody>
      </p:sp>
      <p:sp>
        <p:nvSpPr>
          <p:cNvPr id="12" name="Oval 34"/>
          <p:cNvSpPr>
            <a:spLocks noChangeArrowheads="1"/>
          </p:cNvSpPr>
          <p:nvPr/>
        </p:nvSpPr>
        <p:spPr bwMode="auto">
          <a:xfrm>
            <a:off x="9610962" y="986770"/>
            <a:ext cx="2429483" cy="800100"/>
          </a:xfrm>
          <a:prstGeom prst="ellipse">
            <a:avLst/>
          </a:prstGeom>
          <a:solidFill>
            <a:srgbClr val="6699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800" dirty="0">
                <a:solidFill>
                  <a:schemeClr val="bg1"/>
                </a:solidFill>
              </a:rPr>
              <a:t>10 000 đồng</a:t>
            </a:r>
          </a:p>
        </p:txBody>
      </p:sp>
      <p:sp>
        <p:nvSpPr>
          <p:cNvPr id="13" name="Line 35"/>
          <p:cNvSpPr>
            <a:spLocks noChangeShapeType="1"/>
          </p:cNvSpPr>
          <p:nvPr/>
        </p:nvSpPr>
        <p:spPr bwMode="auto">
          <a:xfrm flipV="1">
            <a:off x="8634360" y="1386820"/>
            <a:ext cx="976602" cy="0"/>
          </a:xfrm>
          <a:prstGeom prst="line">
            <a:avLst/>
          </a:prstGeom>
          <a:noFill/>
          <a:ln w="28575">
            <a:solidFill>
              <a:srgbClr val="007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a:p>
        </p:txBody>
      </p:sp>
      <p:sp>
        <p:nvSpPr>
          <p:cNvPr id="14" name="Text Box 38"/>
          <p:cNvSpPr txBox="1">
            <a:spLocks noChangeArrowheads="1"/>
          </p:cNvSpPr>
          <p:nvPr/>
        </p:nvSpPr>
        <p:spPr bwMode="auto">
          <a:xfrm>
            <a:off x="1097303" y="837673"/>
            <a:ext cx="2057400" cy="523220"/>
          </a:xfrm>
          <a:prstGeom prst="rect">
            <a:avLst/>
          </a:prstGeom>
          <a:solidFill>
            <a:srgbClr val="669900"/>
          </a:solidFill>
          <a:ln w="9525">
            <a:solidFill>
              <a:srgbClr val="CC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ctr">
              <a:spcBef>
                <a:spcPct val="50000"/>
              </a:spcBef>
            </a:pPr>
            <a:r>
              <a:rPr lang="en-US" altLang="en-US" sz="2800" dirty="0">
                <a:solidFill>
                  <a:schemeClr val="bg1"/>
                </a:solidFill>
                <a:latin typeface="+mn-lt"/>
              </a:rPr>
              <a:t>2000 đồng</a:t>
            </a:r>
          </a:p>
        </p:txBody>
      </p:sp>
      <p:sp>
        <p:nvSpPr>
          <p:cNvPr id="15" name="Text Box 39"/>
          <p:cNvSpPr txBox="1">
            <a:spLocks noChangeArrowheads="1"/>
          </p:cNvSpPr>
          <p:nvPr/>
        </p:nvSpPr>
        <p:spPr bwMode="auto">
          <a:xfrm>
            <a:off x="3505200" y="838200"/>
            <a:ext cx="2057400" cy="523220"/>
          </a:xfrm>
          <a:prstGeom prst="rect">
            <a:avLst/>
          </a:prstGeom>
          <a:solidFill>
            <a:srgbClr val="669900"/>
          </a:solidFill>
          <a:ln w="9525">
            <a:solidFill>
              <a:srgbClr val="CC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ctr">
              <a:spcBef>
                <a:spcPct val="50000"/>
              </a:spcBef>
            </a:pPr>
            <a:r>
              <a:rPr lang="en-US" altLang="en-US" sz="2800">
                <a:solidFill>
                  <a:schemeClr val="bg1"/>
                </a:solidFill>
                <a:latin typeface="+mn-lt"/>
              </a:rPr>
              <a:t>2000 đồng</a:t>
            </a:r>
          </a:p>
        </p:txBody>
      </p:sp>
      <p:sp>
        <p:nvSpPr>
          <p:cNvPr id="16" name="Text Box 40"/>
          <p:cNvSpPr txBox="1">
            <a:spLocks noChangeArrowheads="1"/>
          </p:cNvSpPr>
          <p:nvPr/>
        </p:nvSpPr>
        <p:spPr bwMode="auto">
          <a:xfrm>
            <a:off x="1135180" y="1615011"/>
            <a:ext cx="2057400" cy="523220"/>
          </a:xfrm>
          <a:prstGeom prst="rect">
            <a:avLst/>
          </a:prstGeom>
          <a:solidFill>
            <a:srgbClr val="669900"/>
          </a:solidFill>
          <a:ln w="9525">
            <a:solidFill>
              <a:srgbClr val="CC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ctr">
              <a:spcBef>
                <a:spcPct val="50000"/>
              </a:spcBef>
            </a:pPr>
            <a:r>
              <a:rPr lang="en-US" altLang="en-US" sz="2800">
                <a:solidFill>
                  <a:schemeClr val="bg1"/>
                </a:solidFill>
                <a:latin typeface="+mn-lt"/>
              </a:rPr>
              <a:t>2000 đồng</a:t>
            </a:r>
          </a:p>
        </p:txBody>
      </p:sp>
      <p:sp>
        <p:nvSpPr>
          <p:cNvPr id="17" name="Text Box 41"/>
          <p:cNvSpPr txBox="1">
            <a:spLocks noChangeArrowheads="1"/>
          </p:cNvSpPr>
          <p:nvPr/>
        </p:nvSpPr>
        <p:spPr bwMode="auto">
          <a:xfrm>
            <a:off x="3505200" y="1625600"/>
            <a:ext cx="2057400" cy="523220"/>
          </a:xfrm>
          <a:prstGeom prst="rect">
            <a:avLst/>
          </a:prstGeom>
          <a:solidFill>
            <a:srgbClr val="669900"/>
          </a:solidFill>
          <a:ln w="9525">
            <a:solidFill>
              <a:srgbClr val="CC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ctr">
              <a:spcBef>
                <a:spcPct val="50000"/>
              </a:spcBef>
            </a:pPr>
            <a:r>
              <a:rPr lang="en-US" altLang="en-US" sz="2800">
                <a:solidFill>
                  <a:schemeClr val="bg1"/>
                </a:solidFill>
                <a:latin typeface="+mn-lt"/>
              </a:rPr>
              <a:t>2000 đồng</a:t>
            </a:r>
          </a:p>
        </p:txBody>
      </p:sp>
      <p:sp>
        <p:nvSpPr>
          <p:cNvPr id="18" name="Text Box 42"/>
          <p:cNvSpPr txBox="1">
            <a:spLocks noChangeArrowheads="1"/>
          </p:cNvSpPr>
          <p:nvPr/>
        </p:nvSpPr>
        <p:spPr bwMode="auto">
          <a:xfrm>
            <a:off x="5854700" y="863600"/>
            <a:ext cx="2057400" cy="523220"/>
          </a:xfrm>
          <a:prstGeom prst="rect">
            <a:avLst/>
          </a:prstGeom>
          <a:solidFill>
            <a:srgbClr val="669900"/>
          </a:solidFill>
          <a:ln w="9525">
            <a:solidFill>
              <a:srgbClr val="CC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ctr">
              <a:spcBef>
                <a:spcPct val="50000"/>
              </a:spcBef>
            </a:pPr>
            <a:r>
              <a:rPr lang="en-US" altLang="en-US" sz="2800">
                <a:solidFill>
                  <a:schemeClr val="bg1"/>
                </a:solidFill>
                <a:latin typeface="+mn-lt"/>
              </a:rPr>
              <a:t>2000 đồng</a:t>
            </a:r>
          </a:p>
        </p:txBody>
      </p:sp>
      <p:sp>
        <p:nvSpPr>
          <p:cNvPr id="19" name="Text Box 7"/>
          <p:cNvSpPr txBox="1">
            <a:spLocks noChangeArrowheads="1"/>
          </p:cNvSpPr>
          <p:nvPr/>
        </p:nvSpPr>
        <p:spPr bwMode="auto">
          <a:xfrm>
            <a:off x="826798" y="3733800"/>
            <a:ext cx="7807562" cy="1828800"/>
          </a:xfrm>
          <a:prstGeom prst="rect">
            <a:avLst/>
          </a:prstGeom>
          <a:solidFill>
            <a:srgbClr val="ECB2DD"/>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spcBef>
                <a:spcPct val="50000"/>
              </a:spcBef>
            </a:pPr>
            <a:endParaRPr lang="en-US" altLang="en-US" sz="2800">
              <a:latin typeface="+mn-lt"/>
            </a:endParaRPr>
          </a:p>
        </p:txBody>
      </p:sp>
      <p:sp>
        <p:nvSpPr>
          <p:cNvPr id="20" name="Text Box 21"/>
          <p:cNvSpPr txBox="1">
            <a:spLocks noChangeArrowheads="1"/>
          </p:cNvSpPr>
          <p:nvPr/>
        </p:nvSpPr>
        <p:spPr bwMode="auto">
          <a:xfrm>
            <a:off x="1097303" y="3998508"/>
            <a:ext cx="2057400" cy="52322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ctr">
              <a:spcBef>
                <a:spcPct val="50000"/>
              </a:spcBef>
            </a:pPr>
            <a:r>
              <a:rPr lang="en-US" altLang="en-US" sz="2800">
                <a:latin typeface="+mn-lt"/>
              </a:rPr>
              <a:t>2000 đồng</a:t>
            </a:r>
          </a:p>
        </p:txBody>
      </p:sp>
      <p:sp>
        <p:nvSpPr>
          <p:cNvPr id="21" name="Text Box 22"/>
          <p:cNvSpPr txBox="1">
            <a:spLocks noChangeArrowheads="1"/>
          </p:cNvSpPr>
          <p:nvPr/>
        </p:nvSpPr>
        <p:spPr bwMode="auto">
          <a:xfrm>
            <a:off x="3505200" y="3992890"/>
            <a:ext cx="2057400" cy="52322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ctr">
              <a:spcBef>
                <a:spcPct val="50000"/>
              </a:spcBef>
            </a:pPr>
            <a:r>
              <a:rPr lang="en-US" altLang="en-US" sz="2800">
                <a:latin typeface="+mn-lt"/>
              </a:rPr>
              <a:t>2000 đồng</a:t>
            </a:r>
          </a:p>
        </p:txBody>
      </p:sp>
      <p:sp>
        <p:nvSpPr>
          <p:cNvPr id="22" name="Text Box 23"/>
          <p:cNvSpPr txBox="1">
            <a:spLocks noChangeArrowheads="1"/>
          </p:cNvSpPr>
          <p:nvPr/>
        </p:nvSpPr>
        <p:spPr bwMode="auto">
          <a:xfrm>
            <a:off x="5854700" y="4018290"/>
            <a:ext cx="2057400" cy="52322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ctr">
              <a:spcBef>
                <a:spcPct val="50000"/>
              </a:spcBef>
            </a:pPr>
            <a:r>
              <a:rPr lang="en-US" altLang="en-US" sz="2800">
                <a:latin typeface="+mn-lt"/>
              </a:rPr>
              <a:t>2000 đồng</a:t>
            </a:r>
          </a:p>
        </p:txBody>
      </p:sp>
      <p:sp>
        <p:nvSpPr>
          <p:cNvPr id="23" name="Text Box 24"/>
          <p:cNvSpPr txBox="1">
            <a:spLocks noChangeArrowheads="1"/>
          </p:cNvSpPr>
          <p:nvPr/>
        </p:nvSpPr>
        <p:spPr bwMode="auto">
          <a:xfrm>
            <a:off x="1135180" y="4769701"/>
            <a:ext cx="2057400" cy="52322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ctr">
              <a:spcBef>
                <a:spcPct val="50000"/>
              </a:spcBef>
            </a:pPr>
            <a:r>
              <a:rPr lang="en-US" altLang="en-US" sz="2800" dirty="0">
                <a:latin typeface="+mn-lt"/>
              </a:rPr>
              <a:t>1000 đồng</a:t>
            </a:r>
          </a:p>
        </p:txBody>
      </p:sp>
      <p:sp>
        <p:nvSpPr>
          <p:cNvPr id="24" name="Text Box 25"/>
          <p:cNvSpPr txBox="1">
            <a:spLocks noChangeArrowheads="1"/>
          </p:cNvSpPr>
          <p:nvPr/>
        </p:nvSpPr>
        <p:spPr bwMode="auto">
          <a:xfrm>
            <a:off x="3505200" y="4780290"/>
            <a:ext cx="2057400" cy="52322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ctr">
              <a:spcBef>
                <a:spcPct val="50000"/>
              </a:spcBef>
            </a:pPr>
            <a:r>
              <a:rPr lang="en-US" altLang="en-US" sz="2800" dirty="0">
                <a:latin typeface="+mn-lt"/>
              </a:rPr>
              <a:t>1000 đồng</a:t>
            </a:r>
          </a:p>
        </p:txBody>
      </p:sp>
      <p:sp>
        <p:nvSpPr>
          <p:cNvPr id="25" name="Text Box 26"/>
          <p:cNvSpPr txBox="1">
            <a:spLocks noChangeArrowheads="1"/>
          </p:cNvSpPr>
          <p:nvPr/>
        </p:nvSpPr>
        <p:spPr bwMode="auto">
          <a:xfrm>
            <a:off x="5830119" y="4780290"/>
            <a:ext cx="2057400" cy="52322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ctr">
              <a:spcBef>
                <a:spcPct val="50000"/>
              </a:spcBef>
            </a:pPr>
            <a:r>
              <a:rPr lang="en-US" altLang="en-US" sz="2800" dirty="0">
                <a:latin typeface="+mn-lt"/>
              </a:rPr>
              <a:t>1000 đồng</a:t>
            </a:r>
          </a:p>
        </p:txBody>
      </p:sp>
      <p:sp>
        <p:nvSpPr>
          <p:cNvPr id="26" name="Text Box 29"/>
          <p:cNvSpPr txBox="1">
            <a:spLocks noChangeArrowheads="1"/>
          </p:cNvSpPr>
          <p:nvPr/>
        </p:nvSpPr>
        <p:spPr bwMode="auto">
          <a:xfrm>
            <a:off x="210569" y="3722684"/>
            <a:ext cx="61622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spcBef>
                <a:spcPct val="50000"/>
              </a:spcBef>
            </a:pPr>
            <a:r>
              <a:rPr lang="en-US" altLang="en-US" sz="2800" dirty="0">
                <a:solidFill>
                  <a:srgbClr val="0070C0"/>
                </a:solidFill>
                <a:latin typeface="+mn-lt"/>
              </a:rPr>
              <a:t>d)</a:t>
            </a:r>
          </a:p>
        </p:txBody>
      </p:sp>
      <p:sp>
        <p:nvSpPr>
          <p:cNvPr id="27" name="Oval 34"/>
          <p:cNvSpPr>
            <a:spLocks noChangeArrowheads="1"/>
          </p:cNvSpPr>
          <p:nvPr/>
        </p:nvSpPr>
        <p:spPr bwMode="auto">
          <a:xfrm>
            <a:off x="9610962" y="4141460"/>
            <a:ext cx="2429483" cy="800100"/>
          </a:xfrm>
          <a:prstGeom prst="ellipse">
            <a:avLst/>
          </a:prstGeom>
          <a:solidFill>
            <a:srgbClr val="6699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800" dirty="0">
                <a:solidFill>
                  <a:schemeClr val="bg1"/>
                </a:solidFill>
              </a:rPr>
              <a:t> 5000 đồng</a:t>
            </a:r>
          </a:p>
        </p:txBody>
      </p:sp>
      <p:sp>
        <p:nvSpPr>
          <p:cNvPr id="28" name="Line 35"/>
          <p:cNvSpPr>
            <a:spLocks noChangeShapeType="1"/>
          </p:cNvSpPr>
          <p:nvPr/>
        </p:nvSpPr>
        <p:spPr bwMode="auto">
          <a:xfrm flipV="1">
            <a:off x="8634360" y="4541510"/>
            <a:ext cx="976602" cy="0"/>
          </a:xfrm>
          <a:prstGeom prst="line">
            <a:avLst/>
          </a:prstGeom>
          <a:noFill/>
          <a:ln w="28575">
            <a:solidFill>
              <a:srgbClr val="007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a:p>
        </p:txBody>
      </p:sp>
      <p:sp>
        <p:nvSpPr>
          <p:cNvPr id="29" name="Text Box 38"/>
          <p:cNvSpPr txBox="1">
            <a:spLocks noChangeArrowheads="1"/>
          </p:cNvSpPr>
          <p:nvPr/>
        </p:nvSpPr>
        <p:spPr bwMode="auto">
          <a:xfrm>
            <a:off x="1097303" y="4000936"/>
            <a:ext cx="2057400" cy="523220"/>
          </a:xfrm>
          <a:prstGeom prst="rect">
            <a:avLst/>
          </a:prstGeom>
          <a:solidFill>
            <a:srgbClr val="669900"/>
          </a:solidFill>
          <a:ln w="9525">
            <a:solidFill>
              <a:srgbClr val="CC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ctr">
              <a:spcBef>
                <a:spcPct val="50000"/>
              </a:spcBef>
            </a:pPr>
            <a:r>
              <a:rPr lang="en-US" altLang="en-US" sz="2800" dirty="0">
                <a:solidFill>
                  <a:schemeClr val="bg1"/>
                </a:solidFill>
                <a:latin typeface="+mn-lt"/>
              </a:rPr>
              <a:t>2000 đồng</a:t>
            </a:r>
          </a:p>
        </p:txBody>
      </p:sp>
      <p:sp>
        <p:nvSpPr>
          <p:cNvPr id="30" name="Text Box 39"/>
          <p:cNvSpPr txBox="1">
            <a:spLocks noChangeArrowheads="1"/>
          </p:cNvSpPr>
          <p:nvPr/>
        </p:nvSpPr>
        <p:spPr bwMode="auto">
          <a:xfrm>
            <a:off x="3505200" y="4000936"/>
            <a:ext cx="2057400" cy="523220"/>
          </a:xfrm>
          <a:prstGeom prst="rect">
            <a:avLst/>
          </a:prstGeom>
          <a:solidFill>
            <a:srgbClr val="669900"/>
          </a:solidFill>
          <a:ln w="9525">
            <a:solidFill>
              <a:srgbClr val="CC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ctr">
              <a:spcBef>
                <a:spcPct val="50000"/>
              </a:spcBef>
            </a:pPr>
            <a:r>
              <a:rPr lang="en-US" altLang="en-US" sz="2800" dirty="0">
                <a:solidFill>
                  <a:schemeClr val="bg1"/>
                </a:solidFill>
                <a:latin typeface="+mn-lt"/>
              </a:rPr>
              <a:t>2000 đồng</a:t>
            </a:r>
          </a:p>
        </p:txBody>
      </p:sp>
      <p:sp>
        <p:nvSpPr>
          <p:cNvPr id="31" name="Text Box 40"/>
          <p:cNvSpPr txBox="1">
            <a:spLocks noChangeArrowheads="1"/>
          </p:cNvSpPr>
          <p:nvPr/>
        </p:nvSpPr>
        <p:spPr bwMode="auto">
          <a:xfrm>
            <a:off x="1137299" y="4780290"/>
            <a:ext cx="2057400" cy="523220"/>
          </a:xfrm>
          <a:prstGeom prst="rect">
            <a:avLst/>
          </a:prstGeom>
          <a:solidFill>
            <a:srgbClr val="00B0F0"/>
          </a:solidFill>
          <a:ln w="9525">
            <a:solidFill>
              <a:srgbClr val="CC9900"/>
            </a:solidFill>
            <a:miter lim="800000"/>
            <a:headEnd/>
            <a:tailEnd/>
          </a:ln>
          <a:effectLst/>
        </p:spPr>
        <p:txBody>
          <a:bodyPr wrap="squar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ctr">
              <a:spcBef>
                <a:spcPct val="50000"/>
              </a:spcBef>
            </a:pPr>
            <a:r>
              <a:rPr lang="en-US" altLang="en-US" sz="2800" dirty="0">
                <a:solidFill>
                  <a:schemeClr val="bg1"/>
                </a:solidFill>
                <a:latin typeface="+mn-lt"/>
              </a:rPr>
              <a:t>1000 đồng</a:t>
            </a:r>
          </a:p>
        </p:txBody>
      </p:sp>
      <p:sp>
        <p:nvSpPr>
          <p:cNvPr id="33" name="Text Box 42"/>
          <p:cNvSpPr txBox="1">
            <a:spLocks noChangeArrowheads="1"/>
          </p:cNvSpPr>
          <p:nvPr/>
        </p:nvSpPr>
        <p:spPr bwMode="auto">
          <a:xfrm>
            <a:off x="3500962" y="4762466"/>
            <a:ext cx="2057400" cy="523220"/>
          </a:xfrm>
          <a:prstGeom prst="rect">
            <a:avLst/>
          </a:prstGeom>
          <a:solidFill>
            <a:srgbClr val="669900"/>
          </a:solidFill>
          <a:ln w="9525">
            <a:solidFill>
              <a:srgbClr val="CC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ctr">
              <a:spcBef>
                <a:spcPct val="50000"/>
              </a:spcBef>
            </a:pPr>
            <a:r>
              <a:rPr lang="en-US" altLang="en-US" sz="2800" dirty="0">
                <a:solidFill>
                  <a:schemeClr val="bg1"/>
                </a:solidFill>
                <a:latin typeface="+mn-lt"/>
              </a:rPr>
              <a:t>1000 đồng</a:t>
            </a:r>
          </a:p>
        </p:txBody>
      </p:sp>
      <p:sp>
        <p:nvSpPr>
          <p:cNvPr id="32" name="Text Box 41"/>
          <p:cNvSpPr txBox="1">
            <a:spLocks noChangeArrowheads="1"/>
          </p:cNvSpPr>
          <p:nvPr/>
        </p:nvSpPr>
        <p:spPr bwMode="auto">
          <a:xfrm>
            <a:off x="3503081" y="4762466"/>
            <a:ext cx="2057400" cy="523220"/>
          </a:xfrm>
          <a:prstGeom prst="rect">
            <a:avLst/>
          </a:prstGeom>
          <a:solidFill>
            <a:srgbClr val="00B0F0"/>
          </a:solidFill>
          <a:ln w="9525">
            <a:solidFill>
              <a:srgbClr val="CC9900"/>
            </a:solidFill>
            <a:miter lim="800000"/>
            <a:headEnd/>
            <a:tailEnd/>
          </a:ln>
          <a:effectLst/>
        </p:spPr>
        <p:txBody>
          <a:bodyPr wrap="squar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ctr">
              <a:spcBef>
                <a:spcPct val="50000"/>
              </a:spcBef>
            </a:pPr>
            <a:r>
              <a:rPr lang="en-US" altLang="en-US" sz="2800" dirty="0">
                <a:solidFill>
                  <a:schemeClr val="bg1"/>
                </a:solidFill>
                <a:latin typeface="+mn-lt"/>
              </a:rPr>
              <a:t>1000 đồng</a:t>
            </a:r>
          </a:p>
        </p:txBody>
      </p:sp>
      <p:sp>
        <p:nvSpPr>
          <p:cNvPr id="34" name="Text Box 41"/>
          <p:cNvSpPr txBox="1">
            <a:spLocks noChangeArrowheads="1"/>
          </p:cNvSpPr>
          <p:nvPr/>
        </p:nvSpPr>
        <p:spPr bwMode="auto">
          <a:xfrm>
            <a:off x="5830119" y="4790445"/>
            <a:ext cx="2057400" cy="523220"/>
          </a:xfrm>
          <a:prstGeom prst="rect">
            <a:avLst/>
          </a:prstGeom>
          <a:solidFill>
            <a:srgbClr val="00B0F0"/>
          </a:solidFill>
          <a:ln w="9525">
            <a:solidFill>
              <a:srgbClr val="CC9900"/>
            </a:solidFill>
            <a:miter lim="800000"/>
            <a:headEnd/>
            <a:tailEnd/>
          </a:ln>
          <a:effectLst/>
        </p:spPr>
        <p:txBody>
          <a:bodyPr wrap="squar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ctr">
              <a:spcBef>
                <a:spcPct val="50000"/>
              </a:spcBef>
            </a:pPr>
            <a:r>
              <a:rPr lang="en-US" altLang="en-US" sz="2800" dirty="0">
                <a:solidFill>
                  <a:schemeClr val="bg1"/>
                </a:solidFill>
                <a:latin typeface="+mn-lt"/>
              </a:rPr>
              <a:t>1000 đồng</a:t>
            </a:r>
          </a:p>
        </p:txBody>
      </p:sp>
      <p:sp>
        <p:nvSpPr>
          <p:cNvPr id="35" name="Text Box 41"/>
          <p:cNvSpPr txBox="1">
            <a:spLocks noChangeArrowheads="1"/>
          </p:cNvSpPr>
          <p:nvPr/>
        </p:nvSpPr>
        <p:spPr bwMode="auto">
          <a:xfrm>
            <a:off x="5847325" y="4005267"/>
            <a:ext cx="2057400" cy="523220"/>
          </a:xfrm>
          <a:prstGeom prst="rect">
            <a:avLst/>
          </a:prstGeom>
          <a:solidFill>
            <a:srgbClr val="00B0F0"/>
          </a:solidFill>
          <a:ln w="9525">
            <a:solidFill>
              <a:srgbClr val="CC9900"/>
            </a:solidFill>
            <a:miter lim="800000"/>
            <a:headEnd/>
            <a:tailEnd/>
          </a:ln>
          <a:effectLst/>
        </p:spPr>
        <p:txBody>
          <a:bodyPr wrap="squar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ctr">
              <a:spcBef>
                <a:spcPct val="50000"/>
              </a:spcBef>
            </a:pPr>
            <a:r>
              <a:rPr lang="en-US" altLang="en-US" sz="2800" dirty="0">
                <a:solidFill>
                  <a:schemeClr val="bg1"/>
                </a:solidFill>
                <a:latin typeface="+mn-lt"/>
              </a:rPr>
              <a:t>2000 đồng</a:t>
            </a:r>
          </a:p>
        </p:txBody>
      </p:sp>
    </p:spTree>
    <p:extLst>
      <p:ext uri="{BB962C8B-B14F-4D97-AF65-F5344CB8AC3E}">
        <p14:creationId xmlns:p14="http://schemas.microsoft.com/office/powerpoint/2010/main" val="173171737"/>
      </p:ext>
    </p:extLst>
  </p:cSld>
  <p:clrMapOvr>
    <a:masterClrMapping/>
  </p:clrMapOvr>
  <p:transition>
    <p:newsfla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8" presetClass="entr" presetSubtype="0" accel="5000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8" dur="500" fill="hold"/>
                                        <p:tgtEl>
                                          <p:spTgt spid="14"/>
                                        </p:tgtEl>
                                        <p:attrNameLst>
                                          <p:attrName>ppt_x</p:attrName>
                                        </p:attrNameLst>
                                      </p:cBhvr>
                                      <p:tavLst>
                                        <p:tav tm="0">
                                          <p:val>
                                            <p:fltVal val="-1"/>
                                          </p:val>
                                        </p:tav>
                                        <p:tav tm="50000">
                                          <p:val>
                                            <p:fltVal val="0.95"/>
                                          </p:val>
                                        </p:tav>
                                        <p:tav tm="100000">
                                          <p:val>
                                            <p:strVal val="#ppt_x"/>
                                          </p:val>
                                        </p:tav>
                                      </p:tavLst>
                                    </p:anim>
                                    <p:anim calcmode="lin" valueType="num">
                                      <p:cBhvr>
                                        <p:cTn id="9" dur="500" fill="hold"/>
                                        <p:tgtEl>
                                          <p:spTgt spid="14"/>
                                        </p:tgtEl>
                                        <p:attrNameLst>
                                          <p:attrName>ppt_y</p:attrName>
                                        </p:attrNameLst>
                                      </p:cBhvr>
                                      <p:tavLst>
                                        <p:tav tm="0">
                                          <p:val>
                                            <p:strVal val="#ppt_y"/>
                                          </p:val>
                                        </p:tav>
                                        <p:tav tm="100000">
                                          <p:val>
                                            <p:strVal val="#ppt_y"/>
                                          </p:val>
                                        </p:tav>
                                      </p:tavLst>
                                    </p:anim>
                                    <p:animEffect transition="in" filter="fade">
                                      <p:cBhvr>
                                        <p:cTn id="10" dur="500"/>
                                        <p:tgtEl>
                                          <p:spTgt spid="14"/>
                                        </p:tgtEl>
                                      </p:cBhvr>
                                    </p:animEffect>
                                  </p:childTnLst>
                                </p:cTn>
                              </p:par>
                              <p:par>
                                <p:cTn id="11" presetID="48" presetClass="entr" presetSubtype="0" accel="5000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500" fill="hold"/>
                                        <p:tgtEl>
                                          <p:spTgt spid="15"/>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14" dur="500" fill="hold"/>
                                        <p:tgtEl>
                                          <p:spTgt spid="15"/>
                                        </p:tgtEl>
                                        <p:attrNameLst>
                                          <p:attrName>ppt_x</p:attrName>
                                        </p:attrNameLst>
                                      </p:cBhvr>
                                      <p:tavLst>
                                        <p:tav tm="0">
                                          <p:val>
                                            <p:fltVal val="-1"/>
                                          </p:val>
                                        </p:tav>
                                        <p:tav tm="50000">
                                          <p:val>
                                            <p:fltVal val="0.95"/>
                                          </p:val>
                                        </p:tav>
                                        <p:tav tm="100000">
                                          <p:val>
                                            <p:strVal val="#ppt_x"/>
                                          </p:val>
                                        </p:tav>
                                      </p:tavLst>
                                    </p:anim>
                                    <p:anim calcmode="lin" valueType="num">
                                      <p:cBhvr>
                                        <p:cTn id="15" dur="500" fill="hold"/>
                                        <p:tgtEl>
                                          <p:spTgt spid="15"/>
                                        </p:tgtEl>
                                        <p:attrNameLst>
                                          <p:attrName>ppt_y</p:attrName>
                                        </p:attrNameLst>
                                      </p:cBhvr>
                                      <p:tavLst>
                                        <p:tav tm="0">
                                          <p:val>
                                            <p:strVal val="#ppt_y"/>
                                          </p:val>
                                        </p:tav>
                                        <p:tav tm="100000">
                                          <p:val>
                                            <p:strVal val="#ppt_y"/>
                                          </p:val>
                                        </p:tav>
                                      </p:tavLst>
                                    </p:anim>
                                    <p:animEffect transition="in" filter="fade">
                                      <p:cBhvr>
                                        <p:cTn id="16" dur="500"/>
                                        <p:tgtEl>
                                          <p:spTgt spid="15"/>
                                        </p:tgtEl>
                                      </p:cBhvr>
                                    </p:animEffect>
                                  </p:childTnLst>
                                </p:cTn>
                              </p:par>
                              <p:par>
                                <p:cTn id="17" presetID="48" presetClass="entr" presetSubtype="0" accel="5000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p:cTn id="19" dur="500" fill="hold"/>
                                        <p:tgtEl>
                                          <p:spTgt spid="18"/>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20" dur="500" fill="hold"/>
                                        <p:tgtEl>
                                          <p:spTgt spid="18"/>
                                        </p:tgtEl>
                                        <p:attrNameLst>
                                          <p:attrName>ppt_x</p:attrName>
                                        </p:attrNameLst>
                                      </p:cBhvr>
                                      <p:tavLst>
                                        <p:tav tm="0">
                                          <p:val>
                                            <p:fltVal val="-1"/>
                                          </p:val>
                                        </p:tav>
                                        <p:tav tm="50000">
                                          <p:val>
                                            <p:fltVal val="0.95"/>
                                          </p:val>
                                        </p:tav>
                                        <p:tav tm="100000">
                                          <p:val>
                                            <p:strVal val="#ppt_x"/>
                                          </p:val>
                                        </p:tav>
                                      </p:tavLst>
                                    </p:anim>
                                    <p:anim calcmode="lin" valueType="num">
                                      <p:cBhvr>
                                        <p:cTn id="21" dur="500" fill="hold"/>
                                        <p:tgtEl>
                                          <p:spTgt spid="18"/>
                                        </p:tgtEl>
                                        <p:attrNameLst>
                                          <p:attrName>ppt_y</p:attrName>
                                        </p:attrNameLst>
                                      </p:cBhvr>
                                      <p:tavLst>
                                        <p:tav tm="0">
                                          <p:val>
                                            <p:strVal val="#ppt_y"/>
                                          </p:val>
                                        </p:tav>
                                        <p:tav tm="100000">
                                          <p:val>
                                            <p:strVal val="#ppt_y"/>
                                          </p:val>
                                        </p:tav>
                                      </p:tavLst>
                                    </p:anim>
                                    <p:animEffect transition="in" filter="fade">
                                      <p:cBhvr>
                                        <p:cTn id="22" dur="500"/>
                                        <p:tgtEl>
                                          <p:spTgt spid="18"/>
                                        </p:tgtEl>
                                      </p:cBhvr>
                                    </p:animEffect>
                                  </p:childTnLst>
                                </p:cTn>
                              </p:par>
                              <p:par>
                                <p:cTn id="23" presetID="48" presetClass="entr" presetSubtype="0" accel="5000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p:cTn id="25" dur="500" fill="hold"/>
                                        <p:tgtEl>
                                          <p:spTgt spid="17"/>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26" dur="500" fill="hold"/>
                                        <p:tgtEl>
                                          <p:spTgt spid="17"/>
                                        </p:tgtEl>
                                        <p:attrNameLst>
                                          <p:attrName>ppt_x</p:attrName>
                                        </p:attrNameLst>
                                      </p:cBhvr>
                                      <p:tavLst>
                                        <p:tav tm="0">
                                          <p:val>
                                            <p:fltVal val="-1"/>
                                          </p:val>
                                        </p:tav>
                                        <p:tav tm="50000">
                                          <p:val>
                                            <p:fltVal val="0.95"/>
                                          </p:val>
                                        </p:tav>
                                        <p:tav tm="100000">
                                          <p:val>
                                            <p:strVal val="#ppt_x"/>
                                          </p:val>
                                        </p:tav>
                                      </p:tavLst>
                                    </p:anim>
                                    <p:anim calcmode="lin" valueType="num">
                                      <p:cBhvr>
                                        <p:cTn id="27" dur="500" fill="hold"/>
                                        <p:tgtEl>
                                          <p:spTgt spid="17"/>
                                        </p:tgtEl>
                                        <p:attrNameLst>
                                          <p:attrName>ppt_y</p:attrName>
                                        </p:attrNameLst>
                                      </p:cBhvr>
                                      <p:tavLst>
                                        <p:tav tm="0">
                                          <p:val>
                                            <p:strVal val="#ppt_y"/>
                                          </p:val>
                                        </p:tav>
                                        <p:tav tm="100000">
                                          <p:val>
                                            <p:strVal val="#ppt_y"/>
                                          </p:val>
                                        </p:tav>
                                      </p:tavLst>
                                    </p:anim>
                                    <p:animEffect transition="in" filter="fade">
                                      <p:cBhvr>
                                        <p:cTn id="28" dur="500"/>
                                        <p:tgtEl>
                                          <p:spTgt spid="17"/>
                                        </p:tgtEl>
                                      </p:cBhvr>
                                    </p:animEffect>
                                  </p:childTnLst>
                                </p:cTn>
                              </p:par>
                              <p:par>
                                <p:cTn id="29" presetID="48" presetClass="entr" presetSubtype="0" accel="5000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p:cTn id="31" dur="500" fill="hold"/>
                                        <p:tgtEl>
                                          <p:spTgt spid="16"/>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32" dur="500" fill="hold"/>
                                        <p:tgtEl>
                                          <p:spTgt spid="16"/>
                                        </p:tgtEl>
                                        <p:attrNameLst>
                                          <p:attrName>ppt_x</p:attrName>
                                        </p:attrNameLst>
                                      </p:cBhvr>
                                      <p:tavLst>
                                        <p:tav tm="0">
                                          <p:val>
                                            <p:fltVal val="-1"/>
                                          </p:val>
                                        </p:tav>
                                        <p:tav tm="50000">
                                          <p:val>
                                            <p:fltVal val="0.95"/>
                                          </p:val>
                                        </p:tav>
                                        <p:tav tm="100000">
                                          <p:val>
                                            <p:strVal val="#ppt_x"/>
                                          </p:val>
                                        </p:tav>
                                      </p:tavLst>
                                    </p:anim>
                                    <p:anim calcmode="lin" valueType="num">
                                      <p:cBhvr>
                                        <p:cTn id="33" dur="500" fill="hold"/>
                                        <p:tgtEl>
                                          <p:spTgt spid="16"/>
                                        </p:tgtEl>
                                        <p:attrNameLst>
                                          <p:attrName>ppt_y</p:attrName>
                                        </p:attrNameLst>
                                      </p:cBhvr>
                                      <p:tavLst>
                                        <p:tav tm="0">
                                          <p:val>
                                            <p:strVal val="#ppt_y"/>
                                          </p:val>
                                        </p:tav>
                                        <p:tav tm="100000">
                                          <p:val>
                                            <p:strVal val="#ppt_y"/>
                                          </p:val>
                                        </p:tav>
                                      </p:tavLst>
                                    </p:anim>
                                    <p:animEffect transition="in" filter="fade">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48" presetClass="entr" presetSubtype="0" accel="50000" fill="hold" grpId="0" nodeType="clickEffect">
                                  <p:stCondLst>
                                    <p:cond delay="0"/>
                                  </p:stCondLst>
                                  <p:childTnLst>
                                    <p:set>
                                      <p:cBhvr>
                                        <p:cTn id="38" dur="1" fill="hold">
                                          <p:stCondLst>
                                            <p:cond delay="0"/>
                                          </p:stCondLst>
                                        </p:cTn>
                                        <p:tgtEl>
                                          <p:spTgt spid="29"/>
                                        </p:tgtEl>
                                        <p:attrNameLst>
                                          <p:attrName>style.visibility</p:attrName>
                                        </p:attrNameLst>
                                      </p:cBhvr>
                                      <p:to>
                                        <p:strVal val="visible"/>
                                      </p:to>
                                    </p:set>
                                    <p:anim calcmode="lin" valueType="num">
                                      <p:cBhvr>
                                        <p:cTn id="39" dur="500" fill="hold"/>
                                        <p:tgtEl>
                                          <p:spTgt spid="29"/>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40" dur="500" fill="hold"/>
                                        <p:tgtEl>
                                          <p:spTgt spid="29"/>
                                        </p:tgtEl>
                                        <p:attrNameLst>
                                          <p:attrName>ppt_x</p:attrName>
                                        </p:attrNameLst>
                                      </p:cBhvr>
                                      <p:tavLst>
                                        <p:tav tm="0">
                                          <p:val>
                                            <p:fltVal val="-1"/>
                                          </p:val>
                                        </p:tav>
                                        <p:tav tm="50000">
                                          <p:val>
                                            <p:fltVal val="0.95"/>
                                          </p:val>
                                        </p:tav>
                                        <p:tav tm="100000">
                                          <p:val>
                                            <p:strVal val="#ppt_x"/>
                                          </p:val>
                                        </p:tav>
                                      </p:tavLst>
                                    </p:anim>
                                    <p:anim calcmode="lin" valueType="num">
                                      <p:cBhvr>
                                        <p:cTn id="41" dur="500" fill="hold"/>
                                        <p:tgtEl>
                                          <p:spTgt spid="29"/>
                                        </p:tgtEl>
                                        <p:attrNameLst>
                                          <p:attrName>ppt_y</p:attrName>
                                        </p:attrNameLst>
                                      </p:cBhvr>
                                      <p:tavLst>
                                        <p:tav tm="0">
                                          <p:val>
                                            <p:strVal val="#ppt_y"/>
                                          </p:val>
                                        </p:tav>
                                        <p:tav tm="100000">
                                          <p:val>
                                            <p:strVal val="#ppt_y"/>
                                          </p:val>
                                        </p:tav>
                                      </p:tavLst>
                                    </p:anim>
                                    <p:animEffect transition="in" filter="fade">
                                      <p:cBhvr>
                                        <p:cTn id="42" dur="500"/>
                                        <p:tgtEl>
                                          <p:spTgt spid="29"/>
                                        </p:tgtEl>
                                      </p:cBhvr>
                                    </p:animEffect>
                                  </p:childTnLst>
                                </p:cTn>
                              </p:par>
                              <p:par>
                                <p:cTn id="43" presetID="48" presetClass="entr" presetSubtype="0" accel="50000" fill="hold" grpId="0" nodeType="withEffect">
                                  <p:stCondLst>
                                    <p:cond delay="0"/>
                                  </p:stCondLst>
                                  <p:childTnLst>
                                    <p:set>
                                      <p:cBhvr>
                                        <p:cTn id="44" dur="1" fill="hold">
                                          <p:stCondLst>
                                            <p:cond delay="0"/>
                                          </p:stCondLst>
                                        </p:cTn>
                                        <p:tgtEl>
                                          <p:spTgt spid="30"/>
                                        </p:tgtEl>
                                        <p:attrNameLst>
                                          <p:attrName>style.visibility</p:attrName>
                                        </p:attrNameLst>
                                      </p:cBhvr>
                                      <p:to>
                                        <p:strVal val="visible"/>
                                      </p:to>
                                    </p:set>
                                    <p:anim calcmode="lin" valueType="num">
                                      <p:cBhvr>
                                        <p:cTn id="45" dur="500" fill="hold"/>
                                        <p:tgtEl>
                                          <p:spTgt spid="30"/>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46" dur="500" fill="hold"/>
                                        <p:tgtEl>
                                          <p:spTgt spid="30"/>
                                        </p:tgtEl>
                                        <p:attrNameLst>
                                          <p:attrName>ppt_x</p:attrName>
                                        </p:attrNameLst>
                                      </p:cBhvr>
                                      <p:tavLst>
                                        <p:tav tm="0">
                                          <p:val>
                                            <p:fltVal val="-1"/>
                                          </p:val>
                                        </p:tav>
                                        <p:tav tm="50000">
                                          <p:val>
                                            <p:fltVal val="0.95"/>
                                          </p:val>
                                        </p:tav>
                                        <p:tav tm="100000">
                                          <p:val>
                                            <p:strVal val="#ppt_x"/>
                                          </p:val>
                                        </p:tav>
                                      </p:tavLst>
                                    </p:anim>
                                    <p:anim calcmode="lin" valueType="num">
                                      <p:cBhvr>
                                        <p:cTn id="47" dur="500" fill="hold"/>
                                        <p:tgtEl>
                                          <p:spTgt spid="30"/>
                                        </p:tgtEl>
                                        <p:attrNameLst>
                                          <p:attrName>ppt_y</p:attrName>
                                        </p:attrNameLst>
                                      </p:cBhvr>
                                      <p:tavLst>
                                        <p:tav tm="0">
                                          <p:val>
                                            <p:strVal val="#ppt_y"/>
                                          </p:val>
                                        </p:tav>
                                        <p:tav tm="100000">
                                          <p:val>
                                            <p:strVal val="#ppt_y"/>
                                          </p:val>
                                        </p:tav>
                                      </p:tavLst>
                                    </p:anim>
                                    <p:animEffect transition="in" filter="fade">
                                      <p:cBhvr>
                                        <p:cTn id="48" dur="500"/>
                                        <p:tgtEl>
                                          <p:spTgt spid="30"/>
                                        </p:tgtEl>
                                      </p:cBhvr>
                                    </p:animEffect>
                                  </p:childTnLst>
                                </p:cTn>
                              </p:par>
                              <p:par>
                                <p:cTn id="49" presetID="48" presetClass="entr" presetSubtype="0" accel="50000" fill="hold" grpId="0" nodeType="withEffect">
                                  <p:stCondLst>
                                    <p:cond delay="0"/>
                                  </p:stCondLst>
                                  <p:childTnLst>
                                    <p:set>
                                      <p:cBhvr>
                                        <p:cTn id="50" dur="1" fill="hold">
                                          <p:stCondLst>
                                            <p:cond delay="0"/>
                                          </p:stCondLst>
                                        </p:cTn>
                                        <p:tgtEl>
                                          <p:spTgt spid="33"/>
                                        </p:tgtEl>
                                        <p:attrNameLst>
                                          <p:attrName>style.visibility</p:attrName>
                                        </p:attrNameLst>
                                      </p:cBhvr>
                                      <p:to>
                                        <p:strVal val="visible"/>
                                      </p:to>
                                    </p:set>
                                    <p:anim calcmode="lin" valueType="num">
                                      <p:cBhvr>
                                        <p:cTn id="51" dur="500" fill="hold"/>
                                        <p:tgtEl>
                                          <p:spTgt spid="33"/>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52" dur="500" fill="hold"/>
                                        <p:tgtEl>
                                          <p:spTgt spid="33"/>
                                        </p:tgtEl>
                                        <p:attrNameLst>
                                          <p:attrName>ppt_x</p:attrName>
                                        </p:attrNameLst>
                                      </p:cBhvr>
                                      <p:tavLst>
                                        <p:tav tm="0">
                                          <p:val>
                                            <p:fltVal val="-1"/>
                                          </p:val>
                                        </p:tav>
                                        <p:tav tm="50000">
                                          <p:val>
                                            <p:fltVal val="0.95"/>
                                          </p:val>
                                        </p:tav>
                                        <p:tav tm="100000">
                                          <p:val>
                                            <p:strVal val="#ppt_x"/>
                                          </p:val>
                                        </p:tav>
                                      </p:tavLst>
                                    </p:anim>
                                    <p:anim calcmode="lin" valueType="num">
                                      <p:cBhvr>
                                        <p:cTn id="53" dur="500" fill="hold"/>
                                        <p:tgtEl>
                                          <p:spTgt spid="33"/>
                                        </p:tgtEl>
                                        <p:attrNameLst>
                                          <p:attrName>ppt_y</p:attrName>
                                        </p:attrNameLst>
                                      </p:cBhvr>
                                      <p:tavLst>
                                        <p:tav tm="0">
                                          <p:val>
                                            <p:strVal val="#ppt_y"/>
                                          </p:val>
                                        </p:tav>
                                        <p:tav tm="100000">
                                          <p:val>
                                            <p:strVal val="#ppt_y"/>
                                          </p:val>
                                        </p:tav>
                                      </p:tavLst>
                                    </p:anim>
                                    <p:animEffect transition="in" filter="fade">
                                      <p:cBhvr>
                                        <p:cTn id="54" dur="500"/>
                                        <p:tgtEl>
                                          <p:spTgt spid="33"/>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xit" presetSubtype="0" fill="hold" grpId="1" nodeType="clickEffect">
                                  <p:stCondLst>
                                    <p:cond delay="0"/>
                                  </p:stCondLst>
                                  <p:childTnLst>
                                    <p:animEffect transition="out" filter="fade">
                                      <p:cBhvr>
                                        <p:cTn id="58" dur="500"/>
                                        <p:tgtEl>
                                          <p:spTgt spid="29"/>
                                        </p:tgtEl>
                                      </p:cBhvr>
                                    </p:animEffect>
                                    <p:set>
                                      <p:cBhvr>
                                        <p:cTn id="59" dur="1" fill="hold">
                                          <p:stCondLst>
                                            <p:cond delay="499"/>
                                          </p:stCondLst>
                                        </p:cTn>
                                        <p:tgtEl>
                                          <p:spTgt spid="29"/>
                                        </p:tgtEl>
                                        <p:attrNameLst>
                                          <p:attrName>style.visibility</p:attrName>
                                        </p:attrNameLst>
                                      </p:cBhvr>
                                      <p:to>
                                        <p:strVal val="hidden"/>
                                      </p:to>
                                    </p:set>
                                  </p:childTnLst>
                                </p:cTn>
                              </p:par>
                              <p:par>
                                <p:cTn id="60" presetID="10" presetClass="exit" presetSubtype="0" fill="hold" grpId="1" nodeType="withEffect">
                                  <p:stCondLst>
                                    <p:cond delay="0"/>
                                  </p:stCondLst>
                                  <p:childTnLst>
                                    <p:animEffect transition="out" filter="fade">
                                      <p:cBhvr>
                                        <p:cTn id="61" dur="500"/>
                                        <p:tgtEl>
                                          <p:spTgt spid="30"/>
                                        </p:tgtEl>
                                      </p:cBhvr>
                                    </p:animEffect>
                                    <p:set>
                                      <p:cBhvr>
                                        <p:cTn id="62" dur="1" fill="hold">
                                          <p:stCondLst>
                                            <p:cond delay="499"/>
                                          </p:stCondLst>
                                        </p:cTn>
                                        <p:tgtEl>
                                          <p:spTgt spid="30"/>
                                        </p:tgtEl>
                                        <p:attrNameLst>
                                          <p:attrName>style.visibility</p:attrName>
                                        </p:attrNameLst>
                                      </p:cBhvr>
                                      <p:to>
                                        <p:strVal val="hidden"/>
                                      </p:to>
                                    </p:set>
                                  </p:childTnLst>
                                </p:cTn>
                              </p:par>
                              <p:par>
                                <p:cTn id="63" presetID="10" presetClass="exit" presetSubtype="0" fill="hold" grpId="1" nodeType="withEffect">
                                  <p:stCondLst>
                                    <p:cond delay="0"/>
                                  </p:stCondLst>
                                  <p:childTnLst>
                                    <p:animEffect transition="out" filter="fade">
                                      <p:cBhvr>
                                        <p:cTn id="64" dur="500"/>
                                        <p:tgtEl>
                                          <p:spTgt spid="33"/>
                                        </p:tgtEl>
                                      </p:cBhvr>
                                    </p:animEffect>
                                    <p:set>
                                      <p:cBhvr>
                                        <p:cTn id="65" dur="1" fill="hold">
                                          <p:stCondLst>
                                            <p:cond delay="499"/>
                                          </p:stCondLst>
                                        </p:cTn>
                                        <p:tgtEl>
                                          <p:spTgt spid="33"/>
                                        </p:tgtEl>
                                        <p:attrNameLst>
                                          <p:attrName>style.visibility</p:attrName>
                                        </p:attrNameLst>
                                      </p:cBhvr>
                                      <p:to>
                                        <p:strVal val="hidden"/>
                                      </p:to>
                                    </p:set>
                                  </p:childTnLst>
                                </p:cTn>
                              </p:par>
                              <p:par>
                                <p:cTn id="66" presetID="48" presetClass="entr" presetSubtype="0" accel="50000" fill="hold" grpId="0" nodeType="withEffect">
                                  <p:stCondLst>
                                    <p:cond delay="0"/>
                                  </p:stCondLst>
                                  <p:childTnLst>
                                    <p:set>
                                      <p:cBhvr>
                                        <p:cTn id="67" dur="1" fill="hold">
                                          <p:stCondLst>
                                            <p:cond delay="0"/>
                                          </p:stCondLst>
                                        </p:cTn>
                                        <p:tgtEl>
                                          <p:spTgt spid="32"/>
                                        </p:tgtEl>
                                        <p:attrNameLst>
                                          <p:attrName>style.visibility</p:attrName>
                                        </p:attrNameLst>
                                      </p:cBhvr>
                                      <p:to>
                                        <p:strVal val="visible"/>
                                      </p:to>
                                    </p:set>
                                    <p:anim calcmode="lin" valueType="num">
                                      <p:cBhvr>
                                        <p:cTn id="68" dur="500" fill="hold"/>
                                        <p:tgtEl>
                                          <p:spTgt spid="32"/>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69" dur="500" fill="hold"/>
                                        <p:tgtEl>
                                          <p:spTgt spid="32"/>
                                        </p:tgtEl>
                                        <p:attrNameLst>
                                          <p:attrName>ppt_x</p:attrName>
                                        </p:attrNameLst>
                                      </p:cBhvr>
                                      <p:tavLst>
                                        <p:tav tm="0">
                                          <p:val>
                                            <p:fltVal val="-1"/>
                                          </p:val>
                                        </p:tav>
                                        <p:tav tm="50000">
                                          <p:val>
                                            <p:fltVal val="0.95"/>
                                          </p:val>
                                        </p:tav>
                                        <p:tav tm="100000">
                                          <p:val>
                                            <p:strVal val="#ppt_x"/>
                                          </p:val>
                                        </p:tav>
                                      </p:tavLst>
                                    </p:anim>
                                    <p:anim calcmode="lin" valueType="num">
                                      <p:cBhvr>
                                        <p:cTn id="70" dur="500" fill="hold"/>
                                        <p:tgtEl>
                                          <p:spTgt spid="32"/>
                                        </p:tgtEl>
                                        <p:attrNameLst>
                                          <p:attrName>ppt_y</p:attrName>
                                        </p:attrNameLst>
                                      </p:cBhvr>
                                      <p:tavLst>
                                        <p:tav tm="0">
                                          <p:val>
                                            <p:strVal val="#ppt_y"/>
                                          </p:val>
                                        </p:tav>
                                        <p:tav tm="100000">
                                          <p:val>
                                            <p:strVal val="#ppt_y"/>
                                          </p:val>
                                        </p:tav>
                                      </p:tavLst>
                                    </p:anim>
                                    <p:animEffect transition="in" filter="fade">
                                      <p:cBhvr>
                                        <p:cTn id="71" dur="500"/>
                                        <p:tgtEl>
                                          <p:spTgt spid="32"/>
                                        </p:tgtEl>
                                      </p:cBhvr>
                                    </p:animEffect>
                                  </p:childTnLst>
                                </p:cTn>
                              </p:par>
                              <p:par>
                                <p:cTn id="72" presetID="48" presetClass="entr" presetSubtype="0" accel="50000" fill="hold" grpId="0" nodeType="withEffect">
                                  <p:stCondLst>
                                    <p:cond delay="0"/>
                                  </p:stCondLst>
                                  <p:childTnLst>
                                    <p:set>
                                      <p:cBhvr>
                                        <p:cTn id="73" dur="1" fill="hold">
                                          <p:stCondLst>
                                            <p:cond delay="0"/>
                                          </p:stCondLst>
                                        </p:cTn>
                                        <p:tgtEl>
                                          <p:spTgt spid="31"/>
                                        </p:tgtEl>
                                        <p:attrNameLst>
                                          <p:attrName>style.visibility</p:attrName>
                                        </p:attrNameLst>
                                      </p:cBhvr>
                                      <p:to>
                                        <p:strVal val="visible"/>
                                      </p:to>
                                    </p:set>
                                    <p:anim calcmode="lin" valueType="num">
                                      <p:cBhvr>
                                        <p:cTn id="74" dur="500" fill="hold"/>
                                        <p:tgtEl>
                                          <p:spTgt spid="31"/>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75" dur="500" fill="hold"/>
                                        <p:tgtEl>
                                          <p:spTgt spid="31"/>
                                        </p:tgtEl>
                                        <p:attrNameLst>
                                          <p:attrName>ppt_x</p:attrName>
                                        </p:attrNameLst>
                                      </p:cBhvr>
                                      <p:tavLst>
                                        <p:tav tm="0">
                                          <p:val>
                                            <p:fltVal val="-1"/>
                                          </p:val>
                                        </p:tav>
                                        <p:tav tm="50000">
                                          <p:val>
                                            <p:fltVal val="0.95"/>
                                          </p:val>
                                        </p:tav>
                                        <p:tav tm="100000">
                                          <p:val>
                                            <p:strVal val="#ppt_x"/>
                                          </p:val>
                                        </p:tav>
                                      </p:tavLst>
                                    </p:anim>
                                    <p:anim calcmode="lin" valueType="num">
                                      <p:cBhvr>
                                        <p:cTn id="76" dur="500" fill="hold"/>
                                        <p:tgtEl>
                                          <p:spTgt spid="31"/>
                                        </p:tgtEl>
                                        <p:attrNameLst>
                                          <p:attrName>ppt_y</p:attrName>
                                        </p:attrNameLst>
                                      </p:cBhvr>
                                      <p:tavLst>
                                        <p:tav tm="0">
                                          <p:val>
                                            <p:strVal val="#ppt_y"/>
                                          </p:val>
                                        </p:tav>
                                        <p:tav tm="100000">
                                          <p:val>
                                            <p:strVal val="#ppt_y"/>
                                          </p:val>
                                        </p:tav>
                                      </p:tavLst>
                                    </p:anim>
                                    <p:animEffect transition="in" filter="fade">
                                      <p:cBhvr>
                                        <p:cTn id="77" dur="500"/>
                                        <p:tgtEl>
                                          <p:spTgt spid="31"/>
                                        </p:tgtEl>
                                      </p:cBhvr>
                                    </p:animEffect>
                                  </p:childTnLst>
                                </p:cTn>
                              </p:par>
                              <p:par>
                                <p:cTn id="78" presetID="48" presetClass="entr" presetSubtype="0" accel="50000" fill="hold" grpId="0" nodeType="withEffect">
                                  <p:stCondLst>
                                    <p:cond delay="0"/>
                                  </p:stCondLst>
                                  <p:childTnLst>
                                    <p:set>
                                      <p:cBhvr>
                                        <p:cTn id="79" dur="1" fill="hold">
                                          <p:stCondLst>
                                            <p:cond delay="0"/>
                                          </p:stCondLst>
                                        </p:cTn>
                                        <p:tgtEl>
                                          <p:spTgt spid="34"/>
                                        </p:tgtEl>
                                        <p:attrNameLst>
                                          <p:attrName>style.visibility</p:attrName>
                                        </p:attrNameLst>
                                      </p:cBhvr>
                                      <p:to>
                                        <p:strVal val="visible"/>
                                      </p:to>
                                    </p:set>
                                    <p:anim calcmode="lin" valueType="num">
                                      <p:cBhvr>
                                        <p:cTn id="80" dur="500" fill="hold"/>
                                        <p:tgtEl>
                                          <p:spTgt spid="34"/>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81" dur="500" fill="hold"/>
                                        <p:tgtEl>
                                          <p:spTgt spid="34"/>
                                        </p:tgtEl>
                                        <p:attrNameLst>
                                          <p:attrName>ppt_x</p:attrName>
                                        </p:attrNameLst>
                                      </p:cBhvr>
                                      <p:tavLst>
                                        <p:tav tm="0">
                                          <p:val>
                                            <p:fltVal val="-1"/>
                                          </p:val>
                                        </p:tav>
                                        <p:tav tm="50000">
                                          <p:val>
                                            <p:fltVal val="0.95"/>
                                          </p:val>
                                        </p:tav>
                                        <p:tav tm="100000">
                                          <p:val>
                                            <p:strVal val="#ppt_x"/>
                                          </p:val>
                                        </p:tav>
                                      </p:tavLst>
                                    </p:anim>
                                    <p:anim calcmode="lin" valueType="num">
                                      <p:cBhvr>
                                        <p:cTn id="82" dur="500" fill="hold"/>
                                        <p:tgtEl>
                                          <p:spTgt spid="34"/>
                                        </p:tgtEl>
                                        <p:attrNameLst>
                                          <p:attrName>ppt_y</p:attrName>
                                        </p:attrNameLst>
                                      </p:cBhvr>
                                      <p:tavLst>
                                        <p:tav tm="0">
                                          <p:val>
                                            <p:strVal val="#ppt_y"/>
                                          </p:val>
                                        </p:tav>
                                        <p:tav tm="100000">
                                          <p:val>
                                            <p:strVal val="#ppt_y"/>
                                          </p:val>
                                        </p:tav>
                                      </p:tavLst>
                                    </p:anim>
                                    <p:animEffect transition="in" filter="fade">
                                      <p:cBhvr>
                                        <p:cTn id="83" dur="500"/>
                                        <p:tgtEl>
                                          <p:spTgt spid="34"/>
                                        </p:tgtEl>
                                      </p:cBhvr>
                                    </p:animEffect>
                                  </p:childTnLst>
                                </p:cTn>
                              </p:par>
                              <p:par>
                                <p:cTn id="84" presetID="48" presetClass="entr" presetSubtype="0" accel="50000" fill="hold" grpId="0" nodeType="withEffect">
                                  <p:stCondLst>
                                    <p:cond delay="0"/>
                                  </p:stCondLst>
                                  <p:childTnLst>
                                    <p:set>
                                      <p:cBhvr>
                                        <p:cTn id="85" dur="1" fill="hold">
                                          <p:stCondLst>
                                            <p:cond delay="0"/>
                                          </p:stCondLst>
                                        </p:cTn>
                                        <p:tgtEl>
                                          <p:spTgt spid="35"/>
                                        </p:tgtEl>
                                        <p:attrNameLst>
                                          <p:attrName>style.visibility</p:attrName>
                                        </p:attrNameLst>
                                      </p:cBhvr>
                                      <p:to>
                                        <p:strVal val="visible"/>
                                      </p:to>
                                    </p:set>
                                    <p:anim calcmode="lin" valueType="num">
                                      <p:cBhvr>
                                        <p:cTn id="86" dur="500" fill="hold"/>
                                        <p:tgtEl>
                                          <p:spTgt spid="35"/>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87" dur="500" fill="hold"/>
                                        <p:tgtEl>
                                          <p:spTgt spid="35"/>
                                        </p:tgtEl>
                                        <p:attrNameLst>
                                          <p:attrName>ppt_x</p:attrName>
                                        </p:attrNameLst>
                                      </p:cBhvr>
                                      <p:tavLst>
                                        <p:tav tm="0">
                                          <p:val>
                                            <p:fltVal val="-1"/>
                                          </p:val>
                                        </p:tav>
                                        <p:tav tm="50000">
                                          <p:val>
                                            <p:fltVal val="0.95"/>
                                          </p:val>
                                        </p:tav>
                                        <p:tav tm="100000">
                                          <p:val>
                                            <p:strVal val="#ppt_x"/>
                                          </p:val>
                                        </p:tav>
                                      </p:tavLst>
                                    </p:anim>
                                    <p:anim calcmode="lin" valueType="num">
                                      <p:cBhvr>
                                        <p:cTn id="88" dur="500" fill="hold"/>
                                        <p:tgtEl>
                                          <p:spTgt spid="35"/>
                                        </p:tgtEl>
                                        <p:attrNameLst>
                                          <p:attrName>ppt_y</p:attrName>
                                        </p:attrNameLst>
                                      </p:cBhvr>
                                      <p:tavLst>
                                        <p:tav tm="0">
                                          <p:val>
                                            <p:strVal val="#ppt_y"/>
                                          </p:val>
                                        </p:tav>
                                        <p:tav tm="100000">
                                          <p:val>
                                            <p:strVal val="#ppt_y"/>
                                          </p:val>
                                        </p:tav>
                                      </p:tavLst>
                                    </p:anim>
                                    <p:animEffect transition="in" filter="fade">
                                      <p:cBhvr>
                                        <p:cTn id="89"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29" grpId="0" animBg="1"/>
      <p:bldP spid="29" grpId="1" animBg="1"/>
      <p:bldP spid="30" grpId="0" animBg="1"/>
      <p:bldP spid="30" grpId="1" animBg="1"/>
      <p:bldP spid="31" grpId="0" animBg="1"/>
      <p:bldP spid="33" grpId="0" animBg="1"/>
      <p:bldP spid="33" grpId="1" animBg="1"/>
      <p:bldP spid="32" grpId="0" animBg="1"/>
      <p:bldP spid="34" grpId="0" animBg="1"/>
      <p:bldP spid="3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t="-12000" b="-1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10972800" cy="1143000"/>
          </a:xfrm>
        </p:spPr>
        <p:txBody>
          <a:bodyPr>
            <a:normAutofit/>
          </a:bodyPr>
          <a:lstStyle/>
          <a:p>
            <a:pPr algn="l"/>
            <a:r>
              <a:rPr lang="en-US" sz="3200" b="1" dirty="0">
                <a:latin typeface="Times New Roman" panose="02020603050405020304" pitchFamily="18" charset="0"/>
                <a:cs typeface="Times New Roman" panose="02020603050405020304" pitchFamily="18" charset="0"/>
              </a:rPr>
              <a:t>Bài 3: Xem tranh rồi trả lời các câu hỏi sau:</a:t>
            </a:r>
          </a:p>
        </p:txBody>
      </p:sp>
      <p:pic>
        <p:nvPicPr>
          <p:cNvPr id="1026" name="Picture 2" descr="Cartoon bình hoa yếu tố thiết kế | Công cụ đồ họa AI Tải xuống ..."/>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65337" b="100000" l="10000" r="90000"/>
                    </a14:imgEffect>
                  </a14:imgLayer>
                </a14:imgProps>
              </a:ext>
              <a:ext uri="{28A0092B-C50C-407E-A947-70E740481C1C}">
                <a14:useLocalDpi xmlns:a14="http://schemas.microsoft.com/office/drawing/2010/main" val="0"/>
              </a:ext>
            </a:extLst>
          </a:blip>
          <a:srcRect l="37714" t="73634" r="37143" b="1"/>
          <a:stretch/>
        </p:blipFill>
        <p:spPr bwMode="auto">
          <a:xfrm>
            <a:off x="1446359" y="908347"/>
            <a:ext cx="1676400" cy="264442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3125" b="100000" l="0" r="100000"/>
                    </a14:imgEffect>
                  </a14:imgLayer>
                </a14:imgProps>
              </a:ext>
            </a:extLst>
          </a:blip>
          <a:srcRect l="-5060" t="7553" b="13137"/>
          <a:stretch/>
        </p:blipFill>
        <p:spPr>
          <a:xfrm rot="2440059" flipH="1">
            <a:off x="3158276" y="407770"/>
            <a:ext cx="2045823" cy="1544415"/>
          </a:xfrm>
          <a:prstGeom prst="rect">
            <a:avLst/>
          </a:prstGeom>
        </p:spPr>
      </p:pic>
      <p:pic>
        <p:nvPicPr>
          <p:cNvPr id="6" name="Picture 5"/>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0000" b="90000" l="10000" r="90000"/>
                    </a14:imgEffect>
                  </a14:imgLayer>
                </a14:imgProps>
              </a:ext>
            </a:extLst>
          </a:blip>
          <a:srcRect l="15333" t="10001" r="12667" b="13636"/>
          <a:stretch/>
        </p:blipFill>
        <p:spPr>
          <a:xfrm>
            <a:off x="7196319" y="538705"/>
            <a:ext cx="1589314" cy="1236133"/>
          </a:xfrm>
          <a:prstGeom prst="rect">
            <a:avLst/>
          </a:prstGeom>
        </p:spPr>
      </p:pic>
      <p:pic>
        <p:nvPicPr>
          <p:cNvPr id="7" name="Picture 6"/>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9070" b="87907" l="20116" r="46512"/>
                    </a14:imgEffect>
                  </a14:imgLayer>
                </a14:imgProps>
              </a:ext>
            </a:extLst>
          </a:blip>
          <a:srcRect l="19474" t="20352" r="53549" b="10295"/>
          <a:stretch/>
        </p:blipFill>
        <p:spPr>
          <a:xfrm>
            <a:off x="9295140" y="642461"/>
            <a:ext cx="1552644" cy="3165374"/>
          </a:xfrm>
          <a:prstGeom prst="rect">
            <a:avLst/>
          </a:prstGeom>
        </p:spPr>
      </p:pic>
      <p:pic>
        <p:nvPicPr>
          <p:cNvPr id="8" name="Picture 7"/>
          <p:cNvPicPr>
            <a:picLocks noChangeAspect="1"/>
          </p:cNvPicPr>
          <p:nvPr/>
        </p:nvPicPr>
        <p:blipFill>
          <a:blip r:embed="rId13" cstate="print"/>
          <a:stretch>
            <a:fillRect/>
          </a:stretch>
        </p:blipFill>
        <p:spPr>
          <a:xfrm rot="17445187">
            <a:off x="5207489" y="2646154"/>
            <a:ext cx="1202290" cy="1788773"/>
          </a:xfrm>
          <a:prstGeom prst="roundRect">
            <a:avLst>
              <a:gd name="adj" fmla="val 0"/>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artDeco"/>
            <a:contourClr>
              <a:srgbClr val="969696"/>
            </a:contourClr>
          </a:sp3d>
        </p:spPr>
      </p:pic>
      <p:sp>
        <p:nvSpPr>
          <p:cNvPr id="9" name="TextBox 8"/>
          <p:cNvSpPr txBox="1"/>
          <p:nvPr/>
        </p:nvSpPr>
        <p:spPr>
          <a:xfrm>
            <a:off x="172454" y="4419600"/>
            <a:ext cx="11790946" cy="1077218"/>
          </a:xfrm>
          <a:prstGeom prst="rect">
            <a:avLst/>
          </a:prstGeom>
          <a:noFill/>
        </p:spPr>
        <p:txBody>
          <a:bodyPr wrap="square" rtlCol="0">
            <a:spAutoFit/>
          </a:bodyPr>
          <a:lstStyle/>
          <a:p>
            <a:pPr algn="just"/>
            <a:r>
              <a:rPr lang="en-US" sz="3200">
                <a:latin typeface="Times New Roman" panose="02020603050405020304" pitchFamily="18" charset="0"/>
                <a:cs typeface="Times New Roman" panose="02020603050405020304" pitchFamily="18" charset="0"/>
              </a:rPr>
              <a:t>a, Trong các đồ vật trên, đồ vật nào có giá tiền ít nhất? Đồ vật nào có giá tiền nhiều nhất?</a:t>
            </a:r>
          </a:p>
        </p:txBody>
      </p:sp>
      <p:sp>
        <p:nvSpPr>
          <p:cNvPr id="10" name="TextBox 9"/>
          <p:cNvSpPr txBox="1"/>
          <p:nvPr/>
        </p:nvSpPr>
        <p:spPr>
          <a:xfrm>
            <a:off x="68220" y="2893073"/>
            <a:ext cx="1854668" cy="1015663"/>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3000">
                <a:solidFill>
                  <a:srgbClr val="C00000"/>
                </a:solidFill>
                <a:latin typeface="Times New Roman" panose="02020603050405020304" pitchFamily="18" charset="0"/>
                <a:cs typeface="Times New Roman" panose="02020603050405020304" pitchFamily="18" charset="0"/>
              </a:rPr>
              <a:t>Lọ hoa</a:t>
            </a:r>
          </a:p>
          <a:p>
            <a:pPr algn="ctr"/>
            <a:r>
              <a:rPr lang="en-US" sz="3000">
                <a:solidFill>
                  <a:srgbClr val="C00000"/>
                </a:solidFill>
                <a:latin typeface="Times New Roman" panose="02020603050405020304" pitchFamily="18" charset="0"/>
                <a:cs typeface="Times New Roman" panose="02020603050405020304" pitchFamily="18" charset="0"/>
              </a:rPr>
              <a:t>8700 đồng</a:t>
            </a:r>
          </a:p>
        </p:txBody>
      </p:sp>
      <p:sp>
        <p:nvSpPr>
          <p:cNvPr id="12" name="TextBox 11"/>
          <p:cNvSpPr txBox="1"/>
          <p:nvPr/>
        </p:nvSpPr>
        <p:spPr>
          <a:xfrm>
            <a:off x="5140812" y="886120"/>
            <a:ext cx="1844745" cy="1045699"/>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3000">
                <a:solidFill>
                  <a:srgbClr val="C00000"/>
                </a:solidFill>
                <a:latin typeface="Times New Roman" panose="02020603050405020304" pitchFamily="18" charset="0"/>
                <a:cs typeface="Times New Roman" panose="02020603050405020304" pitchFamily="18" charset="0"/>
              </a:rPr>
              <a:t>Lược</a:t>
            </a:r>
          </a:p>
          <a:p>
            <a:pPr algn="ctr"/>
            <a:r>
              <a:rPr lang="en-US" sz="3000">
                <a:solidFill>
                  <a:srgbClr val="C00000"/>
                </a:solidFill>
                <a:latin typeface="Times New Roman" panose="02020603050405020304" pitchFamily="18" charset="0"/>
                <a:cs typeface="Times New Roman" panose="02020603050405020304" pitchFamily="18" charset="0"/>
              </a:rPr>
              <a:t>4000 đồng</a:t>
            </a:r>
          </a:p>
        </p:txBody>
      </p:sp>
      <p:sp>
        <p:nvSpPr>
          <p:cNvPr id="13" name="TextBox 12"/>
          <p:cNvSpPr txBox="1"/>
          <p:nvPr/>
        </p:nvSpPr>
        <p:spPr>
          <a:xfrm>
            <a:off x="7012495" y="3373901"/>
            <a:ext cx="1844745" cy="1045699"/>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3000">
                <a:solidFill>
                  <a:srgbClr val="C00000"/>
                </a:solidFill>
                <a:latin typeface="Times New Roman" panose="02020603050405020304" pitchFamily="18" charset="0"/>
                <a:cs typeface="Times New Roman" panose="02020603050405020304" pitchFamily="18" charset="0"/>
              </a:rPr>
              <a:t>Truyện</a:t>
            </a:r>
          </a:p>
          <a:p>
            <a:pPr algn="ctr"/>
            <a:r>
              <a:rPr lang="en-US" sz="3000">
                <a:solidFill>
                  <a:srgbClr val="C00000"/>
                </a:solidFill>
                <a:latin typeface="Times New Roman" panose="02020603050405020304" pitchFamily="18" charset="0"/>
                <a:cs typeface="Times New Roman" panose="02020603050405020304" pitchFamily="18" charset="0"/>
              </a:rPr>
              <a:t>5800 đồng</a:t>
            </a:r>
          </a:p>
        </p:txBody>
      </p:sp>
      <p:sp>
        <p:nvSpPr>
          <p:cNvPr id="14" name="TextBox 13"/>
          <p:cNvSpPr txBox="1"/>
          <p:nvPr/>
        </p:nvSpPr>
        <p:spPr>
          <a:xfrm>
            <a:off x="7586259" y="1795529"/>
            <a:ext cx="1844745" cy="1045699"/>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3000">
                <a:solidFill>
                  <a:srgbClr val="C00000"/>
                </a:solidFill>
                <a:latin typeface="Times New Roman" panose="02020603050405020304" pitchFamily="18" charset="0"/>
                <a:cs typeface="Times New Roman" panose="02020603050405020304" pitchFamily="18" charset="0"/>
              </a:rPr>
              <a:t>Bút chì</a:t>
            </a:r>
          </a:p>
          <a:p>
            <a:pPr algn="ctr"/>
            <a:r>
              <a:rPr lang="en-US" sz="3000">
                <a:solidFill>
                  <a:srgbClr val="C00000"/>
                </a:solidFill>
                <a:latin typeface="Times New Roman" panose="02020603050405020304" pitchFamily="18" charset="0"/>
                <a:cs typeface="Times New Roman" panose="02020603050405020304" pitchFamily="18" charset="0"/>
              </a:rPr>
              <a:t>1500 đồng</a:t>
            </a:r>
          </a:p>
        </p:txBody>
      </p:sp>
      <p:sp>
        <p:nvSpPr>
          <p:cNvPr id="15" name="TextBox 14"/>
          <p:cNvSpPr txBox="1"/>
          <p:nvPr/>
        </p:nvSpPr>
        <p:spPr>
          <a:xfrm>
            <a:off x="10313292" y="2409095"/>
            <a:ext cx="1844745" cy="1045699"/>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3000">
                <a:solidFill>
                  <a:srgbClr val="C00000"/>
                </a:solidFill>
                <a:latin typeface="Times New Roman" panose="02020603050405020304" pitchFamily="18" charset="0"/>
                <a:cs typeface="Times New Roman" panose="02020603050405020304" pitchFamily="18" charset="0"/>
              </a:rPr>
              <a:t>Bóng bay</a:t>
            </a:r>
          </a:p>
          <a:p>
            <a:pPr algn="ctr"/>
            <a:r>
              <a:rPr lang="en-US" sz="3000">
                <a:solidFill>
                  <a:srgbClr val="C00000"/>
                </a:solidFill>
                <a:latin typeface="Times New Roman" panose="02020603050405020304" pitchFamily="18" charset="0"/>
                <a:cs typeface="Times New Roman" panose="02020603050405020304" pitchFamily="18" charset="0"/>
              </a:rPr>
              <a:t>1000 đồng</a:t>
            </a:r>
          </a:p>
        </p:txBody>
      </p:sp>
      <p:cxnSp>
        <p:nvCxnSpPr>
          <p:cNvPr id="16" name="Straight Connector 15"/>
          <p:cNvCxnSpPr/>
          <p:nvPr/>
        </p:nvCxnSpPr>
        <p:spPr>
          <a:xfrm flipV="1">
            <a:off x="991243" y="2610369"/>
            <a:ext cx="692052" cy="43763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5006156" y="1195241"/>
            <a:ext cx="559576" cy="1120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26" name="Straight Connector 25"/>
          <p:cNvCxnSpPr/>
          <p:nvPr/>
        </p:nvCxnSpPr>
        <p:spPr>
          <a:xfrm>
            <a:off x="8229600" y="1156771"/>
            <a:ext cx="321375" cy="780240"/>
          </a:xfrm>
          <a:prstGeom prst="line">
            <a:avLst/>
          </a:prstGeom>
          <a:ln w="38100"/>
        </p:spPr>
        <p:style>
          <a:lnRef idx="2">
            <a:schemeClr val="accent6"/>
          </a:lnRef>
          <a:fillRef idx="0">
            <a:schemeClr val="accent6"/>
          </a:fillRef>
          <a:effectRef idx="1">
            <a:schemeClr val="accent6"/>
          </a:effectRef>
          <a:fontRef idx="minor">
            <a:schemeClr val="tx1"/>
          </a:fontRef>
        </p:style>
      </p:cxnSp>
      <p:cxnSp>
        <p:nvCxnSpPr>
          <p:cNvPr id="30" name="Straight Connector 29"/>
          <p:cNvCxnSpPr>
            <a:stCxn id="8" idx="2"/>
          </p:cNvCxnSpPr>
          <p:nvPr/>
        </p:nvCxnSpPr>
        <p:spPr>
          <a:xfrm flipV="1">
            <a:off x="6644989" y="3827955"/>
            <a:ext cx="802405" cy="29504"/>
          </a:xfrm>
          <a:prstGeom prst="line">
            <a:avLst/>
          </a:prstGeom>
          <a:ln w="38100"/>
        </p:spPr>
        <p:style>
          <a:lnRef idx="1">
            <a:schemeClr val="dk1"/>
          </a:lnRef>
          <a:fillRef idx="0">
            <a:schemeClr val="dk1"/>
          </a:fillRef>
          <a:effectRef idx="0">
            <a:schemeClr val="dk1"/>
          </a:effectRef>
          <a:fontRef idx="minor">
            <a:schemeClr val="tx1"/>
          </a:fontRef>
        </p:style>
      </p:cxnSp>
      <p:cxnSp>
        <p:nvCxnSpPr>
          <p:cNvPr id="33" name="Straight Connector 32"/>
          <p:cNvCxnSpPr/>
          <p:nvPr/>
        </p:nvCxnSpPr>
        <p:spPr>
          <a:xfrm>
            <a:off x="10668000" y="1524000"/>
            <a:ext cx="600718" cy="977633"/>
          </a:xfrm>
          <a:prstGeom prst="line">
            <a:avLst/>
          </a:prstGeom>
          <a:ln w="381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152400" y="5358825"/>
            <a:ext cx="11638546" cy="584775"/>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b, Mua một quả bóng bay và một chiếc bút chì thì hết bao nhiêu tiền?</a:t>
            </a:r>
          </a:p>
        </p:txBody>
      </p:sp>
      <p:sp>
        <p:nvSpPr>
          <p:cNvPr id="35" name="TextBox 34"/>
          <p:cNvSpPr txBox="1"/>
          <p:nvPr/>
        </p:nvSpPr>
        <p:spPr>
          <a:xfrm>
            <a:off x="172454" y="5867400"/>
            <a:ext cx="11658600" cy="584775"/>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c, Giá tiền một lọ hoa nhiều hơn giá tiền một cái lược là bao nhiêu?</a:t>
            </a:r>
          </a:p>
        </p:txBody>
      </p:sp>
      <p:sp>
        <p:nvSpPr>
          <p:cNvPr id="36" name="Freeform 35"/>
          <p:cNvSpPr/>
          <p:nvPr/>
        </p:nvSpPr>
        <p:spPr>
          <a:xfrm>
            <a:off x="9221492" y="542441"/>
            <a:ext cx="2929178" cy="3316636"/>
          </a:xfrm>
          <a:custGeom>
            <a:avLst/>
            <a:gdLst>
              <a:gd name="connsiteX0" fmla="*/ 1952786 w 2665708"/>
              <a:gd name="connsiteY0" fmla="*/ 0 h 2665708"/>
              <a:gd name="connsiteX1" fmla="*/ 1146874 w 2665708"/>
              <a:gd name="connsiteY1" fmla="*/ 185980 h 2665708"/>
              <a:gd name="connsiteX2" fmla="*/ 387457 w 2665708"/>
              <a:gd name="connsiteY2" fmla="*/ 805912 h 2665708"/>
              <a:gd name="connsiteX3" fmla="*/ 0 w 2665708"/>
              <a:gd name="connsiteY3" fmla="*/ 1751308 h 2665708"/>
              <a:gd name="connsiteX4" fmla="*/ 433952 w 2665708"/>
              <a:gd name="connsiteY4" fmla="*/ 2526224 h 2665708"/>
              <a:gd name="connsiteX5" fmla="*/ 1518834 w 2665708"/>
              <a:gd name="connsiteY5" fmla="*/ 2665708 h 2665708"/>
              <a:gd name="connsiteX6" fmla="*/ 2526223 w 2665708"/>
              <a:gd name="connsiteY6" fmla="*/ 2495227 h 2665708"/>
              <a:gd name="connsiteX7" fmla="*/ 2665708 w 2665708"/>
              <a:gd name="connsiteY7" fmla="*/ 1658319 h 2665708"/>
              <a:gd name="connsiteX8" fmla="*/ 2634712 w 2665708"/>
              <a:gd name="connsiteY8" fmla="*/ 1503336 h 2665708"/>
              <a:gd name="connsiteX9" fmla="*/ 2448732 w 2665708"/>
              <a:gd name="connsiteY9" fmla="*/ 898902 h 2665708"/>
              <a:gd name="connsiteX10" fmla="*/ 2278251 w 2665708"/>
              <a:gd name="connsiteY10" fmla="*/ 433953 h 2665708"/>
              <a:gd name="connsiteX11" fmla="*/ 1952786 w 2665708"/>
              <a:gd name="connsiteY11" fmla="*/ 0 h 2665708"/>
              <a:gd name="connsiteX0" fmla="*/ 1952786 w 2665708"/>
              <a:gd name="connsiteY0" fmla="*/ 0 h 3595606"/>
              <a:gd name="connsiteX1" fmla="*/ 1146874 w 2665708"/>
              <a:gd name="connsiteY1" fmla="*/ 185980 h 3595606"/>
              <a:gd name="connsiteX2" fmla="*/ 387457 w 2665708"/>
              <a:gd name="connsiteY2" fmla="*/ 805912 h 3595606"/>
              <a:gd name="connsiteX3" fmla="*/ 0 w 2665708"/>
              <a:gd name="connsiteY3" fmla="*/ 1751308 h 3595606"/>
              <a:gd name="connsiteX4" fmla="*/ 433952 w 2665708"/>
              <a:gd name="connsiteY4" fmla="*/ 2526224 h 3595606"/>
              <a:gd name="connsiteX5" fmla="*/ 759417 w 2665708"/>
              <a:gd name="connsiteY5" fmla="*/ 3595606 h 3595606"/>
              <a:gd name="connsiteX6" fmla="*/ 2526223 w 2665708"/>
              <a:gd name="connsiteY6" fmla="*/ 2495227 h 3595606"/>
              <a:gd name="connsiteX7" fmla="*/ 2665708 w 2665708"/>
              <a:gd name="connsiteY7" fmla="*/ 1658319 h 3595606"/>
              <a:gd name="connsiteX8" fmla="*/ 2634712 w 2665708"/>
              <a:gd name="connsiteY8" fmla="*/ 1503336 h 3595606"/>
              <a:gd name="connsiteX9" fmla="*/ 2448732 w 2665708"/>
              <a:gd name="connsiteY9" fmla="*/ 898902 h 3595606"/>
              <a:gd name="connsiteX10" fmla="*/ 2278251 w 2665708"/>
              <a:gd name="connsiteY10" fmla="*/ 433953 h 3595606"/>
              <a:gd name="connsiteX11" fmla="*/ 1952786 w 2665708"/>
              <a:gd name="connsiteY11" fmla="*/ 0 h 3595606"/>
              <a:gd name="connsiteX0" fmla="*/ 1952786 w 2665708"/>
              <a:gd name="connsiteY0" fmla="*/ 0 h 3595606"/>
              <a:gd name="connsiteX1" fmla="*/ 1146874 w 2665708"/>
              <a:gd name="connsiteY1" fmla="*/ 185980 h 3595606"/>
              <a:gd name="connsiteX2" fmla="*/ 387457 w 2665708"/>
              <a:gd name="connsiteY2" fmla="*/ 805912 h 3595606"/>
              <a:gd name="connsiteX3" fmla="*/ 0 w 2665708"/>
              <a:gd name="connsiteY3" fmla="*/ 1751308 h 3595606"/>
              <a:gd name="connsiteX4" fmla="*/ 433952 w 2665708"/>
              <a:gd name="connsiteY4" fmla="*/ 2526224 h 3595606"/>
              <a:gd name="connsiteX5" fmla="*/ 759417 w 2665708"/>
              <a:gd name="connsiteY5" fmla="*/ 3595606 h 3595606"/>
              <a:gd name="connsiteX6" fmla="*/ 2526223 w 2665708"/>
              <a:gd name="connsiteY6" fmla="*/ 2495227 h 3595606"/>
              <a:gd name="connsiteX7" fmla="*/ 2665708 w 2665708"/>
              <a:gd name="connsiteY7" fmla="*/ 1658319 h 3595606"/>
              <a:gd name="connsiteX8" fmla="*/ 2634712 w 2665708"/>
              <a:gd name="connsiteY8" fmla="*/ 1503336 h 3595606"/>
              <a:gd name="connsiteX9" fmla="*/ 2448732 w 2665708"/>
              <a:gd name="connsiteY9" fmla="*/ 898902 h 3595606"/>
              <a:gd name="connsiteX10" fmla="*/ 2278251 w 2665708"/>
              <a:gd name="connsiteY10" fmla="*/ 433953 h 3595606"/>
              <a:gd name="connsiteX11" fmla="*/ 1952786 w 2665708"/>
              <a:gd name="connsiteY11" fmla="*/ 0 h 3595606"/>
              <a:gd name="connsiteX0" fmla="*/ 1952786 w 2929178"/>
              <a:gd name="connsiteY0" fmla="*/ 0 h 3595606"/>
              <a:gd name="connsiteX1" fmla="*/ 1146874 w 2929178"/>
              <a:gd name="connsiteY1" fmla="*/ 185980 h 3595606"/>
              <a:gd name="connsiteX2" fmla="*/ 387457 w 2929178"/>
              <a:gd name="connsiteY2" fmla="*/ 805912 h 3595606"/>
              <a:gd name="connsiteX3" fmla="*/ 0 w 2929178"/>
              <a:gd name="connsiteY3" fmla="*/ 1751308 h 3595606"/>
              <a:gd name="connsiteX4" fmla="*/ 433952 w 2929178"/>
              <a:gd name="connsiteY4" fmla="*/ 2526224 h 3595606"/>
              <a:gd name="connsiteX5" fmla="*/ 759417 w 2929178"/>
              <a:gd name="connsiteY5" fmla="*/ 3595606 h 3595606"/>
              <a:gd name="connsiteX6" fmla="*/ 2929178 w 2929178"/>
              <a:gd name="connsiteY6" fmla="*/ 2975675 h 3595606"/>
              <a:gd name="connsiteX7" fmla="*/ 2665708 w 2929178"/>
              <a:gd name="connsiteY7" fmla="*/ 1658319 h 3595606"/>
              <a:gd name="connsiteX8" fmla="*/ 2634712 w 2929178"/>
              <a:gd name="connsiteY8" fmla="*/ 1503336 h 3595606"/>
              <a:gd name="connsiteX9" fmla="*/ 2448732 w 2929178"/>
              <a:gd name="connsiteY9" fmla="*/ 898902 h 3595606"/>
              <a:gd name="connsiteX10" fmla="*/ 2278251 w 2929178"/>
              <a:gd name="connsiteY10" fmla="*/ 433953 h 3595606"/>
              <a:gd name="connsiteX11" fmla="*/ 1952786 w 2929178"/>
              <a:gd name="connsiteY11" fmla="*/ 0 h 3595606"/>
              <a:gd name="connsiteX0" fmla="*/ 1952786 w 2929178"/>
              <a:gd name="connsiteY0" fmla="*/ 0 h 3595606"/>
              <a:gd name="connsiteX1" fmla="*/ 1146874 w 2929178"/>
              <a:gd name="connsiteY1" fmla="*/ 185980 h 3595606"/>
              <a:gd name="connsiteX2" fmla="*/ 387457 w 2929178"/>
              <a:gd name="connsiteY2" fmla="*/ 805912 h 3595606"/>
              <a:gd name="connsiteX3" fmla="*/ 0 w 2929178"/>
              <a:gd name="connsiteY3" fmla="*/ 1751308 h 3595606"/>
              <a:gd name="connsiteX4" fmla="*/ 433952 w 2929178"/>
              <a:gd name="connsiteY4" fmla="*/ 2526224 h 3595606"/>
              <a:gd name="connsiteX5" fmla="*/ 759417 w 2929178"/>
              <a:gd name="connsiteY5" fmla="*/ 3595606 h 3595606"/>
              <a:gd name="connsiteX6" fmla="*/ 2929178 w 2929178"/>
              <a:gd name="connsiteY6" fmla="*/ 2975675 h 3595606"/>
              <a:gd name="connsiteX7" fmla="*/ 2867186 w 2929178"/>
              <a:gd name="connsiteY7" fmla="*/ 1549831 h 3595606"/>
              <a:gd name="connsiteX8" fmla="*/ 2634712 w 2929178"/>
              <a:gd name="connsiteY8" fmla="*/ 1503336 h 3595606"/>
              <a:gd name="connsiteX9" fmla="*/ 2448732 w 2929178"/>
              <a:gd name="connsiteY9" fmla="*/ 898902 h 3595606"/>
              <a:gd name="connsiteX10" fmla="*/ 2278251 w 2929178"/>
              <a:gd name="connsiteY10" fmla="*/ 433953 h 3595606"/>
              <a:gd name="connsiteX11" fmla="*/ 1952786 w 2929178"/>
              <a:gd name="connsiteY11" fmla="*/ 0 h 3595606"/>
              <a:gd name="connsiteX0" fmla="*/ 1952786 w 2929178"/>
              <a:gd name="connsiteY0" fmla="*/ 0 h 3595606"/>
              <a:gd name="connsiteX1" fmla="*/ 1146874 w 2929178"/>
              <a:gd name="connsiteY1" fmla="*/ 185980 h 3595606"/>
              <a:gd name="connsiteX2" fmla="*/ 387457 w 2929178"/>
              <a:gd name="connsiteY2" fmla="*/ 805912 h 3595606"/>
              <a:gd name="connsiteX3" fmla="*/ 0 w 2929178"/>
              <a:gd name="connsiteY3" fmla="*/ 1751308 h 3595606"/>
              <a:gd name="connsiteX4" fmla="*/ 433952 w 2929178"/>
              <a:gd name="connsiteY4" fmla="*/ 2526224 h 3595606"/>
              <a:gd name="connsiteX5" fmla="*/ 759417 w 2929178"/>
              <a:gd name="connsiteY5" fmla="*/ 3595606 h 3595606"/>
              <a:gd name="connsiteX6" fmla="*/ 2929178 w 2929178"/>
              <a:gd name="connsiteY6" fmla="*/ 2975675 h 3595606"/>
              <a:gd name="connsiteX7" fmla="*/ 2867186 w 2929178"/>
              <a:gd name="connsiteY7" fmla="*/ 1549831 h 3595606"/>
              <a:gd name="connsiteX8" fmla="*/ 2634712 w 2929178"/>
              <a:gd name="connsiteY8" fmla="*/ 1022889 h 3595606"/>
              <a:gd name="connsiteX9" fmla="*/ 2448732 w 2929178"/>
              <a:gd name="connsiteY9" fmla="*/ 898902 h 3595606"/>
              <a:gd name="connsiteX10" fmla="*/ 2278251 w 2929178"/>
              <a:gd name="connsiteY10" fmla="*/ 433953 h 3595606"/>
              <a:gd name="connsiteX11" fmla="*/ 1952786 w 2929178"/>
              <a:gd name="connsiteY11" fmla="*/ 0 h 3595606"/>
              <a:gd name="connsiteX0" fmla="*/ 1952786 w 2929178"/>
              <a:gd name="connsiteY0" fmla="*/ 0 h 3595606"/>
              <a:gd name="connsiteX1" fmla="*/ 1146874 w 2929178"/>
              <a:gd name="connsiteY1" fmla="*/ 185980 h 3595606"/>
              <a:gd name="connsiteX2" fmla="*/ 387457 w 2929178"/>
              <a:gd name="connsiteY2" fmla="*/ 805912 h 3595606"/>
              <a:gd name="connsiteX3" fmla="*/ 0 w 2929178"/>
              <a:gd name="connsiteY3" fmla="*/ 1751308 h 3595606"/>
              <a:gd name="connsiteX4" fmla="*/ 433952 w 2929178"/>
              <a:gd name="connsiteY4" fmla="*/ 2526224 h 3595606"/>
              <a:gd name="connsiteX5" fmla="*/ 759417 w 2929178"/>
              <a:gd name="connsiteY5" fmla="*/ 3595606 h 3595606"/>
              <a:gd name="connsiteX6" fmla="*/ 2929178 w 2929178"/>
              <a:gd name="connsiteY6" fmla="*/ 2975675 h 3595606"/>
              <a:gd name="connsiteX7" fmla="*/ 2867186 w 2929178"/>
              <a:gd name="connsiteY7" fmla="*/ 1549831 h 3595606"/>
              <a:gd name="connsiteX8" fmla="*/ 2634712 w 2929178"/>
              <a:gd name="connsiteY8" fmla="*/ 1022889 h 3595606"/>
              <a:gd name="connsiteX9" fmla="*/ 2665708 w 2929178"/>
              <a:gd name="connsiteY9" fmla="*/ 759417 h 3595606"/>
              <a:gd name="connsiteX10" fmla="*/ 2278251 w 2929178"/>
              <a:gd name="connsiteY10" fmla="*/ 433953 h 3595606"/>
              <a:gd name="connsiteX11" fmla="*/ 1952786 w 2929178"/>
              <a:gd name="connsiteY11" fmla="*/ 0 h 3595606"/>
              <a:gd name="connsiteX0" fmla="*/ 1952786 w 2929178"/>
              <a:gd name="connsiteY0" fmla="*/ 0 h 3595606"/>
              <a:gd name="connsiteX1" fmla="*/ 1146874 w 2929178"/>
              <a:gd name="connsiteY1" fmla="*/ 185980 h 3595606"/>
              <a:gd name="connsiteX2" fmla="*/ 46494 w 2929178"/>
              <a:gd name="connsiteY2" fmla="*/ 449451 h 3595606"/>
              <a:gd name="connsiteX3" fmla="*/ 0 w 2929178"/>
              <a:gd name="connsiteY3" fmla="*/ 1751308 h 3595606"/>
              <a:gd name="connsiteX4" fmla="*/ 433952 w 2929178"/>
              <a:gd name="connsiteY4" fmla="*/ 2526224 h 3595606"/>
              <a:gd name="connsiteX5" fmla="*/ 759417 w 2929178"/>
              <a:gd name="connsiteY5" fmla="*/ 3595606 h 3595606"/>
              <a:gd name="connsiteX6" fmla="*/ 2929178 w 2929178"/>
              <a:gd name="connsiteY6" fmla="*/ 2975675 h 3595606"/>
              <a:gd name="connsiteX7" fmla="*/ 2867186 w 2929178"/>
              <a:gd name="connsiteY7" fmla="*/ 1549831 h 3595606"/>
              <a:gd name="connsiteX8" fmla="*/ 2634712 w 2929178"/>
              <a:gd name="connsiteY8" fmla="*/ 1022889 h 3595606"/>
              <a:gd name="connsiteX9" fmla="*/ 2665708 w 2929178"/>
              <a:gd name="connsiteY9" fmla="*/ 759417 h 3595606"/>
              <a:gd name="connsiteX10" fmla="*/ 2278251 w 2929178"/>
              <a:gd name="connsiteY10" fmla="*/ 433953 h 3595606"/>
              <a:gd name="connsiteX11" fmla="*/ 1952786 w 2929178"/>
              <a:gd name="connsiteY11" fmla="*/ 0 h 3595606"/>
              <a:gd name="connsiteX0" fmla="*/ 1844298 w 2929178"/>
              <a:gd name="connsiteY0" fmla="*/ 216976 h 3409626"/>
              <a:gd name="connsiteX1" fmla="*/ 1146874 w 2929178"/>
              <a:gd name="connsiteY1" fmla="*/ 0 h 3409626"/>
              <a:gd name="connsiteX2" fmla="*/ 46494 w 2929178"/>
              <a:gd name="connsiteY2" fmla="*/ 263471 h 3409626"/>
              <a:gd name="connsiteX3" fmla="*/ 0 w 2929178"/>
              <a:gd name="connsiteY3" fmla="*/ 1565328 h 3409626"/>
              <a:gd name="connsiteX4" fmla="*/ 433952 w 2929178"/>
              <a:gd name="connsiteY4" fmla="*/ 2340244 h 3409626"/>
              <a:gd name="connsiteX5" fmla="*/ 759417 w 2929178"/>
              <a:gd name="connsiteY5" fmla="*/ 3409626 h 3409626"/>
              <a:gd name="connsiteX6" fmla="*/ 2929178 w 2929178"/>
              <a:gd name="connsiteY6" fmla="*/ 2789695 h 3409626"/>
              <a:gd name="connsiteX7" fmla="*/ 2867186 w 2929178"/>
              <a:gd name="connsiteY7" fmla="*/ 1363851 h 3409626"/>
              <a:gd name="connsiteX8" fmla="*/ 2634712 w 2929178"/>
              <a:gd name="connsiteY8" fmla="*/ 836909 h 3409626"/>
              <a:gd name="connsiteX9" fmla="*/ 2665708 w 2929178"/>
              <a:gd name="connsiteY9" fmla="*/ 573437 h 3409626"/>
              <a:gd name="connsiteX10" fmla="*/ 2278251 w 2929178"/>
              <a:gd name="connsiteY10" fmla="*/ 247973 h 3409626"/>
              <a:gd name="connsiteX11" fmla="*/ 1844298 w 2929178"/>
              <a:gd name="connsiteY11" fmla="*/ 216976 h 3409626"/>
              <a:gd name="connsiteX0" fmla="*/ 1844298 w 2929178"/>
              <a:gd name="connsiteY0" fmla="*/ 216976 h 3409626"/>
              <a:gd name="connsiteX1" fmla="*/ 1146874 w 2929178"/>
              <a:gd name="connsiteY1" fmla="*/ 0 h 3409626"/>
              <a:gd name="connsiteX2" fmla="*/ 46494 w 2929178"/>
              <a:gd name="connsiteY2" fmla="*/ 263471 h 3409626"/>
              <a:gd name="connsiteX3" fmla="*/ 0 w 2929178"/>
              <a:gd name="connsiteY3" fmla="*/ 1565328 h 3409626"/>
              <a:gd name="connsiteX4" fmla="*/ 433952 w 2929178"/>
              <a:gd name="connsiteY4" fmla="*/ 2340244 h 3409626"/>
              <a:gd name="connsiteX5" fmla="*/ 759417 w 2929178"/>
              <a:gd name="connsiteY5" fmla="*/ 3409626 h 3409626"/>
              <a:gd name="connsiteX6" fmla="*/ 2929178 w 2929178"/>
              <a:gd name="connsiteY6" fmla="*/ 2789695 h 3409626"/>
              <a:gd name="connsiteX7" fmla="*/ 2867186 w 2929178"/>
              <a:gd name="connsiteY7" fmla="*/ 1363851 h 3409626"/>
              <a:gd name="connsiteX8" fmla="*/ 2634712 w 2929178"/>
              <a:gd name="connsiteY8" fmla="*/ 836909 h 3409626"/>
              <a:gd name="connsiteX9" fmla="*/ 2402237 w 2929178"/>
              <a:gd name="connsiteY9" fmla="*/ 650928 h 3409626"/>
              <a:gd name="connsiteX10" fmla="*/ 2278251 w 2929178"/>
              <a:gd name="connsiteY10" fmla="*/ 247973 h 3409626"/>
              <a:gd name="connsiteX11" fmla="*/ 1844298 w 2929178"/>
              <a:gd name="connsiteY11" fmla="*/ 216976 h 3409626"/>
              <a:gd name="connsiteX0" fmla="*/ 1844298 w 2929178"/>
              <a:gd name="connsiteY0" fmla="*/ 216976 h 3409626"/>
              <a:gd name="connsiteX1" fmla="*/ 1146874 w 2929178"/>
              <a:gd name="connsiteY1" fmla="*/ 0 h 3409626"/>
              <a:gd name="connsiteX2" fmla="*/ 46494 w 2929178"/>
              <a:gd name="connsiteY2" fmla="*/ 263471 h 3409626"/>
              <a:gd name="connsiteX3" fmla="*/ 0 w 2929178"/>
              <a:gd name="connsiteY3" fmla="*/ 1565328 h 3409626"/>
              <a:gd name="connsiteX4" fmla="*/ 433952 w 2929178"/>
              <a:gd name="connsiteY4" fmla="*/ 2340244 h 3409626"/>
              <a:gd name="connsiteX5" fmla="*/ 759417 w 2929178"/>
              <a:gd name="connsiteY5" fmla="*/ 3409626 h 3409626"/>
              <a:gd name="connsiteX6" fmla="*/ 2929178 w 2929178"/>
              <a:gd name="connsiteY6" fmla="*/ 2789695 h 3409626"/>
              <a:gd name="connsiteX7" fmla="*/ 2867186 w 2929178"/>
              <a:gd name="connsiteY7" fmla="*/ 1363851 h 3409626"/>
              <a:gd name="connsiteX8" fmla="*/ 2634712 w 2929178"/>
              <a:gd name="connsiteY8" fmla="*/ 836909 h 3409626"/>
              <a:gd name="connsiteX9" fmla="*/ 2402237 w 2929178"/>
              <a:gd name="connsiteY9" fmla="*/ 650928 h 3409626"/>
              <a:gd name="connsiteX10" fmla="*/ 2216257 w 2929178"/>
              <a:gd name="connsiteY10" fmla="*/ 433952 h 3409626"/>
              <a:gd name="connsiteX11" fmla="*/ 1844298 w 2929178"/>
              <a:gd name="connsiteY11" fmla="*/ 216976 h 3409626"/>
              <a:gd name="connsiteX0" fmla="*/ 1844298 w 2929178"/>
              <a:gd name="connsiteY0" fmla="*/ 216976 h 3409626"/>
              <a:gd name="connsiteX1" fmla="*/ 1146874 w 2929178"/>
              <a:gd name="connsiteY1" fmla="*/ 0 h 3409626"/>
              <a:gd name="connsiteX2" fmla="*/ 46494 w 2929178"/>
              <a:gd name="connsiteY2" fmla="*/ 263471 h 3409626"/>
              <a:gd name="connsiteX3" fmla="*/ 0 w 2929178"/>
              <a:gd name="connsiteY3" fmla="*/ 1565328 h 3409626"/>
              <a:gd name="connsiteX4" fmla="*/ 123986 w 2929178"/>
              <a:gd name="connsiteY4" fmla="*/ 2433234 h 3409626"/>
              <a:gd name="connsiteX5" fmla="*/ 759417 w 2929178"/>
              <a:gd name="connsiteY5" fmla="*/ 3409626 h 3409626"/>
              <a:gd name="connsiteX6" fmla="*/ 2929178 w 2929178"/>
              <a:gd name="connsiteY6" fmla="*/ 2789695 h 3409626"/>
              <a:gd name="connsiteX7" fmla="*/ 2867186 w 2929178"/>
              <a:gd name="connsiteY7" fmla="*/ 1363851 h 3409626"/>
              <a:gd name="connsiteX8" fmla="*/ 2634712 w 2929178"/>
              <a:gd name="connsiteY8" fmla="*/ 836909 h 3409626"/>
              <a:gd name="connsiteX9" fmla="*/ 2402237 w 2929178"/>
              <a:gd name="connsiteY9" fmla="*/ 650928 h 3409626"/>
              <a:gd name="connsiteX10" fmla="*/ 2216257 w 2929178"/>
              <a:gd name="connsiteY10" fmla="*/ 433952 h 3409626"/>
              <a:gd name="connsiteX11" fmla="*/ 1844298 w 2929178"/>
              <a:gd name="connsiteY11" fmla="*/ 216976 h 3409626"/>
              <a:gd name="connsiteX0" fmla="*/ 1844298 w 2929178"/>
              <a:gd name="connsiteY0" fmla="*/ 216976 h 3316636"/>
              <a:gd name="connsiteX1" fmla="*/ 1146874 w 2929178"/>
              <a:gd name="connsiteY1" fmla="*/ 0 h 3316636"/>
              <a:gd name="connsiteX2" fmla="*/ 46494 w 2929178"/>
              <a:gd name="connsiteY2" fmla="*/ 263471 h 3316636"/>
              <a:gd name="connsiteX3" fmla="*/ 0 w 2929178"/>
              <a:gd name="connsiteY3" fmla="*/ 1565328 h 3316636"/>
              <a:gd name="connsiteX4" fmla="*/ 123986 w 2929178"/>
              <a:gd name="connsiteY4" fmla="*/ 2433234 h 3316636"/>
              <a:gd name="connsiteX5" fmla="*/ 790414 w 2929178"/>
              <a:gd name="connsiteY5" fmla="*/ 3316636 h 3316636"/>
              <a:gd name="connsiteX6" fmla="*/ 2929178 w 2929178"/>
              <a:gd name="connsiteY6" fmla="*/ 2789695 h 3316636"/>
              <a:gd name="connsiteX7" fmla="*/ 2867186 w 2929178"/>
              <a:gd name="connsiteY7" fmla="*/ 1363851 h 3316636"/>
              <a:gd name="connsiteX8" fmla="*/ 2634712 w 2929178"/>
              <a:gd name="connsiteY8" fmla="*/ 836909 h 3316636"/>
              <a:gd name="connsiteX9" fmla="*/ 2402237 w 2929178"/>
              <a:gd name="connsiteY9" fmla="*/ 650928 h 3316636"/>
              <a:gd name="connsiteX10" fmla="*/ 2216257 w 2929178"/>
              <a:gd name="connsiteY10" fmla="*/ 433952 h 3316636"/>
              <a:gd name="connsiteX11" fmla="*/ 1844298 w 2929178"/>
              <a:gd name="connsiteY11" fmla="*/ 216976 h 3316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29178" h="3316636">
                <a:moveTo>
                  <a:pt x="1844298" y="216976"/>
                </a:moveTo>
                <a:lnTo>
                  <a:pt x="1146874" y="0"/>
                </a:lnTo>
                <a:lnTo>
                  <a:pt x="46494" y="263471"/>
                </a:lnTo>
                <a:lnTo>
                  <a:pt x="0" y="1565328"/>
                </a:lnTo>
                <a:lnTo>
                  <a:pt x="123986" y="2433234"/>
                </a:lnTo>
                <a:lnTo>
                  <a:pt x="790414" y="3316636"/>
                </a:lnTo>
                <a:cubicBezTo>
                  <a:pt x="2061275" y="3166819"/>
                  <a:pt x="2340243" y="3156488"/>
                  <a:pt x="2929178" y="2789695"/>
                </a:cubicBezTo>
                <a:lnTo>
                  <a:pt x="2867186" y="1363851"/>
                </a:lnTo>
                <a:lnTo>
                  <a:pt x="2634712" y="836909"/>
                </a:lnTo>
                <a:lnTo>
                  <a:pt x="2402237" y="650928"/>
                </a:lnTo>
                <a:lnTo>
                  <a:pt x="2216257" y="433952"/>
                </a:lnTo>
                <a:lnTo>
                  <a:pt x="1844298" y="216976"/>
                </a:lnTo>
                <a:close/>
              </a:path>
            </a:pathLst>
          </a:custGeom>
          <a:noFill/>
          <a:ln w="38100">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36"/>
          <p:cNvSpPr/>
          <p:nvPr/>
        </p:nvSpPr>
        <p:spPr>
          <a:xfrm>
            <a:off x="108488" y="743919"/>
            <a:ext cx="3574787" cy="3549112"/>
          </a:xfrm>
          <a:custGeom>
            <a:avLst/>
            <a:gdLst>
              <a:gd name="connsiteX0" fmla="*/ 2727702 w 3580109"/>
              <a:gd name="connsiteY0" fmla="*/ 371959 h 3549112"/>
              <a:gd name="connsiteX1" fmla="*/ 2216258 w 3580109"/>
              <a:gd name="connsiteY1" fmla="*/ 0 h 3549112"/>
              <a:gd name="connsiteX2" fmla="*/ 1549831 w 3580109"/>
              <a:gd name="connsiteY2" fmla="*/ 294467 h 3549112"/>
              <a:gd name="connsiteX3" fmla="*/ 139485 w 3580109"/>
              <a:gd name="connsiteY3" fmla="*/ 821410 h 3549112"/>
              <a:gd name="connsiteX4" fmla="*/ 0 w 3580109"/>
              <a:gd name="connsiteY4" fmla="*/ 2092271 h 3549112"/>
              <a:gd name="connsiteX5" fmla="*/ 0 w 3580109"/>
              <a:gd name="connsiteY5" fmla="*/ 3239145 h 3549112"/>
              <a:gd name="connsiteX6" fmla="*/ 1084881 w 3580109"/>
              <a:gd name="connsiteY6" fmla="*/ 3549112 h 3549112"/>
              <a:gd name="connsiteX7" fmla="*/ 2479729 w 3580109"/>
              <a:gd name="connsiteY7" fmla="*/ 3533613 h 3549112"/>
              <a:gd name="connsiteX8" fmla="*/ 3425126 w 3580109"/>
              <a:gd name="connsiteY8" fmla="*/ 2836189 h 3549112"/>
              <a:gd name="connsiteX9" fmla="*/ 3580109 w 3580109"/>
              <a:gd name="connsiteY9" fmla="*/ 1580827 h 3549112"/>
              <a:gd name="connsiteX10" fmla="*/ 2665709 w 3580109"/>
              <a:gd name="connsiteY10" fmla="*/ 294467 h 3549112"/>
              <a:gd name="connsiteX11" fmla="*/ 2681207 w 3580109"/>
              <a:gd name="connsiteY11" fmla="*/ 325464 h 3549112"/>
              <a:gd name="connsiteX0" fmla="*/ 2727702 w 3580109"/>
              <a:gd name="connsiteY0" fmla="*/ 371959 h 3549112"/>
              <a:gd name="connsiteX1" fmla="*/ 2216258 w 3580109"/>
              <a:gd name="connsiteY1" fmla="*/ 0 h 3549112"/>
              <a:gd name="connsiteX2" fmla="*/ 1549831 w 3580109"/>
              <a:gd name="connsiteY2" fmla="*/ 294467 h 3549112"/>
              <a:gd name="connsiteX3" fmla="*/ 139485 w 3580109"/>
              <a:gd name="connsiteY3" fmla="*/ 821410 h 3549112"/>
              <a:gd name="connsiteX4" fmla="*/ 0 w 3580109"/>
              <a:gd name="connsiteY4" fmla="*/ 2092271 h 3549112"/>
              <a:gd name="connsiteX5" fmla="*/ 0 w 3580109"/>
              <a:gd name="connsiteY5" fmla="*/ 3239145 h 3549112"/>
              <a:gd name="connsiteX6" fmla="*/ 1084881 w 3580109"/>
              <a:gd name="connsiteY6" fmla="*/ 3549112 h 3549112"/>
              <a:gd name="connsiteX7" fmla="*/ 2479729 w 3580109"/>
              <a:gd name="connsiteY7" fmla="*/ 3533613 h 3549112"/>
              <a:gd name="connsiteX8" fmla="*/ 3425126 w 3580109"/>
              <a:gd name="connsiteY8" fmla="*/ 2836189 h 3549112"/>
              <a:gd name="connsiteX9" fmla="*/ 3580109 w 3580109"/>
              <a:gd name="connsiteY9" fmla="*/ 1580827 h 3549112"/>
              <a:gd name="connsiteX10" fmla="*/ 2665709 w 3580109"/>
              <a:gd name="connsiteY10" fmla="*/ 294467 h 3549112"/>
              <a:gd name="connsiteX11" fmla="*/ 2603715 w 3580109"/>
              <a:gd name="connsiteY11" fmla="*/ 325464 h 3549112"/>
              <a:gd name="connsiteX0" fmla="*/ 2727702 w 3580109"/>
              <a:gd name="connsiteY0" fmla="*/ 371959 h 3549112"/>
              <a:gd name="connsiteX1" fmla="*/ 2216258 w 3580109"/>
              <a:gd name="connsiteY1" fmla="*/ 0 h 3549112"/>
              <a:gd name="connsiteX2" fmla="*/ 1549831 w 3580109"/>
              <a:gd name="connsiteY2" fmla="*/ 294467 h 3549112"/>
              <a:gd name="connsiteX3" fmla="*/ 139485 w 3580109"/>
              <a:gd name="connsiteY3" fmla="*/ 821410 h 3549112"/>
              <a:gd name="connsiteX4" fmla="*/ 0 w 3580109"/>
              <a:gd name="connsiteY4" fmla="*/ 2092271 h 3549112"/>
              <a:gd name="connsiteX5" fmla="*/ 0 w 3580109"/>
              <a:gd name="connsiteY5" fmla="*/ 3239145 h 3549112"/>
              <a:gd name="connsiteX6" fmla="*/ 1084881 w 3580109"/>
              <a:gd name="connsiteY6" fmla="*/ 3549112 h 3549112"/>
              <a:gd name="connsiteX7" fmla="*/ 2479729 w 3580109"/>
              <a:gd name="connsiteY7" fmla="*/ 3533613 h 3549112"/>
              <a:gd name="connsiteX8" fmla="*/ 3425126 w 3580109"/>
              <a:gd name="connsiteY8" fmla="*/ 2836189 h 3549112"/>
              <a:gd name="connsiteX9" fmla="*/ 3580109 w 3580109"/>
              <a:gd name="connsiteY9" fmla="*/ 1580827 h 3549112"/>
              <a:gd name="connsiteX10" fmla="*/ 2634712 w 3580109"/>
              <a:gd name="connsiteY10" fmla="*/ 340962 h 3549112"/>
              <a:gd name="connsiteX11" fmla="*/ 2603715 w 3580109"/>
              <a:gd name="connsiteY11" fmla="*/ 325464 h 3549112"/>
              <a:gd name="connsiteX0" fmla="*/ 2727702 w 3580109"/>
              <a:gd name="connsiteY0" fmla="*/ 371959 h 3549112"/>
              <a:gd name="connsiteX1" fmla="*/ 2216258 w 3580109"/>
              <a:gd name="connsiteY1" fmla="*/ 0 h 3549112"/>
              <a:gd name="connsiteX2" fmla="*/ 1549831 w 3580109"/>
              <a:gd name="connsiteY2" fmla="*/ 294467 h 3549112"/>
              <a:gd name="connsiteX3" fmla="*/ 139485 w 3580109"/>
              <a:gd name="connsiteY3" fmla="*/ 821410 h 3549112"/>
              <a:gd name="connsiteX4" fmla="*/ 0 w 3580109"/>
              <a:gd name="connsiteY4" fmla="*/ 2092271 h 3549112"/>
              <a:gd name="connsiteX5" fmla="*/ 0 w 3580109"/>
              <a:gd name="connsiteY5" fmla="*/ 3239145 h 3549112"/>
              <a:gd name="connsiteX6" fmla="*/ 1084881 w 3580109"/>
              <a:gd name="connsiteY6" fmla="*/ 3549112 h 3549112"/>
              <a:gd name="connsiteX7" fmla="*/ 2479729 w 3580109"/>
              <a:gd name="connsiteY7" fmla="*/ 3533613 h 3549112"/>
              <a:gd name="connsiteX8" fmla="*/ 3425126 w 3580109"/>
              <a:gd name="connsiteY8" fmla="*/ 2836189 h 3549112"/>
              <a:gd name="connsiteX9" fmla="*/ 3580109 w 3580109"/>
              <a:gd name="connsiteY9" fmla="*/ 1580827 h 3549112"/>
              <a:gd name="connsiteX10" fmla="*/ 2634712 w 3580109"/>
              <a:gd name="connsiteY10" fmla="*/ 340962 h 3549112"/>
              <a:gd name="connsiteX11" fmla="*/ 2712204 w 3580109"/>
              <a:gd name="connsiteY11" fmla="*/ 402956 h 3549112"/>
              <a:gd name="connsiteX0" fmla="*/ 2727702 w 3580109"/>
              <a:gd name="connsiteY0" fmla="*/ 371959 h 3549112"/>
              <a:gd name="connsiteX1" fmla="*/ 2216258 w 3580109"/>
              <a:gd name="connsiteY1" fmla="*/ 0 h 3549112"/>
              <a:gd name="connsiteX2" fmla="*/ 1549831 w 3580109"/>
              <a:gd name="connsiteY2" fmla="*/ 294467 h 3549112"/>
              <a:gd name="connsiteX3" fmla="*/ 139485 w 3580109"/>
              <a:gd name="connsiteY3" fmla="*/ 821410 h 3549112"/>
              <a:gd name="connsiteX4" fmla="*/ 0 w 3580109"/>
              <a:gd name="connsiteY4" fmla="*/ 2092271 h 3549112"/>
              <a:gd name="connsiteX5" fmla="*/ 0 w 3580109"/>
              <a:gd name="connsiteY5" fmla="*/ 3239145 h 3549112"/>
              <a:gd name="connsiteX6" fmla="*/ 1084881 w 3580109"/>
              <a:gd name="connsiteY6" fmla="*/ 3549112 h 3549112"/>
              <a:gd name="connsiteX7" fmla="*/ 2479729 w 3580109"/>
              <a:gd name="connsiteY7" fmla="*/ 3533613 h 3549112"/>
              <a:gd name="connsiteX8" fmla="*/ 3425126 w 3580109"/>
              <a:gd name="connsiteY8" fmla="*/ 2836189 h 3549112"/>
              <a:gd name="connsiteX9" fmla="*/ 3580109 w 3580109"/>
              <a:gd name="connsiteY9" fmla="*/ 1580827 h 3549112"/>
              <a:gd name="connsiteX10" fmla="*/ 2991173 w 3580109"/>
              <a:gd name="connsiteY10" fmla="*/ 821410 h 3549112"/>
              <a:gd name="connsiteX11" fmla="*/ 2634712 w 3580109"/>
              <a:gd name="connsiteY11" fmla="*/ 340962 h 3549112"/>
              <a:gd name="connsiteX12" fmla="*/ 2712204 w 3580109"/>
              <a:gd name="connsiteY12" fmla="*/ 402956 h 3549112"/>
              <a:gd name="connsiteX0" fmla="*/ 2727702 w 3580109"/>
              <a:gd name="connsiteY0" fmla="*/ 371959 h 3549112"/>
              <a:gd name="connsiteX1" fmla="*/ 2216258 w 3580109"/>
              <a:gd name="connsiteY1" fmla="*/ 0 h 3549112"/>
              <a:gd name="connsiteX2" fmla="*/ 1549831 w 3580109"/>
              <a:gd name="connsiteY2" fmla="*/ 294467 h 3549112"/>
              <a:gd name="connsiteX3" fmla="*/ 139485 w 3580109"/>
              <a:gd name="connsiteY3" fmla="*/ 821410 h 3549112"/>
              <a:gd name="connsiteX4" fmla="*/ 0 w 3580109"/>
              <a:gd name="connsiteY4" fmla="*/ 2092271 h 3549112"/>
              <a:gd name="connsiteX5" fmla="*/ 0 w 3580109"/>
              <a:gd name="connsiteY5" fmla="*/ 3239145 h 3549112"/>
              <a:gd name="connsiteX6" fmla="*/ 1084881 w 3580109"/>
              <a:gd name="connsiteY6" fmla="*/ 3549112 h 3549112"/>
              <a:gd name="connsiteX7" fmla="*/ 2479729 w 3580109"/>
              <a:gd name="connsiteY7" fmla="*/ 3533613 h 3549112"/>
              <a:gd name="connsiteX8" fmla="*/ 3425126 w 3580109"/>
              <a:gd name="connsiteY8" fmla="*/ 2836189 h 3549112"/>
              <a:gd name="connsiteX9" fmla="*/ 3580109 w 3580109"/>
              <a:gd name="connsiteY9" fmla="*/ 1580827 h 3549112"/>
              <a:gd name="connsiteX10" fmla="*/ 2991173 w 3580109"/>
              <a:gd name="connsiteY10" fmla="*/ 821410 h 3549112"/>
              <a:gd name="connsiteX11" fmla="*/ 2634712 w 3580109"/>
              <a:gd name="connsiteY11" fmla="*/ 340962 h 3549112"/>
              <a:gd name="connsiteX12" fmla="*/ 3006672 w 3580109"/>
              <a:gd name="connsiteY12" fmla="*/ 821411 h 3549112"/>
              <a:gd name="connsiteX0" fmla="*/ 2727702 w 3580109"/>
              <a:gd name="connsiteY0" fmla="*/ 371959 h 3549112"/>
              <a:gd name="connsiteX1" fmla="*/ 2216258 w 3580109"/>
              <a:gd name="connsiteY1" fmla="*/ 0 h 3549112"/>
              <a:gd name="connsiteX2" fmla="*/ 1549831 w 3580109"/>
              <a:gd name="connsiteY2" fmla="*/ 294467 h 3549112"/>
              <a:gd name="connsiteX3" fmla="*/ 139485 w 3580109"/>
              <a:gd name="connsiteY3" fmla="*/ 821410 h 3549112"/>
              <a:gd name="connsiteX4" fmla="*/ 0 w 3580109"/>
              <a:gd name="connsiteY4" fmla="*/ 2092271 h 3549112"/>
              <a:gd name="connsiteX5" fmla="*/ 0 w 3580109"/>
              <a:gd name="connsiteY5" fmla="*/ 3239145 h 3549112"/>
              <a:gd name="connsiteX6" fmla="*/ 1084881 w 3580109"/>
              <a:gd name="connsiteY6" fmla="*/ 3549112 h 3549112"/>
              <a:gd name="connsiteX7" fmla="*/ 2479729 w 3580109"/>
              <a:gd name="connsiteY7" fmla="*/ 3533613 h 3549112"/>
              <a:gd name="connsiteX8" fmla="*/ 3425126 w 3580109"/>
              <a:gd name="connsiteY8" fmla="*/ 2836189 h 3549112"/>
              <a:gd name="connsiteX9" fmla="*/ 3580109 w 3580109"/>
              <a:gd name="connsiteY9" fmla="*/ 1580827 h 3549112"/>
              <a:gd name="connsiteX10" fmla="*/ 2991173 w 3580109"/>
              <a:gd name="connsiteY10" fmla="*/ 821410 h 3549112"/>
              <a:gd name="connsiteX11" fmla="*/ 2743200 w 3580109"/>
              <a:gd name="connsiteY11" fmla="*/ 418453 h 3549112"/>
              <a:gd name="connsiteX12" fmla="*/ 3006672 w 3580109"/>
              <a:gd name="connsiteY12" fmla="*/ 821411 h 3549112"/>
              <a:gd name="connsiteX0" fmla="*/ 2727702 w 3580109"/>
              <a:gd name="connsiteY0" fmla="*/ 371959 h 3549112"/>
              <a:gd name="connsiteX1" fmla="*/ 2216258 w 3580109"/>
              <a:gd name="connsiteY1" fmla="*/ 0 h 3549112"/>
              <a:gd name="connsiteX2" fmla="*/ 1549831 w 3580109"/>
              <a:gd name="connsiteY2" fmla="*/ 294467 h 3549112"/>
              <a:gd name="connsiteX3" fmla="*/ 139485 w 3580109"/>
              <a:gd name="connsiteY3" fmla="*/ 821410 h 3549112"/>
              <a:gd name="connsiteX4" fmla="*/ 0 w 3580109"/>
              <a:gd name="connsiteY4" fmla="*/ 2092271 h 3549112"/>
              <a:gd name="connsiteX5" fmla="*/ 0 w 3580109"/>
              <a:gd name="connsiteY5" fmla="*/ 3239145 h 3549112"/>
              <a:gd name="connsiteX6" fmla="*/ 1084881 w 3580109"/>
              <a:gd name="connsiteY6" fmla="*/ 3549112 h 3549112"/>
              <a:gd name="connsiteX7" fmla="*/ 2479729 w 3580109"/>
              <a:gd name="connsiteY7" fmla="*/ 3533613 h 3549112"/>
              <a:gd name="connsiteX8" fmla="*/ 3425126 w 3580109"/>
              <a:gd name="connsiteY8" fmla="*/ 2836189 h 3549112"/>
              <a:gd name="connsiteX9" fmla="*/ 3580109 w 3580109"/>
              <a:gd name="connsiteY9" fmla="*/ 1580827 h 3549112"/>
              <a:gd name="connsiteX10" fmla="*/ 2991173 w 3580109"/>
              <a:gd name="connsiteY10" fmla="*/ 821410 h 3549112"/>
              <a:gd name="connsiteX11" fmla="*/ 2696636 w 3580109"/>
              <a:gd name="connsiteY11" fmla="*/ 371958 h 3549112"/>
              <a:gd name="connsiteX12" fmla="*/ 3006672 w 3580109"/>
              <a:gd name="connsiteY12" fmla="*/ 821411 h 3549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80109" h="3549112">
                <a:moveTo>
                  <a:pt x="2727702" y="371959"/>
                </a:moveTo>
                <a:lnTo>
                  <a:pt x="2216258" y="0"/>
                </a:lnTo>
                <a:lnTo>
                  <a:pt x="1549831" y="294467"/>
                </a:lnTo>
                <a:lnTo>
                  <a:pt x="139485" y="821410"/>
                </a:lnTo>
                <a:lnTo>
                  <a:pt x="0" y="2092271"/>
                </a:lnTo>
                <a:lnTo>
                  <a:pt x="0" y="3239145"/>
                </a:lnTo>
                <a:lnTo>
                  <a:pt x="1084881" y="3549112"/>
                </a:lnTo>
                <a:lnTo>
                  <a:pt x="2479729" y="3533613"/>
                </a:lnTo>
                <a:lnTo>
                  <a:pt x="3425126" y="2836189"/>
                </a:lnTo>
                <a:lnTo>
                  <a:pt x="3580109" y="1580827"/>
                </a:lnTo>
                <a:cubicBezTo>
                  <a:pt x="3347634" y="1276027"/>
                  <a:pt x="3223648" y="1126210"/>
                  <a:pt x="2991173" y="821410"/>
                </a:cubicBezTo>
                <a:lnTo>
                  <a:pt x="2696636" y="371958"/>
                </a:lnTo>
                <a:lnTo>
                  <a:pt x="3006672" y="821411"/>
                </a:lnTo>
              </a:path>
            </a:pathLst>
          </a:cu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38" name="Freeform 37"/>
          <p:cNvSpPr/>
          <p:nvPr/>
        </p:nvSpPr>
        <p:spPr>
          <a:xfrm>
            <a:off x="7051729" y="334505"/>
            <a:ext cx="5083444" cy="3704095"/>
          </a:xfrm>
          <a:custGeom>
            <a:avLst/>
            <a:gdLst>
              <a:gd name="connsiteX0" fmla="*/ 5021451 w 5083444"/>
              <a:gd name="connsiteY0" fmla="*/ 1565329 h 3704095"/>
              <a:gd name="connsiteX1" fmla="*/ 4943959 w 5083444"/>
              <a:gd name="connsiteY1" fmla="*/ 681925 h 3704095"/>
              <a:gd name="connsiteX2" fmla="*/ 4633993 w 5083444"/>
              <a:gd name="connsiteY2" fmla="*/ 139485 h 3704095"/>
              <a:gd name="connsiteX3" fmla="*/ 3936569 w 5083444"/>
              <a:gd name="connsiteY3" fmla="*/ 0 h 3704095"/>
              <a:gd name="connsiteX4" fmla="*/ 2820691 w 5083444"/>
              <a:gd name="connsiteY4" fmla="*/ 46495 h 3704095"/>
              <a:gd name="connsiteX5" fmla="*/ 1813302 w 5083444"/>
              <a:gd name="connsiteY5" fmla="*/ 15498 h 3704095"/>
              <a:gd name="connsiteX6" fmla="*/ 1007390 w 5083444"/>
              <a:gd name="connsiteY6" fmla="*/ 263471 h 3704095"/>
              <a:gd name="connsiteX7" fmla="*/ 154983 w 5083444"/>
              <a:gd name="connsiteY7" fmla="*/ 991891 h 3704095"/>
              <a:gd name="connsiteX8" fmla="*/ 0 w 5083444"/>
              <a:gd name="connsiteY8" fmla="*/ 1766807 h 3704095"/>
              <a:gd name="connsiteX9" fmla="*/ 247973 w 5083444"/>
              <a:gd name="connsiteY9" fmla="*/ 2433234 h 3704095"/>
              <a:gd name="connsiteX10" fmla="*/ 867905 w 5083444"/>
              <a:gd name="connsiteY10" fmla="*/ 3068664 h 3704095"/>
              <a:gd name="connsiteX11" fmla="*/ 1642820 w 5083444"/>
              <a:gd name="connsiteY11" fmla="*/ 3270142 h 3704095"/>
              <a:gd name="connsiteX12" fmla="*/ 2324746 w 5083444"/>
              <a:gd name="connsiteY12" fmla="*/ 3549112 h 3704095"/>
              <a:gd name="connsiteX13" fmla="*/ 3440624 w 5083444"/>
              <a:gd name="connsiteY13" fmla="*/ 3704095 h 3704095"/>
              <a:gd name="connsiteX14" fmla="*/ 4664990 w 5083444"/>
              <a:gd name="connsiteY14" fmla="*/ 3471620 h 3704095"/>
              <a:gd name="connsiteX15" fmla="*/ 5083444 w 5083444"/>
              <a:gd name="connsiteY15" fmla="*/ 3239146 h 3704095"/>
              <a:gd name="connsiteX16" fmla="*/ 5083444 w 5083444"/>
              <a:gd name="connsiteY16" fmla="*/ 2541722 h 3704095"/>
              <a:gd name="connsiteX17" fmla="*/ 5021451 w 5083444"/>
              <a:gd name="connsiteY17" fmla="*/ 1565329 h 3704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083444" h="3704095">
                <a:moveTo>
                  <a:pt x="5021451" y="1565329"/>
                </a:moveTo>
                <a:lnTo>
                  <a:pt x="4943959" y="681925"/>
                </a:lnTo>
                <a:lnTo>
                  <a:pt x="4633993" y="139485"/>
                </a:lnTo>
                <a:lnTo>
                  <a:pt x="3936569" y="0"/>
                </a:lnTo>
                <a:lnTo>
                  <a:pt x="2820691" y="46495"/>
                </a:lnTo>
                <a:lnTo>
                  <a:pt x="1813302" y="15498"/>
                </a:lnTo>
                <a:lnTo>
                  <a:pt x="1007390" y="263471"/>
                </a:lnTo>
                <a:lnTo>
                  <a:pt x="154983" y="991891"/>
                </a:lnTo>
                <a:lnTo>
                  <a:pt x="0" y="1766807"/>
                </a:lnTo>
                <a:lnTo>
                  <a:pt x="247973" y="2433234"/>
                </a:lnTo>
                <a:lnTo>
                  <a:pt x="867905" y="3068664"/>
                </a:lnTo>
                <a:lnTo>
                  <a:pt x="1642820" y="3270142"/>
                </a:lnTo>
                <a:lnTo>
                  <a:pt x="2324746" y="3549112"/>
                </a:lnTo>
                <a:lnTo>
                  <a:pt x="3440624" y="3704095"/>
                </a:lnTo>
                <a:lnTo>
                  <a:pt x="4664990" y="3471620"/>
                </a:lnTo>
                <a:lnTo>
                  <a:pt x="5083444" y="3239146"/>
                </a:lnTo>
                <a:lnTo>
                  <a:pt x="5083444" y="2541722"/>
                </a:lnTo>
                <a:lnTo>
                  <a:pt x="5021451" y="1565329"/>
                </a:lnTo>
                <a:close/>
              </a:path>
            </a:pathLst>
          </a:cu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p:cNvSpPr txBox="1"/>
          <p:nvPr/>
        </p:nvSpPr>
        <p:spPr>
          <a:xfrm>
            <a:off x="198285" y="4912043"/>
            <a:ext cx="11658600" cy="584775"/>
          </a:xfrm>
          <a:prstGeom prst="rect">
            <a:avLst/>
          </a:prstGeom>
          <a:noFill/>
        </p:spPr>
        <p:txBody>
          <a:bodyPr wrap="square" rtlCol="0">
            <a:spAutoFit/>
          </a:bodyPr>
          <a:lstStyle/>
          <a:p>
            <a:r>
              <a:rPr lang="en-US" sz="3200">
                <a:solidFill>
                  <a:srgbClr val="FF0000"/>
                </a:solidFill>
                <a:latin typeface="Times New Roman" panose="02020603050405020304" pitchFamily="18" charset="0"/>
                <a:cs typeface="Times New Roman" panose="02020603050405020304" pitchFamily="18" charset="0"/>
              </a:rPr>
              <a:t>- Mua một quả bóng bay và một chiếc bút chì hết </a:t>
            </a:r>
            <a:r>
              <a:rPr lang="en-US" sz="3200" b="1">
                <a:solidFill>
                  <a:srgbClr val="FF0000"/>
                </a:solidFill>
                <a:latin typeface="Times New Roman" panose="02020603050405020304" pitchFamily="18" charset="0"/>
                <a:cs typeface="Times New Roman" panose="02020603050405020304" pitchFamily="18" charset="0"/>
              </a:rPr>
              <a:t>2500</a:t>
            </a:r>
            <a:r>
              <a:rPr lang="en-US" sz="3200">
                <a:solidFill>
                  <a:srgbClr val="FF0000"/>
                </a:solidFill>
                <a:latin typeface="Times New Roman" panose="02020603050405020304" pitchFamily="18" charset="0"/>
                <a:cs typeface="Times New Roman" panose="02020603050405020304" pitchFamily="18" charset="0"/>
              </a:rPr>
              <a:t> đồng.</a:t>
            </a:r>
          </a:p>
        </p:txBody>
      </p:sp>
      <p:sp>
        <p:nvSpPr>
          <p:cNvPr id="42" name="Freeform 41"/>
          <p:cNvSpPr/>
          <p:nvPr/>
        </p:nvSpPr>
        <p:spPr>
          <a:xfrm>
            <a:off x="77492" y="712922"/>
            <a:ext cx="6989735" cy="3440624"/>
          </a:xfrm>
          <a:custGeom>
            <a:avLst/>
            <a:gdLst>
              <a:gd name="connsiteX0" fmla="*/ 6989735 w 6989735"/>
              <a:gd name="connsiteY0" fmla="*/ 449451 h 3440624"/>
              <a:gd name="connsiteX1" fmla="*/ 6090833 w 6989735"/>
              <a:gd name="connsiteY1" fmla="*/ 15498 h 3440624"/>
              <a:gd name="connsiteX2" fmla="*/ 4974955 w 6989735"/>
              <a:gd name="connsiteY2" fmla="*/ 0 h 3440624"/>
              <a:gd name="connsiteX3" fmla="*/ 3673098 w 6989735"/>
              <a:gd name="connsiteY3" fmla="*/ 0 h 3440624"/>
              <a:gd name="connsiteX4" fmla="*/ 2169762 w 6989735"/>
              <a:gd name="connsiteY4" fmla="*/ 30997 h 3440624"/>
              <a:gd name="connsiteX5" fmla="*/ 1456840 w 6989735"/>
              <a:gd name="connsiteY5" fmla="*/ 61993 h 3440624"/>
              <a:gd name="connsiteX6" fmla="*/ 681925 w 6989735"/>
              <a:gd name="connsiteY6" fmla="*/ 542441 h 3440624"/>
              <a:gd name="connsiteX7" fmla="*/ 232474 w 6989735"/>
              <a:gd name="connsiteY7" fmla="*/ 1162373 h 3440624"/>
              <a:gd name="connsiteX8" fmla="*/ 92989 w 6989735"/>
              <a:gd name="connsiteY8" fmla="*/ 2154264 h 3440624"/>
              <a:gd name="connsiteX9" fmla="*/ 0 w 6989735"/>
              <a:gd name="connsiteY9" fmla="*/ 3208149 h 3440624"/>
              <a:gd name="connsiteX10" fmla="*/ 1534332 w 6989735"/>
              <a:gd name="connsiteY10" fmla="*/ 3440624 h 3440624"/>
              <a:gd name="connsiteX11" fmla="*/ 2417735 w 6989735"/>
              <a:gd name="connsiteY11" fmla="*/ 3161654 h 3440624"/>
              <a:gd name="connsiteX12" fmla="*/ 3564610 w 6989735"/>
              <a:gd name="connsiteY12" fmla="*/ 2541722 h 3440624"/>
              <a:gd name="connsiteX13" fmla="*/ 4525505 w 6989735"/>
              <a:gd name="connsiteY13" fmla="*/ 1968285 h 3440624"/>
              <a:gd name="connsiteX14" fmla="*/ 5796366 w 6989735"/>
              <a:gd name="connsiteY14" fmla="*/ 1797803 h 3440624"/>
              <a:gd name="connsiteX15" fmla="*/ 6478291 w 6989735"/>
              <a:gd name="connsiteY15" fmla="*/ 1487837 h 3440624"/>
              <a:gd name="connsiteX16" fmla="*/ 6989735 w 6989735"/>
              <a:gd name="connsiteY16" fmla="*/ 1115878 h 3440624"/>
              <a:gd name="connsiteX17" fmla="*/ 6989735 w 6989735"/>
              <a:gd name="connsiteY17" fmla="*/ 449451 h 3440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989735" h="3440624">
                <a:moveTo>
                  <a:pt x="6989735" y="449451"/>
                </a:moveTo>
                <a:lnTo>
                  <a:pt x="6090833" y="15498"/>
                </a:lnTo>
                <a:lnTo>
                  <a:pt x="4974955" y="0"/>
                </a:lnTo>
                <a:lnTo>
                  <a:pt x="3673098" y="0"/>
                </a:lnTo>
                <a:lnTo>
                  <a:pt x="2169762" y="30997"/>
                </a:lnTo>
                <a:lnTo>
                  <a:pt x="1456840" y="61993"/>
                </a:lnTo>
                <a:lnTo>
                  <a:pt x="681925" y="542441"/>
                </a:lnTo>
                <a:lnTo>
                  <a:pt x="232474" y="1162373"/>
                </a:lnTo>
                <a:lnTo>
                  <a:pt x="92989" y="2154264"/>
                </a:lnTo>
                <a:lnTo>
                  <a:pt x="0" y="3208149"/>
                </a:lnTo>
                <a:lnTo>
                  <a:pt x="1534332" y="3440624"/>
                </a:lnTo>
                <a:lnTo>
                  <a:pt x="2417735" y="3161654"/>
                </a:lnTo>
                <a:lnTo>
                  <a:pt x="3564610" y="2541722"/>
                </a:lnTo>
                <a:lnTo>
                  <a:pt x="4525505" y="1968285"/>
                </a:lnTo>
                <a:lnTo>
                  <a:pt x="5796366" y="1797803"/>
                </a:lnTo>
                <a:lnTo>
                  <a:pt x="6478291" y="1487837"/>
                </a:lnTo>
                <a:lnTo>
                  <a:pt x="6989735" y="1115878"/>
                </a:lnTo>
                <a:lnTo>
                  <a:pt x="6989735" y="449451"/>
                </a:lnTo>
                <a:close/>
              </a:path>
            </a:pathLst>
          </a:cu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p:cNvSpPr txBox="1"/>
          <p:nvPr/>
        </p:nvSpPr>
        <p:spPr>
          <a:xfrm>
            <a:off x="161441" y="5254703"/>
            <a:ext cx="11954518" cy="584775"/>
          </a:xfrm>
          <a:prstGeom prst="rect">
            <a:avLst/>
          </a:prstGeom>
          <a:noFill/>
        </p:spPr>
        <p:txBody>
          <a:bodyPr wrap="square" rtlCol="0">
            <a:spAutoFit/>
          </a:bodyPr>
          <a:lstStyle/>
          <a:p>
            <a:r>
              <a:rPr lang="en-US" sz="3200">
                <a:solidFill>
                  <a:srgbClr val="FF0000"/>
                </a:solidFill>
                <a:latin typeface="Times New Roman" panose="02020603050405020304" pitchFamily="18" charset="0"/>
                <a:cs typeface="Times New Roman" panose="02020603050405020304" pitchFamily="18" charset="0"/>
              </a:rPr>
              <a:t>- Giá tiền một lọ hoa nhiều hơn giá tiền một cái lược là </a:t>
            </a:r>
            <a:r>
              <a:rPr lang="en-US" sz="3200" b="1">
                <a:solidFill>
                  <a:srgbClr val="FF0000"/>
                </a:solidFill>
                <a:latin typeface="Times New Roman" panose="02020603050405020304" pitchFamily="18" charset="0"/>
                <a:cs typeface="Times New Roman" panose="02020603050405020304" pitchFamily="18" charset="0"/>
              </a:rPr>
              <a:t>4700</a:t>
            </a:r>
            <a:r>
              <a:rPr lang="en-US" sz="3200">
                <a:solidFill>
                  <a:srgbClr val="FF0000"/>
                </a:solidFill>
                <a:latin typeface="Times New Roman" panose="02020603050405020304" pitchFamily="18" charset="0"/>
                <a:cs typeface="Times New Roman" panose="02020603050405020304" pitchFamily="18" charset="0"/>
              </a:rPr>
              <a:t> đồng.</a:t>
            </a:r>
            <a:endParaRPr lang="en-US">
              <a:solidFill>
                <a:srgbClr val="FF0000"/>
              </a:solidFill>
            </a:endParaRPr>
          </a:p>
        </p:txBody>
      </p:sp>
    </p:spTree>
    <p:custDataLst>
      <p:tags r:id="rId1"/>
    </p:custDataLst>
    <p:extLst>
      <p:ext uri="{BB962C8B-B14F-4D97-AF65-F5344CB8AC3E}">
        <p14:creationId xmlns:p14="http://schemas.microsoft.com/office/powerpoint/2010/main" val="21127487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heel(1)">
                                      <p:cBhvr>
                                        <p:cTn id="7" dur="500"/>
                                        <p:tgtEl>
                                          <p:spTgt spid="1026"/>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right)">
                                      <p:cBhvr>
                                        <p:cTn id="11" dur="500"/>
                                        <p:tgtEl>
                                          <p:spTgt spid="16"/>
                                        </p:tgtEl>
                                      </p:cBhvr>
                                    </p:animEffect>
                                  </p:childTnLst>
                                </p:cTn>
                              </p:par>
                            </p:childTnLst>
                          </p:cTn>
                        </p:par>
                        <p:par>
                          <p:cTn id="12" fill="hold">
                            <p:stCondLst>
                              <p:cond delay="1000"/>
                            </p:stCondLst>
                            <p:childTnLst>
                              <p:par>
                                <p:cTn id="13" presetID="22" presetClass="entr" presetSubtype="2"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right)">
                                      <p:cBhvr>
                                        <p:cTn id="15" dur="500"/>
                                        <p:tgtEl>
                                          <p:spTgt spid="10"/>
                                        </p:tgtEl>
                                      </p:cBhvr>
                                    </p:animEffect>
                                  </p:childTnLst>
                                </p:cTn>
                              </p:par>
                            </p:childTnLst>
                          </p:cTn>
                        </p:par>
                        <p:par>
                          <p:cTn id="16" fill="hold">
                            <p:stCondLst>
                              <p:cond delay="1500"/>
                            </p:stCondLst>
                            <p:childTnLst>
                              <p:par>
                                <p:cTn id="17" presetID="21" presetClass="entr" presetSubtype="1"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heel(1)">
                                      <p:cBhvr>
                                        <p:cTn id="19" dur="500"/>
                                        <p:tgtEl>
                                          <p:spTgt spid="5"/>
                                        </p:tgtEl>
                                      </p:cBhvr>
                                    </p:animEffect>
                                  </p:childTnLst>
                                </p:cTn>
                              </p:par>
                            </p:childTnLst>
                          </p:cTn>
                        </p:par>
                        <p:par>
                          <p:cTn id="20" fill="hold">
                            <p:stCondLst>
                              <p:cond delay="2000"/>
                            </p:stCondLst>
                            <p:childTnLst>
                              <p:par>
                                <p:cTn id="21" presetID="22" presetClass="entr" presetSubtype="2" fill="hold" nodeType="after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right)">
                                      <p:cBhvr>
                                        <p:cTn id="23" dur="500"/>
                                        <p:tgtEl>
                                          <p:spTgt spid="22"/>
                                        </p:tgtEl>
                                      </p:cBhvr>
                                    </p:animEffect>
                                  </p:childTnLst>
                                </p:cTn>
                              </p:par>
                            </p:childTnLst>
                          </p:cTn>
                        </p:par>
                        <p:par>
                          <p:cTn id="24" fill="hold">
                            <p:stCondLst>
                              <p:cond delay="2500"/>
                            </p:stCondLst>
                            <p:childTnLst>
                              <p:par>
                                <p:cTn id="25" presetID="22" presetClass="entr" presetSubtype="2"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right)">
                                      <p:cBhvr>
                                        <p:cTn id="27" dur="500"/>
                                        <p:tgtEl>
                                          <p:spTgt spid="12"/>
                                        </p:tgtEl>
                                      </p:cBhvr>
                                    </p:animEffect>
                                  </p:childTnLst>
                                </p:cTn>
                              </p:par>
                            </p:childTnLst>
                          </p:cTn>
                        </p:par>
                        <p:par>
                          <p:cTn id="28" fill="hold">
                            <p:stCondLst>
                              <p:cond delay="3000"/>
                            </p:stCondLst>
                            <p:childTnLst>
                              <p:par>
                                <p:cTn id="29" presetID="21" presetClass="entr" presetSubtype="1" fill="hold"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heel(1)">
                                      <p:cBhvr>
                                        <p:cTn id="31" dur="2000"/>
                                        <p:tgtEl>
                                          <p:spTgt spid="6"/>
                                        </p:tgtEl>
                                      </p:cBhvr>
                                    </p:animEffect>
                                  </p:childTnLst>
                                </p:cTn>
                              </p:par>
                            </p:childTnLst>
                          </p:cTn>
                        </p:par>
                        <p:par>
                          <p:cTn id="32" fill="hold">
                            <p:stCondLst>
                              <p:cond delay="5000"/>
                            </p:stCondLst>
                            <p:childTnLst>
                              <p:par>
                                <p:cTn id="33" presetID="22" presetClass="entr" presetSubtype="1" fill="hold" nodeType="after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wipe(up)">
                                      <p:cBhvr>
                                        <p:cTn id="35" dur="500"/>
                                        <p:tgtEl>
                                          <p:spTgt spid="26"/>
                                        </p:tgtEl>
                                      </p:cBhvr>
                                    </p:animEffect>
                                  </p:childTnLst>
                                </p:cTn>
                              </p:par>
                            </p:childTnLst>
                          </p:cTn>
                        </p:par>
                        <p:par>
                          <p:cTn id="36" fill="hold">
                            <p:stCondLst>
                              <p:cond delay="5500"/>
                            </p:stCondLst>
                            <p:childTnLst>
                              <p:par>
                                <p:cTn id="37" presetID="22" presetClass="entr" presetSubtype="1" fill="hold" grpId="0" nodeType="after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wipe(up)">
                                      <p:cBhvr>
                                        <p:cTn id="39" dur="500"/>
                                        <p:tgtEl>
                                          <p:spTgt spid="14"/>
                                        </p:tgtEl>
                                      </p:cBhvr>
                                    </p:animEffect>
                                  </p:childTnLst>
                                </p:cTn>
                              </p:par>
                            </p:childTnLst>
                          </p:cTn>
                        </p:par>
                        <p:par>
                          <p:cTn id="40" fill="hold">
                            <p:stCondLst>
                              <p:cond delay="6000"/>
                            </p:stCondLst>
                            <p:childTnLst>
                              <p:par>
                                <p:cTn id="41" presetID="21" presetClass="entr" presetSubtype="1" fill="hold" nodeType="after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wheel(1)">
                                      <p:cBhvr>
                                        <p:cTn id="43" dur="2000"/>
                                        <p:tgtEl>
                                          <p:spTgt spid="8"/>
                                        </p:tgtEl>
                                      </p:cBhvr>
                                    </p:animEffect>
                                  </p:childTnLst>
                                </p:cTn>
                              </p:par>
                            </p:childTnLst>
                          </p:cTn>
                        </p:par>
                        <p:par>
                          <p:cTn id="44" fill="hold">
                            <p:stCondLst>
                              <p:cond delay="8000"/>
                            </p:stCondLst>
                            <p:childTnLst>
                              <p:par>
                                <p:cTn id="45" presetID="22" presetClass="entr" presetSubtype="8" fill="hold" nodeType="after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wipe(left)">
                                      <p:cBhvr>
                                        <p:cTn id="47" dur="500"/>
                                        <p:tgtEl>
                                          <p:spTgt spid="30"/>
                                        </p:tgtEl>
                                      </p:cBhvr>
                                    </p:animEffect>
                                  </p:childTnLst>
                                </p:cTn>
                              </p:par>
                            </p:childTnLst>
                          </p:cTn>
                        </p:par>
                        <p:par>
                          <p:cTn id="48" fill="hold">
                            <p:stCondLst>
                              <p:cond delay="8500"/>
                            </p:stCondLst>
                            <p:childTnLst>
                              <p:par>
                                <p:cTn id="49" presetID="22" presetClass="entr" presetSubtype="8" fill="hold" grpId="0" nodeType="after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wipe(left)">
                                      <p:cBhvr>
                                        <p:cTn id="51" dur="500"/>
                                        <p:tgtEl>
                                          <p:spTgt spid="13"/>
                                        </p:tgtEl>
                                      </p:cBhvr>
                                    </p:animEffect>
                                  </p:childTnLst>
                                </p:cTn>
                              </p:par>
                            </p:childTnLst>
                          </p:cTn>
                        </p:par>
                        <p:par>
                          <p:cTn id="52" fill="hold">
                            <p:stCondLst>
                              <p:cond delay="9000"/>
                            </p:stCondLst>
                            <p:childTnLst>
                              <p:par>
                                <p:cTn id="53" presetID="21" presetClass="entr" presetSubtype="1" fill="hold" nodeType="afterEffect">
                                  <p:stCondLst>
                                    <p:cond delay="0"/>
                                  </p:stCondLst>
                                  <p:childTnLst>
                                    <p:set>
                                      <p:cBhvr>
                                        <p:cTn id="54" dur="1" fill="hold">
                                          <p:stCondLst>
                                            <p:cond delay="0"/>
                                          </p:stCondLst>
                                        </p:cTn>
                                        <p:tgtEl>
                                          <p:spTgt spid="7"/>
                                        </p:tgtEl>
                                        <p:attrNameLst>
                                          <p:attrName>style.visibility</p:attrName>
                                        </p:attrNameLst>
                                      </p:cBhvr>
                                      <p:to>
                                        <p:strVal val="visible"/>
                                      </p:to>
                                    </p:set>
                                    <p:animEffect transition="in" filter="wheel(1)">
                                      <p:cBhvr>
                                        <p:cTn id="55" dur="2000"/>
                                        <p:tgtEl>
                                          <p:spTgt spid="7"/>
                                        </p:tgtEl>
                                      </p:cBhvr>
                                    </p:animEffect>
                                  </p:childTnLst>
                                </p:cTn>
                              </p:par>
                            </p:childTnLst>
                          </p:cTn>
                        </p:par>
                        <p:par>
                          <p:cTn id="56" fill="hold">
                            <p:stCondLst>
                              <p:cond delay="11000"/>
                            </p:stCondLst>
                            <p:childTnLst>
                              <p:par>
                                <p:cTn id="57" presetID="22" presetClass="entr" presetSubtype="1" fill="hold" nodeType="afterEffect">
                                  <p:stCondLst>
                                    <p:cond delay="0"/>
                                  </p:stCondLst>
                                  <p:childTnLst>
                                    <p:set>
                                      <p:cBhvr>
                                        <p:cTn id="58" dur="1" fill="hold">
                                          <p:stCondLst>
                                            <p:cond delay="0"/>
                                          </p:stCondLst>
                                        </p:cTn>
                                        <p:tgtEl>
                                          <p:spTgt spid="33"/>
                                        </p:tgtEl>
                                        <p:attrNameLst>
                                          <p:attrName>style.visibility</p:attrName>
                                        </p:attrNameLst>
                                      </p:cBhvr>
                                      <p:to>
                                        <p:strVal val="visible"/>
                                      </p:to>
                                    </p:set>
                                    <p:animEffect transition="in" filter="wipe(up)">
                                      <p:cBhvr>
                                        <p:cTn id="59" dur="500"/>
                                        <p:tgtEl>
                                          <p:spTgt spid="33"/>
                                        </p:tgtEl>
                                      </p:cBhvr>
                                    </p:animEffect>
                                  </p:childTnLst>
                                </p:cTn>
                              </p:par>
                            </p:childTnLst>
                          </p:cTn>
                        </p:par>
                        <p:par>
                          <p:cTn id="60" fill="hold">
                            <p:stCondLst>
                              <p:cond delay="11500"/>
                            </p:stCondLst>
                            <p:childTnLst>
                              <p:par>
                                <p:cTn id="61" presetID="22" presetClass="entr" presetSubtype="1" fill="hold" grpId="0" nodeType="after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wipe(up)">
                                      <p:cBhvr>
                                        <p:cTn id="63" dur="500"/>
                                        <p:tgtEl>
                                          <p:spTgt spid="15"/>
                                        </p:tgtEl>
                                      </p:cBhvr>
                                    </p:animEffect>
                                  </p:childTnLst>
                                </p:cTn>
                              </p:par>
                            </p:childTnLst>
                          </p:cTn>
                        </p:par>
                        <p:par>
                          <p:cTn id="64" fill="hold">
                            <p:stCondLst>
                              <p:cond delay="12000"/>
                            </p:stCondLst>
                            <p:childTnLst>
                              <p:par>
                                <p:cTn id="65" presetID="14" presetClass="entr" presetSubtype="10" fill="hold" grpId="0" nodeType="afterEffect">
                                  <p:stCondLst>
                                    <p:cond delay="0"/>
                                  </p:stCondLst>
                                  <p:childTnLst>
                                    <p:set>
                                      <p:cBhvr>
                                        <p:cTn id="66" dur="1" fill="hold">
                                          <p:stCondLst>
                                            <p:cond delay="0"/>
                                          </p:stCondLst>
                                        </p:cTn>
                                        <p:tgtEl>
                                          <p:spTgt spid="9"/>
                                        </p:tgtEl>
                                        <p:attrNameLst>
                                          <p:attrName>style.visibility</p:attrName>
                                        </p:attrNameLst>
                                      </p:cBhvr>
                                      <p:to>
                                        <p:strVal val="visible"/>
                                      </p:to>
                                    </p:set>
                                    <p:animEffect transition="in" filter="randombar(horizontal)">
                                      <p:cBhvr>
                                        <p:cTn id="67" dur="500"/>
                                        <p:tgtEl>
                                          <p:spTgt spid="9"/>
                                        </p:tgtEl>
                                      </p:cBhvr>
                                    </p:animEffect>
                                  </p:childTnLst>
                                </p:cTn>
                              </p:par>
                              <p:par>
                                <p:cTn id="68" presetID="14" presetClass="entr" presetSubtype="10" fill="hold" grpId="0" nodeType="withEffect">
                                  <p:stCondLst>
                                    <p:cond delay="0"/>
                                  </p:stCondLst>
                                  <p:childTnLst>
                                    <p:set>
                                      <p:cBhvr>
                                        <p:cTn id="69" dur="1" fill="hold">
                                          <p:stCondLst>
                                            <p:cond delay="0"/>
                                          </p:stCondLst>
                                        </p:cTn>
                                        <p:tgtEl>
                                          <p:spTgt spid="34"/>
                                        </p:tgtEl>
                                        <p:attrNameLst>
                                          <p:attrName>style.visibility</p:attrName>
                                        </p:attrNameLst>
                                      </p:cBhvr>
                                      <p:to>
                                        <p:strVal val="visible"/>
                                      </p:to>
                                    </p:set>
                                    <p:animEffect transition="in" filter="randombar(horizontal)">
                                      <p:cBhvr>
                                        <p:cTn id="70" dur="500"/>
                                        <p:tgtEl>
                                          <p:spTgt spid="34"/>
                                        </p:tgtEl>
                                      </p:cBhvr>
                                    </p:animEffect>
                                  </p:childTnLst>
                                </p:cTn>
                              </p:par>
                              <p:par>
                                <p:cTn id="71" presetID="14" presetClass="entr" presetSubtype="10" fill="hold" grpId="0" nodeType="withEffect">
                                  <p:stCondLst>
                                    <p:cond delay="0"/>
                                  </p:stCondLst>
                                  <p:childTnLst>
                                    <p:set>
                                      <p:cBhvr>
                                        <p:cTn id="72" dur="1" fill="hold">
                                          <p:stCondLst>
                                            <p:cond delay="0"/>
                                          </p:stCondLst>
                                        </p:cTn>
                                        <p:tgtEl>
                                          <p:spTgt spid="35"/>
                                        </p:tgtEl>
                                        <p:attrNameLst>
                                          <p:attrName>style.visibility</p:attrName>
                                        </p:attrNameLst>
                                      </p:cBhvr>
                                      <p:to>
                                        <p:strVal val="visible"/>
                                      </p:to>
                                    </p:set>
                                    <p:animEffect transition="in" filter="randombar(horizontal)">
                                      <p:cBhvr>
                                        <p:cTn id="73" dur="500"/>
                                        <p:tgtEl>
                                          <p:spTgt spid="35"/>
                                        </p:tgtEl>
                                      </p:cBhvr>
                                    </p:animEffect>
                                  </p:childTnLst>
                                </p:cTn>
                              </p:par>
                            </p:childTnLst>
                          </p:cTn>
                        </p:par>
                      </p:childTnLst>
                    </p:cTn>
                  </p:par>
                  <p:par>
                    <p:cTn id="74" fill="hold">
                      <p:stCondLst>
                        <p:cond delay="indefinite"/>
                      </p:stCondLst>
                      <p:childTnLst>
                        <p:par>
                          <p:cTn id="75" fill="hold">
                            <p:stCondLst>
                              <p:cond delay="0"/>
                            </p:stCondLst>
                            <p:childTnLst>
                              <p:par>
                                <p:cTn id="76" presetID="21" presetClass="entr" presetSubtype="1" fill="hold" grpId="0" nodeType="clickEffect">
                                  <p:stCondLst>
                                    <p:cond delay="0"/>
                                  </p:stCondLst>
                                  <p:childTnLst>
                                    <p:set>
                                      <p:cBhvr>
                                        <p:cTn id="77" dur="1" fill="hold">
                                          <p:stCondLst>
                                            <p:cond delay="0"/>
                                          </p:stCondLst>
                                        </p:cTn>
                                        <p:tgtEl>
                                          <p:spTgt spid="36"/>
                                        </p:tgtEl>
                                        <p:attrNameLst>
                                          <p:attrName>style.visibility</p:attrName>
                                        </p:attrNameLst>
                                      </p:cBhvr>
                                      <p:to>
                                        <p:strVal val="visible"/>
                                      </p:to>
                                    </p:set>
                                    <p:animEffect transition="in" filter="wheel(1)">
                                      <p:cBhvr>
                                        <p:cTn id="78" dur="500"/>
                                        <p:tgtEl>
                                          <p:spTgt spid="36"/>
                                        </p:tgtEl>
                                      </p:cBhvr>
                                    </p:animEffect>
                                  </p:childTnLst>
                                </p:cTn>
                              </p:par>
                            </p:childTnLst>
                          </p:cTn>
                        </p:par>
                      </p:childTnLst>
                    </p:cTn>
                  </p:par>
                  <p:par>
                    <p:cTn id="79" fill="hold">
                      <p:stCondLst>
                        <p:cond delay="indefinite"/>
                      </p:stCondLst>
                      <p:childTnLst>
                        <p:par>
                          <p:cTn id="80" fill="hold">
                            <p:stCondLst>
                              <p:cond delay="0"/>
                            </p:stCondLst>
                            <p:childTnLst>
                              <p:par>
                                <p:cTn id="81" presetID="21" presetClass="entr" presetSubtype="1" fill="hold" grpId="0" nodeType="clickEffect">
                                  <p:stCondLst>
                                    <p:cond delay="0"/>
                                  </p:stCondLst>
                                  <p:childTnLst>
                                    <p:set>
                                      <p:cBhvr>
                                        <p:cTn id="82" dur="1" fill="hold">
                                          <p:stCondLst>
                                            <p:cond delay="0"/>
                                          </p:stCondLst>
                                        </p:cTn>
                                        <p:tgtEl>
                                          <p:spTgt spid="37"/>
                                        </p:tgtEl>
                                        <p:attrNameLst>
                                          <p:attrName>style.visibility</p:attrName>
                                        </p:attrNameLst>
                                      </p:cBhvr>
                                      <p:to>
                                        <p:strVal val="visible"/>
                                      </p:to>
                                    </p:set>
                                    <p:animEffect transition="in" filter="wheel(1)">
                                      <p:cBhvr>
                                        <p:cTn id="83" dur="500"/>
                                        <p:tgtEl>
                                          <p:spTgt spid="37"/>
                                        </p:tgtEl>
                                      </p:cBhvr>
                                    </p:animEffect>
                                  </p:childTnLst>
                                </p:cTn>
                              </p:par>
                            </p:childTnLst>
                          </p:cTn>
                        </p:par>
                      </p:childTnLst>
                    </p:cTn>
                  </p:par>
                  <p:par>
                    <p:cTn id="84" fill="hold">
                      <p:stCondLst>
                        <p:cond delay="indefinite"/>
                      </p:stCondLst>
                      <p:childTnLst>
                        <p:par>
                          <p:cTn id="85" fill="hold">
                            <p:stCondLst>
                              <p:cond delay="0"/>
                            </p:stCondLst>
                            <p:childTnLst>
                              <p:par>
                                <p:cTn id="86" presetID="1" presetClass="exit" presetSubtype="0" fill="hold" grpId="1" nodeType="clickEffect">
                                  <p:stCondLst>
                                    <p:cond delay="0"/>
                                  </p:stCondLst>
                                  <p:childTnLst>
                                    <p:set>
                                      <p:cBhvr>
                                        <p:cTn id="87" dur="1" fill="hold">
                                          <p:stCondLst>
                                            <p:cond delay="0"/>
                                          </p:stCondLst>
                                        </p:cTn>
                                        <p:tgtEl>
                                          <p:spTgt spid="9"/>
                                        </p:tgtEl>
                                        <p:attrNameLst>
                                          <p:attrName>style.visibility</p:attrName>
                                        </p:attrNameLst>
                                      </p:cBhvr>
                                      <p:to>
                                        <p:strVal val="hidden"/>
                                      </p:to>
                                    </p:set>
                                  </p:childTnLst>
                                </p:cTn>
                              </p:par>
                              <p:par>
                                <p:cTn id="88" presetID="1" presetClass="exit" presetSubtype="0" fill="hold" grpId="1" nodeType="withEffect">
                                  <p:stCondLst>
                                    <p:cond delay="0"/>
                                  </p:stCondLst>
                                  <p:childTnLst>
                                    <p:set>
                                      <p:cBhvr>
                                        <p:cTn id="89" dur="1" fill="hold">
                                          <p:stCondLst>
                                            <p:cond delay="0"/>
                                          </p:stCondLst>
                                        </p:cTn>
                                        <p:tgtEl>
                                          <p:spTgt spid="36"/>
                                        </p:tgtEl>
                                        <p:attrNameLst>
                                          <p:attrName>style.visibility</p:attrName>
                                        </p:attrNameLst>
                                      </p:cBhvr>
                                      <p:to>
                                        <p:strVal val="hidden"/>
                                      </p:to>
                                    </p:set>
                                  </p:childTnLst>
                                </p:cTn>
                              </p:par>
                              <p:par>
                                <p:cTn id="90" presetID="1" presetClass="exit" presetSubtype="0" fill="hold" grpId="1" nodeType="withEffect">
                                  <p:stCondLst>
                                    <p:cond delay="0"/>
                                  </p:stCondLst>
                                  <p:childTnLst>
                                    <p:set>
                                      <p:cBhvr>
                                        <p:cTn id="91" dur="1" fill="hold">
                                          <p:stCondLst>
                                            <p:cond delay="0"/>
                                          </p:stCondLst>
                                        </p:cTn>
                                        <p:tgtEl>
                                          <p:spTgt spid="37"/>
                                        </p:tgtEl>
                                        <p:attrNameLst>
                                          <p:attrName>style.visibility</p:attrName>
                                        </p:attrNameLst>
                                      </p:cBhvr>
                                      <p:to>
                                        <p:strVal val="hidden"/>
                                      </p:to>
                                    </p:set>
                                  </p:childTnLst>
                                </p:cTn>
                              </p:par>
                            </p:childTnLst>
                          </p:cTn>
                        </p:par>
                        <p:par>
                          <p:cTn id="92" fill="hold">
                            <p:stCondLst>
                              <p:cond delay="0"/>
                            </p:stCondLst>
                            <p:childTnLst>
                              <p:par>
                                <p:cTn id="93" presetID="64" presetClass="path" presetSubtype="0" accel="50000" decel="50000" fill="hold" grpId="1" nodeType="afterEffect">
                                  <p:stCondLst>
                                    <p:cond delay="0"/>
                                  </p:stCondLst>
                                  <p:childTnLst>
                                    <p:animMotion origin="layout" path="M -3.54167E-6 -0.00185 L -0.00156 -0.13194 " pathEditMode="relative" rAng="0" ptsTypes="AA">
                                      <p:cBhvr>
                                        <p:cTn id="94" dur="500" fill="hold"/>
                                        <p:tgtEl>
                                          <p:spTgt spid="34"/>
                                        </p:tgtEl>
                                        <p:attrNameLst>
                                          <p:attrName>ppt_x</p:attrName>
                                          <p:attrName>ppt_y</p:attrName>
                                        </p:attrNameLst>
                                      </p:cBhvr>
                                      <p:rCtr x="-78" y="-6505"/>
                                    </p:animMotion>
                                  </p:childTnLst>
                                </p:cTn>
                              </p:par>
                            </p:childTnLst>
                          </p:cTn>
                        </p:par>
                      </p:childTnLst>
                    </p:cTn>
                  </p:par>
                  <p:par>
                    <p:cTn id="95" fill="hold">
                      <p:stCondLst>
                        <p:cond delay="indefinite"/>
                      </p:stCondLst>
                      <p:childTnLst>
                        <p:par>
                          <p:cTn id="96" fill="hold">
                            <p:stCondLst>
                              <p:cond delay="0"/>
                            </p:stCondLst>
                            <p:childTnLst>
                              <p:par>
                                <p:cTn id="97" presetID="21" presetClass="entr" presetSubtype="1" fill="hold" grpId="0" nodeType="clickEffect">
                                  <p:stCondLst>
                                    <p:cond delay="0"/>
                                  </p:stCondLst>
                                  <p:childTnLst>
                                    <p:set>
                                      <p:cBhvr>
                                        <p:cTn id="98" dur="1" fill="hold">
                                          <p:stCondLst>
                                            <p:cond delay="0"/>
                                          </p:stCondLst>
                                        </p:cTn>
                                        <p:tgtEl>
                                          <p:spTgt spid="38"/>
                                        </p:tgtEl>
                                        <p:attrNameLst>
                                          <p:attrName>style.visibility</p:attrName>
                                        </p:attrNameLst>
                                      </p:cBhvr>
                                      <p:to>
                                        <p:strVal val="visible"/>
                                      </p:to>
                                    </p:set>
                                    <p:animEffect transition="in" filter="wheel(1)">
                                      <p:cBhvr>
                                        <p:cTn id="99" dur="500"/>
                                        <p:tgtEl>
                                          <p:spTgt spid="38"/>
                                        </p:tgtEl>
                                      </p:cBhvr>
                                    </p:animEffect>
                                  </p:childTnLst>
                                </p:cTn>
                              </p:par>
                            </p:childTnLst>
                          </p:cTn>
                        </p:par>
                      </p:childTnLst>
                    </p:cTn>
                  </p:par>
                  <p:par>
                    <p:cTn id="100" fill="hold">
                      <p:stCondLst>
                        <p:cond delay="indefinite"/>
                      </p:stCondLst>
                      <p:childTnLst>
                        <p:par>
                          <p:cTn id="101" fill="hold">
                            <p:stCondLst>
                              <p:cond delay="0"/>
                            </p:stCondLst>
                            <p:childTnLst>
                              <p:par>
                                <p:cTn id="102" presetID="22" presetClass="entr" presetSubtype="8" fill="hold" grpId="0" nodeType="clickEffect">
                                  <p:stCondLst>
                                    <p:cond delay="0"/>
                                  </p:stCondLst>
                                  <p:childTnLst>
                                    <p:set>
                                      <p:cBhvr>
                                        <p:cTn id="103" dur="1" fill="hold">
                                          <p:stCondLst>
                                            <p:cond delay="0"/>
                                          </p:stCondLst>
                                        </p:cTn>
                                        <p:tgtEl>
                                          <p:spTgt spid="39"/>
                                        </p:tgtEl>
                                        <p:attrNameLst>
                                          <p:attrName>style.visibility</p:attrName>
                                        </p:attrNameLst>
                                      </p:cBhvr>
                                      <p:to>
                                        <p:strVal val="visible"/>
                                      </p:to>
                                    </p:set>
                                    <p:animEffect transition="in" filter="wipe(left)">
                                      <p:cBhvr>
                                        <p:cTn id="104" dur="500"/>
                                        <p:tgtEl>
                                          <p:spTgt spid="39"/>
                                        </p:tgtEl>
                                      </p:cBhvr>
                                    </p:animEffect>
                                  </p:childTnLst>
                                </p:cTn>
                              </p:par>
                            </p:childTnLst>
                          </p:cTn>
                        </p:par>
                      </p:childTnLst>
                    </p:cTn>
                  </p:par>
                  <p:par>
                    <p:cTn id="105" fill="hold">
                      <p:stCondLst>
                        <p:cond delay="indefinite"/>
                      </p:stCondLst>
                      <p:childTnLst>
                        <p:par>
                          <p:cTn id="106" fill="hold">
                            <p:stCondLst>
                              <p:cond delay="0"/>
                            </p:stCondLst>
                            <p:childTnLst>
                              <p:par>
                                <p:cTn id="107" presetID="1" presetClass="exit" presetSubtype="0" fill="hold" grpId="2" nodeType="clickEffect">
                                  <p:stCondLst>
                                    <p:cond delay="0"/>
                                  </p:stCondLst>
                                  <p:childTnLst>
                                    <p:set>
                                      <p:cBhvr>
                                        <p:cTn id="108" dur="1" fill="hold">
                                          <p:stCondLst>
                                            <p:cond delay="0"/>
                                          </p:stCondLst>
                                        </p:cTn>
                                        <p:tgtEl>
                                          <p:spTgt spid="34"/>
                                        </p:tgtEl>
                                        <p:attrNameLst>
                                          <p:attrName>style.visibility</p:attrName>
                                        </p:attrNameLst>
                                      </p:cBhvr>
                                      <p:to>
                                        <p:strVal val="hidden"/>
                                      </p:to>
                                    </p:set>
                                  </p:childTnLst>
                                </p:cTn>
                              </p:par>
                              <p:par>
                                <p:cTn id="109" presetID="1" presetClass="exit" presetSubtype="0" fill="hold" grpId="1" nodeType="withEffect">
                                  <p:stCondLst>
                                    <p:cond delay="0"/>
                                  </p:stCondLst>
                                  <p:childTnLst>
                                    <p:set>
                                      <p:cBhvr>
                                        <p:cTn id="110" dur="1" fill="hold">
                                          <p:stCondLst>
                                            <p:cond delay="0"/>
                                          </p:stCondLst>
                                        </p:cTn>
                                        <p:tgtEl>
                                          <p:spTgt spid="38"/>
                                        </p:tgtEl>
                                        <p:attrNameLst>
                                          <p:attrName>style.visibility</p:attrName>
                                        </p:attrNameLst>
                                      </p:cBhvr>
                                      <p:to>
                                        <p:strVal val="hidden"/>
                                      </p:to>
                                    </p:set>
                                  </p:childTnLst>
                                </p:cTn>
                              </p:par>
                              <p:par>
                                <p:cTn id="111" presetID="1" presetClass="exit" presetSubtype="0" fill="hold" grpId="1" nodeType="withEffect">
                                  <p:stCondLst>
                                    <p:cond delay="0"/>
                                  </p:stCondLst>
                                  <p:childTnLst>
                                    <p:set>
                                      <p:cBhvr>
                                        <p:cTn id="112" dur="1" fill="hold">
                                          <p:stCondLst>
                                            <p:cond delay="0"/>
                                          </p:stCondLst>
                                        </p:cTn>
                                        <p:tgtEl>
                                          <p:spTgt spid="39"/>
                                        </p:tgtEl>
                                        <p:attrNameLst>
                                          <p:attrName>style.visibility</p:attrName>
                                        </p:attrNameLst>
                                      </p:cBhvr>
                                      <p:to>
                                        <p:strVal val="hidden"/>
                                      </p:to>
                                    </p:set>
                                  </p:childTnLst>
                                </p:cTn>
                              </p:par>
                            </p:childTnLst>
                          </p:cTn>
                        </p:par>
                        <p:par>
                          <p:cTn id="113" fill="hold">
                            <p:stCondLst>
                              <p:cond delay="0"/>
                            </p:stCondLst>
                            <p:childTnLst>
                              <p:par>
                                <p:cTn id="114" presetID="64" presetClass="path" presetSubtype="0" accel="50000" decel="50000" fill="hold" grpId="1" nodeType="afterEffect">
                                  <p:stCondLst>
                                    <p:cond delay="0"/>
                                  </p:stCondLst>
                                  <p:childTnLst>
                                    <p:animMotion origin="layout" path="M 2.29167E-6 1.85185E-6 L 0.00143 -0.19769 " pathEditMode="relative" rAng="0" ptsTypes="AA">
                                      <p:cBhvr>
                                        <p:cTn id="115" dur="500" fill="hold"/>
                                        <p:tgtEl>
                                          <p:spTgt spid="35"/>
                                        </p:tgtEl>
                                        <p:attrNameLst>
                                          <p:attrName>ppt_x</p:attrName>
                                          <p:attrName>ppt_y</p:attrName>
                                        </p:attrNameLst>
                                      </p:cBhvr>
                                      <p:rCtr x="65" y="-9884"/>
                                    </p:animMotion>
                                  </p:childTnLst>
                                </p:cTn>
                              </p:par>
                            </p:childTnLst>
                          </p:cTn>
                        </p:par>
                      </p:childTnLst>
                    </p:cTn>
                  </p:par>
                  <p:par>
                    <p:cTn id="116" fill="hold">
                      <p:stCondLst>
                        <p:cond delay="indefinite"/>
                      </p:stCondLst>
                      <p:childTnLst>
                        <p:par>
                          <p:cTn id="117" fill="hold">
                            <p:stCondLst>
                              <p:cond delay="0"/>
                            </p:stCondLst>
                            <p:childTnLst>
                              <p:par>
                                <p:cTn id="118" presetID="21" presetClass="entr" presetSubtype="1" fill="hold" grpId="0" nodeType="clickEffect">
                                  <p:stCondLst>
                                    <p:cond delay="0"/>
                                  </p:stCondLst>
                                  <p:childTnLst>
                                    <p:set>
                                      <p:cBhvr>
                                        <p:cTn id="119" dur="1" fill="hold">
                                          <p:stCondLst>
                                            <p:cond delay="0"/>
                                          </p:stCondLst>
                                        </p:cTn>
                                        <p:tgtEl>
                                          <p:spTgt spid="42"/>
                                        </p:tgtEl>
                                        <p:attrNameLst>
                                          <p:attrName>style.visibility</p:attrName>
                                        </p:attrNameLst>
                                      </p:cBhvr>
                                      <p:to>
                                        <p:strVal val="visible"/>
                                      </p:to>
                                    </p:set>
                                    <p:animEffect transition="in" filter="wheel(1)">
                                      <p:cBhvr>
                                        <p:cTn id="120" dur="500"/>
                                        <p:tgtEl>
                                          <p:spTgt spid="42"/>
                                        </p:tgtEl>
                                      </p:cBhvr>
                                    </p:animEffect>
                                  </p:childTnLst>
                                </p:cTn>
                              </p:par>
                            </p:childTnLst>
                          </p:cTn>
                        </p:par>
                      </p:childTnLst>
                    </p:cTn>
                  </p:par>
                  <p:par>
                    <p:cTn id="121" fill="hold">
                      <p:stCondLst>
                        <p:cond delay="indefinite"/>
                      </p:stCondLst>
                      <p:childTnLst>
                        <p:par>
                          <p:cTn id="122" fill="hold">
                            <p:stCondLst>
                              <p:cond delay="0"/>
                            </p:stCondLst>
                            <p:childTnLst>
                              <p:par>
                                <p:cTn id="123" presetID="22" presetClass="entr" presetSubtype="8" fill="hold" nodeType="clickEffect">
                                  <p:stCondLst>
                                    <p:cond delay="0"/>
                                  </p:stCondLst>
                                  <p:childTnLst>
                                    <p:set>
                                      <p:cBhvr>
                                        <p:cTn id="124" dur="1" fill="hold">
                                          <p:stCondLst>
                                            <p:cond delay="0"/>
                                          </p:stCondLst>
                                        </p:cTn>
                                        <p:tgtEl>
                                          <p:spTgt spid="44">
                                            <p:txEl>
                                              <p:pRg st="0" end="0"/>
                                            </p:txEl>
                                          </p:spTgt>
                                        </p:tgtEl>
                                        <p:attrNameLst>
                                          <p:attrName>style.visibility</p:attrName>
                                        </p:attrNameLst>
                                      </p:cBhvr>
                                      <p:to>
                                        <p:strVal val="visible"/>
                                      </p:to>
                                    </p:set>
                                    <p:animEffect transition="in" filter="wipe(left)">
                                      <p:cBhvr>
                                        <p:cTn id="125" dur="500"/>
                                        <p:tgtEl>
                                          <p:spTgt spid="44">
                                            <p:txEl>
                                              <p:pRg st="0" end="0"/>
                                            </p:txEl>
                                          </p:spTgt>
                                        </p:tgtEl>
                                      </p:cBhvr>
                                    </p:animEffect>
                                  </p:childTnLst>
                                </p:cTn>
                              </p:par>
                            </p:childTnLst>
                          </p:cTn>
                        </p:par>
                      </p:childTnLst>
                    </p:cTn>
                  </p:par>
                  <p:par>
                    <p:cTn id="126" fill="hold">
                      <p:stCondLst>
                        <p:cond delay="indefinite"/>
                      </p:stCondLst>
                      <p:childTnLst>
                        <p:par>
                          <p:cTn id="127" fill="hold">
                            <p:stCondLst>
                              <p:cond delay="0"/>
                            </p:stCondLst>
                            <p:childTnLst>
                              <p:par>
                                <p:cTn id="128" presetID="1" presetClass="exit" presetSubtype="0" fill="hold" grpId="1" nodeType="clickEffect">
                                  <p:stCondLst>
                                    <p:cond delay="0"/>
                                  </p:stCondLst>
                                  <p:childTnLst>
                                    <p:set>
                                      <p:cBhvr>
                                        <p:cTn id="129" dur="1" fill="hold">
                                          <p:stCondLst>
                                            <p:cond delay="0"/>
                                          </p:stCondLst>
                                        </p:cTn>
                                        <p:tgtEl>
                                          <p:spTgt spid="42"/>
                                        </p:tgtEl>
                                        <p:attrNameLst>
                                          <p:attrName>style.visibility</p:attrName>
                                        </p:attrNameLst>
                                      </p:cBhvr>
                                      <p:to>
                                        <p:strVal val="hidden"/>
                                      </p:to>
                                    </p:set>
                                  </p:childTnLst>
                                </p:cTn>
                              </p:par>
                              <p:par>
                                <p:cTn id="130" presetID="1" presetClass="exit" presetSubtype="0" fill="hold" grpId="0" nodeType="withEffect">
                                  <p:stCondLst>
                                    <p:cond delay="0"/>
                                  </p:stCondLst>
                                  <p:childTnLst>
                                    <p:set>
                                      <p:cBhvr>
                                        <p:cTn id="131" dur="1" fill="hold">
                                          <p:stCondLst>
                                            <p:cond delay="0"/>
                                          </p:stCondLst>
                                        </p:cTn>
                                        <p:tgtEl>
                                          <p:spTgt spid="44">
                                            <p:txEl>
                                              <p:pRg st="0" end="0"/>
                                            </p:txEl>
                                          </p:spTgt>
                                        </p:tgtEl>
                                        <p:attrNameLst>
                                          <p:attrName>style.visibility</p:attrName>
                                        </p:attrNameLst>
                                      </p:cBhvr>
                                      <p:to>
                                        <p:strVal val="hidden"/>
                                      </p:to>
                                    </p:set>
                                  </p:childTnLst>
                                </p:cTn>
                              </p:par>
                              <p:par>
                                <p:cTn id="132" presetID="1" presetClass="exit" presetSubtype="0" fill="hold" grpId="2" nodeType="withEffect">
                                  <p:stCondLst>
                                    <p:cond delay="0"/>
                                  </p:stCondLst>
                                  <p:childTnLst>
                                    <p:set>
                                      <p:cBhvr>
                                        <p:cTn id="133" dur="1" fill="hold">
                                          <p:stCondLst>
                                            <p:cond delay="0"/>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10" grpId="0"/>
      <p:bldP spid="12" grpId="0"/>
      <p:bldP spid="13" grpId="0"/>
      <p:bldP spid="14" grpId="0"/>
      <p:bldP spid="15" grpId="0"/>
      <p:bldP spid="34" grpId="0"/>
      <p:bldP spid="34" grpId="1"/>
      <p:bldP spid="34" grpId="2"/>
      <p:bldP spid="35" grpId="0"/>
      <p:bldP spid="35" grpId="1"/>
      <p:bldP spid="35" grpId="2"/>
      <p:bldP spid="36" grpId="0" animBg="1"/>
      <p:bldP spid="36" grpId="1" animBg="1"/>
      <p:bldP spid="37" grpId="0" animBg="1"/>
      <p:bldP spid="37" grpId="1" animBg="1"/>
      <p:bldP spid="38" grpId="0" animBg="1"/>
      <p:bldP spid="38" grpId="1" animBg="1"/>
      <p:bldP spid="39" grpId="0"/>
      <p:bldP spid="39" grpId="1"/>
      <p:bldP spid="42" grpId="0" animBg="1"/>
      <p:bldP spid="42" grpId="1" animBg="1"/>
      <p:bldP spid="44" grpId="0" build="allAtOnce"/>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122" name="Picture 2" descr="No, You Don&amp;#39;t Have to Say Thank You Constantly. Here&amp;#39;s Why, According to a  New Study | Inc.c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74" y="0"/>
            <a:ext cx="12183626"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1823088"/>
      </p:ext>
    </p:extLst>
  </p:cSld>
  <p:clrMapOvr>
    <a:masterClrMapping/>
  </p:clrMapOvr>
  <p:transition>
    <p:newsflash/>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t="-49000" b="-9000"/>
          </a:stretch>
        </a:blipFill>
        <a:effectLst/>
      </p:bgPr>
    </p:bg>
    <p:spTree>
      <p:nvGrpSpPr>
        <p:cNvPr id="1" name=""/>
        <p:cNvGrpSpPr/>
        <p:nvPr/>
      </p:nvGrpSpPr>
      <p:grpSpPr>
        <a:xfrm>
          <a:off x="0" y="0"/>
          <a:ext cx="0" cy="0"/>
          <a:chOff x="0" y="0"/>
          <a:chExt cx="0" cy="0"/>
        </a:xfrm>
      </p:grpSpPr>
      <p:sp>
        <p:nvSpPr>
          <p:cNvPr id="32777" name="Text Box 9"/>
          <p:cNvSpPr txBox="1">
            <a:spLocks noChangeArrowheads="1"/>
          </p:cNvSpPr>
          <p:nvPr/>
        </p:nvSpPr>
        <p:spPr bwMode="auto">
          <a:xfrm>
            <a:off x="1447800" y="268070"/>
            <a:ext cx="3276600" cy="646331"/>
          </a:xfrm>
          <a:prstGeom prst="rect">
            <a:avLst/>
          </a:prstGeom>
          <a:noFill/>
          <a:ln w="9525">
            <a:noFill/>
            <a:miter lim="800000"/>
            <a:headEnd/>
            <a:tailEnd/>
          </a:ln>
        </p:spPr>
        <p:txBody>
          <a:bodyPr wrap="square">
            <a:spAutoFit/>
          </a:bodyPr>
          <a:lstStyle/>
          <a:p>
            <a:pPr>
              <a:spcBef>
                <a:spcPct val="50000"/>
              </a:spcBef>
            </a:pPr>
            <a:r>
              <a:rPr lang="en-US" sz="3600" b="1" dirty="0">
                <a:solidFill>
                  <a:prstClr val="black"/>
                </a:solidFill>
                <a:latin typeface="Times New Roman" pitchFamily="18" charset="0"/>
              </a:rPr>
              <a:t>Hai nghìn </a:t>
            </a:r>
            <a:r>
              <a:rPr lang="vi-VN" sz="3600" b="1" dirty="0">
                <a:solidFill>
                  <a:prstClr val="black"/>
                </a:solidFill>
                <a:latin typeface="Times New Roman" pitchFamily="18" charset="0"/>
              </a:rPr>
              <a:t>đồng</a:t>
            </a:r>
            <a:endParaRPr lang="en-US" sz="3600" b="1" dirty="0">
              <a:solidFill>
                <a:prstClr val="black"/>
              </a:solidFill>
              <a:latin typeface="Times New Roman" pitchFamily="18" charset="0"/>
            </a:endParaRPr>
          </a:p>
        </p:txBody>
      </p:sp>
      <p:pic>
        <p:nvPicPr>
          <p:cNvPr id="12" name="Picture 10"/>
          <p:cNvPicPr>
            <a:picLocks noChangeAspect="1" noChangeArrowheads="1"/>
          </p:cNvPicPr>
          <p:nvPr/>
        </p:nvPicPr>
        <p:blipFill>
          <a:blip r:embed="rId5" cstate="print"/>
          <a:srcRect l="35158" t="37906" r="35620" b="43929"/>
          <a:stretch>
            <a:fillRect/>
          </a:stretch>
        </p:blipFill>
        <p:spPr bwMode="auto">
          <a:xfrm>
            <a:off x="304800" y="914400"/>
            <a:ext cx="5562599" cy="2286000"/>
          </a:xfrm>
          <a:prstGeom prst="rect">
            <a:avLst/>
          </a:prstGeom>
          <a:noFill/>
          <a:ln w="9525">
            <a:solidFill>
              <a:srgbClr val="808080"/>
            </a:solidFill>
            <a:miter lim="800000"/>
            <a:headEnd/>
            <a:tailEnd/>
          </a:ln>
        </p:spPr>
      </p:pic>
      <p:sp>
        <p:nvSpPr>
          <p:cNvPr id="14" name="Text Box 9"/>
          <p:cNvSpPr txBox="1">
            <a:spLocks noChangeArrowheads="1"/>
          </p:cNvSpPr>
          <p:nvPr/>
        </p:nvSpPr>
        <p:spPr bwMode="auto">
          <a:xfrm>
            <a:off x="4038600" y="6096001"/>
            <a:ext cx="4114800" cy="646331"/>
          </a:xfrm>
          <a:prstGeom prst="rect">
            <a:avLst/>
          </a:prstGeom>
          <a:noFill/>
          <a:ln w="9525">
            <a:noFill/>
            <a:miter lim="800000"/>
            <a:headEnd/>
            <a:tailEnd/>
          </a:ln>
        </p:spPr>
        <p:txBody>
          <a:bodyPr wrap="square">
            <a:spAutoFit/>
          </a:bodyPr>
          <a:lstStyle/>
          <a:p>
            <a:pPr>
              <a:spcBef>
                <a:spcPct val="50000"/>
              </a:spcBef>
            </a:pPr>
            <a:r>
              <a:rPr lang="en-US" sz="3600" b="1" dirty="0">
                <a:solidFill>
                  <a:prstClr val="black"/>
                </a:solidFill>
                <a:latin typeface="Times New Roman" pitchFamily="18" charset="0"/>
              </a:rPr>
              <a:t>M</a:t>
            </a:r>
            <a:r>
              <a:rPr lang="vi-VN" sz="3600" b="1" dirty="0">
                <a:solidFill>
                  <a:prstClr val="black"/>
                </a:solidFill>
                <a:latin typeface="Times New Roman" pitchFamily="18" charset="0"/>
              </a:rPr>
              <a:t>ười</a:t>
            </a:r>
            <a:r>
              <a:rPr lang="en-US" sz="3600" b="1" dirty="0">
                <a:solidFill>
                  <a:prstClr val="black"/>
                </a:solidFill>
                <a:latin typeface="Times New Roman" pitchFamily="18" charset="0"/>
              </a:rPr>
              <a:t> nghìn </a:t>
            </a:r>
            <a:r>
              <a:rPr lang="vi-VN" sz="3600" b="1" dirty="0">
                <a:solidFill>
                  <a:prstClr val="black"/>
                </a:solidFill>
                <a:latin typeface="Times New Roman" pitchFamily="18" charset="0"/>
              </a:rPr>
              <a:t>đồng</a:t>
            </a:r>
            <a:endParaRPr lang="en-US" sz="3600" b="1" dirty="0">
              <a:solidFill>
                <a:prstClr val="black"/>
              </a:solidFill>
              <a:latin typeface="Times New Roman" pitchFamily="18" charset="0"/>
            </a:endParaRPr>
          </a:p>
        </p:txBody>
      </p:sp>
      <p:sp>
        <p:nvSpPr>
          <p:cNvPr id="15" name="Text Box 9"/>
          <p:cNvSpPr txBox="1">
            <a:spLocks noChangeArrowheads="1"/>
          </p:cNvSpPr>
          <p:nvPr/>
        </p:nvSpPr>
        <p:spPr bwMode="auto">
          <a:xfrm>
            <a:off x="7086600" y="228601"/>
            <a:ext cx="3810000" cy="646331"/>
          </a:xfrm>
          <a:prstGeom prst="rect">
            <a:avLst/>
          </a:prstGeom>
          <a:noFill/>
          <a:ln w="9525">
            <a:noFill/>
            <a:miter lim="800000"/>
            <a:headEnd/>
            <a:tailEnd/>
          </a:ln>
        </p:spPr>
        <p:txBody>
          <a:bodyPr wrap="square">
            <a:spAutoFit/>
          </a:bodyPr>
          <a:lstStyle/>
          <a:p>
            <a:pPr>
              <a:spcBef>
                <a:spcPct val="50000"/>
              </a:spcBef>
            </a:pPr>
            <a:r>
              <a:rPr lang="en-US" sz="3600" b="1" dirty="0">
                <a:solidFill>
                  <a:prstClr val="black"/>
                </a:solidFill>
                <a:latin typeface="Times New Roman" pitchFamily="18" charset="0"/>
              </a:rPr>
              <a:t>N</a:t>
            </a:r>
            <a:r>
              <a:rPr lang="vi-VN" sz="3600" b="1" dirty="0">
                <a:solidFill>
                  <a:prstClr val="black"/>
                </a:solidFill>
                <a:latin typeface="Times New Roman" pitchFamily="18" charset="0"/>
              </a:rPr>
              <a:t>ă</a:t>
            </a:r>
            <a:r>
              <a:rPr lang="en-US" sz="3600" b="1" dirty="0">
                <a:solidFill>
                  <a:prstClr val="black"/>
                </a:solidFill>
                <a:latin typeface="Times New Roman" pitchFamily="18" charset="0"/>
              </a:rPr>
              <a:t>m nghìn </a:t>
            </a:r>
            <a:r>
              <a:rPr lang="vi-VN" sz="3600" b="1" dirty="0">
                <a:solidFill>
                  <a:prstClr val="black"/>
                </a:solidFill>
                <a:latin typeface="Times New Roman" pitchFamily="18" charset="0"/>
              </a:rPr>
              <a:t>đồng</a:t>
            </a:r>
            <a:endParaRPr lang="en-US" sz="3600" b="1" dirty="0">
              <a:solidFill>
                <a:prstClr val="black"/>
              </a:solidFill>
              <a:latin typeface="Times New Roman" pitchFamily="18" charset="0"/>
            </a:endParaRPr>
          </a:p>
        </p:txBody>
      </p:sp>
      <p:pic>
        <p:nvPicPr>
          <p:cNvPr id="11" name="Picture 10" descr="13.gif"/>
          <p:cNvPicPr>
            <a:picLocks noChangeAspect="1"/>
          </p:cNvPicPr>
          <p:nvPr/>
        </p:nvPicPr>
        <p:blipFill>
          <a:blip r:embed="rId6" cstate="print"/>
          <a:stretch>
            <a:fillRect/>
          </a:stretch>
        </p:blipFill>
        <p:spPr>
          <a:xfrm>
            <a:off x="3359150" y="3581399"/>
            <a:ext cx="5327650" cy="2277015"/>
          </a:xfrm>
          <a:prstGeom prst="rect">
            <a:avLst/>
          </a:prstGeom>
        </p:spPr>
      </p:pic>
      <p:pic>
        <p:nvPicPr>
          <p:cNvPr id="1026" name="Picture 2" descr="Hình ảnh mặt trước tiền polyme Việt Nam 10000 đồng Dễ Thươ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65914" y="3581399"/>
            <a:ext cx="5514122" cy="237118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rotWithShape="1">
          <a:blip r:embed="rId8" cstate="print"/>
          <a:srcRect l="2739" t="4286" r="2739" b="4286"/>
          <a:stretch/>
        </p:blipFill>
        <p:spPr>
          <a:xfrm>
            <a:off x="6174920" y="914399"/>
            <a:ext cx="5633360" cy="2286001"/>
          </a:xfrm>
          <a:prstGeom prst="rect">
            <a:avLst/>
          </a:prstGeom>
        </p:spPr>
      </p:pic>
    </p:spTree>
    <p:custDataLst>
      <p:tags r:id="rId1"/>
    </p:custDataLst>
    <p:extLst>
      <p:ext uri="{BB962C8B-B14F-4D97-AF65-F5344CB8AC3E}">
        <p14:creationId xmlns:p14="http://schemas.microsoft.com/office/powerpoint/2010/main" val="31062837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2777"/>
                                        </p:tgtEl>
                                        <p:attrNameLst>
                                          <p:attrName>style.visibility</p:attrName>
                                        </p:attrNameLst>
                                      </p:cBhvr>
                                      <p:to>
                                        <p:strVal val="visible"/>
                                      </p:to>
                                    </p:set>
                                    <p:animEffect transition="in" filter="wipe(left)">
                                      <p:cBhvr>
                                        <p:cTn id="22" dur="500"/>
                                        <p:tgtEl>
                                          <p:spTgt spid="3277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4">
                                            <p:txEl>
                                              <p:pRg st="0" end="0"/>
                                            </p:txEl>
                                          </p:spTgt>
                                        </p:tgtEl>
                                        <p:attrNameLst>
                                          <p:attrName>style.visibility</p:attrName>
                                        </p:attrNameLst>
                                      </p:cBhvr>
                                      <p:to>
                                        <p:strVal val="visible"/>
                                      </p:to>
                                    </p:set>
                                    <p:animEffect transition="in" filter="wipe(left)">
                                      <p:cBhvr>
                                        <p:cTn id="32" dur="500"/>
                                        <p:tgtEl>
                                          <p:spTgt spid="14">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026"/>
                                        </p:tgtEl>
                                        <p:attrNameLst>
                                          <p:attrName>style.visibility</p:attrName>
                                        </p:attrNameLst>
                                      </p:cBhvr>
                                      <p:to>
                                        <p:strVal val="visible"/>
                                      </p:to>
                                    </p:set>
                                    <p:animEffect transition="in" filter="wipe(left)">
                                      <p:cBhvr>
                                        <p:cTn id="37" dur="500"/>
                                        <p:tgtEl>
                                          <p:spTgt spid="1026"/>
                                        </p:tgtEl>
                                      </p:cBhvr>
                                    </p:animEffect>
                                  </p:childTnLst>
                                </p:cTn>
                              </p:par>
                              <p:par>
                                <p:cTn id="38" presetID="22" presetClass="exit" presetSubtype="8" fill="hold" nodeType="withEffect">
                                  <p:stCondLst>
                                    <p:cond delay="0"/>
                                  </p:stCondLst>
                                  <p:childTnLst>
                                    <p:animEffect transition="out" filter="wipe(left)">
                                      <p:cBhvr>
                                        <p:cTn id="39" dur="500"/>
                                        <p:tgtEl>
                                          <p:spTgt spid="11"/>
                                        </p:tgtEl>
                                      </p:cBhvr>
                                    </p:animEffect>
                                    <p:set>
                                      <p:cBhvr>
                                        <p:cTn id="40"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7" grpId="0"/>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429000" y="15240"/>
            <a:ext cx="8763000" cy="6522719"/>
            <a:chOff x="1524000" y="1"/>
            <a:chExt cx="9144002" cy="6857999"/>
          </a:xfrm>
        </p:grpSpPr>
        <p:pic>
          <p:nvPicPr>
            <p:cNvPr id="4" name="Picture 4" descr="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
              <a:ext cx="4800598" cy="227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5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2271714"/>
              <a:ext cx="4800599" cy="222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0513" y="4495800"/>
              <a:ext cx="4764087"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descr="IMG_0120"/>
            <p:cNvPicPr>
              <a:picLocks noChangeAspect="1" noChangeArrowheads="1"/>
            </p:cNvPicPr>
            <p:nvPr/>
          </p:nvPicPr>
          <p:blipFill>
            <a:blip r:embed="rId5">
              <a:lum bright="-12000" contrast="-8000"/>
              <a:extLst>
                <a:ext uri="{28A0092B-C50C-407E-A947-70E740481C1C}">
                  <a14:useLocalDpi xmlns:a14="http://schemas.microsoft.com/office/drawing/2010/main" val="0"/>
                </a:ext>
              </a:extLst>
            </a:blip>
            <a:srcRect/>
            <a:stretch>
              <a:fillRect/>
            </a:stretch>
          </p:blipFill>
          <p:spPr bwMode="auto">
            <a:xfrm>
              <a:off x="6324600" y="1"/>
              <a:ext cx="4343400" cy="2338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8" descr="IMG_0117"/>
            <p:cNvPicPr>
              <a:picLocks noChangeAspect="1" noChangeArrowheads="1"/>
            </p:cNvPicPr>
            <p:nvPr/>
          </p:nvPicPr>
          <p:blipFill>
            <a:blip r:embed="rId6">
              <a:lum bright="-12000" contrast="-8000"/>
              <a:extLst>
                <a:ext uri="{28A0092B-C50C-407E-A947-70E740481C1C}">
                  <a14:useLocalDpi xmlns:a14="http://schemas.microsoft.com/office/drawing/2010/main" val="0"/>
                </a:ext>
              </a:extLst>
            </a:blip>
            <a:srcRect/>
            <a:stretch>
              <a:fillRect/>
            </a:stretch>
          </p:blipFill>
          <p:spPr bwMode="auto">
            <a:xfrm>
              <a:off x="6324600" y="2271714"/>
              <a:ext cx="4343400" cy="230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IMG_0122"/>
            <p:cNvPicPr>
              <a:picLocks noChangeAspect="1" noChangeArrowheads="1"/>
            </p:cNvPicPr>
            <p:nvPr/>
          </p:nvPicPr>
          <p:blipFill>
            <a:blip r:embed="rId7">
              <a:lum bright="-12000" contrast="-8000"/>
              <a:extLst>
                <a:ext uri="{28A0092B-C50C-407E-A947-70E740481C1C}">
                  <a14:useLocalDpi xmlns:a14="http://schemas.microsoft.com/office/drawing/2010/main" val="0"/>
                </a:ext>
              </a:extLst>
            </a:blip>
            <a:srcRect/>
            <a:stretch>
              <a:fillRect/>
            </a:stretch>
          </p:blipFill>
          <p:spPr bwMode="auto">
            <a:xfrm>
              <a:off x="6324600" y="4572000"/>
              <a:ext cx="4343402"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 name="Text Box 9"/>
          <p:cNvSpPr txBox="1">
            <a:spLocks noChangeArrowheads="1"/>
          </p:cNvSpPr>
          <p:nvPr/>
        </p:nvSpPr>
        <p:spPr bwMode="auto">
          <a:xfrm>
            <a:off x="0" y="572345"/>
            <a:ext cx="3505200" cy="523220"/>
          </a:xfrm>
          <a:prstGeom prst="rect">
            <a:avLst/>
          </a:prstGeom>
          <a:noFill/>
          <a:ln w="9525">
            <a:noFill/>
            <a:miter lim="800000"/>
            <a:headEnd/>
            <a:tailEnd/>
          </a:ln>
        </p:spPr>
        <p:txBody>
          <a:bodyPr wrap="square">
            <a:spAutoFit/>
          </a:bodyPr>
          <a:lstStyle/>
          <a:p>
            <a:pPr>
              <a:spcBef>
                <a:spcPct val="50000"/>
              </a:spcBef>
            </a:pPr>
            <a:r>
              <a:rPr lang="en-US" sz="2800" b="1" dirty="0" err="1">
                <a:solidFill>
                  <a:prstClr val="black"/>
                </a:solidFill>
                <a:latin typeface="Times New Roman" pitchFamily="18" charset="0"/>
              </a:rPr>
              <a:t>Hai</a:t>
            </a:r>
            <a:r>
              <a:rPr lang="en-US" sz="2800" b="1" dirty="0">
                <a:solidFill>
                  <a:prstClr val="black"/>
                </a:solidFill>
                <a:latin typeface="Times New Roman" pitchFamily="18" charset="0"/>
              </a:rPr>
              <a:t> </a:t>
            </a:r>
            <a:r>
              <a:rPr lang="en-US" sz="2800" b="1" dirty="0" err="1">
                <a:solidFill>
                  <a:prstClr val="black"/>
                </a:solidFill>
                <a:latin typeface="Times New Roman" pitchFamily="18" charset="0"/>
              </a:rPr>
              <a:t>mươi</a:t>
            </a:r>
            <a:r>
              <a:rPr lang="en-US" sz="2800" b="1" dirty="0">
                <a:solidFill>
                  <a:prstClr val="black"/>
                </a:solidFill>
                <a:latin typeface="Times New Roman" pitchFamily="18" charset="0"/>
              </a:rPr>
              <a:t> nghìn </a:t>
            </a:r>
            <a:r>
              <a:rPr lang="vi-VN" sz="2800" b="1" dirty="0">
                <a:solidFill>
                  <a:prstClr val="black"/>
                </a:solidFill>
                <a:latin typeface="Times New Roman" pitchFamily="18" charset="0"/>
              </a:rPr>
              <a:t>đồng</a:t>
            </a:r>
            <a:endParaRPr lang="en-US" sz="2800" b="1" dirty="0">
              <a:solidFill>
                <a:prstClr val="black"/>
              </a:solidFill>
              <a:latin typeface="Times New Roman" pitchFamily="18" charset="0"/>
            </a:endParaRPr>
          </a:p>
        </p:txBody>
      </p:sp>
      <p:sp>
        <p:nvSpPr>
          <p:cNvPr id="11" name="Text Box 9"/>
          <p:cNvSpPr txBox="1">
            <a:spLocks noChangeArrowheads="1"/>
          </p:cNvSpPr>
          <p:nvPr/>
        </p:nvSpPr>
        <p:spPr bwMode="auto">
          <a:xfrm>
            <a:off x="-76200" y="2624281"/>
            <a:ext cx="3733800" cy="523220"/>
          </a:xfrm>
          <a:prstGeom prst="rect">
            <a:avLst/>
          </a:prstGeom>
          <a:noFill/>
          <a:ln w="9525">
            <a:noFill/>
            <a:miter lim="800000"/>
            <a:headEnd/>
            <a:tailEnd/>
          </a:ln>
        </p:spPr>
        <p:txBody>
          <a:bodyPr wrap="square">
            <a:spAutoFit/>
          </a:bodyPr>
          <a:lstStyle/>
          <a:p>
            <a:pPr>
              <a:spcBef>
                <a:spcPct val="50000"/>
              </a:spcBef>
            </a:pPr>
            <a:r>
              <a:rPr lang="en-US" sz="2800" b="1" dirty="0" err="1">
                <a:solidFill>
                  <a:prstClr val="black"/>
                </a:solidFill>
                <a:latin typeface="Times New Roman" pitchFamily="18" charset="0"/>
              </a:rPr>
              <a:t>Năm</a:t>
            </a:r>
            <a:r>
              <a:rPr lang="en-US" sz="2800" b="1" dirty="0">
                <a:solidFill>
                  <a:prstClr val="black"/>
                </a:solidFill>
                <a:latin typeface="Times New Roman" pitchFamily="18" charset="0"/>
              </a:rPr>
              <a:t> </a:t>
            </a:r>
            <a:r>
              <a:rPr lang="en-US" sz="2800" b="1" dirty="0" err="1">
                <a:solidFill>
                  <a:prstClr val="black"/>
                </a:solidFill>
                <a:latin typeface="Times New Roman" pitchFamily="18" charset="0"/>
              </a:rPr>
              <a:t>mươi</a:t>
            </a:r>
            <a:r>
              <a:rPr lang="en-US" sz="2800" b="1" dirty="0">
                <a:solidFill>
                  <a:prstClr val="black"/>
                </a:solidFill>
                <a:latin typeface="Times New Roman" pitchFamily="18" charset="0"/>
              </a:rPr>
              <a:t> nghìn </a:t>
            </a:r>
            <a:r>
              <a:rPr lang="vi-VN" sz="2800" b="1" dirty="0">
                <a:solidFill>
                  <a:prstClr val="black"/>
                </a:solidFill>
                <a:latin typeface="Times New Roman" pitchFamily="18" charset="0"/>
              </a:rPr>
              <a:t>đồng</a:t>
            </a:r>
            <a:endParaRPr lang="en-US" sz="2800" b="1" dirty="0">
              <a:solidFill>
                <a:prstClr val="black"/>
              </a:solidFill>
              <a:latin typeface="Times New Roman" pitchFamily="18" charset="0"/>
            </a:endParaRPr>
          </a:p>
        </p:txBody>
      </p:sp>
      <p:sp>
        <p:nvSpPr>
          <p:cNvPr id="12" name="Text Box 9"/>
          <p:cNvSpPr txBox="1">
            <a:spLocks noChangeArrowheads="1"/>
          </p:cNvSpPr>
          <p:nvPr/>
        </p:nvSpPr>
        <p:spPr bwMode="auto">
          <a:xfrm>
            <a:off x="-76200" y="4927619"/>
            <a:ext cx="3505200" cy="523220"/>
          </a:xfrm>
          <a:prstGeom prst="rect">
            <a:avLst/>
          </a:prstGeom>
          <a:noFill/>
          <a:ln w="9525">
            <a:noFill/>
            <a:miter lim="800000"/>
            <a:headEnd/>
            <a:tailEnd/>
          </a:ln>
        </p:spPr>
        <p:txBody>
          <a:bodyPr wrap="square">
            <a:spAutoFit/>
          </a:bodyPr>
          <a:lstStyle/>
          <a:p>
            <a:pPr>
              <a:spcBef>
                <a:spcPct val="50000"/>
              </a:spcBef>
            </a:pPr>
            <a:r>
              <a:rPr lang="en-US" sz="2800" b="1" dirty="0" err="1">
                <a:solidFill>
                  <a:prstClr val="black"/>
                </a:solidFill>
                <a:latin typeface="Times New Roman" pitchFamily="18" charset="0"/>
              </a:rPr>
              <a:t>Một</a:t>
            </a:r>
            <a:r>
              <a:rPr lang="en-US" sz="2800" b="1" dirty="0">
                <a:solidFill>
                  <a:prstClr val="black"/>
                </a:solidFill>
                <a:latin typeface="Times New Roman" pitchFamily="18" charset="0"/>
              </a:rPr>
              <a:t> </a:t>
            </a:r>
            <a:r>
              <a:rPr lang="en-US" sz="2800" b="1" dirty="0" err="1">
                <a:solidFill>
                  <a:prstClr val="black"/>
                </a:solidFill>
                <a:latin typeface="Times New Roman" pitchFamily="18" charset="0"/>
              </a:rPr>
              <a:t>trăm</a:t>
            </a:r>
            <a:r>
              <a:rPr lang="en-US" sz="2800" b="1" dirty="0">
                <a:solidFill>
                  <a:prstClr val="black"/>
                </a:solidFill>
                <a:latin typeface="Times New Roman" pitchFamily="18" charset="0"/>
              </a:rPr>
              <a:t> </a:t>
            </a:r>
            <a:r>
              <a:rPr lang="en-US" sz="2800" b="1" dirty="0" err="1">
                <a:solidFill>
                  <a:prstClr val="black"/>
                </a:solidFill>
                <a:latin typeface="Times New Roman" pitchFamily="18" charset="0"/>
              </a:rPr>
              <a:t>nghìn</a:t>
            </a:r>
            <a:r>
              <a:rPr lang="en-US" sz="2800" b="1" dirty="0">
                <a:solidFill>
                  <a:prstClr val="black"/>
                </a:solidFill>
                <a:latin typeface="Times New Roman" pitchFamily="18" charset="0"/>
              </a:rPr>
              <a:t> </a:t>
            </a:r>
            <a:r>
              <a:rPr lang="vi-VN" sz="2800" b="1" dirty="0">
                <a:solidFill>
                  <a:prstClr val="black"/>
                </a:solidFill>
                <a:latin typeface="Times New Roman" pitchFamily="18" charset="0"/>
              </a:rPr>
              <a:t>đồng</a:t>
            </a:r>
            <a:endParaRPr lang="en-US" sz="2800" b="1" dirty="0">
              <a:solidFill>
                <a:prstClr val="black"/>
              </a:solidFill>
              <a:latin typeface="Times New Roman" pitchFamily="18" charset="0"/>
            </a:endParaRPr>
          </a:p>
        </p:txBody>
      </p:sp>
    </p:spTree>
    <p:extLst>
      <p:ext uri="{BB962C8B-B14F-4D97-AF65-F5344CB8AC3E}">
        <p14:creationId xmlns:p14="http://schemas.microsoft.com/office/powerpoint/2010/main" val="173085032"/>
      </p:ext>
    </p:extLst>
  </p:cSld>
  <p:clrMapOvr>
    <a:masterClrMapping/>
  </p:clrMapOvr>
  <p:transition>
    <p:newsfla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7" descr="tien 2000 (truoc)">
            <a:extLst>
              <a:ext uri="{FF2B5EF4-FFF2-40B4-BE49-F238E27FC236}">
                <a16:creationId xmlns:a16="http://schemas.microsoft.com/office/drawing/2014/main" id="{D543A798-EC70-4915-B443-595AF2B3DF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206501"/>
            <a:ext cx="3994150"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1" name="Picture 8" descr="tien 2000 (sau)">
            <a:extLst>
              <a:ext uri="{FF2B5EF4-FFF2-40B4-BE49-F238E27FC236}">
                <a16:creationId xmlns:a16="http://schemas.microsoft.com/office/drawing/2014/main" id="{88A284D4-C0BE-40C7-A5FC-53E31B2122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1187451"/>
            <a:ext cx="4267200" cy="207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2" name="Picture 2">
            <a:extLst>
              <a:ext uri="{FF2B5EF4-FFF2-40B4-BE49-F238E27FC236}">
                <a16:creationId xmlns:a16="http://schemas.microsoft.com/office/drawing/2014/main" id="{78246CF5-0022-4A55-A155-80DB2AAF73B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7176" y="3124200"/>
            <a:ext cx="3990975"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3" name="Picture 3">
            <a:extLst>
              <a:ext uri="{FF2B5EF4-FFF2-40B4-BE49-F238E27FC236}">
                <a16:creationId xmlns:a16="http://schemas.microsoft.com/office/drawing/2014/main" id="{A87E59BB-8D8A-44FD-AF1F-287692D5DBB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400800" y="3124200"/>
            <a:ext cx="42672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4" name="Picture 4">
            <a:extLst>
              <a:ext uri="{FF2B5EF4-FFF2-40B4-BE49-F238E27FC236}">
                <a16:creationId xmlns:a16="http://schemas.microsoft.com/office/drawing/2014/main" id="{C9952941-5E63-4CE3-92AE-D43FC09B715A}"/>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555750" y="4940300"/>
            <a:ext cx="3962400"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5" name="Picture 5">
            <a:extLst>
              <a:ext uri="{FF2B5EF4-FFF2-40B4-BE49-F238E27FC236}">
                <a16:creationId xmlns:a16="http://schemas.microsoft.com/office/drawing/2014/main" id="{5A41932F-FF01-4A8B-A80E-D0405E79EC7F}"/>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588126" y="4962526"/>
            <a:ext cx="4060825"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0588B5C0-B740-4E97-8AD4-ECF7EC2EA0EF}"/>
              </a:ext>
            </a:extLst>
          </p:cNvPr>
          <p:cNvSpPr txBox="1">
            <a:spLocks noChangeArrowheads="1"/>
          </p:cNvSpPr>
          <p:nvPr/>
        </p:nvSpPr>
        <p:spPr bwMode="auto">
          <a:xfrm>
            <a:off x="2438400" y="744538"/>
            <a:ext cx="19812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0" fontAlgn="base" hangingPunct="0">
              <a:spcBef>
                <a:spcPct val="0"/>
              </a:spcBef>
              <a:spcAft>
                <a:spcPct val="0"/>
              </a:spcAft>
              <a:buNone/>
            </a:pPr>
            <a:r>
              <a:rPr lang="vi-VN" altLang="vi-VN" sz="2400">
                <a:solidFill>
                  <a:srgbClr val="FF0000"/>
                </a:solidFill>
                <a:latin typeface="Times New Roman" panose="02020603050405020304" pitchFamily="18" charset="0"/>
                <a:cs typeface="Times New Roman" panose="02020603050405020304" pitchFamily="18" charset="0"/>
              </a:rPr>
              <a:t>mặt trước</a:t>
            </a:r>
          </a:p>
        </p:txBody>
      </p:sp>
      <p:sp>
        <p:nvSpPr>
          <p:cNvPr id="9" name="TextBox 8">
            <a:extLst>
              <a:ext uri="{FF2B5EF4-FFF2-40B4-BE49-F238E27FC236}">
                <a16:creationId xmlns:a16="http://schemas.microsoft.com/office/drawing/2014/main" id="{00E044A2-5DE7-4723-B785-54734755B7F9}"/>
              </a:ext>
            </a:extLst>
          </p:cNvPr>
          <p:cNvSpPr txBox="1">
            <a:spLocks noChangeArrowheads="1"/>
          </p:cNvSpPr>
          <p:nvPr/>
        </p:nvSpPr>
        <p:spPr bwMode="auto">
          <a:xfrm>
            <a:off x="7772400" y="744538"/>
            <a:ext cx="19812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0" fontAlgn="base" hangingPunct="0">
              <a:spcBef>
                <a:spcPct val="0"/>
              </a:spcBef>
              <a:spcAft>
                <a:spcPct val="0"/>
              </a:spcAft>
              <a:buNone/>
            </a:pPr>
            <a:r>
              <a:rPr lang="vi-VN" altLang="vi-VN" sz="2400">
                <a:solidFill>
                  <a:srgbClr val="FF0000"/>
                </a:solidFill>
                <a:latin typeface="Times New Roman" panose="02020603050405020304" pitchFamily="18" charset="0"/>
                <a:cs typeface="Times New Roman" panose="02020603050405020304" pitchFamily="18" charset="0"/>
              </a:rPr>
              <a:t>mặt sau</a:t>
            </a:r>
          </a:p>
        </p:txBody>
      </p:sp>
      <p:sp>
        <p:nvSpPr>
          <p:cNvPr id="10" name="TextBox 9">
            <a:extLst>
              <a:ext uri="{FF2B5EF4-FFF2-40B4-BE49-F238E27FC236}">
                <a16:creationId xmlns:a16="http://schemas.microsoft.com/office/drawing/2014/main" id="{05D9FCAE-401B-4379-9147-824A6669D5DF}"/>
              </a:ext>
            </a:extLst>
          </p:cNvPr>
          <p:cNvSpPr txBox="1">
            <a:spLocks noChangeArrowheads="1"/>
          </p:cNvSpPr>
          <p:nvPr/>
        </p:nvSpPr>
        <p:spPr bwMode="auto">
          <a:xfrm>
            <a:off x="1524000" y="1"/>
            <a:ext cx="90932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0" fontAlgn="base" hangingPunct="0">
              <a:spcBef>
                <a:spcPct val="0"/>
              </a:spcBef>
              <a:spcAft>
                <a:spcPct val="0"/>
              </a:spcAft>
              <a:buNone/>
            </a:pPr>
            <a:r>
              <a:rPr lang="vi-VN" altLang="vi-VN" sz="2400">
                <a:solidFill>
                  <a:srgbClr val="0070C0"/>
                </a:solidFill>
                <a:latin typeface="Times New Roman" panose="02020603050405020304" pitchFamily="18" charset="0"/>
                <a:cs typeface="Times New Roman" panose="02020603050405020304" pitchFamily="18" charset="0"/>
              </a:rPr>
              <a:t>Hãy so sánh sự giống và khác nhau ( về màu sắc, chất liệu, mệnh giá, kích thuớc..…) của các tờ tiền?</a:t>
            </a:r>
          </a:p>
        </p:txBody>
      </p:sp>
    </p:spTree>
  </p:cSld>
  <p:clrMapOvr>
    <a:masterClrMapping/>
  </p:clrMapOvr>
  <p:transition>
    <p:checke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300"/>
                                        <p:tgtEl>
                                          <p:spTgt spid="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circle(in)">
                                      <p:cBhvr>
                                        <p:cTn id="10" dur="300"/>
                                        <p:tgtEl>
                                          <p:spTgt spid="9"/>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circle(in)">
                                      <p:cBhvr>
                                        <p:cTn id="15" dur="3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19000" b="-9000"/>
          </a:stretch>
        </a:blip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288131" y="295653"/>
            <a:ext cx="2912269" cy="792163"/>
          </a:xfrm>
          <a:solidFill>
            <a:schemeClr val="accent6">
              <a:lumMod val="20000"/>
              <a:lumOff val="80000"/>
            </a:schemeClr>
          </a:solidFill>
          <a:ln>
            <a:solidFill>
              <a:schemeClr val="tx1"/>
            </a:solidFill>
          </a:ln>
        </p:spPr>
        <p:txBody>
          <a:bodyPr>
            <a:normAutofit/>
          </a:bodyPr>
          <a:lstStyle/>
          <a:p>
            <a:pPr algn="l"/>
            <a:r>
              <a:rPr lang="en-US" sz="3600" dirty="0">
                <a:solidFill>
                  <a:srgbClr val="FF0000"/>
                </a:solidFill>
                <a:latin typeface="Times New Roman" pitchFamily="18" charset="0"/>
                <a:cs typeface="Times New Roman" pitchFamily="18" charset="0"/>
              </a:rPr>
              <a:t>* </a:t>
            </a:r>
            <a:r>
              <a:rPr lang="en-US" sz="3600" b="1" dirty="0">
                <a:solidFill>
                  <a:srgbClr val="C00000"/>
                </a:solidFill>
                <a:latin typeface="Times New Roman" pitchFamily="18" charset="0"/>
                <a:cs typeface="Times New Roman" pitchFamily="18" charset="0"/>
              </a:rPr>
              <a:t>Giống nhau</a:t>
            </a:r>
          </a:p>
        </p:txBody>
      </p:sp>
      <p:pic>
        <p:nvPicPr>
          <p:cNvPr id="10243" name="Picture 10"/>
          <p:cNvPicPr>
            <a:picLocks noChangeAspect="1" noChangeArrowheads="1"/>
          </p:cNvPicPr>
          <p:nvPr/>
        </p:nvPicPr>
        <p:blipFill>
          <a:blip r:embed="rId4" cstate="print"/>
          <a:srcRect l="35158" t="37906" r="35620" b="43929"/>
          <a:stretch>
            <a:fillRect/>
          </a:stretch>
        </p:blipFill>
        <p:spPr bwMode="auto">
          <a:xfrm>
            <a:off x="4343400" y="304799"/>
            <a:ext cx="4343400" cy="2035175"/>
          </a:xfrm>
          <a:prstGeom prst="rect">
            <a:avLst/>
          </a:prstGeom>
          <a:noFill/>
          <a:ln w="9525">
            <a:solidFill>
              <a:schemeClr val="tx1"/>
            </a:solidFill>
            <a:miter lim="800000"/>
            <a:headEnd/>
            <a:tailEnd/>
          </a:ln>
        </p:spPr>
      </p:pic>
      <p:pic>
        <p:nvPicPr>
          <p:cNvPr id="10244" name="Picture 2" descr="http://www.sbv.gov.vn/wps/wcm/connect/376c128043638b8cb363fbad7097747d/17/5000t.jpg?MOD=AJPERES&amp;CACHEID=376c128043638b8cb363fbad7097747d/17"/>
          <p:cNvPicPr>
            <a:picLocks noChangeAspect="1" noChangeArrowheads="1"/>
          </p:cNvPicPr>
          <p:nvPr/>
        </p:nvPicPr>
        <p:blipFill>
          <a:blip r:embed="rId5" cstate="print"/>
          <a:srcRect/>
          <a:stretch>
            <a:fillRect/>
          </a:stretch>
        </p:blipFill>
        <p:spPr bwMode="auto">
          <a:xfrm>
            <a:off x="4343401" y="2514599"/>
            <a:ext cx="4405313" cy="2133600"/>
          </a:xfrm>
          <a:prstGeom prst="rect">
            <a:avLst/>
          </a:prstGeom>
          <a:noFill/>
          <a:ln w="9525">
            <a:noFill/>
            <a:miter lim="800000"/>
            <a:headEnd/>
            <a:tailEnd/>
          </a:ln>
        </p:spPr>
      </p:pic>
      <p:pic>
        <p:nvPicPr>
          <p:cNvPr id="10245" name="Picture 5" descr="vn-p123-f.jpg"/>
          <p:cNvPicPr>
            <a:picLocks noChangeAspect="1"/>
          </p:cNvPicPr>
          <p:nvPr/>
        </p:nvPicPr>
        <p:blipFill>
          <a:blip r:embed="rId6" cstate="print"/>
          <a:srcRect/>
          <a:stretch>
            <a:fillRect/>
          </a:stretch>
        </p:blipFill>
        <p:spPr bwMode="auto">
          <a:xfrm>
            <a:off x="4419600" y="4773613"/>
            <a:ext cx="4191000" cy="1855787"/>
          </a:xfrm>
          <a:prstGeom prst="rect">
            <a:avLst/>
          </a:prstGeom>
          <a:noFill/>
          <a:ln w="9525">
            <a:solidFill>
              <a:schemeClr val="tx1"/>
            </a:solidFill>
            <a:miter lim="800000"/>
            <a:headEnd/>
            <a:tailEnd/>
          </a:ln>
        </p:spPr>
      </p:pic>
      <p:cxnSp>
        <p:nvCxnSpPr>
          <p:cNvPr id="10" name="Straight Arrow Connector 9"/>
          <p:cNvCxnSpPr/>
          <p:nvPr/>
        </p:nvCxnSpPr>
        <p:spPr>
          <a:xfrm flipV="1">
            <a:off x="2895600" y="1087816"/>
            <a:ext cx="2438400" cy="969584"/>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1" name="Straight Arrow Connector 10"/>
          <p:cNvCxnSpPr/>
          <p:nvPr/>
        </p:nvCxnSpPr>
        <p:spPr>
          <a:xfrm>
            <a:off x="2895600" y="2057400"/>
            <a:ext cx="2209800" cy="11430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2" name="Straight Arrow Connector 11"/>
          <p:cNvCxnSpPr/>
          <p:nvPr/>
        </p:nvCxnSpPr>
        <p:spPr>
          <a:xfrm>
            <a:off x="2895600" y="2057399"/>
            <a:ext cx="2843214" cy="3505201"/>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3" name="Straight Arrow Connector 12"/>
          <p:cNvCxnSpPr>
            <a:stCxn id="17" idx="1"/>
          </p:cNvCxnSpPr>
          <p:nvPr/>
        </p:nvCxnSpPr>
        <p:spPr>
          <a:xfrm flipH="1">
            <a:off x="8077203" y="1488282"/>
            <a:ext cx="1266822" cy="2321717"/>
          </a:xfrm>
          <a:prstGeom prst="straightConnector1">
            <a:avLst/>
          </a:prstGeom>
          <a:ln>
            <a:solidFill>
              <a:schemeClr val="accent6">
                <a:lumMod val="75000"/>
              </a:schemeClr>
            </a:solidFill>
            <a:tailEnd type="arrow"/>
          </a:ln>
        </p:spPr>
        <p:style>
          <a:lnRef idx="2">
            <a:schemeClr val="dk1"/>
          </a:lnRef>
          <a:fillRef idx="0">
            <a:schemeClr val="dk1"/>
          </a:fillRef>
          <a:effectRef idx="1">
            <a:schemeClr val="dk1"/>
          </a:effectRef>
          <a:fontRef idx="minor">
            <a:schemeClr val="tx1"/>
          </a:fontRef>
        </p:style>
      </p:cxnSp>
      <p:cxnSp>
        <p:nvCxnSpPr>
          <p:cNvPr id="14" name="Straight Arrow Connector 13"/>
          <p:cNvCxnSpPr>
            <a:stCxn id="17" idx="1"/>
          </p:cNvCxnSpPr>
          <p:nvPr/>
        </p:nvCxnSpPr>
        <p:spPr>
          <a:xfrm flipH="1" flipV="1">
            <a:off x="7772401" y="1487488"/>
            <a:ext cx="1571624" cy="794"/>
          </a:xfrm>
          <a:prstGeom prst="straightConnector1">
            <a:avLst/>
          </a:prstGeom>
          <a:ln>
            <a:solidFill>
              <a:schemeClr val="accent6">
                <a:lumMod val="75000"/>
              </a:schemeClr>
            </a:solidFill>
            <a:tailEnd type="arrow"/>
          </a:ln>
        </p:spPr>
        <p:style>
          <a:lnRef idx="2">
            <a:schemeClr val="dk1"/>
          </a:lnRef>
          <a:fillRef idx="0">
            <a:schemeClr val="dk1"/>
          </a:fillRef>
          <a:effectRef idx="1">
            <a:schemeClr val="dk1"/>
          </a:effectRef>
          <a:fontRef idx="minor">
            <a:schemeClr val="tx1"/>
          </a:fontRef>
        </p:style>
      </p:cxnSp>
      <p:cxnSp>
        <p:nvCxnSpPr>
          <p:cNvPr id="15" name="Straight Arrow Connector 14"/>
          <p:cNvCxnSpPr>
            <a:stCxn id="17" idx="1"/>
          </p:cNvCxnSpPr>
          <p:nvPr/>
        </p:nvCxnSpPr>
        <p:spPr>
          <a:xfrm flipH="1">
            <a:off x="7467601" y="1488282"/>
            <a:ext cx="1876424" cy="4531518"/>
          </a:xfrm>
          <a:prstGeom prst="straightConnector1">
            <a:avLst/>
          </a:prstGeom>
          <a:ln>
            <a:solidFill>
              <a:schemeClr val="accent6">
                <a:lumMod val="75000"/>
              </a:schemeClr>
            </a:solidFill>
            <a:tailEnd type="arrow"/>
          </a:ln>
        </p:spPr>
        <p:style>
          <a:lnRef idx="2">
            <a:schemeClr val="dk1"/>
          </a:lnRef>
          <a:fillRef idx="0">
            <a:schemeClr val="dk1"/>
          </a:fillRef>
          <a:effectRef idx="1">
            <a:schemeClr val="dk1"/>
          </a:effectRef>
          <a:fontRef idx="minor">
            <a:schemeClr val="tx1"/>
          </a:fontRef>
        </p:style>
      </p:cxnSp>
      <p:sp>
        <p:nvSpPr>
          <p:cNvPr id="16" name="TextBox 15"/>
          <p:cNvSpPr txBox="1">
            <a:spLocks noChangeArrowheads="1"/>
          </p:cNvSpPr>
          <p:nvPr/>
        </p:nvSpPr>
        <p:spPr bwMode="auto">
          <a:xfrm>
            <a:off x="1524000" y="1752600"/>
            <a:ext cx="1524000" cy="1077913"/>
          </a:xfrm>
          <a:prstGeom prst="rect">
            <a:avLst/>
          </a:prstGeom>
          <a:noFill/>
          <a:ln w="9525">
            <a:noFill/>
            <a:miter lim="800000"/>
            <a:headEnd/>
            <a:tailEnd/>
          </a:ln>
        </p:spPr>
        <p:txBody>
          <a:bodyPr wrap="square">
            <a:spAutoFit/>
          </a:bodyPr>
          <a:lstStyle/>
          <a:p>
            <a:r>
              <a:rPr lang="en-US" sz="3200" b="1">
                <a:solidFill>
                  <a:prstClr val="black"/>
                </a:solidFill>
                <a:latin typeface="Times New Roman" pitchFamily="18" charset="0"/>
                <a:cs typeface="Times New Roman" pitchFamily="18" charset="0"/>
              </a:rPr>
              <a:t>QUỐC HUY</a:t>
            </a:r>
          </a:p>
        </p:txBody>
      </p:sp>
      <p:sp>
        <p:nvSpPr>
          <p:cNvPr id="17" name="TextBox 16"/>
          <p:cNvSpPr txBox="1">
            <a:spLocks noChangeArrowheads="1"/>
          </p:cNvSpPr>
          <p:nvPr/>
        </p:nvSpPr>
        <p:spPr bwMode="auto">
          <a:xfrm>
            <a:off x="9344025" y="457200"/>
            <a:ext cx="1476375" cy="2062163"/>
          </a:xfrm>
          <a:prstGeom prst="rect">
            <a:avLst/>
          </a:prstGeom>
          <a:noFill/>
          <a:ln w="9525">
            <a:noFill/>
            <a:miter lim="800000"/>
            <a:headEnd/>
            <a:tailEnd/>
          </a:ln>
        </p:spPr>
        <p:txBody>
          <a:bodyPr wrap="square">
            <a:spAutoFit/>
          </a:bodyPr>
          <a:lstStyle/>
          <a:p>
            <a:pPr>
              <a:defRPr/>
            </a:pPr>
            <a:r>
              <a:rPr lang="en-US" sz="3200" b="1" dirty="0">
                <a:solidFill>
                  <a:srgbClr val="F79646">
                    <a:lumMod val="75000"/>
                  </a:srgbClr>
                </a:solidFill>
                <a:latin typeface="Times New Roman" pitchFamily="18" charset="0"/>
                <a:cs typeface="Times New Roman" pitchFamily="18" charset="0"/>
              </a:rPr>
              <a:t>CHÂN DUNG BÁC HỒ</a:t>
            </a:r>
          </a:p>
        </p:txBody>
      </p:sp>
      <p:sp>
        <p:nvSpPr>
          <p:cNvPr id="19" name="TextBox 18"/>
          <p:cNvSpPr txBox="1">
            <a:spLocks noChangeArrowheads="1"/>
          </p:cNvSpPr>
          <p:nvPr/>
        </p:nvSpPr>
        <p:spPr bwMode="auto">
          <a:xfrm>
            <a:off x="1524000" y="3771900"/>
            <a:ext cx="1524000" cy="1077913"/>
          </a:xfrm>
          <a:prstGeom prst="rect">
            <a:avLst/>
          </a:prstGeom>
          <a:noFill/>
          <a:ln w="9525">
            <a:noFill/>
            <a:miter lim="800000"/>
            <a:headEnd/>
            <a:tailEnd/>
          </a:ln>
        </p:spPr>
        <p:txBody>
          <a:bodyPr wrap="square">
            <a:spAutoFit/>
          </a:bodyPr>
          <a:lstStyle/>
          <a:p>
            <a:r>
              <a:rPr lang="en-US" sz="3200" b="1">
                <a:solidFill>
                  <a:srgbClr val="FF0000"/>
                </a:solidFill>
                <a:latin typeface="Times New Roman" pitchFamily="18" charset="0"/>
                <a:cs typeface="Times New Roman" pitchFamily="18" charset="0"/>
              </a:rPr>
              <a:t>QUỐC HIỆU</a:t>
            </a:r>
          </a:p>
        </p:txBody>
      </p:sp>
      <p:cxnSp>
        <p:nvCxnSpPr>
          <p:cNvPr id="21" name="Straight Arrow Connector 20"/>
          <p:cNvCxnSpPr>
            <a:stCxn id="19" idx="3"/>
          </p:cNvCxnSpPr>
          <p:nvPr/>
        </p:nvCxnSpPr>
        <p:spPr>
          <a:xfrm flipV="1">
            <a:off x="3048000" y="609600"/>
            <a:ext cx="3429000" cy="3701257"/>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19" idx="3"/>
          </p:cNvCxnSpPr>
          <p:nvPr/>
        </p:nvCxnSpPr>
        <p:spPr>
          <a:xfrm flipV="1">
            <a:off x="3048000" y="2914649"/>
            <a:ext cx="3238500" cy="13970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19" idx="3"/>
          </p:cNvCxnSpPr>
          <p:nvPr/>
        </p:nvCxnSpPr>
        <p:spPr>
          <a:xfrm>
            <a:off x="3048001" y="4311649"/>
            <a:ext cx="2690813" cy="674688"/>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a:spLocks noChangeArrowheads="1"/>
          </p:cNvSpPr>
          <p:nvPr/>
        </p:nvSpPr>
        <p:spPr bwMode="auto">
          <a:xfrm>
            <a:off x="9791701" y="3308172"/>
            <a:ext cx="2185989" cy="584775"/>
          </a:xfrm>
          <a:prstGeom prst="rect">
            <a:avLst/>
          </a:prstGeom>
          <a:noFill/>
          <a:ln w="9525">
            <a:noFill/>
            <a:miter lim="800000"/>
            <a:headEnd/>
            <a:tailEnd/>
          </a:ln>
        </p:spPr>
        <p:txBody>
          <a:bodyPr wrap="square">
            <a:spAutoFit/>
          </a:bodyPr>
          <a:lstStyle/>
          <a:p>
            <a:r>
              <a:rPr lang="en-US" sz="3200" b="1">
                <a:solidFill>
                  <a:srgbClr val="0070C0"/>
                </a:solidFill>
                <a:latin typeface="Times New Roman" pitchFamily="18" charset="0"/>
                <a:cs typeface="Times New Roman" pitchFamily="18" charset="0"/>
              </a:rPr>
              <a:t>SỐ SÊRI</a:t>
            </a:r>
          </a:p>
        </p:txBody>
      </p:sp>
      <p:cxnSp>
        <p:nvCxnSpPr>
          <p:cNvPr id="9" name="Straight Arrow Connector 8"/>
          <p:cNvCxnSpPr/>
          <p:nvPr/>
        </p:nvCxnSpPr>
        <p:spPr>
          <a:xfrm flipH="1" flipV="1">
            <a:off x="6919915" y="914400"/>
            <a:ext cx="2871786" cy="2666999"/>
          </a:xfrm>
          <a:prstGeom prst="straightConnector1">
            <a:avLst/>
          </a:prstGeom>
          <a:ln w="3810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flipV="1">
            <a:off x="6969920" y="3200401"/>
            <a:ext cx="2821781" cy="412748"/>
          </a:xfrm>
          <a:prstGeom prst="straightConnector1">
            <a:avLst/>
          </a:prstGeom>
          <a:ln w="3810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H="1">
            <a:off x="8077203" y="3613149"/>
            <a:ext cx="1714498" cy="2747169"/>
          </a:xfrm>
          <a:prstGeom prst="straightConnector1">
            <a:avLst/>
          </a:prstGeom>
          <a:ln w="3810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3407204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wipe(up)">
                                      <p:cBhvr>
                                        <p:cTn id="14" dur="500"/>
                                        <p:tgtEl>
                                          <p:spTgt spid="16"/>
                                        </p:tgtEl>
                                      </p:cBhvr>
                                    </p:animEffect>
                                  </p:childTnLst>
                                </p:cTn>
                              </p:par>
                            </p:childTnLst>
                          </p:cTn>
                        </p:par>
                        <p:par>
                          <p:cTn id="15" fill="hold">
                            <p:stCondLst>
                              <p:cond delay="500"/>
                            </p:stCondLst>
                            <p:childTnLst>
                              <p:par>
                                <p:cTn id="16" presetID="22" presetClass="entr" presetSubtype="8"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left)">
                                      <p:cBhvr>
                                        <p:cTn id="18" dur="500"/>
                                        <p:tgtEl>
                                          <p:spTgt spid="10"/>
                                        </p:tgtEl>
                                      </p:cBhvr>
                                    </p:animEffect>
                                  </p:childTnLst>
                                </p:cTn>
                              </p:par>
                              <p:par>
                                <p:cTn id="19" presetID="22" presetClass="entr" presetSubtype="8"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left)">
                                      <p:cBhvr>
                                        <p:cTn id="21" dur="500"/>
                                        <p:tgtEl>
                                          <p:spTgt spid="11"/>
                                        </p:tgtEl>
                                      </p:cBhvr>
                                    </p:animEffect>
                                  </p:childTnLst>
                                </p:cTn>
                              </p:par>
                              <p:par>
                                <p:cTn id="22" presetID="22" presetClass="entr" presetSubtype="8"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left)">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up)">
                                      <p:cBhvr>
                                        <p:cTn id="29" dur="500"/>
                                        <p:tgtEl>
                                          <p:spTgt spid="19"/>
                                        </p:tgtEl>
                                      </p:cBhvr>
                                    </p:animEffect>
                                  </p:childTnLst>
                                </p:cTn>
                              </p:par>
                            </p:childTnLst>
                          </p:cTn>
                        </p:par>
                        <p:par>
                          <p:cTn id="30" fill="hold">
                            <p:stCondLst>
                              <p:cond delay="500"/>
                            </p:stCondLst>
                            <p:childTnLst>
                              <p:par>
                                <p:cTn id="31" presetID="22" presetClass="entr" presetSubtype="8" fill="hold" nodeType="after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wipe(left)">
                                      <p:cBhvr>
                                        <p:cTn id="33" dur="500"/>
                                        <p:tgtEl>
                                          <p:spTgt spid="21"/>
                                        </p:tgtEl>
                                      </p:cBhvr>
                                    </p:animEffect>
                                  </p:childTnLst>
                                </p:cTn>
                              </p:par>
                              <p:par>
                                <p:cTn id="34" presetID="22" presetClass="entr" presetSubtype="8" fill="hold"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wipe(left)">
                                      <p:cBhvr>
                                        <p:cTn id="36" dur="500"/>
                                        <p:tgtEl>
                                          <p:spTgt spid="22"/>
                                        </p:tgtEl>
                                      </p:cBhvr>
                                    </p:animEffect>
                                  </p:childTnLst>
                                </p:cTn>
                              </p:par>
                              <p:par>
                                <p:cTn id="37" presetID="22" presetClass="entr" presetSubtype="8" fill="hold" nodeType="with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wipe(left)">
                                      <p:cBhvr>
                                        <p:cTn id="39" dur="500"/>
                                        <p:tgtEl>
                                          <p:spTgt spid="26"/>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grpId="0"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wipe(up)">
                                      <p:cBhvr>
                                        <p:cTn id="44" dur="500"/>
                                        <p:tgtEl>
                                          <p:spTgt spid="17"/>
                                        </p:tgtEl>
                                      </p:cBhvr>
                                    </p:animEffect>
                                  </p:childTnLst>
                                </p:cTn>
                              </p:par>
                            </p:childTnLst>
                          </p:cTn>
                        </p:par>
                        <p:par>
                          <p:cTn id="45" fill="hold">
                            <p:stCondLst>
                              <p:cond delay="500"/>
                            </p:stCondLst>
                            <p:childTnLst>
                              <p:par>
                                <p:cTn id="46" presetID="22" presetClass="entr" presetSubtype="2" fill="hold" nodeType="after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wipe(right)">
                                      <p:cBhvr>
                                        <p:cTn id="48" dur="500"/>
                                        <p:tgtEl>
                                          <p:spTgt spid="14"/>
                                        </p:tgtEl>
                                      </p:cBhvr>
                                    </p:animEffect>
                                  </p:childTnLst>
                                </p:cTn>
                              </p:par>
                              <p:par>
                                <p:cTn id="49" presetID="22" presetClass="entr" presetSubtype="2" fill="hold" nodeType="with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wipe(right)">
                                      <p:cBhvr>
                                        <p:cTn id="51" dur="500"/>
                                        <p:tgtEl>
                                          <p:spTgt spid="13"/>
                                        </p:tgtEl>
                                      </p:cBhvr>
                                    </p:animEffect>
                                  </p:childTnLst>
                                </p:cTn>
                              </p:par>
                              <p:par>
                                <p:cTn id="52" presetID="22" presetClass="entr" presetSubtype="2" fill="hold" nodeType="with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wipe(right)">
                                      <p:cBhvr>
                                        <p:cTn id="54" dur="500"/>
                                        <p:tgtEl>
                                          <p:spTgt spid="15"/>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2" fill="hold" grpId="0" nodeType="clickEffect">
                                  <p:stCondLst>
                                    <p:cond delay="0"/>
                                  </p:stCondLst>
                                  <p:childTnLst>
                                    <p:set>
                                      <p:cBhvr>
                                        <p:cTn id="58" dur="1" fill="hold">
                                          <p:stCondLst>
                                            <p:cond delay="0"/>
                                          </p:stCondLst>
                                        </p:cTn>
                                        <p:tgtEl>
                                          <p:spTgt spid="23"/>
                                        </p:tgtEl>
                                        <p:attrNameLst>
                                          <p:attrName>style.visibility</p:attrName>
                                        </p:attrNameLst>
                                      </p:cBhvr>
                                      <p:to>
                                        <p:strVal val="visible"/>
                                      </p:to>
                                    </p:set>
                                    <p:animEffect transition="in" filter="wipe(right)">
                                      <p:cBhvr>
                                        <p:cTn id="59" dur="500"/>
                                        <p:tgtEl>
                                          <p:spTgt spid="23"/>
                                        </p:tgtEl>
                                      </p:cBhvr>
                                    </p:animEffect>
                                  </p:childTnLst>
                                </p:cTn>
                              </p:par>
                            </p:childTnLst>
                          </p:cTn>
                        </p:par>
                        <p:par>
                          <p:cTn id="60" fill="hold">
                            <p:stCondLst>
                              <p:cond delay="500"/>
                            </p:stCondLst>
                            <p:childTnLst>
                              <p:par>
                                <p:cTn id="61" presetID="22" presetClass="entr" presetSubtype="2" fill="hold" nodeType="afterEffect">
                                  <p:stCondLst>
                                    <p:cond delay="0"/>
                                  </p:stCondLst>
                                  <p:childTnLst>
                                    <p:set>
                                      <p:cBhvr>
                                        <p:cTn id="62" dur="1" fill="hold">
                                          <p:stCondLst>
                                            <p:cond delay="0"/>
                                          </p:stCondLst>
                                        </p:cTn>
                                        <p:tgtEl>
                                          <p:spTgt spid="9"/>
                                        </p:tgtEl>
                                        <p:attrNameLst>
                                          <p:attrName>style.visibility</p:attrName>
                                        </p:attrNameLst>
                                      </p:cBhvr>
                                      <p:to>
                                        <p:strVal val="visible"/>
                                      </p:to>
                                    </p:set>
                                    <p:animEffect transition="in" filter="wipe(right)">
                                      <p:cBhvr>
                                        <p:cTn id="63" dur="500"/>
                                        <p:tgtEl>
                                          <p:spTgt spid="9"/>
                                        </p:tgtEl>
                                      </p:cBhvr>
                                    </p:animEffect>
                                  </p:childTnLst>
                                </p:cTn>
                              </p:par>
                              <p:par>
                                <p:cTn id="64" presetID="22" presetClass="entr" presetSubtype="2" fill="hold" nodeType="withEffect">
                                  <p:stCondLst>
                                    <p:cond delay="0"/>
                                  </p:stCondLst>
                                  <p:childTnLst>
                                    <p:set>
                                      <p:cBhvr>
                                        <p:cTn id="65" dur="1" fill="hold">
                                          <p:stCondLst>
                                            <p:cond delay="0"/>
                                          </p:stCondLst>
                                        </p:cTn>
                                        <p:tgtEl>
                                          <p:spTgt spid="27"/>
                                        </p:tgtEl>
                                        <p:attrNameLst>
                                          <p:attrName>style.visibility</p:attrName>
                                        </p:attrNameLst>
                                      </p:cBhvr>
                                      <p:to>
                                        <p:strVal val="visible"/>
                                      </p:to>
                                    </p:set>
                                    <p:animEffect transition="in" filter="wipe(right)">
                                      <p:cBhvr>
                                        <p:cTn id="66" dur="500"/>
                                        <p:tgtEl>
                                          <p:spTgt spid="27"/>
                                        </p:tgtEl>
                                      </p:cBhvr>
                                    </p:animEffect>
                                  </p:childTnLst>
                                </p:cTn>
                              </p:par>
                              <p:par>
                                <p:cTn id="67" presetID="22" presetClass="entr" presetSubtype="2" fill="hold" nodeType="withEffect">
                                  <p:stCondLst>
                                    <p:cond delay="0"/>
                                  </p:stCondLst>
                                  <p:childTnLst>
                                    <p:set>
                                      <p:cBhvr>
                                        <p:cTn id="68" dur="1" fill="hold">
                                          <p:stCondLst>
                                            <p:cond delay="0"/>
                                          </p:stCondLst>
                                        </p:cTn>
                                        <p:tgtEl>
                                          <p:spTgt spid="28"/>
                                        </p:tgtEl>
                                        <p:attrNameLst>
                                          <p:attrName>style.visibility</p:attrName>
                                        </p:attrNameLst>
                                      </p:cBhvr>
                                      <p:to>
                                        <p:strVal val="visible"/>
                                      </p:to>
                                    </p:set>
                                    <p:animEffect transition="in" filter="wipe(right)">
                                      <p:cBhvr>
                                        <p:cTn id="6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6" grpId="0"/>
      <p:bldP spid="17" grpId="0"/>
      <p:bldP spid="19" grpId="0"/>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9000" b="-9000"/>
          </a:stretch>
        </a:blipFill>
        <a:effectLst/>
      </p:bgPr>
    </p:bg>
    <p:spTree>
      <p:nvGrpSpPr>
        <p:cNvPr id="1" name=""/>
        <p:cNvGrpSpPr/>
        <p:nvPr/>
      </p:nvGrpSpPr>
      <p:grpSpPr>
        <a:xfrm>
          <a:off x="0" y="0"/>
          <a:ext cx="0" cy="0"/>
          <a:chOff x="0" y="0"/>
          <a:chExt cx="0" cy="0"/>
        </a:xfrm>
      </p:grpSpPr>
      <p:pic>
        <p:nvPicPr>
          <p:cNvPr id="8" name="Picture 7" descr="tien 2000 (sau)"/>
          <p:cNvPicPr>
            <a:picLocks noChangeAspect="1" noChangeArrowheads="1"/>
          </p:cNvPicPr>
          <p:nvPr/>
        </p:nvPicPr>
        <p:blipFill>
          <a:blip r:embed="rId4" cstate="print"/>
          <a:srcRect l="2560" t="4961" r="2777" b="4068"/>
          <a:stretch>
            <a:fillRect/>
          </a:stretch>
        </p:blipFill>
        <p:spPr bwMode="auto">
          <a:xfrm>
            <a:off x="5381625" y="533400"/>
            <a:ext cx="4929188" cy="2071687"/>
          </a:xfrm>
          <a:prstGeom prst="rect">
            <a:avLst/>
          </a:prstGeom>
          <a:noFill/>
          <a:ln w="9525">
            <a:solidFill>
              <a:schemeClr val="tx1"/>
            </a:solidFill>
            <a:miter lim="800000"/>
            <a:headEnd/>
            <a:tailEnd/>
          </a:ln>
        </p:spPr>
      </p:pic>
      <p:pic>
        <p:nvPicPr>
          <p:cNvPr id="9" name="Picture 8" descr="5000 mat sau"/>
          <p:cNvPicPr>
            <a:picLocks noChangeAspect="1" noChangeArrowheads="1"/>
          </p:cNvPicPr>
          <p:nvPr/>
        </p:nvPicPr>
        <p:blipFill>
          <a:blip r:embed="rId5" cstate="print"/>
          <a:srcRect l="3848" t="6334" r="2397" b="6691"/>
          <a:stretch>
            <a:fillRect/>
          </a:stretch>
        </p:blipFill>
        <p:spPr bwMode="auto">
          <a:xfrm>
            <a:off x="5381625" y="2605086"/>
            <a:ext cx="4929188" cy="1919288"/>
          </a:xfrm>
          <a:prstGeom prst="rect">
            <a:avLst/>
          </a:prstGeom>
          <a:noFill/>
          <a:ln w="9525">
            <a:solidFill>
              <a:schemeClr val="tx1"/>
            </a:solidFill>
            <a:miter lim="800000"/>
            <a:headEnd/>
            <a:tailEnd/>
          </a:ln>
        </p:spPr>
      </p:pic>
      <p:pic>
        <p:nvPicPr>
          <p:cNvPr id="10" name="Picture 9"/>
          <p:cNvPicPr>
            <a:picLocks noChangeAspect="1" noChangeArrowheads="1"/>
          </p:cNvPicPr>
          <p:nvPr/>
        </p:nvPicPr>
        <p:blipFill>
          <a:blip r:embed="rId6" cstate="print"/>
          <a:srcRect/>
          <a:stretch>
            <a:fillRect/>
          </a:stretch>
        </p:blipFill>
        <p:spPr bwMode="auto">
          <a:xfrm>
            <a:off x="5453064" y="4608511"/>
            <a:ext cx="4643437" cy="1925638"/>
          </a:xfrm>
          <a:prstGeom prst="rect">
            <a:avLst/>
          </a:prstGeom>
          <a:noFill/>
          <a:ln w="9525">
            <a:solidFill>
              <a:schemeClr val="tx1"/>
            </a:solidFill>
            <a:miter lim="800000"/>
            <a:headEnd/>
            <a:tailEnd/>
          </a:ln>
        </p:spPr>
      </p:pic>
      <p:sp>
        <p:nvSpPr>
          <p:cNvPr id="11" name="TextBox 10"/>
          <p:cNvSpPr txBox="1">
            <a:spLocks noChangeArrowheads="1"/>
          </p:cNvSpPr>
          <p:nvPr/>
        </p:nvSpPr>
        <p:spPr bwMode="auto">
          <a:xfrm>
            <a:off x="1704976" y="1905000"/>
            <a:ext cx="1724025" cy="3046988"/>
          </a:xfrm>
          <a:prstGeom prst="rect">
            <a:avLst/>
          </a:prstGeom>
          <a:noFill/>
          <a:ln w="9525">
            <a:solidFill>
              <a:schemeClr val="tx1"/>
            </a:solidFill>
            <a:miter lim="800000"/>
            <a:headEnd/>
            <a:tailEnd/>
          </a:ln>
        </p:spPr>
        <p:txBody>
          <a:bodyPr wrap="square">
            <a:spAutoFit/>
          </a:bodyPr>
          <a:lstStyle/>
          <a:p>
            <a:r>
              <a:rPr lang="en-US" sz="3200" b="1" dirty="0">
                <a:solidFill>
                  <a:prstClr val="black"/>
                </a:solidFill>
                <a:latin typeface="Times New Roman" pitchFamily="18" charset="0"/>
                <a:cs typeface="Times New Roman" pitchFamily="18" charset="0"/>
              </a:rPr>
              <a:t>NGÂN HÀNG NHÀ NƯỚC VIỆT NAM</a:t>
            </a:r>
          </a:p>
        </p:txBody>
      </p:sp>
      <p:cxnSp>
        <p:nvCxnSpPr>
          <p:cNvPr id="13" name="Straight Arrow Connector 12"/>
          <p:cNvCxnSpPr/>
          <p:nvPr/>
        </p:nvCxnSpPr>
        <p:spPr>
          <a:xfrm flipV="1">
            <a:off x="3429000" y="685800"/>
            <a:ext cx="4205288" cy="292259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3429001" y="2828926"/>
            <a:ext cx="4562475" cy="77947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3429001" y="3608396"/>
            <a:ext cx="4276725" cy="107790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Title 1"/>
          <p:cNvSpPr>
            <a:spLocks noGrp="1"/>
          </p:cNvSpPr>
          <p:nvPr>
            <p:ph type="title"/>
          </p:nvPr>
        </p:nvSpPr>
        <p:spPr>
          <a:xfrm>
            <a:off x="288131" y="295653"/>
            <a:ext cx="3293269" cy="792163"/>
          </a:xfrm>
          <a:solidFill>
            <a:schemeClr val="accent6">
              <a:lumMod val="20000"/>
              <a:lumOff val="80000"/>
            </a:schemeClr>
          </a:solidFill>
          <a:ln>
            <a:solidFill>
              <a:schemeClr val="tx1"/>
            </a:solidFill>
          </a:ln>
        </p:spPr>
        <p:txBody>
          <a:bodyPr/>
          <a:lstStyle/>
          <a:p>
            <a:pPr algn="l"/>
            <a:r>
              <a:rPr lang="en-US" dirty="0">
                <a:solidFill>
                  <a:srgbClr val="FF0000"/>
                </a:solidFill>
                <a:latin typeface="Times New Roman" pitchFamily="18" charset="0"/>
                <a:cs typeface="Times New Roman" pitchFamily="18" charset="0"/>
              </a:rPr>
              <a:t>* </a:t>
            </a:r>
            <a:r>
              <a:rPr lang="en-US" sz="3600" b="1" dirty="0">
                <a:solidFill>
                  <a:srgbClr val="C00000"/>
                </a:solidFill>
                <a:latin typeface="Times New Roman" pitchFamily="18" charset="0"/>
                <a:cs typeface="Times New Roman" pitchFamily="18" charset="0"/>
              </a:rPr>
              <a:t>Giống</a:t>
            </a:r>
            <a:r>
              <a:rPr lang="en-US" b="1" dirty="0">
                <a:solidFill>
                  <a:srgbClr val="C00000"/>
                </a:solidFill>
                <a:latin typeface="Times New Roman" pitchFamily="18" charset="0"/>
                <a:cs typeface="Times New Roman" pitchFamily="18" charset="0"/>
              </a:rPr>
              <a:t> nhau</a:t>
            </a:r>
          </a:p>
        </p:txBody>
      </p:sp>
    </p:spTree>
    <p:custDataLst>
      <p:tags r:id="rId1"/>
    </p:custDataLst>
    <p:extLst>
      <p:ext uri="{BB962C8B-B14F-4D97-AF65-F5344CB8AC3E}">
        <p14:creationId xmlns:p14="http://schemas.microsoft.com/office/powerpoint/2010/main" val="16166975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500"/>
                                        <p:tgtEl>
                                          <p:spTgt spid="14"/>
                                        </p:tgtEl>
                                      </p:cBhvr>
                                    </p:animEffect>
                                  </p:childTnLst>
                                </p:cTn>
                              </p:par>
                              <p:par>
                                <p:cTn id="12" presetID="22" presetClass="entr" presetSubtype="8" fill="hold"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left)">
                                      <p:cBhvr>
                                        <p:cTn id="14" dur="500"/>
                                        <p:tgtEl>
                                          <p:spTgt spid="15"/>
                                        </p:tgtEl>
                                      </p:cBhvr>
                                    </p:animEffect>
                                  </p:childTnLst>
                                </p:cTn>
                              </p:par>
                              <p:par>
                                <p:cTn id="15" presetID="22" presetClass="entr" presetSubtype="8"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l="-5000" t="-9000" b="-9000"/>
          </a:stretch>
        </a:blipFill>
        <a:effectLst/>
      </p:bgPr>
    </p:bg>
    <p:spTree>
      <p:nvGrpSpPr>
        <p:cNvPr id="1" name=""/>
        <p:cNvGrpSpPr/>
        <p:nvPr/>
      </p:nvGrpSpPr>
      <p:grpSpPr>
        <a:xfrm>
          <a:off x="0" y="0"/>
          <a:ext cx="0" cy="0"/>
          <a:chOff x="0" y="0"/>
          <a:chExt cx="0" cy="0"/>
        </a:xfrm>
      </p:grpSpPr>
      <p:pic>
        <p:nvPicPr>
          <p:cNvPr id="12290" name="Picture 3"/>
          <p:cNvPicPr>
            <a:picLocks noChangeAspect="1" noChangeArrowheads="1"/>
          </p:cNvPicPr>
          <p:nvPr/>
        </p:nvPicPr>
        <p:blipFill>
          <a:blip r:embed="rId5" cstate="print"/>
          <a:srcRect l="35158" t="37906" r="35620" b="43929"/>
          <a:stretch>
            <a:fillRect/>
          </a:stretch>
        </p:blipFill>
        <p:spPr bwMode="auto">
          <a:xfrm>
            <a:off x="6477000" y="457200"/>
            <a:ext cx="4191000" cy="1965325"/>
          </a:xfrm>
          <a:prstGeom prst="rect">
            <a:avLst/>
          </a:prstGeom>
          <a:noFill/>
          <a:ln w="9525">
            <a:solidFill>
              <a:schemeClr val="tx1"/>
            </a:solidFill>
            <a:miter lim="800000"/>
            <a:headEnd/>
            <a:tailEnd/>
          </a:ln>
        </p:spPr>
      </p:pic>
      <p:pic>
        <p:nvPicPr>
          <p:cNvPr id="12291" name="Picture 4" descr="http://www.sbv.gov.vn/wps/wcm/connect/376c128043638b8cb363fbad7097747d/17/5000t.jpg?MOD=AJPERES&amp;CACHEID=376c128043638b8cb363fbad7097747d/17"/>
          <p:cNvPicPr>
            <a:picLocks noChangeAspect="1" noChangeArrowheads="1"/>
          </p:cNvPicPr>
          <p:nvPr/>
        </p:nvPicPr>
        <p:blipFill>
          <a:blip r:embed="rId6" cstate="print"/>
          <a:srcRect/>
          <a:stretch>
            <a:fillRect/>
          </a:stretch>
        </p:blipFill>
        <p:spPr bwMode="auto">
          <a:xfrm>
            <a:off x="6477000" y="2678112"/>
            <a:ext cx="4191000" cy="2030412"/>
          </a:xfrm>
          <a:prstGeom prst="rect">
            <a:avLst/>
          </a:prstGeom>
          <a:noFill/>
          <a:ln w="9525">
            <a:solidFill>
              <a:schemeClr val="tx1"/>
            </a:solidFill>
            <a:miter lim="800000"/>
            <a:headEnd/>
            <a:tailEnd/>
          </a:ln>
        </p:spPr>
      </p:pic>
      <p:cxnSp>
        <p:nvCxnSpPr>
          <p:cNvPr id="7" name="Straight Arrow Connector 6"/>
          <p:cNvCxnSpPr/>
          <p:nvPr/>
        </p:nvCxnSpPr>
        <p:spPr>
          <a:xfrm rot="10800000" flipV="1">
            <a:off x="4495800" y="1355723"/>
            <a:ext cx="1981200" cy="1"/>
          </a:xfrm>
          <a:prstGeom prst="straightConnector1">
            <a:avLst/>
          </a:prstGeom>
          <a:ln w="38100">
            <a:solidFill>
              <a:srgbClr val="FF0000"/>
            </a:solidFill>
            <a:tailEnd type="arrow"/>
          </a:ln>
        </p:spPr>
        <p:style>
          <a:lnRef idx="2">
            <a:schemeClr val="dk1"/>
          </a:lnRef>
          <a:fillRef idx="0">
            <a:schemeClr val="dk1"/>
          </a:fillRef>
          <a:effectRef idx="1">
            <a:schemeClr val="dk1"/>
          </a:effectRef>
          <a:fontRef idx="minor">
            <a:schemeClr val="tx1"/>
          </a:fontRef>
        </p:style>
      </p:cxnSp>
      <p:sp>
        <p:nvSpPr>
          <p:cNvPr id="8" name="TextBox 7"/>
          <p:cNvSpPr txBox="1">
            <a:spLocks noChangeArrowheads="1"/>
          </p:cNvSpPr>
          <p:nvPr/>
        </p:nvSpPr>
        <p:spPr bwMode="auto">
          <a:xfrm>
            <a:off x="1676400" y="1014194"/>
            <a:ext cx="3200400" cy="584775"/>
          </a:xfrm>
          <a:prstGeom prst="rect">
            <a:avLst/>
          </a:prstGeom>
          <a:noFill/>
          <a:ln w="9525">
            <a:noFill/>
            <a:miter lim="800000"/>
            <a:headEnd/>
            <a:tailEnd/>
          </a:ln>
        </p:spPr>
        <p:txBody>
          <a:bodyPr wrap="square">
            <a:spAutoFit/>
          </a:bodyPr>
          <a:lstStyle/>
          <a:p>
            <a:r>
              <a:rPr lang="en-US" sz="3200" b="1" dirty="0">
                <a:solidFill>
                  <a:prstClr val="black"/>
                </a:solidFill>
                <a:latin typeface="Times New Roman" pitchFamily="18" charset="0"/>
                <a:cs typeface="Times New Roman" pitchFamily="18" charset="0"/>
              </a:rPr>
              <a:t>XÁM TRẮNG</a:t>
            </a:r>
          </a:p>
        </p:txBody>
      </p:sp>
      <p:cxnSp>
        <p:nvCxnSpPr>
          <p:cNvPr id="9" name="Straight Arrow Connector 8"/>
          <p:cNvCxnSpPr/>
          <p:nvPr/>
        </p:nvCxnSpPr>
        <p:spPr>
          <a:xfrm flipH="1" flipV="1">
            <a:off x="4495800" y="5775324"/>
            <a:ext cx="2133600" cy="1588"/>
          </a:xfrm>
          <a:prstGeom prst="straightConnector1">
            <a:avLst/>
          </a:prstGeom>
          <a:ln w="38100">
            <a:solidFill>
              <a:srgbClr val="FF0000"/>
            </a:solidFill>
            <a:tailEnd type="arrow"/>
          </a:ln>
        </p:spPr>
        <p:style>
          <a:lnRef idx="2">
            <a:schemeClr val="dk1"/>
          </a:lnRef>
          <a:fillRef idx="0">
            <a:schemeClr val="dk1"/>
          </a:fillRef>
          <a:effectRef idx="1">
            <a:schemeClr val="dk1"/>
          </a:effectRef>
          <a:fontRef idx="minor">
            <a:schemeClr val="tx1"/>
          </a:fontRef>
        </p:style>
      </p:cxnSp>
      <p:cxnSp>
        <p:nvCxnSpPr>
          <p:cNvPr id="10" name="Straight Arrow Connector 9"/>
          <p:cNvCxnSpPr/>
          <p:nvPr/>
        </p:nvCxnSpPr>
        <p:spPr>
          <a:xfrm flipH="1" flipV="1">
            <a:off x="4495800" y="3336924"/>
            <a:ext cx="1981200" cy="1588"/>
          </a:xfrm>
          <a:prstGeom prst="straightConnector1">
            <a:avLst/>
          </a:prstGeom>
          <a:ln w="38100">
            <a:solidFill>
              <a:srgbClr val="FF0000"/>
            </a:solidFill>
            <a:tailEnd type="arrow"/>
          </a:ln>
        </p:spPr>
        <p:style>
          <a:lnRef idx="2">
            <a:schemeClr val="dk1"/>
          </a:lnRef>
          <a:fillRef idx="0">
            <a:schemeClr val="dk1"/>
          </a:fillRef>
          <a:effectRef idx="1">
            <a:schemeClr val="dk1"/>
          </a:effectRef>
          <a:fontRef idx="minor">
            <a:schemeClr val="tx1"/>
          </a:fontRef>
        </p:style>
      </p:cxnSp>
      <p:sp>
        <p:nvSpPr>
          <p:cNvPr id="11" name="TextBox 10"/>
          <p:cNvSpPr txBox="1">
            <a:spLocks noChangeArrowheads="1"/>
          </p:cNvSpPr>
          <p:nvPr/>
        </p:nvSpPr>
        <p:spPr bwMode="auto">
          <a:xfrm>
            <a:off x="762000" y="3032125"/>
            <a:ext cx="4267200" cy="584775"/>
          </a:xfrm>
          <a:prstGeom prst="rect">
            <a:avLst/>
          </a:prstGeom>
          <a:noFill/>
          <a:ln w="9525">
            <a:noFill/>
            <a:miter lim="800000"/>
            <a:headEnd/>
            <a:tailEnd/>
          </a:ln>
        </p:spPr>
        <p:txBody>
          <a:bodyPr wrap="square">
            <a:spAutoFit/>
          </a:bodyPr>
          <a:lstStyle/>
          <a:p>
            <a:r>
              <a:rPr lang="en-US" sz="3200" b="1">
                <a:solidFill>
                  <a:prstClr val="black"/>
                </a:solidFill>
                <a:latin typeface="Times New Roman" pitchFamily="18" charset="0"/>
                <a:cs typeface="Times New Roman" pitchFamily="18" charset="0"/>
              </a:rPr>
              <a:t>XANH CỬU LONG</a:t>
            </a:r>
            <a:endParaRPr lang="en-US" sz="3200" b="1" dirty="0">
              <a:solidFill>
                <a:prstClr val="black"/>
              </a:solidFill>
              <a:latin typeface="Times New Roman" pitchFamily="18" charset="0"/>
              <a:cs typeface="Times New Roman" pitchFamily="18" charset="0"/>
            </a:endParaRPr>
          </a:p>
        </p:txBody>
      </p:sp>
      <p:sp>
        <p:nvSpPr>
          <p:cNvPr id="12" name="TextBox 11"/>
          <p:cNvSpPr txBox="1">
            <a:spLocks noChangeArrowheads="1"/>
          </p:cNvSpPr>
          <p:nvPr/>
        </p:nvSpPr>
        <p:spPr bwMode="auto">
          <a:xfrm>
            <a:off x="2057400" y="5482936"/>
            <a:ext cx="2971800" cy="584775"/>
          </a:xfrm>
          <a:prstGeom prst="rect">
            <a:avLst/>
          </a:prstGeom>
          <a:noFill/>
          <a:ln w="9525">
            <a:noFill/>
            <a:miter lim="800000"/>
            <a:headEnd/>
            <a:tailEnd/>
          </a:ln>
        </p:spPr>
        <p:txBody>
          <a:bodyPr>
            <a:spAutoFit/>
          </a:bodyPr>
          <a:lstStyle/>
          <a:p>
            <a:r>
              <a:rPr lang="en-US" sz="3200" b="1" dirty="0">
                <a:solidFill>
                  <a:prstClr val="black"/>
                </a:solidFill>
                <a:latin typeface="Times New Roman" pitchFamily="18" charset="0"/>
                <a:cs typeface="Times New Roman" pitchFamily="18" charset="0"/>
              </a:rPr>
              <a:t>VÀNG NÂU</a:t>
            </a:r>
          </a:p>
        </p:txBody>
      </p:sp>
      <p:sp>
        <p:nvSpPr>
          <p:cNvPr id="14" name="Title 1"/>
          <p:cNvSpPr txBox="1">
            <a:spLocks/>
          </p:cNvSpPr>
          <p:nvPr/>
        </p:nvSpPr>
        <p:spPr>
          <a:xfrm>
            <a:off x="152400" y="129546"/>
            <a:ext cx="4724400" cy="792163"/>
          </a:xfrm>
          <a:prstGeom prst="rect">
            <a:avLst/>
          </a:prstGeom>
          <a:solidFill>
            <a:schemeClr val="accent5">
              <a:lumMod val="20000"/>
              <a:lumOff val="80000"/>
            </a:schemeClr>
          </a:solidFill>
          <a:ln>
            <a:solidFill>
              <a:schemeClr val="tx1"/>
            </a:solidFill>
          </a:ln>
        </p:spPr>
        <p:txBody>
          <a:bodyPr anchor="ctr">
            <a:normAutofit/>
          </a:bodyPr>
          <a:lstStyle/>
          <a:p>
            <a:pPr>
              <a:defRPr/>
            </a:pPr>
            <a:r>
              <a:rPr lang="en-US" sz="3600" b="1" dirty="0">
                <a:solidFill>
                  <a:srgbClr val="FF0000"/>
                </a:solidFill>
                <a:latin typeface="Times New Roman" pitchFamily="18" charset="0"/>
                <a:cs typeface="Times New Roman" pitchFamily="18" charset="0"/>
              </a:rPr>
              <a:t>* </a:t>
            </a:r>
            <a:r>
              <a:rPr lang="en-US" sz="3600" b="1" dirty="0">
                <a:solidFill>
                  <a:srgbClr val="C00000"/>
                </a:solidFill>
                <a:latin typeface="Times New Roman" pitchFamily="18" charset="0"/>
                <a:cs typeface="Times New Roman" pitchFamily="18" charset="0"/>
              </a:rPr>
              <a:t>Khác nhau (màu sắc)</a:t>
            </a:r>
          </a:p>
        </p:txBody>
      </p:sp>
      <p:cxnSp>
        <p:nvCxnSpPr>
          <p:cNvPr id="20" name="Straight Arrow Connector 19"/>
          <p:cNvCxnSpPr/>
          <p:nvPr/>
        </p:nvCxnSpPr>
        <p:spPr>
          <a:xfrm rot="10800000" flipV="1">
            <a:off x="4343400" y="1182468"/>
            <a:ext cx="2133600" cy="990600"/>
          </a:xfrm>
          <a:prstGeom prst="straightConnector1">
            <a:avLst/>
          </a:prstGeom>
          <a:ln w="38100">
            <a:solidFill>
              <a:srgbClr val="FF0000"/>
            </a:solidFill>
            <a:tailEnd type="arrow"/>
          </a:ln>
        </p:spPr>
        <p:style>
          <a:lnRef idx="2">
            <a:schemeClr val="dk1"/>
          </a:lnRef>
          <a:fillRef idx="0">
            <a:schemeClr val="dk1"/>
          </a:fillRef>
          <a:effectRef idx="1">
            <a:schemeClr val="dk1"/>
          </a:effectRef>
          <a:fontRef idx="minor">
            <a:schemeClr val="tx1"/>
          </a:fontRef>
        </p:style>
      </p:cxnSp>
      <p:cxnSp>
        <p:nvCxnSpPr>
          <p:cNvPr id="21" name="Straight Arrow Connector 20"/>
          <p:cNvCxnSpPr/>
          <p:nvPr/>
        </p:nvCxnSpPr>
        <p:spPr>
          <a:xfrm rot="10800000">
            <a:off x="4343400" y="2554068"/>
            <a:ext cx="2133600" cy="814388"/>
          </a:xfrm>
          <a:prstGeom prst="straightConnector1">
            <a:avLst/>
          </a:prstGeom>
          <a:ln w="38100">
            <a:solidFill>
              <a:srgbClr val="FF0000"/>
            </a:solidFill>
            <a:tailEnd type="arrow"/>
          </a:ln>
        </p:spPr>
        <p:style>
          <a:lnRef idx="2">
            <a:schemeClr val="dk1"/>
          </a:lnRef>
          <a:fillRef idx="0">
            <a:schemeClr val="dk1"/>
          </a:fillRef>
          <a:effectRef idx="1">
            <a:schemeClr val="dk1"/>
          </a:effectRef>
          <a:fontRef idx="minor">
            <a:schemeClr val="tx1"/>
          </a:fontRef>
        </p:style>
      </p:cxnSp>
      <p:sp>
        <p:nvSpPr>
          <p:cNvPr id="22" name="TextBox 21"/>
          <p:cNvSpPr txBox="1">
            <a:spLocks noChangeArrowheads="1"/>
          </p:cNvSpPr>
          <p:nvPr/>
        </p:nvSpPr>
        <p:spPr bwMode="auto">
          <a:xfrm>
            <a:off x="1524000" y="2020669"/>
            <a:ext cx="2895600" cy="646331"/>
          </a:xfrm>
          <a:prstGeom prst="rect">
            <a:avLst/>
          </a:prstGeom>
          <a:noFill/>
          <a:ln w="9525">
            <a:noFill/>
            <a:miter lim="800000"/>
            <a:headEnd/>
            <a:tailEnd/>
          </a:ln>
        </p:spPr>
        <p:txBody>
          <a:bodyPr wrap="square">
            <a:spAutoFit/>
          </a:bodyPr>
          <a:lstStyle/>
          <a:p>
            <a:r>
              <a:rPr lang="en-US" sz="3600" b="1" dirty="0">
                <a:solidFill>
                  <a:prstClr val="black"/>
                </a:solidFill>
                <a:latin typeface="Times New Roman" pitchFamily="18" charset="0"/>
                <a:cs typeface="Times New Roman" pitchFamily="18" charset="0"/>
              </a:rPr>
              <a:t>BẰNG GIẤY</a:t>
            </a:r>
          </a:p>
        </p:txBody>
      </p:sp>
      <p:cxnSp>
        <p:nvCxnSpPr>
          <p:cNvPr id="23" name="Straight Arrow Connector 22"/>
          <p:cNvCxnSpPr/>
          <p:nvPr/>
        </p:nvCxnSpPr>
        <p:spPr>
          <a:xfrm rot="10800000" flipV="1">
            <a:off x="5105400" y="5730656"/>
            <a:ext cx="1447800" cy="23812"/>
          </a:xfrm>
          <a:prstGeom prst="straightConnector1">
            <a:avLst/>
          </a:prstGeom>
          <a:ln w="38100">
            <a:solidFill>
              <a:srgbClr val="FF0000"/>
            </a:solidFill>
            <a:tailEnd type="arrow"/>
          </a:ln>
        </p:spPr>
        <p:style>
          <a:lnRef idx="2">
            <a:schemeClr val="dk1"/>
          </a:lnRef>
          <a:fillRef idx="0">
            <a:schemeClr val="dk1"/>
          </a:fillRef>
          <a:effectRef idx="1">
            <a:schemeClr val="dk1"/>
          </a:effectRef>
          <a:fontRef idx="minor">
            <a:schemeClr val="tx1"/>
          </a:fontRef>
        </p:style>
      </p:cxnSp>
      <p:sp>
        <p:nvSpPr>
          <p:cNvPr id="24" name="TextBox 23">
            <a:hlinkClick r:id="" action="ppaction://noaction"/>
          </p:cNvPr>
          <p:cNvSpPr txBox="1">
            <a:spLocks noChangeArrowheads="1"/>
          </p:cNvSpPr>
          <p:nvPr/>
        </p:nvSpPr>
        <p:spPr bwMode="auto">
          <a:xfrm>
            <a:off x="1524000" y="5373469"/>
            <a:ext cx="4038600" cy="646331"/>
          </a:xfrm>
          <a:prstGeom prst="rect">
            <a:avLst/>
          </a:prstGeom>
          <a:noFill/>
          <a:ln w="9525">
            <a:noFill/>
            <a:miter lim="800000"/>
            <a:headEnd/>
            <a:tailEnd/>
          </a:ln>
        </p:spPr>
        <p:txBody>
          <a:bodyPr>
            <a:spAutoFit/>
          </a:bodyPr>
          <a:lstStyle/>
          <a:p>
            <a:r>
              <a:rPr lang="en-US" sz="3600" b="1" dirty="0">
                <a:solidFill>
                  <a:prstClr val="black"/>
                </a:solidFill>
                <a:latin typeface="Times New Roman" pitchFamily="18" charset="0"/>
                <a:cs typeface="Times New Roman" pitchFamily="18" charset="0"/>
              </a:rPr>
              <a:t>BẰNG POLYME</a:t>
            </a:r>
          </a:p>
        </p:txBody>
      </p:sp>
      <p:sp>
        <p:nvSpPr>
          <p:cNvPr id="25" name="Title 1"/>
          <p:cNvSpPr txBox="1">
            <a:spLocks/>
          </p:cNvSpPr>
          <p:nvPr/>
        </p:nvSpPr>
        <p:spPr>
          <a:xfrm>
            <a:off x="76200" y="122237"/>
            <a:ext cx="4800599" cy="792163"/>
          </a:xfrm>
          <a:prstGeom prst="rect">
            <a:avLst/>
          </a:prstGeom>
          <a:solidFill>
            <a:schemeClr val="accent5">
              <a:lumMod val="20000"/>
              <a:lumOff val="80000"/>
            </a:schemeClr>
          </a:solidFill>
          <a:ln>
            <a:solidFill>
              <a:schemeClr val="tx1"/>
            </a:solidFill>
          </a:ln>
        </p:spPr>
        <p:txBody>
          <a:bodyPr anchor="ctr">
            <a:normAutofit/>
          </a:bodyPr>
          <a:lstStyle/>
          <a:p>
            <a:pPr>
              <a:defRPr/>
            </a:pPr>
            <a:r>
              <a:rPr lang="en-US" sz="3600" dirty="0">
                <a:solidFill>
                  <a:srgbClr val="FF0000"/>
                </a:solidFill>
                <a:latin typeface="Times New Roman" pitchFamily="18" charset="0"/>
                <a:cs typeface="Times New Roman" pitchFamily="18" charset="0"/>
              </a:rPr>
              <a:t>* </a:t>
            </a:r>
            <a:r>
              <a:rPr lang="en-US" sz="3600" b="1" dirty="0">
                <a:solidFill>
                  <a:srgbClr val="C00000"/>
                </a:solidFill>
                <a:latin typeface="Times New Roman" pitchFamily="18" charset="0"/>
                <a:cs typeface="Times New Roman" pitchFamily="18" charset="0"/>
              </a:rPr>
              <a:t>Khác nhau (chất liệu)</a:t>
            </a:r>
          </a:p>
        </p:txBody>
      </p:sp>
      <p:pic>
        <p:nvPicPr>
          <p:cNvPr id="26" name="Picture 5" descr="vn-p123-f.jpg"/>
          <p:cNvPicPr>
            <a:picLocks noChangeAspect="1"/>
          </p:cNvPicPr>
          <p:nvPr/>
        </p:nvPicPr>
        <p:blipFill>
          <a:blip r:embed="rId7" cstate="print"/>
          <a:srcRect/>
          <a:stretch>
            <a:fillRect/>
          </a:stretch>
        </p:blipFill>
        <p:spPr bwMode="auto">
          <a:xfrm>
            <a:off x="6477000" y="4921250"/>
            <a:ext cx="3994150" cy="1768475"/>
          </a:xfrm>
          <a:prstGeom prst="rect">
            <a:avLst/>
          </a:prstGeom>
          <a:noFill/>
          <a:ln w="9525">
            <a:solidFill>
              <a:schemeClr val="tx1"/>
            </a:solidFill>
            <a:miter lim="800000"/>
            <a:headEnd/>
            <a:tailEnd/>
          </a:ln>
        </p:spPr>
      </p:pic>
      <p:sp>
        <p:nvSpPr>
          <p:cNvPr id="28" name="Title 1"/>
          <p:cNvSpPr txBox="1">
            <a:spLocks/>
          </p:cNvSpPr>
          <p:nvPr/>
        </p:nvSpPr>
        <p:spPr>
          <a:xfrm>
            <a:off x="76200" y="122237"/>
            <a:ext cx="4953000" cy="792163"/>
          </a:xfrm>
          <a:prstGeom prst="rect">
            <a:avLst/>
          </a:prstGeom>
          <a:solidFill>
            <a:schemeClr val="accent5">
              <a:lumMod val="20000"/>
              <a:lumOff val="80000"/>
            </a:schemeClr>
          </a:solidFill>
          <a:ln>
            <a:solidFill>
              <a:schemeClr val="tx1"/>
            </a:solidFill>
          </a:ln>
        </p:spPr>
        <p:txBody>
          <a:bodyPr anchor="ctr">
            <a:normAutofit/>
          </a:bodyPr>
          <a:lstStyle/>
          <a:p>
            <a:pPr>
              <a:defRPr/>
            </a:pPr>
            <a:r>
              <a:rPr lang="en-US" sz="3600" dirty="0">
                <a:solidFill>
                  <a:srgbClr val="FF0000"/>
                </a:solidFill>
                <a:latin typeface="Times New Roman" pitchFamily="18" charset="0"/>
                <a:cs typeface="Times New Roman" pitchFamily="18" charset="0"/>
              </a:rPr>
              <a:t>* </a:t>
            </a:r>
            <a:r>
              <a:rPr lang="en-US" sz="3600" b="1" dirty="0">
                <a:solidFill>
                  <a:srgbClr val="C00000"/>
                </a:solidFill>
                <a:latin typeface="Times New Roman" pitchFamily="18" charset="0"/>
                <a:cs typeface="Times New Roman" pitchFamily="18" charset="0"/>
              </a:rPr>
              <a:t>Khác </a:t>
            </a:r>
            <a:r>
              <a:rPr lang="en-US" sz="3600" b="1">
                <a:solidFill>
                  <a:srgbClr val="C00000"/>
                </a:solidFill>
                <a:latin typeface="Times New Roman" pitchFamily="18" charset="0"/>
                <a:cs typeface="Times New Roman" pitchFamily="18" charset="0"/>
              </a:rPr>
              <a:t>nhau (mệnh giá)</a:t>
            </a:r>
            <a:endParaRPr lang="en-US" sz="3600" b="1" dirty="0">
              <a:solidFill>
                <a:srgbClr val="C00000"/>
              </a:solidFill>
              <a:latin typeface="Times New Roman" pitchFamily="18" charset="0"/>
              <a:cs typeface="Times New Roman" pitchFamily="18" charset="0"/>
            </a:endParaRPr>
          </a:p>
        </p:txBody>
      </p:sp>
      <p:cxnSp>
        <p:nvCxnSpPr>
          <p:cNvPr id="29" name="Straight Arrow Connector 28"/>
          <p:cNvCxnSpPr/>
          <p:nvPr/>
        </p:nvCxnSpPr>
        <p:spPr>
          <a:xfrm flipV="1">
            <a:off x="4495800" y="1598969"/>
            <a:ext cx="3505200" cy="1906232"/>
          </a:xfrm>
          <a:prstGeom prst="straightConnector1">
            <a:avLst/>
          </a:prstGeom>
          <a:ln w="38100">
            <a:solidFill>
              <a:srgbClr val="FF0000"/>
            </a:solidFill>
            <a:tailEnd type="arrow"/>
          </a:ln>
        </p:spPr>
        <p:style>
          <a:lnRef idx="2">
            <a:schemeClr val="dk1"/>
          </a:lnRef>
          <a:fillRef idx="0">
            <a:schemeClr val="dk1"/>
          </a:fillRef>
          <a:effectRef idx="1">
            <a:schemeClr val="dk1"/>
          </a:effectRef>
          <a:fontRef idx="minor">
            <a:schemeClr val="tx1"/>
          </a:fontRef>
        </p:style>
      </p:cxnSp>
      <p:cxnSp>
        <p:nvCxnSpPr>
          <p:cNvPr id="30" name="Straight Arrow Connector 29"/>
          <p:cNvCxnSpPr/>
          <p:nvPr/>
        </p:nvCxnSpPr>
        <p:spPr>
          <a:xfrm>
            <a:off x="4572000" y="3505200"/>
            <a:ext cx="3200400" cy="609600"/>
          </a:xfrm>
          <a:prstGeom prst="straightConnector1">
            <a:avLst/>
          </a:prstGeom>
          <a:ln w="38100">
            <a:solidFill>
              <a:srgbClr val="FF0000"/>
            </a:solidFill>
            <a:tailEnd type="arrow"/>
          </a:ln>
        </p:spPr>
        <p:style>
          <a:lnRef idx="2">
            <a:schemeClr val="dk1"/>
          </a:lnRef>
          <a:fillRef idx="0">
            <a:schemeClr val="dk1"/>
          </a:fillRef>
          <a:effectRef idx="1">
            <a:schemeClr val="dk1"/>
          </a:effectRef>
          <a:fontRef idx="minor">
            <a:schemeClr val="tx1"/>
          </a:fontRef>
        </p:style>
      </p:cxnSp>
      <p:cxnSp>
        <p:nvCxnSpPr>
          <p:cNvPr id="31" name="Straight Arrow Connector 30"/>
          <p:cNvCxnSpPr/>
          <p:nvPr/>
        </p:nvCxnSpPr>
        <p:spPr>
          <a:xfrm>
            <a:off x="4495800" y="3505200"/>
            <a:ext cx="2971800" cy="2270124"/>
          </a:xfrm>
          <a:prstGeom prst="straightConnector1">
            <a:avLst/>
          </a:prstGeom>
          <a:ln w="38100">
            <a:solidFill>
              <a:srgbClr val="FF0000"/>
            </a:solidFill>
            <a:tailEnd type="arrow"/>
          </a:ln>
        </p:spPr>
        <p:style>
          <a:lnRef idx="2">
            <a:schemeClr val="dk1"/>
          </a:lnRef>
          <a:fillRef idx="0">
            <a:schemeClr val="dk1"/>
          </a:fillRef>
          <a:effectRef idx="1">
            <a:schemeClr val="dk1"/>
          </a:effectRef>
          <a:fontRef idx="minor">
            <a:schemeClr val="tx1"/>
          </a:fontRef>
        </p:style>
      </p:cxnSp>
      <p:sp>
        <p:nvSpPr>
          <p:cNvPr id="32" name="TextBox 31"/>
          <p:cNvSpPr txBox="1">
            <a:spLocks noChangeArrowheads="1"/>
          </p:cNvSpPr>
          <p:nvPr/>
        </p:nvSpPr>
        <p:spPr bwMode="auto">
          <a:xfrm>
            <a:off x="1828800" y="2509897"/>
            <a:ext cx="2667000" cy="2062103"/>
          </a:xfrm>
          <a:prstGeom prst="rect">
            <a:avLst/>
          </a:prstGeom>
          <a:noFill/>
          <a:ln w="9525">
            <a:noFill/>
            <a:miter lim="800000"/>
            <a:headEnd/>
            <a:tailEnd/>
          </a:ln>
        </p:spPr>
        <p:txBody>
          <a:bodyPr wrap="square">
            <a:spAutoFit/>
          </a:bodyPr>
          <a:lstStyle/>
          <a:p>
            <a:r>
              <a:rPr lang="en-US" sz="3200" b="1" dirty="0">
                <a:solidFill>
                  <a:prstClr val="black"/>
                </a:solidFill>
                <a:latin typeface="Times New Roman" pitchFamily="18" charset="0"/>
                <a:cs typeface="Times New Roman" pitchFamily="18" charset="0"/>
              </a:rPr>
              <a:t>DÒNG CHỮ CHỈ MỆNH GIÁ CỦA TỜ GIẤY BẠC</a:t>
            </a:r>
          </a:p>
        </p:txBody>
      </p:sp>
    </p:spTree>
    <p:custDataLst>
      <p:tags r:id="rId1"/>
    </p:custDataLst>
    <p:extLst>
      <p:ext uri="{BB962C8B-B14F-4D97-AF65-F5344CB8AC3E}">
        <p14:creationId xmlns:p14="http://schemas.microsoft.com/office/powerpoint/2010/main" val="30246400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right)">
                                      <p:cBhvr>
                                        <p:cTn id="12" dur="500"/>
                                        <p:tgtEl>
                                          <p:spTgt spid="7"/>
                                        </p:tgtEl>
                                      </p:cBhvr>
                                    </p:animEffect>
                                  </p:childTnLst>
                                </p:cTn>
                              </p:par>
                            </p:childTnLst>
                          </p:cTn>
                        </p:par>
                        <p:par>
                          <p:cTn id="13" fill="hold">
                            <p:stCondLst>
                              <p:cond delay="500"/>
                            </p:stCondLst>
                            <p:childTnLst>
                              <p:par>
                                <p:cTn id="14" presetID="22" presetClass="entr" presetSubtype="2"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right)">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childTnLst>
                          </p:cTn>
                        </p:par>
                        <p:par>
                          <p:cTn id="22" fill="hold">
                            <p:stCondLst>
                              <p:cond delay="500"/>
                            </p:stCondLst>
                            <p:childTnLst>
                              <p:par>
                                <p:cTn id="23" presetID="22" presetClass="entr" presetSubtype="4" fill="hold" grpId="0"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2"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right)">
                                      <p:cBhvr>
                                        <p:cTn id="30" dur="500"/>
                                        <p:tgtEl>
                                          <p:spTgt spid="9"/>
                                        </p:tgtEl>
                                      </p:cBhvr>
                                    </p:animEffect>
                                  </p:childTnLst>
                                </p:cTn>
                              </p:par>
                            </p:childTnLst>
                          </p:cTn>
                        </p:par>
                        <p:par>
                          <p:cTn id="31" fill="hold">
                            <p:stCondLst>
                              <p:cond delay="500"/>
                            </p:stCondLst>
                            <p:childTnLst>
                              <p:par>
                                <p:cTn id="32" presetID="22" presetClass="entr" presetSubtype="2" fill="hold" grpId="0" nodeType="after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right)">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7"/>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8"/>
                                        </p:tgtEl>
                                        <p:attrNameLst>
                                          <p:attrName>style.visibility</p:attrName>
                                        </p:attrNameLst>
                                      </p:cBhvr>
                                      <p:to>
                                        <p:strVal val="hidden"/>
                                      </p:to>
                                    </p:set>
                                  </p:childTnLst>
                                </p:cTn>
                              </p:par>
                              <p:par>
                                <p:cTn id="41" presetID="1" presetClass="exit" presetSubtype="0" fill="hold" nodeType="withEffect">
                                  <p:stCondLst>
                                    <p:cond delay="0"/>
                                  </p:stCondLst>
                                  <p:childTnLst>
                                    <p:set>
                                      <p:cBhvr>
                                        <p:cTn id="42" dur="1" fill="hold">
                                          <p:stCondLst>
                                            <p:cond delay="0"/>
                                          </p:stCondLst>
                                        </p:cTn>
                                        <p:tgtEl>
                                          <p:spTgt spid="10"/>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11"/>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9"/>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12"/>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14"/>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25"/>
                                        </p:tgtEl>
                                        <p:attrNameLst>
                                          <p:attrName>style.visibility</p:attrName>
                                        </p:attrNameLst>
                                      </p:cBhvr>
                                      <p:to>
                                        <p:strVal val="visible"/>
                                      </p:to>
                                    </p:set>
                                    <p:animEffect transition="in" filter="wipe(left)">
                                      <p:cBhvr>
                                        <p:cTn id="55" dur="500"/>
                                        <p:tgtEl>
                                          <p:spTgt spid="25"/>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2" fill="hold" nodeType="clickEffect">
                                  <p:stCondLst>
                                    <p:cond delay="0"/>
                                  </p:stCondLst>
                                  <p:childTnLst>
                                    <p:set>
                                      <p:cBhvr>
                                        <p:cTn id="59" dur="1" fill="hold">
                                          <p:stCondLst>
                                            <p:cond delay="0"/>
                                          </p:stCondLst>
                                        </p:cTn>
                                        <p:tgtEl>
                                          <p:spTgt spid="20"/>
                                        </p:tgtEl>
                                        <p:attrNameLst>
                                          <p:attrName>style.visibility</p:attrName>
                                        </p:attrNameLst>
                                      </p:cBhvr>
                                      <p:to>
                                        <p:strVal val="visible"/>
                                      </p:to>
                                    </p:set>
                                    <p:animEffect transition="in" filter="wipe(right)">
                                      <p:cBhvr>
                                        <p:cTn id="60" dur="500"/>
                                        <p:tgtEl>
                                          <p:spTgt spid="20"/>
                                        </p:tgtEl>
                                      </p:cBhvr>
                                    </p:animEffect>
                                  </p:childTnLst>
                                </p:cTn>
                              </p:par>
                              <p:par>
                                <p:cTn id="61" presetID="22" presetClass="entr" presetSubtype="2" fill="hold" nodeType="withEffect">
                                  <p:stCondLst>
                                    <p:cond delay="0"/>
                                  </p:stCondLst>
                                  <p:childTnLst>
                                    <p:set>
                                      <p:cBhvr>
                                        <p:cTn id="62" dur="1" fill="hold">
                                          <p:stCondLst>
                                            <p:cond delay="0"/>
                                          </p:stCondLst>
                                        </p:cTn>
                                        <p:tgtEl>
                                          <p:spTgt spid="21"/>
                                        </p:tgtEl>
                                        <p:attrNameLst>
                                          <p:attrName>style.visibility</p:attrName>
                                        </p:attrNameLst>
                                      </p:cBhvr>
                                      <p:to>
                                        <p:strVal val="visible"/>
                                      </p:to>
                                    </p:set>
                                    <p:animEffect transition="in" filter="wipe(right)">
                                      <p:cBhvr>
                                        <p:cTn id="63" dur="500"/>
                                        <p:tgtEl>
                                          <p:spTgt spid="21"/>
                                        </p:tgtEl>
                                      </p:cBhvr>
                                    </p:animEffect>
                                  </p:childTnLst>
                                </p:cTn>
                              </p:par>
                            </p:childTnLst>
                          </p:cTn>
                        </p:par>
                        <p:par>
                          <p:cTn id="64" fill="hold">
                            <p:stCondLst>
                              <p:cond delay="500"/>
                            </p:stCondLst>
                            <p:childTnLst>
                              <p:par>
                                <p:cTn id="65" presetID="22" presetClass="entr" presetSubtype="2" fill="hold" grpId="0" nodeType="afterEffect">
                                  <p:stCondLst>
                                    <p:cond delay="0"/>
                                  </p:stCondLst>
                                  <p:childTnLst>
                                    <p:set>
                                      <p:cBhvr>
                                        <p:cTn id="66" dur="1" fill="hold">
                                          <p:stCondLst>
                                            <p:cond delay="0"/>
                                          </p:stCondLst>
                                        </p:cTn>
                                        <p:tgtEl>
                                          <p:spTgt spid="22"/>
                                        </p:tgtEl>
                                        <p:attrNameLst>
                                          <p:attrName>style.visibility</p:attrName>
                                        </p:attrNameLst>
                                      </p:cBhvr>
                                      <p:to>
                                        <p:strVal val="visible"/>
                                      </p:to>
                                    </p:set>
                                    <p:animEffect transition="in" filter="wipe(right)">
                                      <p:cBhvr>
                                        <p:cTn id="67" dur="500"/>
                                        <p:tgtEl>
                                          <p:spTgt spid="22"/>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2" fill="hold" nodeType="clickEffect">
                                  <p:stCondLst>
                                    <p:cond delay="0"/>
                                  </p:stCondLst>
                                  <p:childTnLst>
                                    <p:set>
                                      <p:cBhvr>
                                        <p:cTn id="71" dur="1" fill="hold">
                                          <p:stCondLst>
                                            <p:cond delay="0"/>
                                          </p:stCondLst>
                                        </p:cTn>
                                        <p:tgtEl>
                                          <p:spTgt spid="23"/>
                                        </p:tgtEl>
                                        <p:attrNameLst>
                                          <p:attrName>style.visibility</p:attrName>
                                        </p:attrNameLst>
                                      </p:cBhvr>
                                      <p:to>
                                        <p:strVal val="visible"/>
                                      </p:to>
                                    </p:set>
                                    <p:animEffect transition="in" filter="wipe(right)">
                                      <p:cBhvr>
                                        <p:cTn id="72" dur="500"/>
                                        <p:tgtEl>
                                          <p:spTgt spid="23"/>
                                        </p:tgtEl>
                                      </p:cBhvr>
                                    </p:animEffect>
                                  </p:childTnLst>
                                </p:cTn>
                              </p:par>
                            </p:childTnLst>
                          </p:cTn>
                        </p:par>
                        <p:par>
                          <p:cTn id="73" fill="hold">
                            <p:stCondLst>
                              <p:cond delay="500"/>
                            </p:stCondLst>
                            <p:childTnLst>
                              <p:par>
                                <p:cTn id="74" presetID="22" presetClass="entr" presetSubtype="2" fill="hold" grpId="0" nodeType="afterEffect">
                                  <p:stCondLst>
                                    <p:cond delay="0"/>
                                  </p:stCondLst>
                                  <p:childTnLst>
                                    <p:set>
                                      <p:cBhvr>
                                        <p:cTn id="75" dur="1" fill="hold">
                                          <p:stCondLst>
                                            <p:cond delay="0"/>
                                          </p:stCondLst>
                                        </p:cTn>
                                        <p:tgtEl>
                                          <p:spTgt spid="24"/>
                                        </p:tgtEl>
                                        <p:attrNameLst>
                                          <p:attrName>style.visibility</p:attrName>
                                        </p:attrNameLst>
                                      </p:cBhvr>
                                      <p:to>
                                        <p:strVal val="visible"/>
                                      </p:to>
                                    </p:set>
                                    <p:animEffect transition="in" filter="wipe(right)">
                                      <p:cBhvr>
                                        <p:cTn id="76" dur="500"/>
                                        <p:tgtEl>
                                          <p:spTgt spid="24"/>
                                        </p:tgtEl>
                                      </p:cBhvr>
                                    </p:animEffect>
                                  </p:childTnLst>
                                </p:cTn>
                              </p:par>
                            </p:childTnLst>
                          </p:cTn>
                        </p:par>
                      </p:childTnLst>
                    </p:cTn>
                  </p:par>
                  <p:par>
                    <p:cTn id="77" fill="hold">
                      <p:stCondLst>
                        <p:cond delay="indefinite"/>
                      </p:stCondLst>
                      <p:childTnLst>
                        <p:par>
                          <p:cTn id="78" fill="hold">
                            <p:stCondLst>
                              <p:cond delay="0"/>
                            </p:stCondLst>
                            <p:childTnLst>
                              <p:par>
                                <p:cTn id="79" presetID="1" presetClass="exit" presetSubtype="0" fill="hold" grpId="1" nodeType="clickEffect">
                                  <p:stCondLst>
                                    <p:cond delay="0"/>
                                  </p:stCondLst>
                                  <p:childTnLst>
                                    <p:set>
                                      <p:cBhvr>
                                        <p:cTn id="80" dur="1" fill="hold">
                                          <p:stCondLst>
                                            <p:cond delay="0"/>
                                          </p:stCondLst>
                                        </p:cTn>
                                        <p:tgtEl>
                                          <p:spTgt spid="25"/>
                                        </p:tgtEl>
                                        <p:attrNameLst>
                                          <p:attrName>style.visibility</p:attrName>
                                        </p:attrNameLst>
                                      </p:cBhvr>
                                      <p:to>
                                        <p:strVal val="hidden"/>
                                      </p:to>
                                    </p:set>
                                  </p:childTnLst>
                                </p:cTn>
                              </p:par>
                              <p:par>
                                <p:cTn id="81" presetID="1" presetClass="exit" presetSubtype="0" fill="hold" nodeType="withEffect">
                                  <p:stCondLst>
                                    <p:cond delay="0"/>
                                  </p:stCondLst>
                                  <p:childTnLst>
                                    <p:set>
                                      <p:cBhvr>
                                        <p:cTn id="82" dur="1" fill="hold">
                                          <p:stCondLst>
                                            <p:cond delay="0"/>
                                          </p:stCondLst>
                                        </p:cTn>
                                        <p:tgtEl>
                                          <p:spTgt spid="20"/>
                                        </p:tgtEl>
                                        <p:attrNameLst>
                                          <p:attrName>style.visibility</p:attrName>
                                        </p:attrNameLst>
                                      </p:cBhvr>
                                      <p:to>
                                        <p:strVal val="hidden"/>
                                      </p:to>
                                    </p:set>
                                  </p:childTnLst>
                                </p:cTn>
                              </p:par>
                              <p:par>
                                <p:cTn id="83" presetID="1" presetClass="exit" presetSubtype="0" fill="hold" nodeType="withEffect">
                                  <p:stCondLst>
                                    <p:cond delay="0"/>
                                  </p:stCondLst>
                                  <p:childTnLst>
                                    <p:set>
                                      <p:cBhvr>
                                        <p:cTn id="84" dur="1" fill="hold">
                                          <p:stCondLst>
                                            <p:cond delay="0"/>
                                          </p:stCondLst>
                                        </p:cTn>
                                        <p:tgtEl>
                                          <p:spTgt spid="21"/>
                                        </p:tgtEl>
                                        <p:attrNameLst>
                                          <p:attrName>style.visibility</p:attrName>
                                        </p:attrNameLst>
                                      </p:cBhvr>
                                      <p:to>
                                        <p:strVal val="hidden"/>
                                      </p:to>
                                    </p:set>
                                  </p:childTnLst>
                                </p:cTn>
                              </p:par>
                              <p:par>
                                <p:cTn id="85" presetID="1" presetClass="exit" presetSubtype="0" fill="hold" grpId="1" nodeType="withEffect">
                                  <p:stCondLst>
                                    <p:cond delay="0"/>
                                  </p:stCondLst>
                                  <p:childTnLst>
                                    <p:set>
                                      <p:cBhvr>
                                        <p:cTn id="86" dur="1" fill="hold">
                                          <p:stCondLst>
                                            <p:cond delay="0"/>
                                          </p:stCondLst>
                                        </p:cTn>
                                        <p:tgtEl>
                                          <p:spTgt spid="22"/>
                                        </p:tgtEl>
                                        <p:attrNameLst>
                                          <p:attrName>style.visibility</p:attrName>
                                        </p:attrNameLst>
                                      </p:cBhvr>
                                      <p:to>
                                        <p:strVal val="hidden"/>
                                      </p:to>
                                    </p:set>
                                  </p:childTnLst>
                                </p:cTn>
                              </p:par>
                              <p:par>
                                <p:cTn id="87" presetID="1" presetClass="exit" presetSubtype="0" fill="hold" nodeType="withEffect">
                                  <p:stCondLst>
                                    <p:cond delay="0"/>
                                  </p:stCondLst>
                                  <p:childTnLst>
                                    <p:set>
                                      <p:cBhvr>
                                        <p:cTn id="88" dur="1" fill="hold">
                                          <p:stCondLst>
                                            <p:cond delay="0"/>
                                          </p:stCondLst>
                                        </p:cTn>
                                        <p:tgtEl>
                                          <p:spTgt spid="23"/>
                                        </p:tgtEl>
                                        <p:attrNameLst>
                                          <p:attrName>style.visibility</p:attrName>
                                        </p:attrNameLst>
                                      </p:cBhvr>
                                      <p:to>
                                        <p:strVal val="hidden"/>
                                      </p:to>
                                    </p:set>
                                  </p:childTnLst>
                                </p:cTn>
                              </p:par>
                              <p:par>
                                <p:cTn id="89" presetID="1" presetClass="exit" presetSubtype="0" fill="hold" grpId="1" nodeType="withEffect">
                                  <p:stCondLst>
                                    <p:cond delay="0"/>
                                  </p:stCondLst>
                                  <p:childTnLst>
                                    <p:set>
                                      <p:cBhvr>
                                        <p:cTn id="90" dur="1" fill="hold">
                                          <p:stCondLst>
                                            <p:cond delay="0"/>
                                          </p:stCondLst>
                                        </p:cTn>
                                        <p:tgtEl>
                                          <p:spTgt spid="24"/>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22" presetClass="entr" presetSubtype="8" fill="hold" grpId="0" nodeType="clickEffect">
                                  <p:stCondLst>
                                    <p:cond delay="0"/>
                                  </p:stCondLst>
                                  <p:childTnLst>
                                    <p:set>
                                      <p:cBhvr>
                                        <p:cTn id="94" dur="1" fill="hold">
                                          <p:stCondLst>
                                            <p:cond delay="0"/>
                                          </p:stCondLst>
                                        </p:cTn>
                                        <p:tgtEl>
                                          <p:spTgt spid="28"/>
                                        </p:tgtEl>
                                        <p:attrNameLst>
                                          <p:attrName>style.visibility</p:attrName>
                                        </p:attrNameLst>
                                      </p:cBhvr>
                                      <p:to>
                                        <p:strVal val="visible"/>
                                      </p:to>
                                    </p:set>
                                    <p:animEffect transition="in" filter="wipe(left)">
                                      <p:cBhvr>
                                        <p:cTn id="95" dur="500"/>
                                        <p:tgtEl>
                                          <p:spTgt spid="28"/>
                                        </p:tgtEl>
                                      </p:cBhvr>
                                    </p:animEffect>
                                  </p:childTnLst>
                                </p:cTn>
                              </p:par>
                            </p:childTnLst>
                          </p:cTn>
                        </p:par>
                      </p:childTnLst>
                    </p:cTn>
                  </p:par>
                  <p:par>
                    <p:cTn id="96" fill="hold">
                      <p:stCondLst>
                        <p:cond delay="indefinite"/>
                      </p:stCondLst>
                      <p:childTnLst>
                        <p:par>
                          <p:cTn id="97" fill="hold">
                            <p:stCondLst>
                              <p:cond delay="0"/>
                            </p:stCondLst>
                            <p:childTnLst>
                              <p:par>
                                <p:cTn id="98" presetID="22" presetClass="entr" presetSubtype="8" fill="hold" grpId="0" nodeType="clickEffect">
                                  <p:stCondLst>
                                    <p:cond delay="0"/>
                                  </p:stCondLst>
                                  <p:childTnLst>
                                    <p:set>
                                      <p:cBhvr>
                                        <p:cTn id="99" dur="1" fill="hold">
                                          <p:stCondLst>
                                            <p:cond delay="0"/>
                                          </p:stCondLst>
                                        </p:cTn>
                                        <p:tgtEl>
                                          <p:spTgt spid="32"/>
                                        </p:tgtEl>
                                        <p:attrNameLst>
                                          <p:attrName>style.visibility</p:attrName>
                                        </p:attrNameLst>
                                      </p:cBhvr>
                                      <p:to>
                                        <p:strVal val="visible"/>
                                      </p:to>
                                    </p:set>
                                    <p:animEffect transition="in" filter="wipe(left)">
                                      <p:cBhvr>
                                        <p:cTn id="100" dur="500"/>
                                        <p:tgtEl>
                                          <p:spTgt spid="32"/>
                                        </p:tgtEl>
                                      </p:cBhvr>
                                    </p:animEffect>
                                  </p:childTnLst>
                                </p:cTn>
                              </p:par>
                            </p:childTnLst>
                          </p:cTn>
                        </p:par>
                        <p:par>
                          <p:cTn id="101" fill="hold">
                            <p:stCondLst>
                              <p:cond delay="500"/>
                            </p:stCondLst>
                            <p:childTnLst>
                              <p:par>
                                <p:cTn id="102" presetID="22" presetClass="entr" presetSubtype="8" fill="hold" nodeType="afterEffect">
                                  <p:stCondLst>
                                    <p:cond delay="0"/>
                                  </p:stCondLst>
                                  <p:childTnLst>
                                    <p:set>
                                      <p:cBhvr>
                                        <p:cTn id="103" dur="1" fill="hold">
                                          <p:stCondLst>
                                            <p:cond delay="0"/>
                                          </p:stCondLst>
                                        </p:cTn>
                                        <p:tgtEl>
                                          <p:spTgt spid="31"/>
                                        </p:tgtEl>
                                        <p:attrNameLst>
                                          <p:attrName>style.visibility</p:attrName>
                                        </p:attrNameLst>
                                      </p:cBhvr>
                                      <p:to>
                                        <p:strVal val="visible"/>
                                      </p:to>
                                    </p:set>
                                    <p:animEffect transition="in" filter="wipe(left)">
                                      <p:cBhvr>
                                        <p:cTn id="104" dur="500"/>
                                        <p:tgtEl>
                                          <p:spTgt spid="31"/>
                                        </p:tgtEl>
                                      </p:cBhvr>
                                    </p:animEffect>
                                  </p:childTnLst>
                                </p:cTn>
                              </p:par>
                              <p:par>
                                <p:cTn id="105" presetID="22" presetClass="entr" presetSubtype="8" fill="hold" nodeType="withEffect">
                                  <p:stCondLst>
                                    <p:cond delay="0"/>
                                  </p:stCondLst>
                                  <p:childTnLst>
                                    <p:set>
                                      <p:cBhvr>
                                        <p:cTn id="106" dur="1" fill="hold">
                                          <p:stCondLst>
                                            <p:cond delay="0"/>
                                          </p:stCondLst>
                                        </p:cTn>
                                        <p:tgtEl>
                                          <p:spTgt spid="30"/>
                                        </p:tgtEl>
                                        <p:attrNameLst>
                                          <p:attrName>style.visibility</p:attrName>
                                        </p:attrNameLst>
                                      </p:cBhvr>
                                      <p:to>
                                        <p:strVal val="visible"/>
                                      </p:to>
                                    </p:set>
                                    <p:animEffect transition="in" filter="wipe(left)">
                                      <p:cBhvr>
                                        <p:cTn id="107" dur="500"/>
                                        <p:tgtEl>
                                          <p:spTgt spid="30"/>
                                        </p:tgtEl>
                                      </p:cBhvr>
                                    </p:animEffect>
                                  </p:childTnLst>
                                </p:cTn>
                              </p:par>
                              <p:par>
                                <p:cTn id="108" presetID="22" presetClass="entr" presetSubtype="8" fill="hold" nodeType="withEffect">
                                  <p:stCondLst>
                                    <p:cond delay="0"/>
                                  </p:stCondLst>
                                  <p:childTnLst>
                                    <p:set>
                                      <p:cBhvr>
                                        <p:cTn id="109" dur="1" fill="hold">
                                          <p:stCondLst>
                                            <p:cond delay="0"/>
                                          </p:stCondLst>
                                        </p:cTn>
                                        <p:tgtEl>
                                          <p:spTgt spid="29"/>
                                        </p:tgtEl>
                                        <p:attrNameLst>
                                          <p:attrName>style.visibility</p:attrName>
                                        </p:attrNameLst>
                                      </p:cBhvr>
                                      <p:to>
                                        <p:strVal val="visible"/>
                                      </p:to>
                                    </p:set>
                                    <p:animEffect transition="in" filter="wipe(left)">
                                      <p:cBhvr>
                                        <p:cTn id="110" dur="500"/>
                                        <p:tgtEl>
                                          <p:spTgt spid="29"/>
                                        </p:tgtEl>
                                      </p:cBhvr>
                                    </p:animEffect>
                                  </p:childTnLst>
                                </p:cTn>
                              </p:par>
                            </p:childTnLst>
                          </p:cTn>
                        </p:par>
                      </p:childTnLst>
                    </p:cTn>
                  </p:par>
                  <p:par>
                    <p:cTn id="111" fill="hold">
                      <p:stCondLst>
                        <p:cond delay="indefinite"/>
                      </p:stCondLst>
                      <p:childTnLst>
                        <p:par>
                          <p:cTn id="112" fill="hold">
                            <p:stCondLst>
                              <p:cond delay="0"/>
                            </p:stCondLst>
                            <p:childTnLst>
                              <p:par>
                                <p:cTn id="113" presetID="1" presetClass="exit" presetSubtype="0" fill="hold" grpId="1" nodeType="clickEffect">
                                  <p:stCondLst>
                                    <p:cond delay="0"/>
                                  </p:stCondLst>
                                  <p:childTnLst>
                                    <p:set>
                                      <p:cBhvr>
                                        <p:cTn id="114" dur="1" fill="hold">
                                          <p:stCondLst>
                                            <p:cond delay="0"/>
                                          </p:stCondLst>
                                        </p:cTn>
                                        <p:tgtEl>
                                          <p:spTgt spid="32"/>
                                        </p:tgtEl>
                                        <p:attrNameLst>
                                          <p:attrName>style.visibility</p:attrName>
                                        </p:attrNameLst>
                                      </p:cBhvr>
                                      <p:to>
                                        <p:strVal val="hidden"/>
                                      </p:to>
                                    </p:set>
                                  </p:childTnLst>
                                </p:cTn>
                              </p:par>
                              <p:par>
                                <p:cTn id="115" presetID="1" presetClass="exit" presetSubtype="0" fill="hold" nodeType="withEffect">
                                  <p:stCondLst>
                                    <p:cond delay="0"/>
                                  </p:stCondLst>
                                  <p:childTnLst>
                                    <p:set>
                                      <p:cBhvr>
                                        <p:cTn id="116" dur="1" fill="hold">
                                          <p:stCondLst>
                                            <p:cond delay="0"/>
                                          </p:stCondLst>
                                        </p:cTn>
                                        <p:tgtEl>
                                          <p:spTgt spid="31"/>
                                        </p:tgtEl>
                                        <p:attrNameLst>
                                          <p:attrName>style.visibility</p:attrName>
                                        </p:attrNameLst>
                                      </p:cBhvr>
                                      <p:to>
                                        <p:strVal val="hidden"/>
                                      </p:to>
                                    </p:set>
                                  </p:childTnLst>
                                </p:cTn>
                              </p:par>
                              <p:par>
                                <p:cTn id="117" presetID="1" presetClass="exit" presetSubtype="0" fill="hold" nodeType="withEffect">
                                  <p:stCondLst>
                                    <p:cond delay="0"/>
                                  </p:stCondLst>
                                  <p:childTnLst>
                                    <p:set>
                                      <p:cBhvr>
                                        <p:cTn id="118" dur="1" fill="hold">
                                          <p:stCondLst>
                                            <p:cond delay="0"/>
                                          </p:stCondLst>
                                        </p:cTn>
                                        <p:tgtEl>
                                          <p:spTgt spid="30"/>
                                        </p:tgtEl>
                                        <p:attrNameLst>
                                          <p:attrName>style.visibility</p:attrName>
                                        </p:attrNameLst>
                                      </p:cBhvr>
                                      <p:to>
                                        <p:strVal val="hidden"/>
                                      </p:to>
                                    </p:set>
                                  </p:childTnLst>
                                </p:cTn>
                              </p:par>
                              <p:par>
                                <p:cTn id="119" presetID="1" presetClass="exit" presetSubtype="0" fill="hold" nodeType="withEffect">
                                  <p:stCondLst>
                                    <p:cond delay="0"/>
                                  </p:stCondLst>
                                  <p:childTnLst>
                                    <p:set>
                                      <p:cBhvr>
                                        <p:cTn id="120" dur="1" fill="hold">
                                          <p:stCondLst>
                                            <p:cond delay="0"/>
                                          </p:stCondLst>
                                        </p:cTn>
                                        <p:tgtEl>
                                          <p:spTgt spid="29"/>
                                        </p:tgtEl>
                                        <p:attrNameLst>
                                          <p:attrName>style.visibility</p:attrName>
                                        </p:attrNameLst>
                                      </p:cBhvr>
                                      <p:to>
                                        <p:strVal val="hidden"/>
                                      </p:to>
                                    </p:set>
                                  </p:childTnLst>
                                </p:cTn>
                              </p:par>
                              <p:par>
                                <p:cTn id="121" presetID="1" presetClass="exit" presetSubtype="0" fill="hold" grpId="2" nodeType="withEffect">
                                  <p:stCondLst>
                                    <p:cond delay="0"/>
                                  </p:stCondLst>
                                  <p:childTnLst>
                                    <p:set>
                                      <p:cBhvr>
                                        <p:cTn id="122" dur="1" fill="hold">
                                          <p:stCondLst>
                                            <p:cond delay="0"/>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11" grpId="0"/>
      <p:bldP spid="11" grpId="1"/>
      <p:bldP spid="12" grpId="0"/>
      <p:bldP spid="12" grpId="1"/>
      <p:bldP spid="14" grpId="0" animBg="1"/>
      <p:bldP spid="14" grpId="1" animBg="1"/>
      <p:bldP spid="22" grpId="0"/>
      <p:bldP spid="22" grpId="1"/>
      <p:bldP spid="24" grpId="0"/>
      <p:bldP spid="24" grpId="1"/>
      <p:bldP spid="25" grpId="0" animBg="1"/>
      <p:bldP spid="25" grpId="1" animBg="1"/>
      <p:bldP spid="28" grpId="0" animBg="1"/>
      <p:bldP spid="28" grpId="2" animBg="1"/>
      <p:bldP spid="32" grpId="0"/>
      <p:bldP spid="32" grpId="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l="-5000" t="-9000" b="-9000"/>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228601" y="103982"/>
            <a:ext cx="2819400" cy="792163"/>
          </a:xfrm>
          <a:prstGeom prst="rect">
            <a:avLst/>
          </a:prstGeom>
          <a:solidFill>
            <a:schemeClr val="accent5">
              <a:lumMod val="20000"/>
              <a:lumOff val="80000"/>
            </a:schemeClr>
          </a:solidFill>
          <a:ln>
            <a:solidFill>
              <a:schemeClr val="tx1"/>
            </a:solidFill>
          </a:ln>
        </p:spPr>
        <p:txBody>
          <a:bodyPr anchor="ctr">
            <a:normAutofit/>
          </a:bodyPr>
          <a:lstStyle/>
          <a:p>
            <a:pPr>
              <a:defRPr/>
            </a:pPr>
            <a:r>
              <a:rPr lang="en-US" sz="3600" dirty="0">
                <a:solidFill>
                  <a:srgbClr val="FF0000"/>
                </a:solidFill>
                <a:latin typeface="Times New Roman" pitchFamily="18" charset="0"/>
                <a:cs typeface="Times New Roman" pitchFamily="18" charset="0"/>
              </a:rPr>
              <a:t>* </a:t>
            </a:r>
            <a:r>
              <a:rPr lang="en-US" sz="3600" b="1" i="1" dirty="0" err="1">
                <a:solidFill>
                  <a:srgbClr val="C00000"/>
                </a:solidFill>
                <a:latin typeface="Times New Roman" pitchFamily="18" charset="0"/>
                <a:cs typeface="Times New Roman" pitchFamily="18" charset="0"/>
              </a:rPr>
              <a:t>Khác</a:t>
            </a:r>
            <a:r>
              <a:rPr lang="en-US" sz="3600" b="1" i="1" dirty="0">
                <a:solidFill>
                  <a:srgbClr val="C00000"/>
                </a:solidFill>
                <a:latin typeface="Times New Roman" pitchFamily="18" charset="0"/>
                <a:cs typeface="Times New Roman" pitchFamily="18" charset="0"/>
              </a:rPr>
              <a:t> </a:t>
            </a:r>
            <a:r>
              <a:rPr lang="en-US" sz="3600" b="1" i="1" dirty="0" err="1">
                <a:solidFill>
                  <a:srgbClr val="C00000"/>
                </a:solidFill>
                <a:latin typeface="Times New Roman" pitchFamily="18" charset="0"/>
                <a:cs typeface="Times New Roman" pitchFamily="18" charset="0"/>
              </a:rPr>
              <a:t>nhau</a:t>
            </a:r>
            <a:endParaRPr lang="en-US" sz="3600" b="1" i="1" dirty="0">
              <a:solidFill>
                <a:srgbClr val="C00000"/>
              </a:solidFill>
              <a:latin typeface="Times New Roman" pitchFamily="18" charset="0"/>
              <a:cs typeface="Times New Roman" pitchFamily="18" charset="0"/>
            </a:endParaRPr>
          </a:p>
        </p:txBody>
      </p:sp>
      <p:pic>
        <p:nvPicPr>
          <p:cNvPr id="17411" name="Picture 4" descr="tien 2000 (sau)"/>
          <p:cNvPicPr>
            <a:picLocks noChangeAspect="1" noChangeArrowheads="1"/>
          </p:cNvPicPr>
          <p:nvPr/>
        </p:nvPicPr>
        <p:blipFill>
          <a:blip r:embed="rId4" cstate="print"/>
          <a:srcRect l="2560" t="4961" r="2777" b="4068"/>
          <a:stretch>
            <a:fillRect/>
          </a:stretch>
        </p:blipFill>
        <p:spPr bwMode="auto">
          <a:xfrm>
            <a:off x="5381625" y="500064"/>
            <a:ext cx="4929188" cy="2071687"/>
          </a:xfrm>
          <a:prstGeom prst="rect">
            <a:avLst/>
          </a:prstGeom>
          <a:noFill/>
          <a:ln w="9525">
            <a:solidFill>
              <a:schemeClr val="tx1"/>
            </a:solidFill>
            <a:miter lim="800000"/>
            <a:headEnd/>
            <a:tailEnd/>
          </a:ln>
        </p:spPr>
      </p:pic>
      <p:pic>
        <p:nvPicPr>
          <p:cNvPr id="17412" name="Picture 5" descr="5000 mat sau"/>
          <p:cNvPicPr>
            <a:picLocks noChangeAspect="1" noChangeArrowheads="1"/>
          </p:cNvPicPr>
          <p:nvPr/>
        </p:nvPicPr>
        <p:blipFill>
          <a:blip r:embed="rId5" cstate="print"/>
          <a:srcRect l="3848" t="6334" r="2397" b="6691"/>
          <a:stretch>
            <a:fillRect/>
          </a:stretch>
        </p:blipFill>
        <p:spPr bwMode="auto">
          <a:xfrm>
            <a:off x="5381625" y="2714625"/>
            <a:ext cx="4929188" cy="1919288"/>
          </a:xfrm>
          <a:prstGeom prst="rect">
            <a:avLst/>
          </a:prstGeom>
          <a:noFill/>
          <a:ln w="9525">
            <a:solidFill>
              <a:schemeClr val="tx1"/>
            </a:solidFill>
            <a:miter lim="800000"/>
            <a:headEnd/>
            <a:tailEnd/>
          </a:ln>
        </p:spPr>
      </p:pic>
      <p:pic>
        <p:nvPicPr>
          <p:cNvPr id="17413" name="Picture 6"/>
          <p:cNvPicPr>
            <a:picLocks noChangeAspect="1" noChangeArrowheads="1"/>
          </p:cNvPicPr>
          <p:nvPr/>
        </p:nvPicPr>
        <p:blipFill>
          <a:blip r:embed="rId6" cstate="print"/>
          <a:srcRect/>
          <a:stretch>
            <a:fillRect/>
          </a:stretch>
        </p:blipFill>
        <p:spPr bwMode="auto">
          <a:xfrm>
            <a:off x="5381625" y="4860925"/>
            <a:ext cx="4643437" cy="1925638"/>
          </a:xfrm>
          <a:prstGeom prst="rect">
            <a:avLst/>
          </a:prstGeom>
          <a:noFill/>
          <a:ln w="9525">
            <a:solidFill>
              <a:schemeClr val="tx1"/>
            </a:solidFill>
            <a:miter lim="800000"/>
            <a:headEnd/>
            <a:tailEnd/>
          </a:ln>
        </p:spPr>
      </p:pic>
      <p:sp>
        <p:nvSpPr>
          <p:cNvPr id="8" name="TextBox 7"/>
          <p:cNvSpPr txBox="1">
            <a:spLocks noChangeArrowheads="1"/>
          </p:cNvSpPr>
          <p:nvPr/>
        </p:nvSpPr>
        <p:spPr bwMode="auto">
          <a:xfrm>
            <a:off x="1524000" y="1131887"/>
            <a:ext cx="2286000" cy="1077913"/>
          </a:xfrm>
          <a:prstGeom prst="rect">
            <a:avLst/>
          </a:prstGeom>
          <a:noFill/>
          <a:ln w="9525">
            <a:noFill/>
            <a:miter lim="800000"/>
            <a:headEnd/>
            <a:tailEnd/>
          </a:ln>
        </p:spPr>
        <p:txBody>
          <a:bodyPr>
            <a:spAutoFit/>
          </a:bodyPr>
          <a:lstStyle/>
          <a:p>
            <a:pPr algn="ctr"/>
            <a:r>
              <a:rPr lang="en-US" sz="3200" b="1">
                <a:solidFill>
                  <a:prstClr val="black"/>
                </a:solidFill>
                <a:latin typeface="Times New Roman" pitchFamily="18" charset="0"/>
                <a:cs typeface="Times New Roman" pitchFamily="18" charset="0"/>
              </a:rPr>
              <a:t>NHÀ MÁY DỆT</a:t>
            </a:r>
          </a:p>
        </p:txBody>
      </p:sp>
      <p:sp>
        <p:nvSpPr>
          <p:cNvPr id="9" name="TextBox 8"/>
          <p:cNvSpPr txBox="1">
            <a:spLocks noChangeArrowheads="1"/>
          </p:cNvSpPr>
          <p:nvPr/>
        </p:nvSpPr>
        <p:spPr bwMode="auto">
          <a:xfrm>
            <a:off x="1524001" y="3065463"/>
            <a:ext cx="2500313" cy="1077912"/>
          </a:xfrm>
          <a:prstGeom prst="rect">
            <a:avLst/>
          </a:prstGeom>
          <a:noFill/>
          <a:ln w="9525">
            <a:noFill/>
            <a:miter lim="800000"/>
            <a:headEnd/>
            <a:tailEnd/>
          </a:ln>
        </p:spPr>
        <p:txBody>
          <a:bodyPr>
            <a:spAutoFit/>
          </a:bodyPr>
          <a:lstStyle/>
          <a:p>
            <a:pPr algn="ctr"/>
            <a:r>
              <a:rPr lang="en-US" sz="3200" b="1">
                <a:solidFill>
                  <a:prstClr val="black"/>
                </a:solidFill>
                <a:latin typeface="Times New Roman" pitchFamily="18" charset="0"/>
                <a:cs typeface="Times New Roman" pitchFamily="18" charset="0"/>
              </a:rPr>
              <a:t>NHÀ MÁY THỦY ĐIỆN</a:t>
            </a:r>
          </a:p>
        </p:txBody>
      </p:sp>
      <p:sp>
        <p:nvSpPr>
          <p:cNvPr id="10" name="TextBox 9"/>
          <p:cNvSpPr txBox="1">
            <a:spLocks noChangeArrowheads="1"/>
          </p:cNvSpPr>
          <p:nvPr/>
        </p:nvSpPr>
        <p:spPr bwMode="auto">
          <a:xfrm>
            <a:off x="1524001" y="5214938"/>
            <a:ext cx="2714625" cy="1077912"/>
          </a:xfrm>
          <a:prstGeom prst="rect">
            <a:avLst/>
          </a:prstGeom>
          <a:noFill/>
          <a:ln w="9525">
            <a:noFill/>
            <a:miter lim="800000"/>
            <a:headEnd/>
            <a:tailEnd/>
          </a:ln>
        </p:spPr>
        <p:txBody>
          <a:bodyPr>
            <a:spAutoFit/>
          </a:bodyPr>
          <a:lstStyle/>
          <a:p>
            <a:pPr algn="ctr"/>
            <a:r>
              <a:rPr lang="en-US" sz="3200" b="1">
                <a:solidFill>
                  <a:prstClr val="black"/>
                </a:solidFill>
                <a:latin typeface="Times New Roman" pitchFamily="18" charset="0"/>
                <a:cs typeface="Times New Roman" pitchFamily="18" charset="0"/>
              </a:rPr>
              <a:t>DÀN KHOAN DẦU</a:t>
            </a:r>
          </a:p>
        </p:txBody>
      </p:sp>
      <p:cxnSp>
        <p:nvCxnSpPr>
          <p:cNvPr id="12" name="Straight Arrow Connector 11"/>
          <p:cNvCxnSpPr>
            <a:stCxn id="8" idx="3"/>
          </p:cNvCxnSpPr>
          <p:nvPr/>
        </p:nvCxnSpPr>
        <p:spPr>
          <a:xfrm>
            <a:off x="3810000" y="1670844"/>
            <a:ext cx="2590800" cy="555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3952875" y="3714751"/>
            <a:ext cx="3340100" cy="317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4238625" y="5643564"/>
            <a:ext cx="3340100" cy="317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559769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left)">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left)">
                                      <p:cBhvr>
                                        <p:cTn id="25" dur="500"/>
                                        <p:tgtEl>
                                          <p:spTgt spid="10"/>
                                        </p:tgtEl>
                                      </p:cBhvr>
                                    </p:animEffect>
                                  </p:childTnLst>
                                </p:cTn>
                              </p:par>
                            </p:childTnLst>
                          </p:cTn>
                        </p:par>
                        <p:par>
                          <p:cTn id="26" fill="hold">
                            <p:stCondLst>
                              <p:cond delay="500"/>
                            </p:stCondLst>
                            <p:childTnLst>
                              <p:par>
                                <p:cTn id="27" presetID="22" presetClass="entr" presetSubtype="8" fill="hold" nodeType="after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left)">
                                      <p:cBhvr>
                                        <p:cTn id="2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4|0.9|0.9|6.5|2.3|2.1|10.7"/>
</p:tagLst>
</file>

<file path=ppt/tags/tag10.xml><?xml version="1.0" encoding="utf-8"?>
<p:tagLst xmlns:a="http://schemas.openxmlformats.org/drawingml/2006/main" xmlns:r="http://schemas.openxmlformats.org/officeDocument/2006/relationships" xmlns:p="http://schemas.openxmlformats.org/presentationml/2006/main">
  <p:tag name="TIMING" val="|0.8|0.8"/>
</p:tagLst>
</file>

<file path=ppt/tags/tag11.xml><?xml version="1.0" encoding="utf-8"?>
<p:tagLst xmlns:a="http://schemas.openxmlformats.org/drawingml/2006/main" xmlns:r="http://schemas.openxmlformats.org/officeDocument/2006/relationships" xmlns:p="http://schemas.openxmlformats.org/presentationml/2006/main">
  <p:tag name="TIMING" val="|0.7|1.7|1.1|29.9|4.9"/>
</p:tagLst>
</file>

<file path=ppt/tags/tag12.xml><?xml version="1.0" encoding="utf-8"?>
<p:tagLst xmlns:a="http://schemas.openxmlformats.org/drawingml/2006/main" xmlns:r="http://schemas.openxmlformats.org/officeDocument/2006/relationships" xmlns:p="http://schemas.openxmlformats.org/presentationml/2006/main">
  <p:tag name="TIMING" val="|0.7|6.8|51.6|5|3.2|4.5|1.7|3.8|13.2|2.1|7.1"/>
</p:tagLst>
</file>

<file path=ppt/tags/tag2.xml><?xml version="1.0" encoding="utf-8"?>
<p:tagLst xmlns:a="http://schemas.openxmlformats.org/drawingml/2006/main" xmlns:r="http://schemas.openxmlformats.org/officeDocument/2006/relationships" xmlns:p="http://schemas.openxmlformats.org/presentationml/2006/main">
  <p:tag name="TIMING" val="|6.3|2.9|3.9|2.3|2.8"/>
</p:tagLst>
</file>

<file path=ppt/tags/tag3.xml><?xml version="1.0" encoding="utf-8"?>
<p:tagLst xmlns:a="http://schemas.openxmlformats.org/drawingml/2006/main" xmlns:r="http://schemas.openxmlformats.org/officeDocument/2006/relationships" xmlns:p="http://schemas.openxmlformats.org/presentationml/2006/main">
  <p:tag name="TIMING" val="|3.2"/>
</p:tagLst>
</file>

<file path=ppt/tags/tag4.xml><?xml version="1.0" encoding="utf-8"?>
<p:tagLst xmlns:a="http://schemas.openxmlformats.org/drawingml/2006/main" xmlns:r="http://schemas.openxmlformats.org/officeDocument/2006/relationships" xmlns:p="http://schemas.openxmlformats.org/presentationml/2006/main">
  <p:tag name="TIMING" val="|3.3|2.7|3.5|4|3.7|0.6|2.2|4.9|4.3|0.9|1.5|7.7"/>
</p:tagLst>
</file>

<file path=ppt/tags/tag5.xml><?xml version="1.0" encoding="utf-8"?>
<p:tagLst xmlns:a="http://schemas.openxmlformats.org/drawingml/2006/main" xmlns:r="http://schemas.openxmlformats.org/officeDocument/2006/relationships" xmlns:p="http://schemas.openxmlformats.org/presentationml/2006/main">
  <p:tag name="TIMING" val="|1.9|6.2|3.7"/>
</p:tagLst>
</file>

<file path=ppt/tags/tag6.xml><?xml version="1.0" encoding="utf-8"?>
<p:tagLst xmlns:a="http://schemas.openxmlformats.org/drawingml/2006/main" xmlns:r="http://schemas.openxmlformats.org/officeDocument/2006/relationships" xmlns:p="http://schemas.openxmlformats.org/presentationml/2006/main">
  <p:tag name="TIMING" val="|14.1|4.2"/>
</p:tagLst>
</file>

<file path=ppt/tags/tag7.xml><?xml version="1.0" encoding="utf-8"?>
<p:tagLst xmlns:a="http://schemas.openxmlformats.org/drawingml/2006/main" xmlns:r="http://schemas.openxmlformats.org/officeDocument/2006/relationships" xmlns:p="http://schemas.openxmlformats.org/presentationml/2006/main">
  <p:tag name="TIMING" val="|1.3"/>
</p:tagLst>
</file>

<file path=ppt/tags/tag8.xml><?xml version="1.0" encoding="utf-8"?>
<p:tagLst xmlns:a="http://schemas.openxmlformats.org/drawingml/2006/main" xmlns:r="http://schemas.openxmlformats.org/officeDocument/2006/relationships" xmlns:p="http://schemas.openxmlformats.org/presentationml/2006/main">
  <p:tag name="TIMING" val="|0.4"/>
</p:tagLst>
</file>

<file path=ppt/tags/tag9.xml><?xml version="1.0" encoding="utf-8"?>
<p:tagLst xmlns:a="http://schemas.openxmlformats.org/drawingml/2006/main" xmlns:r="http://schemas.openxmlformats.org/officeDocument/2006/relationships" xmlns:p="http://schemas.openxmlformats.org/presentationml/2006/main">
  <p:tag name="TIMING" val="|8|5.1|6.2|5.8|6.6|5.7|6.1|5.2|7.8|4"/>
</p:tagLst>
</file>

<file path=ppt/theme/theme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Tài liệu" ma:contentTypeID="0x010100DFDAAE9B0125D644B7F58EE6BF1D0FC2" ma:contentTypeVersion="7" ma:contentTypeDescription="Tạo tài liệu mới." ma:contentTypeScope="" ma:versionID="187c717d593334c8e710119d2301a49f">
  <xsd:schema xmlns:xsd="http://www.w3.org/2001/XMLSchema" xmlns:xs="http://www.w3.org/2001/XMLSchema" xmlns:p="http://schemas.microsoft.com/office/2006/metadata/properties" xmlns:ns2="117084a5-40ce-44a9-aa97-9561c111c68a" xmlns:ns3="9f958c3a-144a-4219-afab-0ea9b7b8b61f" targetNamespace="http://schemas.microsoft.com/office/2006/metadata/properties" ma:root="true" ma:fieldsID="1ea5e4fc3a2616dc12c714c5ca916216" ns2:_="" ns3:_="">
    <xsd:import namespace="117084a5-40ce-44a9-aa97-9561c111c68a"/>
    <xsd:import namespace="9f958c3a-144a-4219-afab-0ea9b7b8b61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3:SharedWithUsers" minOccurs="0"/>
                <xsd:element ref="ns3:SharedWithDetails" minOccurs="0"/>
                <xsd:element ref="ns2:MediaServiceAuto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17084a5-40ce-44a9-aa97-9561c111c68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f958c3a-144a-4219-afab-0ea9b7b8b61f" elementFormDefault="qualified">
    <xsd:import namespace="http://schemas.microsoft.com/office/2006/documentManagement/types"/>
    <xsd:import namespace="http://schemas.microsoft.com/office/infopath/2007/PartnerControls"/>
    <xsd:element name="SharedWithUsers" ma:index="12" nillable="true" ma:displayName="Chia sẻ Với"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Chia sẻ Có Chi tiết"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Loại Nội dung"/>
        <xsd:element ref="dc:title" minOccurs="0" maxOccurs="1" ma:index="4" ma:displayName="Tiêu đề"/>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1030296-6418-4040-A40A-0B41740D0F0A}">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6236921E-1A11-4474-AE76-9F1E33EF62EE}">
  <ds:schemaRefs>
    <ds:schemaRef ds:uri="http://schemas.microsoft.com/sharepoint/v3/contenttype/forms"/>
  </ds:schemaRefs>
</ds:datastoreItem>
</file>

<file path=customXml/itemProps3.xml><?xml version="1.0" encoding="utf-8"?>
<ds:datastoreItem xmlns:ds="http://schemas.openxmlformats.org/officeDocument/2006/customXml" ds:itemID="{9F795FA2-F8A0-49F3-B599-BE82AF48CB3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17084a5-40ce-44a9-aa97-9561c111c68a"/>
    <ds:schemaRef ds:uri="9f958c3a-144a-4219-afab-0ea9b7b8b61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Executive</Template>
  <TotalTime>4094</TotalTime>
  <Words>797</Words>
  <Application>Microsoft Office PowerPoint</Application>
  <PresentationFormat>Widescreen</PresentationFormat>
  <Paragraphs>131</Paragraphs>
  <Slides>24</Slides>
  <Notes>5</Notes>
  <HiddenSlides>0</HiddenSlides>
  <MMClips>0</MMClips>
  <ScaleCrop>false</ScaleCrop>
  <HeadingPairs>
    <vt:vector size="6" baseType="variant">
      <vt:variant>
        <vt:lpstr>Fonts Used</vt:lpstr>
      </vt:variant>
      <vt:variant>
        <vt:i4>8</vt:i4>
      </vt:variant>
      <vt:variant>
        <vt:lpstr>Theme</vt:lpstr>
      </vt:variant>
      <vt:variant>
        <vt:i4>7</vt:i4>
      </vt:variant>
      <vt:variant>
        <vt:lpstr>Slide Titles</vt:lpstr>
      </vt:variant>
      <vt:variant>
        <vt:i4>24</vt:i4>
      </vt:variant>
    </vt:vector>
  </HeadingPairs>
  <TitlesOfParts>
    <vt:vector size="39" baseType="lpstr">
      <vt:lpstr>.VnAvant</vt:lpstr>
      <vt:lpstr>Arial</vt:lpstr>
      <vt:lpstr>Calibri</vt:lpstr>
      <vt:lpstr>Comic Sans MS</vt:lpstr>
      <vt:lpstr>fiolex girl</vt:lpstr>
      <vt:lpstr>iCiel Alina</vt:lpstr>
      <vt:lpstr>Times New Roman</vt:lpstr>
      <vt:lpstr>Verdana</vt:lpstr>
      <vt:lpstr>1_Default Design</vt:lpstr>
      <vt:lpstr>Office Theme</vt:lpstr>
      <vt:lpstr>1_Office Theme</vt:lpstr>
      <vt:lpstr>2_Office Theme</vt:lpstr>
      <vt:lpstr>3_Office Theme</vt:lpstr>
      <vt:lpstr>4_Office Theme</vt:lpstr>
      <vt:lpstr>Default Design</vt:lpstr>
      <vt:lpstr>PowerPoint Presentation</vt:lpstr>
      <vt:lpstr>PowerPoint Presentation</vt:lpstr>
      <vt:lpstr>PowerPoint Presentation</vt:lpstr>
      <vt:lpstr>PowerPoint Presentation</vt:lpstr>
      <vt:lpstr>PowerPoint Presentation</vt:lpstr>
      <vt:lpstr>* Giống nhau</vt:lpstr>
      <vt:lpstr>* Giống nhau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Bài 1: Trong mỗi chú lợn có bao nhiêu tiền?</vt:lpstr>
      <vt:lpstr>PowerPoint Presentation</vt:lpstr>
      <vt:lpstr>PowerPoint Presentation</vt:lpstr>
      <vt:lpstr>PowerPoint Presentation</vt:lpstr>
      <vt:lpstr>Bài 3: Xem tranh rồi trả lời các câu hỏi sau:</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Nguyen Thang</cp:lastModifiedBy>
  <cp:revision>293</cp:revision>
  <dcterms:created xsi:type="dcterms:W3CDTF">2016-04-04T05:20:51Z</dcterms:created>
  <dcterms:modified xsi:type="dcterms:W3CDTF">2022-03-09T20:23:42Z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0x010100DFDAAE9B0125D644B7F58EE6BF1D0FC2</vt:lpwstr>
  </property>
</Properties>
</file>