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6" r:id="rId9"/>
  </p:sldIdLst>
  <p:sldSz cx="9144000" cy="5143500" type="screen16x9"/>
  <p:notesSz cx="6858000" cy="9144000"/>
  <p:embeddedFontLst>
    <p:embeddedFont>
      <p:font typeface="iCiel Nabila" pitchFamily="2" charset="0"/>
      <p:regular r:id="rId11"/>
    </p:embeddedFont>
    <p:embeddedFont>
      <p:font typeface="fiolex girl" panose="020B0506030404030204" pitchFamily="34" charset="0"/>
      <p:regular r:id="rId12"/>
    </p:embeddedFont>
    <p:embeddedFont>
      <p:font typeface="Caveat Brush" panose="020B0604020202020204" charset="0"/>
      <p:regular r:id="rId13"/>
    </p:embeddedFont>
    <p:embeddedFont>
      <p:font typeface="Poppins" panose="020B0604020202020204" charset="0"/>
      <p:regular r:id="rId14"/>
      <p:bold r:id="rId15"/>
      <p:italic r:id="rId16"/>
      <p:boldItalic r:id="rId17"/>
    </p:embeddedFont>
    <p:embeddedFont>
      <p:font typeface="Cambria Math" panose="02040503050406030204" pitchFamily="18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0CA8308-8E22-47B2-BD0C-ECC37964DD42}">
  <a:tblStyle styleId="{80CA8308-8E22-47B2-BD0C-ECC37964DD4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31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9" name="Google Shape;64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gdd6bb563a4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gdd6bb563a4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dad19b686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dad19b686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gdd6bb563a4_1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1" name="Google Shape;681;gdd6bb563a4_1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ad19b686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ad19b686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gdd6bb563a4_1_248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9" name="Google Shape;699;gdd6bb563a4_1_248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gdd6bb563a4_1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2" name="Google Shape;862;gdd6bb563a4_1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671725" y="1097600"/>
            <a:ext cx="5800500" cy="22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671776" y="3630000"/>
            <a:ext cx="5800500" cy="5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3558529" y="-401037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765775" y="-121425"/>
            <a:ext cx="1823569" cy="5563502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7067155" y="340867"/>
            <a:ext cx="2727134" cy="1273696"/>
            <a:chOff x="1438325" y="603625"/>
            <a:chExt cx="1613975" cy="753800"/>
          </a:xfrm>
        </p:grpSpPr>
        <p:sp>
          <p:nvSpPr>
            <p:cNvPr id="15" name="Google Shape;15;p2"/>
            <p:cNvSpPr/>
            <p:nvPr/>
          </p:nvSpPr>
          <p:spPr>
            <a:xfrm>
              <a:off x="1609775" y="603625"/>
              <a:ext cx="1434125" cy="85425"/>
            </a:xfrm>
            <a:custGeom>
              <a:avLst/>
              <a:gdLst/>
              <a:ahLst/>
              <a:cxnLst/>
              <a:rect l="l" t="t" r="r" b="b"/>
              <a:pathLst>
                <a:path w="57365" h="3417" extrusionOk="0">
                  <a:moveTo>
                    <a:pt x="26543" y="1"/>
                  </a:moveTo>
                  <a:cubicBezTo>
                    <a:pt x="23079" y="1"/>
                    <a:pt x="19728" y="1067"/>
                    <a:pt x="16257" y="1286"/>
                  </a:cubicBezTo>
                  <a:cubicBezTo>
                    <a:pt x="14761" y="1379"/>
                    <a:pt x="13260" y="1411"/>
                    <a:pt x="11757" y="1411"/>
                  </a:cubicBezTo>
                  <a:cubicBezTo>
                    <a:pt x="8619" y="1411"/>
                    <a:pt x="5473" y="1273"/>
                    <a:pt x="2344" y="1273"/>
                  </a:cubicBezTo>
                  <a:cubicBezTo>
                    <a:pt x="1825" y="1273"/>
                    <a:pt x="1307" y="1277"/>
                    <a:pt x="789" y="1286"/>
                  </a:cubicBezTo>
                  <a:cubicBezTo>
                    <a:pt x="1" y="1286"/>
                    <a:pt x="1" y="2745"/>
                    <a:pt x="789" y="2745"/>
                  </a:cubicBezTo>
                  <a:cubicBezTo>
                    <a:pt x="2415" y="2764"/>
                    <a:pt x="4048" y="2773"/>
                    <a:pt x="5682" y="2773"/>
                  </a:cubicBezTo>
                  <a:cubicBezTo>
                    <a:pt x="9209" y="2773"/>
                    <a:pt x="12747" y="2728"/>
                    <a:pt x="16257" y="2628"/>
                  </a:cubicBezTo>
                  <a:cubicBezTo>
                    <a:pt x="18913" y="2535"/>
                    <a:pt x="21700" y="2262"/>
                    <a:pt x="24450" y="2262"/>
                  </a:cubicBezTo>
                  <a:cubicBezTo>
                    <a:pt x="25992" y="2262"/>
                    <a:pt x="27522" y="2348"/>
                    <a:pt x="29011" y="2599"/>
                  </a:cubicBezTo>
                  <a:cubicBezTo>
                    <a:pt x="30747" y="2901"/>
                    <a:pt x="32483" y="2980"/>
                    <a:pt x="34218" y="2980"/>
                  </a:cubicBezTo>
                  <a:cubicBezTo>
                    <a:pt x="36117" y="2980"/>
                    <a:pt x="38015" y="2886"/>
                    <a:pt x="39914" y="2886"/>
                  </a:cubicBezTo>
                  <a:cubicBezTo>
                    <a:pt x="40979" y="2886"/>
                    <a:pt x="42043" y="2915"/>
                    <a:pt x="43108" y="3008"/>
                  </a:cubicBezTo>
                  <a:cubicBezTo>
                    <a:pt x="47631" y="3416"/>
                    <a:pt x="52126" y="3154"/>
                    <a:pt x="56649" y="3387"/>
                  </a:cubicBezTo>
                  <a:cubicBezTo>
                    <a:pt x="56667" y="3389"/>
                    <a:pt x="56684" y="3389"/>
                    <a:pt x="56701" y="3389"/>
                  </a:cubicBezTo>
                  <a:cubicBezTo>
                    <a:pt x="57351" y="3389"/>
                    <a:pt x="57365" y="2301"/>
                    <a:pt x="56795" y="2045"/>
                  </a:cubicBezTo>
                  <a:lnTo>
                    <a:pt x="56825" y="2045"/>
                  </a:lnTo>
                  <a:cubicBezTo>
                    <a:pt x="52709" y="60"/>
                    <a:pt x="48157" y="790"/>
                    <a:pt x="43808" y="498"/>
                  </a:cubicBezTo>
                  <a:cubicBezTo>
                    <a:pt x="42538" y="410"/>
                    <a:pt x="41276" y="367"/>
                    <a:pt x="40014" y="367"/>
                  </a:cubicBezTo>
                  <a:cubicBezTo>
                    <a:pt x="38752" y="367"/>
                    <a:pt x="37489" y="410"/>
                    <a:pt x="36220" y="498"/>
                  </a:cubicBezTo>
                  <a:cubicBezTo>
                    <a:pt x="35467" y="550"/>
                    <a:pt x="34709" y="577"/>
                    <a:pt x="33949" y="577"/>
                  </a:cubicBezTo>
                  <a:cubicBezTo>
                    <a:pt x="32177" y="577"/>
                    <a:pt x="30397" y="434"/>
                    <a:pt x="28661" y="148"/>
                  </a:cubicBezTo>
                  <a:cubicBezTo>
                    <a:pt x="27949" y="45"/>
                    <a:pt x="27244" y="1"/>
                    <a:pt x="26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571825" y="716225"/>
              <a:ext cx="1432875" cy="101600"/>
            </a:xfrm>
            <a:custGeom>
              <a:avLst/>
              <a:gdLst/>
              <a:ahLst/>
              <a:cxnLst/>
              <a:rect l="l" t="t" r="r" b="b"/>
              <a:pathLst>
                <a:path w="57315" h="4064" extrusionOk="0">
                  <a:moveTo>
                    <a:pt x="2585" y="1"/>
                  </a:moveTo>
                  <a:cubicBezTo>
                    <a:pt x="2013" y="1"/>
                    <a:pt x="1474" y="121"/>
                    <a:pt x="1023" y="459"/>
                  </a:cubicBezTo>
                  <a:cubicBezTo>
                    <a:pt x="0" y="1214"/>
                    <a:pt x="664" y="2964"/>
                    <a:pt x="1573" y="2964"/>
                  </a:cubicBezTo>
                  <a:cubicBezTo>
                    <a:pt x="1753" y="2964"/>
                    <a:pt x="1943" y="2895"/>
                    <a:pt x="2132" y="2736"/>
                  </a:cubicBezTo>
                  <a:cubicBezTo>
                    <a:pt x="2312" y="2580"/>
                    <a:pt x="2563" y="2523"/>
                    <a:pt x="2847" y="2523"/>
                  </a:cubicBezTo>
                  <a:cubicBezTo>
                    <a:pt x="3577" y="2523"/>
                    <a:pt x="4525" y="2898"/>
                    <a:pt x="5050" y="2940"/>
                  </a:cubicBezTo>
                  <a:cubicBezTo>
                    <a:pt x="6013" y="3028"/>
                    <a:pt x="6947" y="3057"/>
                    <a:pt x="7911" y="3232"/>
                  </a:cubicBezTo>
                  <a:cubicBezTo>
                    <a:pt x="8688" y="3363"/>
                    <a:pt x="9489" y="3404"/>
                    <a:pt x="10299" y="3404"/>
                  </a:cubicBezTo>
                  <a:cubicBezTo>
                    <a:pt x="11648" y="3404"/>
                    <a:pt x="13018" y="3290"/>
                    <a:pt x="14331" y="3290"/>
                  </a:cubicBezTo>
                  <a:cubicBezTo>
                    <a:pt x="17234" y="3273"/>
                    <a:pt x="20168" y="3137"/>
                    <a:pt x="23096" y="3137"/>
                  </a:cubicBezTo>
                  <a:cubicBezTo>
                    <a:pt x="24996" y="3137"/>
                    <a:pt x="26894" y="3194"/>
                    <a:pt x="28778" y="3378"/>
                  </a:cubicBezTo>
                  <a:cubicBezTo>
                    <a:pt x="31025" y="3611"/>
                    <a:pt x="33331" y="3786"/>
                    <a:pt x="35607" y="3816"/>
                  </a:cubicBezTo>
                  <a:cubicBezTo>
                    <a:pt x="37577" y="3794"/>
                    <a:pt x="39546" y="3676"/>
                    <a:pt x="41516" y="3676"/>
                  </a:cubicBezTo>
                  <a:cubicBezTo>
                    <a:pt x="42202" y="3676"/>
                    <a:pt x="42889" y="3690"/>
                    <a:pt x="43575" y="3728"/>
                  </a:cubicBezTo>
                  <a:cubicBezTo>
                    <a:pt x="45700" y="3843"/>
                    <a:pt x="47996" y="4064"/>
                    <a:pt x="50280" y="4064"/>
                  </a:cubicBezTo>
                  <a:cubicBezTo>
                    <a:pt x="52637" y="4064"/>
                    <a:pt x="54982" y="3829"/>
                    <a:pt x="57117" y="2998"/>
                  </a:cubicBezTo>
                  <a:cubicBezTo>
                    <a:pt x="57315" y="2914"/>
                    <a:pt x="57294" y="2501"/>
                    <a:pt x="57080" y="2501"/>
                  </a:cubicBezTo>
                  <a:cubicBezTo>
                    <a:pt x="57073" y="2501"/>
                    <a:pt x="57066" y="2501"/>
                    <a:pt x="57058" y="2502"/>
                  </a:cubicBezTo>
                  <a:cubicBezTo>
                    <a:pt x="56804" y="2515"/>
                    <a:pt x="56549" y="2520"/>
                    <a:pt x="56294" y="2520"/>
                  </a:cubicBezTo>
                  <a:cubicBezTo>
                    <a:pt x="54116" y="2520"/>
                    <a:pt x="51901" y="2120"/>
                    <a:pt x="49733" y="2094"/>
                  </a:cubicBezTo>
                  <a:cubicBezTo>
                    <a:pt x="47223" y="2094"/>
                    <a:pt x="44742" y="1860"/>
                    <a:pt x="42232" y="1831"/>
                  </a:cubicBezTo>
                  <a:cubicBezTo>
                    <a:pt x="41396" y="1821"/>
                    <a:pt x="40559" y="1818"/>
                    <a:pt x="39722" y="1818"/>
                  </a:cubicBezTo>
                  <a:cubicBezTo>
                    <a:pt x="38049" y="1818"/>
                    <a:pt x="36376" y="1831"/>
                    <a:pt x="34703" y="1831"/>
                  </a:cubicBezTo>
                  <a:cubicBezTo>
                    <a:pt x="32193" y="1831"/>
                    <a:pt x="29770" y="1335"/>
                    <a:pt x="27260" y="1160"/>
                  </a:cubicBezTo>
                  <a:cubicBezTo>
                    <a:pt x="25626" y="1053"/>
                    <a:pt x="23982" y="1017"/>
                    <a:pt x="22333" y="1017"/>
                  </a:cubicBezTo>
                  <a:cubicBezTo>
                    <a:pt x="19037" y="1017"/>
                    <a:pt x="15722" y="1160"/>
                    <a:pt x="12434" y="1160"/>
                  </a:cubicBezTo>
                  <a:cubicBezTo>
                    <a:pt x="11545" y="1160"/>
                    <a:pt x="10588" y="1295"/>
                    <a:pt x="9666" y="1295"/>
                  </a:cubicBezTo>
                  <a:cubicBezTo>
                    <a:pt x="9378" y="1295"/>
                    <a:pt x="9093" y="1282"/>
                    <a:pt x="8815" y="1247"/>
                  </a:cubicBezTo>
                  <a:cubicBezTo>
                    <a:pt x="7940" y="1131"/>
                    <a:pt x="7006" y="839"/>
                    <a:pt x="6130" y="693"/>
                  </a:cubicBezTo>
                  <a:cubicBezTo>
                    <a:pt x="5141" y="534"/>
                    <a:pt x="3789" y="1"/>
                    <a:pt x="25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510550" y="850250"/>
              <a:ext cx="1541750" cy="125300"/>
            </a:xfrm>
            <a:custGeom>
              <a:avLst/>
              <a:gdLst/>
              <a:ahLst/>
              <a:cxnLst/>
              <a:rect l="l" t="t" r="r" b="b"/>
              <a:pathLst>
                <a:path w="61670" h="5012" extrusionOk="0">
                  <a:moveTo>
                    <a:pt x="1747" y="0"/>
                  </a:moveTo>
                  <a:cubicBezTo>
                    <a:pt x="1690" y="0"/>
                    <a:pt x="1633" y="1"/>
                    <a:pt x="1577" y="1"/>
                  </a:cubicBezTo>
                  <a:cubicBezTo>
                    <a:pt x="2" y="30"/>
                    <a:pt x="0" y="2923"/>
                    <a:pt x="1488" y="2923"/>
                  </a:cubicBezTo>
                  <a:cubicBezTo>
                    <a:pt x="1517" y="2923"/>
                    <a:pt x="1547" y="2922"/>
                    <a:pt x="1577" y="2920"/>
                  </a:cubicBezTo>
                  <a:cubicBezTo>
                    <a:pt x="2039" y="2886"/>
                    <a:pt x="2503" y="2871"/>
                    <a:pt x="2967" y="2871"/>
                  </a:cubicBezTo>
                  <a:cubicBezTo>
                    <a:pt x="6950" y="2871"/>
                    <a:pt x="10973" y="3983"/>
                    <a:pt x="14973" y="4087"/>
                  </a:cubicBezTo>
                  <a:cubicBezTo>
                    <a:pt x="17162" y="4146"/>
                    <a:pt x="19351" y="4788"/>
                    <a:pt x="21569" y="4934"/>
                  </a:cubicBezTo>
                  <a:cubicBezTo>
                    <a:pt x="22425" y="4992"/>
                    <a:pt x="23284" y="5012"/>
                    <a:pt x="24145" y="5012"/>
                  </a:cubicBezTo>
                  <a:cubicBezTo>
                    <a:pt x="25865" y="5012"/>
                    <a:pt x="27591" y="4934"/>
                    <a:pt x="29303" y="4934"/>
                  </a:cubicBezTo>
                  <a:cubicBezTo>
                    <a:pt x="34673" y="4905"/>
                    <a:pt x="39926" y="4117"/>
                    <a:pt x="45267" y="3766"/>
                  </a:cubicBezTo>
                  <a:cubicBezTo>
                    <a:pt x="46230" y="3698"/>
                    <a:pt x="47192" y="3683"/>
                    <a:pt x="48155" y="3683"/>
                  </a:cubicBezTo>
                  <a:cubicBezTo>
                    <a:pt x="48936" y="3683"/>
                    <a:pt x="49717" y="3693"/>
                    <a:pt x="50498" y="3693"/>
                  </a:cubicBezTo>
                  <a:cubicBezTo>
                    <a:pt x="51235" y="3693"/>
                    <a:pt x="51972" y="3684"/>
                    <a:pt x="52709" y="3650"/>
                  </a:cubicBezTo>
                  <a:cubicBezTo>
                    <a:pt x="55453" y="3533"/>
                    <a:pt x="58138" y="2686"/>
                    <a:pt x="60852" y="2249"/>
                  </a:cubicBezTo>
                  <a:cubicBezTo>
                    <a:pt x="61640" y="2103"/>
                    <a:pt x="61669" y="819"/>
                    <a:pt x="60852" y="731"/>
                  </a:cubicBezTo>
                  <a:lnTo>
                    <a:pt x="60852" y="702"/>
                  </a:lnTo>
                  <a:cubicBezTo>
                    <a:pt x="60427" y="659"/>
                    <a:pt x="60003" y="641"/>
                    <a:pt x="59580" y="641"/>
                  </a:cubicBezTo>
                  <a:cubicBezTo>
                    <a:pt x="57392" y="641"/>
                    <a:pt x="55232" y="1125"/>
                    <a:pt x="53030" y="1198"/>
                  </a:cubicBezTo>
                  <a:cubicBezTo>
                    <a:pt x="52457" y="1217"/>
                    <a:pt x="51884" y="1224"/>
                    <a:pt x="51313" y="1224"/>
                  </a:cubicBezTo>
                  <a:cubicBezTo>
                    <a:pt x="50127" y="1224"/>
                    <a:pt x="48945" y="1196"/>
                    <a:pt x="47760" y="1196"/>
                  </a:cubicBezTo>
                  <a:cubicBezTo>
                    <a:pt x="46931" y="1196"/>
                    <a:pt x="46101" y="1210"/>
                    <a:pt x="45267" y="1256"/>
                  </a:cubicBezTo>
                  <a:cubicBezTo>
                    <a:pt x="39926" y="1577"/>
                    <a:pt x="34702" y="2365"/>
                    <a:pt x="29303" y="2365"/>
                  </a:cubicBezTo>
                  <a:cubicBezTo>
                    <a:pt x="27809" y="2365"/>
                    <a:pt x="26285" y="2416"/>
                    <a:pt x="24761" y="2416"/>
                  </a:cubicBezTo>
                  <a:cubicBezTo>
                    <a:pt x="23694" y="2416"/>
                    <a:pt x="22626" y="2391"/>
                    <a:pt x="21569" y="2307"/>
                  </a:cubicBezTo>
                  <a:cubicBezTo>
                    <a:pt x="19351" y="2161"/>
                    <a:pt x="17191" y="1548"/>
                    <a:pt x="14973" y="1431"/>
                  </a:cubicBezTo>
                  <a:cubicBezTo>
                    <a:pt x="12813" y="1344"/>
                    <a:pt x="10712" y="994"/>
                    <a:pt x="8581" y="760"/>
                  </a:cubicBezTo>
                  <a:cubicBezTo>
                    <a:pt x="6303" y="561"/>
                    <a:pt x="4025" y="0"/>
                    <a:pt x="17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497425" y="1008550"/>
              <a:ext cx="1496500" cy="73300"/>
            </a:xfrm>
            <a:custGeom>
              <a:avLst/>
              <a:gdLst/>
              <a:ahLst/>
              <a:cxnLst/>
              <a:rect l="l" t="t" r="r" b="b"/>
              <a:pathLst>
                <a:path w="59860" h="2932" extrusionOk="0">
                  <a:moveTo>
                    <a:pt x="1277" y="0"/>
                  </a:moveTo>
                  <a:cubicBezTo>
                    <a:pt x="1" y="0"/>
                    <a:pt x="23" y="2483"/>
                    <a:pt x="1343" y="2483"/>
                  </a:cubicBezTo>
                  <a:cubicBezTo>
                    <a:pt x="3563" y="2483"/>
                    <a:pt x="5810" y="2835"/>
                    <a:pt x="8059" y="2835"/>
                  </a:cubicBezTo>
                  <a:cubicBezTo>
                    <a:pt x="8145" y="2835"/>
                    <a:pt x="8232" y="2835"/>
                    <a:pt x="8318" y="2834"/>
                  </a:cubicBezTo>
                  <a:lnTo>
                    <a:pt x="15585" y="2804"/>
                  </a:lnTo>
                  <a:cubicBezTo>
                    <a:pt x="15904" y="2802"/>
                    <a:pt x="16222" y="2802"/>
                    <a:pt x="16540" y="2802"/>
                  </a:cubicBezTo>
                  <a:cubicBezTo>
                    <a:pt x="20354" y="2802"/>
                    <a:pt x="24168" y="2932"/>
                    <a:pt x="28000" y="2932"/>
                  </a:cubicBezTo>
                  <a:cubicBezTo>
                    <a:pt x="28599" y="2932"/>
                    <a:pt x="29198" y="2928"/>
                    <a:pt x="29799" y="2921"/>
                  </a:cubicBezTo>
                  <a:cubicBezTo>
                    <a:pt x="34585" y="2834"/>
                    <a:pt x="39284" y="2863"/>
                    <a:pt x="44041" y="2629"/>
                  </a:cubicBezTo>
                  <a:cubicBezTo>
                    <a:pt x="49207" y="2367"/>
                    <a:pt x="54343" y="1666"/>
                    <a:pt x="59480" y="1374"/>
                  </a:cubicBezTo>
                  <a:cubicBezTo>
                    <a:pt x="59859" y="1345"/>
                    <a:pt x="59859" y="703"/>
                    <a:pt x="59480" y="703"/>
                  </a:cubicBezTo>
                  <a:lnTo>
                    <a:pt x="59509" y="703"/>
                  </a:lnTo>
                  <a:cubicBezTo>
                    <a:pt x="57062" y="593"/>
                    <a:pt x="54667" y="380"/>
                    <a:pt x="52202" y="380"/>
                  </a:cubicBezTo>
                  <a:cubicBezTo>
                    <a:pt x="52050" y="380"/>
                    <a:pt x="51898" y="380"/>
                    <a:pt x="51746" y="382"/>
                  </a:cubicBezTo>
                  <a:cubicBezTo>
                    <a:pt x="49294" y="440"/>
                    <a:pt x="46843" y="586"/>
                    <a:pt x="44391" y="674"/>
                  </a:cubicBezTo>
                  <a:cubicBezTo>
                    <a:pt x="42119" y="755"/>
                    <a:pt x="39854" y="780"/>
                    <a:pt x="37589" y="780"/>
                  </a:cubicBezTo>
                  <a:cubicBezTo>
                    <a:pt x="34995" y="780"/>
                    <a:pt x="32401" y="748"/>
                    <a:pt x="29799" y="732"/>
                  </a:cubicBezTo>
                  <a:cubicBezTo>
                    <a:pt x="25158" y="732"/>
                    <a:pt x="20547" y="499"/>
                    <a:pt x="15936" y="499"/>
                  </a:cubicBezTo>
                  <a:cubicBezTo>
                    <a:pt x="13396" y="499"/>
                    <a:pt x="10857" y="499"/>
                    <a:pt x="8318" y="528"/>
                  </a:cubicBezTo>
                  <a:cubicBezTo>
                    <a:pt x="7559" y="528"/>
                    <a:pt x="6788" y="554"/>
                    <a:pt x="6020" y="554"/>
                  </a:cubicBezTo>
                  <a:cubicBezTo>
                    <a:pt x="5636" y="554"/>
                    <a:pt x="5254" y="547"/>
                    <a:pt x="4874" y="528"/>
                  </a:cubicBezTo>
                  <a:cubicBezTo>
                    <a:pt x="3707" y="470"/>
                    <a:pt x="2540" y="61"/>
                    <a:pt x="1343" y="3"/>
                  </a:cubicBezTo>
                  <a:cubicBezTo>
                    <a:pt x="1320" y="1"/>
                    <a:pt x="1298" y="0"/>
                    <a:pt x="12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485025" y="1146350"/>
              <a:ext cx="1516200" cy="78150"/>
            </a:xfrm>
            <a:custGeom>
              <a:avLst/>
              <a:gdLst/>
              <a:ahLst/>
              <a:cxnLst/>
              <a:rect l="l" t="t" r="r" b="b"/>
              <a:pathLst>
                <a:path w="60648" h="3126" extrusionOk="0">
                  <a:moveTo>
                    <a:pt x="1663" y="1"/>
                  </a:moveTo>
                  <a:cubicBezTo>
                    <a:pt x="1537" y="1"/>
                    <a:pt x="1411" y="3"/>
                    <a:pt x="1284" y="7"/>
                  </a:cubicBezTo>
                  <a:cubicBezTo>
                    <a:pt x="23" y="35"/>
                    <a:pt x="1" y="2402"/>
                    <a:pt x="1218" y="2402"/>
                  </a:cubicBezTo>
                  <a:cubicBezTo>
                    <a:pt x="1240" y="2402"/>
                    <a:pt x="1262" y="2401"/>
                    <a:pt x="1284" y="2400"/>
                  </a:cubicBezTo>
                  <a:cubicBezTo>
                    <a:pt x="1551" y="2385"/>
                    <a:pt x="1818" y="2378"/>
                    <a:pt x="2084" y="2378"/>
                  </a:cubicBezTo>
                  <a:cubicBezTo>
                    <a:pt x="4873" y="2378"/>
                    <a:pt x="7631" y="3126"/>
                    <a:pt x="10414" y="3126"/>
                  </a:cubicBezTo>
                  <a:cubicBezTo>
                    <a:pt x="10998" y="3126"/>
                    <a:pt x="11584" y="3093"/>
                    <a:pt x="12171" y="3013"/>
                  </a:cubicBezTo>
                  <a:cubicBezTo>
                    <a:pt x="14622" y="2692"/>
                    <a:pt x="17190" y="2779"/>
                    <a:pt x="19671" y="2721"/>
                  </a:cubicBezTo>
                  <a:cubicBezTo>
                    <a:pt x="20042" y="2713"/>
                    <a:pt x="20412" y="2709"/>
                    <a:pt x="20782" y="2709"/>
                  </a:cubicBezTo>
                  <a:cubicBezTo>
                    <a:pt x="23090" y="2709"/>
                    <a:pt x="25383" y="2850"/>
                    <a:pt x="27697" y="2925"/>
                  </a:cubicBezTo>
                  <a:cubicBezTo>
                    <a:pt x="28211" y="2939"/>
                    <a:pt x="28725" y="2945"/>
                    <a:pt x="29239" y="2945"/>
                  </a:cubicBezTo>
                  <a:cubicBezTo>
                    <a:pt x="34182" y="2945"/>
                    <a:pt x="39126" y="2368"/>
                    <a:pt x="44070" y="2341"/>
                  </a:cubicBezTo>
                  <a:cubicBezTo>
                    <a:pt x="46697" y="2312"/>
                    <a:pt x="49294" y="2371"/>
                    <a:pt x="51921" y="2196"/>
                  </a:cubicBezTo>
                  <a:cubicBezTo>
                    <a:pt x="54723" y="2050"/>
                    <a:pt x="57408" y="1320"/>
                    <a:pt x="60209" y="941"/>
                  </a:cubicBezTo>
                  <a:cubicBezTo>
                    <a:pt x="60647" y="882"/>
                    <a:pt x="60647" y="153"/>
                    <a:pt x="60209" y="94"/>
                  </a:cubicBezTo>
                  <a:cubicBezTo>
                    <a:pt x="59640" y="57"/>
                    <a:pt x="59071" y="42"/>
                    <a:pt x="58502" y="42"/>
                  </a:cubicBezTo>
                  <a:cubicBezTo>
                    <a:pt x="56415" y="42"/>
                    <a:pt x="54329" y="240"/>
                    <a:pt x="52242" y="240"/>
                  </a:cubicBezTo>
                  <a:cubicBezTo>
                    <a:pt x="49528" y="240"/>
                    <a:pt x="46813" y="182"/>
                    <a:pt x="44070" y="182"/>
                  </a:cubicBezTo>
                  <a:cubicBezTo>
                    <a:pt x="39267" y="182"/>
                    <a:pt x="34465" y="679"/>
                    <a:pt x="29662" y="679"/>
                  </a:cubicBezTo>
                  <a:cubicBezTo>
                    <a:pt x="29007" y="679"/>
                    <a:pt x="28352" y="670"/>
                    <a:pt x="27697" y="649"/>
                  </a:cubicBezTo>
                  <a:cubicBezTo>
                    <a:pt x="24723" y="547"/>
                    <a:pt x="21749" y="415"/>
                    <a:pt x="18769" y="415"/>
                  </a:cubicBezTo>
                  <a:cubicBezTo>
                    <a:pt x="16632" y="415"/>
                    <a:pt x="14491" y="483"/>
                    <a:pt x="12346" y="678"/>
                  </a:cubicBezTo>
                  <a:cubicBezTo>
                    <a:pt x="11528" y="767"/>
                    <a:pt x="10706" y="812"/>
                    <a:pt x="9882" y="812"/>
                  </a:cubicBezTo>
                  <a:cubicBezTo>
                    <a:pt x="8823" y="812"/>
                    <a:pt x="7764" y="738"/>
                    <a:pt x="6713" y="590"/>
                  </a:cubicBezTo>
                  <a:cubicBezTo>
                    <a:pt x="5057" y="346"/>
                    <a:pt x="3350" y="1"/>
                    <a:pt x="16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438325" y="1265625"/>
              <a:ext cx="1534425" cy="91800"/>
            </a:xfrm>
            <a:custGeom>
              <a:avLst/>
              <a:gdLst/>
              <a:ahLst/>
              <a:cxnLst/>
              <a:rect l="l" t="t" r="r" b="b"/>
              <a:pathLst>
                <a:path w="61377" h="3672" extrusionOk="0">
                  <a:moveTo>
                    <a:pt x="2769" y="0"/>
                  </a:moveTo>
                  <a:cubicBezTo>
                    <a:pt x="2262" y="0"/>
                    <a:pt x="1752" y="22"/>
                    <a:pt x="1255" y="22"/>
                  </a:cubicBezTo>
                  <a:cubicBezTo>
                    <a:pt x="0" y="22"/>
                    <a:pt x="0" y="2357"/>
                    <a:pt x="1255" y="2357"/>
                  </a:cubicBezTo>
                  <a:cubicBezTo>
                    <a:pt x="1416" y="2352"/>
                    <a:pt x="1578" y="2350"/>
                    <a:pt x="1741" y="2350"/>
                  </a:cubicBezTo>
                  <a:cubicBezTo>
                    <a:pt x="2578" y="2350"/>
                    <a:pt x="3430" y="2414"/>
                    <a:pt x="4261" y="2561"/>
                  </a:cubicBezTo>
                  <a:cubicBezTo>
                    <a:pt x="4525" y="2610"/>
                    <a:pt x="4789" y="2627"/>
                    <a:pt x="5053" y="2627"/>
                  </a:cubicBezTo>
                  <a:cubicBezTo>
                    <a:pt x="5697" y="2627"/>
                    <a:pt x="6344" y="2524"/>
                    <a:pt x="6998" y="2524"/>
                  </a:cubicBezTo>
                  <a:cubicBezTo>
                    <a:pt x="7204" y="2524"/>
                    <a:pt x="7410" y="2535"/>
                    <a:pt x="7618" y="2561"/>
                  </a:cubicBezTo>
                  <a:cubicBezTo>
                    <a:pt x="9748" y="2824"/>
                    <a:pt x="11879" y="3203"/>
                    <a:pt x="14039" y="3232"/>
                  </a:cubicBezTo>
                  <a:cubicBezTo>
                    <a:pt x="16378" y="3289"/>
                    <a:pt x="18717" y="3672"/>
                    <a:pt x="21056" y="3672"/>
                  </a:cubicBezTo>
                  <a:cubicBezTo>
                    <a:pt x="21139" y="3672"/>
                    <a:pt x="21222" y="3671"/>
                    <a:pt x="21306" y="3670"/>
                  </a:cubicBezTo>
                  <a:cubicBezTo>
                    <a:pt x="23933" y="3643"/>
                    <a:pt x="26534" y="3405"/>
                    <a:pt x="29133" y="3405"/>
                  </a:cubicBezTo>
                  <a:cubicBezTo>
                    <a:pt x="29277" y="3405"/>
                    <a:pt x="29421" y="3406"/>
                    <a:pt x="29565" y="3407"/>
                  </a:cubicBezTo>
                  <a:cubicBezTo>
                    <a:pt x="29644" y="3408"/>
                    <a:pt x="29723" y="3408"/>
                    <a:pt x="29801" y="3408"/>
                  </a:cubicBezTo>
                  <a:cubicBezTo>
                    <a:pt x="35002" y="3408"/>
                    <a:pt x="40092" y="2472"/>
                    <a:pt x="45296" y="2357"/>
                  </a:cubicBezTo>
                  <a:cubicBezTo>
                    <a:pt x="47952" y="2328"/>
                    <a:pt x="50637" y="2357"/>
                    <a:pt x="53293" y="2240"/>
                  </a:cubicBezTo>
                  <a:cubicBezTo>
                    <a:pt x="54577" y="2182"/>
                    <a:pt x="55919" y="2211"/>
                    <a:pt x="57203" y="2065"/>
                  </a:cubicBezTo>
                  <a:cubicBezTo>
                    <a:pt x="58488" y="1919"/>
                    <a:pt x="59655" y="1510"/>
                    <a:pt x="60939" y="1394"/>
                  </a:cubicBezTo>
                  <a:cubicBezTo>
                    <a:pt x="61377" y="1306"/>
                    <a:pt x="61377" y="664"/>
                    <a:pt x="60939" y="577"/>
                  </a:cubicBezTo>
                  <a:cubicBezTo>
                    <a:pt x="58153" y="188"/>
                    <a:pt x="55296" y="96"/>
                    <a:pt x="52441" y="96"/>
                  </a:cubicBezTo>
                  <a:cubicBezTo>
                    <a:pt x="50152" y="96"/>
                    <a:pt x="47864" y="155"/>
                    <a:pt x="45617" y="168"/>
                  </a:cubicBezTo>
                  <a:cubicBezTo>
                    <a:pt x="40553" y="195"/>
                    <a:pt x="35568" y="1053"/>
                    <a:pt x="30489" y="1053"/>
                  </a:cubicBezTo>
                  <a:cubicBezTo>
                    <a:pt x="30181" y="1053"/>
                    <a:pt x="29873" y="1050"/>
                    <a:pt x="29565" y="1043"/>
                  </a:cubicBezTo>
                  <a:cubicBezTo>
                    <a:pt x="29440" y="1042"/>
                    <a:pt x="29315" y="1041"/>
                    <a:pt x="29190" y="1041"/>
                  </a:cubicBezTo>
                  <a:cubicBezTo>
                    <a:pt x="26686" y="1041"/>
                    <a:pt x="24157" y="1306"/>
                    <a:pt x="21656" y="1306"/>
                  </a:cubicBezTo>
                  <a:cubicBezTo>
                    <a:pt x="19204" y="1306"/>
                    <a:pt x="16753" y="898"/>
                    <a:pt x="14330" y="898"/>
                  </a:cubicBezTo>
                  <a:cubicBezTo>
                    <a:pt x="12025" y="898"/>
                    <a:pt x="9748" y="372"/>
                    <a:pt x="7443" y="197"/>
                  </a:cubicBezTo>
                  <a:cubicBezTo>
                    <a:pt x="7203" y="171"/>
                    <a:pt x="6967" y="163"/>
                    <a:pt x="6733" y="163"/>
                  </a:cubicBezTo>
                  <a:cubicBezTo>
                    <a:pt x="6266" y="163"/>
                    <a:pt x="5808" y="197"/>
                    <a:pt x="5339" y="197"/>
                  </a:cubicBezTo>
                  <a:cubicBezTo>
                    <a:pt x="4988" y="197"/>
                    <a:pt x="4631" y="178"/>
                    <a:pt x="4261" y="110"/>
                  </a:cubicBezTo>
                  <a:cubicBezTo>
                    <a:pt x="3780" y="22"/>
                    <a:pt x="3276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8600981" y="1424566"/>
            <a:ext cx="694759" cy="3842220"/>
            <a:chOff x="5379800" y="2555600"/>
            <a:chExt cx="236425" cy="1307500"/>
          </a:xfrm>
        </p:grpSpPr>
        <p:sp>
          <p:nvSpPr>
            <p:cNvPr id="22" name="Google Shape;22;p2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7878380" y="1196751"/>
            <a:ext cx="763375" cy="4116611"/>
            <a:chOff x="5133900" y="2478075"/>
            <a:chExt cx="259775" cy="1400875"/>
          </a:xfrm>
        </p:grpSpPr>
        <p:sp>
          <p:nvSpPr>
            <p:cNvPr id="31" name="Google Shape;31;p2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41;p2"/>
          <p:cNvGrpSpPr/>
          <p:nvPr/>
        </p:nvGrpSpPr>
        <p:grpSpPr>
          <a:xfrm>
            <a:off x="678314" y="690187"/>
            <a:ext cx="1161195" cy="734388"/>
            <a:chOff x="5161625" y="732525"/>
            <a:chExt cx="456050" cy="288425"/>
          </a:xfrm>
        </p:grpSpPr>
        <p:sp>
          <p:nvSpPr>
            <p:cNvPr id="42" name="Google Shape;42;p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" name="Google Shape;51;p2"/>
          <p:cNvSpPr/>
          <p:nvPr/>
        </p:nvSpPr>
        <p:spPr>
          <a:xfrm>
            <a:off x="780488" y="4328110"/>
            <a:ext cx="1201152" cy="895947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" name="Google Shape;52;p2"/>
          <p:cNvGrpSpPr/>
          <p:nvPr/>
        </p:nvGrpSpPr>
        <p:grpSpPr>
          <a:xfrm rot="5400000">
            <a:off x="-569884" y="3259886"/>
            <a:ext cx="1732599" cy="946480"/>
            <a:chOff x="6928067" y="2555588"/>
            <a:chExt cx="1830919" cy="1000190"/>
          </a:xfrm>
        </p:grpSpPr>
        <p:sp>
          <p:nvSpPr>
            <p:cNvPr id="53" name="Google Shape;53;p2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" name="Google Shape;54;p2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55" name="Google Shape;55;p2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4" name="Google Shape;64;p2"/>
          <p:cNvSpPr/>
          <p:nvPr/>
        </p:nvSpPr>
        <p:spPr>
          <a:xfrm rot="9900051">
            <a:off x="3394329" y="-361541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 rot="5400000">
            <a:off x="4927603" y="3979301"/>
            <a:ext cx="746297" cy="1909296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" name="Google Shape;66;p2"/>
          <p:cNvGrpSpPr/>
          <p:nvPr/>
        </p:nvGrpSpPr>
        <p:grpSpPr>
          <a:xfrm rot="8416454">
            <a:off x="5582023" y="4677212"/>
            <a:ext cx="1161186" cy="734383"/>
            <a:chOff x="5161625" y="732525"/>
            <a:chExt cx="456050" cy="288425"/>
          </a:xfrm>
        </p:grpSpPr>
        <p:sp>
          <p:nvSpPr>
            <p:cNvPr id="67" name="Google Shape;67;p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_1"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5" name="Google Shape;555;p22"/>
          <p:cNvGrpSpPr/>
          <p:nvPr/>
        </p:nvGrpSpPr>
        <p:grpSpPr>
          <a:xfrm rot="-5400000">
            <a:off x="3542852" y="-704438"/>
            <a:ext cx="1362411" cy="2352602"/>
            <a:chOff x="428525" y="2080425"/>
            <a:chExt cx="639900" cy="1104975"/>
          </a:xfrm>
        </p:grpSpPr>
        <p:sp>
          <p:nvSpPr>
            <p:cNvPr id="556" name="Google Shape;556;p22"/>
            <p:cNvSpPr/>
            <p:nvPr/>
          </p:nvSpPr>
          <p:spPr>
            <a:xfrm>
              <a:off x="428525" y="2080425"/>
              <a:ext cx="607075" cy="1104975"/>
            </a:xfrm>
            <a:custGeom>
              <a:avLst/>
              <a:gdLst/>
              <a:ahLst/>
              <a:cxnLst/>
              <a:rect l="l" t="t" r="r" b="b"/>
              <a:pathLst>
                <a:path w="24283" h="44199" extrusionOk="0">
                  <a:moveTo>
                    <a:pt x="20955" y="1"/>
                  </a:moveTo>
                  <a:cubicBezTo>
                    <a:pt x="18941" y="234"/>
                    <a:pt x="16957" y="730"/>
                    <a:pt x="15060" y="1518"/>
                  </a:cubicBezTo>
                  <a:cubicBezTo>
                    <a:pt x="14184" y="1898"/>
                    <a:pt x="13279" y="2190"/>
                    <a:pt x="12375" y="2511"/>
                  </a:cubicBezTo>
                  <a:cubicBezTo>
                    <a:pt x="11090" y="2919"/>
                    <a:pt x="9835" y="3415"/>
                    <a:pt x="8639" y="3999"/>
                  </a:cubicBezTo>
                  <a:cubicBezTo>
                    <a:pt x="7471" y="4583"/>
                    <a:pt x="6421" y="5371"/>
                    <a:pt x="5545" y="6305"/>
                  </a:cubicBezTo>
                  <a:cubicBezTo>
                    <a:pt x="5312" y="6538"/>
                    <a:pt x="5049" y="6772"/>
                    <a:pt x="4786" y="7034"/>
                  </a:cubicBezTo>
                  <a:cubicBezTo>
                    <a:pt x="4144" y="7618"/>
                    <a:pt x="3561" y="8231"/>
                    <a:pt x="3065" y="8902"/>
                  </a:cubicBezTo>
                  <a:cubicBezTo>
                    <a:pt x="1284" y="11383"/>
                    <a:pt x="0" y="15848"/>
                    <a:pt x="146" y="18854"/>
                  </a:cubicBezTo>
                  <a:lnTo>
                    <a:pt x="204" y="19584"/>
                  </a:lnTo>
                  <a:cubicBezTo>
                    <a:pt x="350" y="22327"/>
                    <a:pt x="525" y="25188"/>
                    <a:pt x="1401" y="27785"/>
                  </a:cubicBezTo>
                  <a:cubicBezTo>
                    <a:pt x="2014" y="29711"/>
                    <a:pt x="3006" y="32163"/>
                    <a:pt x="4903" y="34206"/>
                  </a:cubicBezTo>
                  <a:lnTo>
                    <a:pt x="5195" y="34498"/>
                  </a:lnTo>
                  <a:cubicBezTo>
                    <a:pt x="6275" y="35665"/>
                    <a:pt x="7413" y="36891"/>
                    <a:pt x="8405" y="38146"/>
                  </a:cubicBezTo>
                  <a:cubicBezTo>
                    <a:pt x="8581" y="38350"/>
                    <a:pt x="8726" y="38584"/>
                    <a:pt x="8902" y="38788"/>
                  </a:cubicBezTo>
                  <a:cubicBezTo>
                    <a:pt x="9456" y="39576"/>
                    <a:pt x="10069" y="40306"/>
                    <a:pt x="10799" y="40948"/>
                  </a:cubicBezTo>
                  <a:cubicBezTo>
                    <a:pt x="14325" y="43847"/>
                    <a:pt x="19837" y="44198"/>
                    <a:pt x="22296" y="44198"/>
                  </a:cubicBezTo>
                  <a:cubicBezTo>
                    <a:pt x="22584" y="44198"/>
                    <a:pt x="22831" y="44193"/>
                    <a:pt x="23027" y="44187"/>
                  </a:cubicBezTo>
                  <a:lnTo>
                    <a:pt x="23027" y="43895"/>
                  </a:lnTo>
                  <a:cubicBezTo>
                    <a:pt x="22833" y="43901"/>
                    <a:pt x="22588" y="43906"/>
                    <a:pt x="22301" y="43906"/>
                  </a:cubicBezTo>
                  <a:cubicBezTo>
                    <a:pt x="19876" y="43906"/>
                    <a:pt x="14445" y="43559"/>
                    <a:pt x="10974" y="40714"/>
                  </a:cubicBezTo>
                  <a:cubicBezTo>
                    <a:pt x="10273" y="40101"/>
                    <a:pt x="9660" y="39372"/>
                    <a:pt x="9135" y="38613"/>
                  </a:cubicBezTo>
                  <a:cubicBezTo>
                    <a:pt x="8960" y="38379"/>
                    <a:pt x="8785" y="38175"/>
                    <a:pt x="8610" y="37942"/>
                  </a:cubicBezTo>
                  <a:cubicBezTo>
                    <a:pt x="7617" y="36687"/>
                    <a:pt x="6479" y="35461"/>
                    <a:pt x="5370" y="34293"/>
                  </a:cubicBezTo>
                  <a:lnTo>
                    <a:pt x="5107" y="34002"/>
                  </a:lnTo>
                  <a:cubicBezTo>
                    <a:pt x="3240" y="32017"/>
                    <a:pt x="2277" y="29565"/>
                    <a:pt x="1664" y="27698"/>
                  </a:cubicBezTo>
                  <a:cubicBezTo>
                    <a:pt x="788" y="25100"/>
                    <a:pt x="642" y="22298"/>
                    <a:pt x="496" y="19555"/>
                  </a:cubicBezTo>
                  <a:lnTo>
                    <a:pt x="467" y="18825"/>
                  </a:lnTo>
                  <a:cubicBezTo>
                    <a:pt x="292" y="15877"/>
                    <a:pt x="1547" y="11500"/>
                    <a:pt x="3269" y="9048"/>
                  </a:cubicBezTo>
                  <a:cubicBezTo>
                    <a:pt x="3794" y="8377"/>
                    <a:pt x="4349" y="7793"/>
                    <a:pt x="4962" y="7239"/>
                  </a:cubicBezTo>
                  <a:cubicBezTo>
                    <a:pt x="5224" y="6976"/>
                    <a:pt x="5487" y="6743"/>
                    <a:pt x="5720" y="6509"/>
                  </a:cubicBezTo>
                  <a:cubicBezTo>
                    <a:pt x="6596" y="5575"/>
                    <a:pt x="7617" y="4816"/>
                    <a:pt x="8756" y="4233"/>
                  </a:cubicBezTo>
                  <a:cubicBezTo>
                    <a:pt x="9952" y="3649"/>
                    <a:pt x="11178" y="3153"/>
                    <a:pt x="12462" y="2773"/>
                  </a:cubicBezTo>
                  <a:cubicBezTo>
                    <a:pt x="13338" y="2452"/>
                    <a:pt x="14272" y="2131"/>
                    <a:pt x="15147" y="1781"/>
                  </a:cubicBezTo>
                  <a:cubicBezTo>
                    <a:pt x="17015" y="993"/>
                    <a:pt x="19000" y="497"/>
                    <a:pt x="20984" y="293"/>
                  </a:cubicBezTo>
                  <a:cubicBezTo>
                    <a:pt x="21393" y="293"/>
                    <a:pt x="21801" y="322"/>
                    <a:pt x="22181" y="351"/>
                  </a:cubicBezTo>
                  <a:cubicBezTo>
                    <a:pt x="22736" y="419"/>
                    <a:pt x="23190" y="461"/>
                    <a:pt x="23536" y="461"/>
                  </a:cubicBezTo>
                  <a:cubicBezTo>
                    <a:pt x="23935" y="461"/>
                    <a:pt x="24188" y="404"/>
                    <a:pt x="24282" y="263"/>
                  </a:cubicBezTo>
                  <a:lnTo>
                    <a:pt x="24049" y="88"/>
                  </a:lnTo>
                  <a:cubicBezTo>
                    <a:pt x="23991" y="157"/>
                    <a:pt x="23790" y="181"/>
                    <a:pt x="23530" y="181"/>
                  </a:cubicBezTo>
                  <a:cubicBezTo>
                    <a:pt x="23127" y="181"/>
                    <a:pt x="22582" y="124"/>
                    <a:pt x="22210" y="88"/>
                  </a:cubicBezTo>
                  <a:cubicBezTo>
                    <a:pt x="21801" y="30"/>
                    <a:pt x="21393" y="1"/>
                    <a:pt x="209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2"/>
            <p:cNvSpPr/>
            <p:nvPr/>
          </p:nvSpPr>
          <p:spPr>
            <a:xfrm>
              <a:off x="904975" y="2557400"/>
              <a:ext cx="74425" cy="125000"/>
            </a:xfrm>
            <a:custGeom>
              <a:avLst/>
              <a:gdLst/>
              <a:ahLst/>
              <a:cxnLst/>
              <a:rect l="l" t="t" r="r" b="b"/>
              <a:pathLst>
                <a:path w="2977" h="5000" extrusionOk="0">
                  <a:moveTo>
                    <a:pt x="2739" y="1"/>
                  </a:moveTo>
                  <a:cubicBezTo>
                    <a:pt x="1949" y="1"/>
                    <a:pt x="1197" y="266"/>
                    <a:pt x="613" y="797"/>
                  </a:cubicBezTo>
                  <a:cubicBezTo>
                    <a:pt x="204" y="1205"/>
                    <a:pt x="0" y="1789"/>
                    <a:pt x="58" y="2373"/>
                  </a:cubicBezTo>
                  <a:cubicBezTo>
                    <a:pt x="88" y="3219"/>
                    <a:pt x="613" y="4387"/>
                    <a:pt x="1372" y="4824"/>
                  </a:cubicBezTo>
                  <a:cubicBezTo>
                    <a:pt x="1576" y="4941"/>
                    <a:pt x="1810" y="5000"/>
                    <a:pt x="2043" y="5000"/>
                  </a:cubicBezTo>
                  <a:cubicBezTo>
                    <a:pt x="2276" y="5000"/>
                    <a:pt x="2510" y="4941"/>
                    <a:pt x="2714" y="4824"/>
                  </a:cubicBezTo>
                  <a:lnTo>
                    <a:pt x="2598" y="4562"/>
                  </a:lnTo>
                  <a:cubicBezTo>
                    <a:pt x="2422" y="4664"/>
                    <a:pt x="2233" y="4715"/>
                    <a:pt x="2047" y="4715"/>
                  </a:cubicBezTo>
                  <a:cubicBezTo>
                    <a:pt x="1861" y="4715"/>
                    <a:pt x="1678" y="4664"/>
                    <a:pt x="1518" y="4562"/>
                  </a:cubicBezTo>
                  <a:cubicBezTo>
                    <a:pt x="876" y="4182"/>
                    <a:pt x="379" y="3132"/>
                    <a:pt x="350" y="2344"/>
                  </a:cubicBezTo>
                  <a:cubicBezTo>
                    <a:pt x="292" y="1848"/>
                    <a:pt x="467" y="1351"/>
                    <a:pt x="817" y="1001"/>
                  </a:cubicBezTo>
                  <a:cubicBezTo>
                    <a:pt x="1374" y="551"/>
                    <a:pt x="2050" y="293"/>
                    <a:pt x="2760" y="293"/>
                  </a:cubicBezTo>
                  <a:cubicBezTo>
                    <a:pt x="2832" y="293"/>
                    <a:pt x="2904" y="295"/>
                    <a:pt x="2977" y="301"/>
                  </a:cubicBezTo>
                  <a:lnTo>
                    <a:pt x="2977" y="9"/>
                  </a:lnTo>
                  <a:cubicBezTo>
                    <a:pt x="2897" y="4"/>
                    <a:pt x="2818" y="1"/>
                    <a:pt x="2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2"/>
            <p:cNvSpPr/>
            <p:nvPr/>
          </p:nvSpPr>
          <p:spPr>
            <a:xfrm>
              <a:off x="865575" y="2502775"/>
              <a:ext cx="110175" cy="229750"/>
            </a:xfrm>
            <a:custGeom>
              <a:avLst/>
              <a:gdLst/>
              <a:ahLst/>
              <a:cxnLst/>
              <a:rect l="l" t="t" r="r" b="b"/>
              <a:pathLst>
                <a:path w="4407" h="9190" extrusionOk="0">
                  <a:moveTo>
                    <a:pt x="4052" y="0"/>
                  </a:moveTo>
                  <a:cubicBezTo>
                    <a:pt x="3140" y="0"/>
                    <a:pt x="2304" y="655"/>
                    <a:pt x="1605" y="1172"/>
                  </a:cubicBezTo>
                  <a:lnTo>
                    <a:pt x="1313" y="1406"/>
                  </a:lnTo>
                  <a:cubicBezTo>
                    <a:pt x="58" y="2340"/>
                    <a:pt x="0" y="3361"/>
                    <a:pt x="321" y="4996"/>
                  </a:cubicBezTo>
                  <a:cubicBezTo>
                    <a:pt x="555" y="6105"/>
                    <a:pt x="1664" y="8469"/>
                    <a:pt x="2977" y="9052"/>
                  </a:cubicBezTo>
                  <a:cubicBezTo>
                    <a:pt x="3161" y="9144"/>
                    <a:pt x="3363" y="9189"/>
                    <a:pt x="3566" y="9189"/>
                  </a:cubicBezTo>
                  <a:cubicBezTo>
                    <a:pt x="3814" y="9189"/>
                    <a:pt x="4066" y="9122"/>
                    <a:pt x="4290" y="8994"/>
                  </a:cubicBezTo>
                  <a:lnTo>
                    <a:pt x="4144" y="8731"/>
                  </a:lnTo>
                  <a:cubicBezTo>
                    <a:pt x="3970" y="8842"/>
                    <a:pt x="3771" y="8893"/>
                    <a:pt x="3573" y="8893"/>
                  </a:cubicBezTo>
                  <a:cubicBezTo>
                    <a:pt x="3406" y="8893"/>
                    <a:pt x="3241" y="8857"/>
                    <a:pt x="3094" y="8790"/>
                  </a:cubicBezTo>
                  <a:cubicBezTo>
                    <a:pt x="1839" y="8235"/>
                    <a:pt x="788" y="5842"/>
                    <a:pt x="613" y="4937"/>
                  </a:cubicBezTo>
                  <a:cubicBezTo>
                    <a:pt x="321" y="3390"/>
                    <a:pt x="379" y="2486"/>
                    <a:pt x="1518" y="1639"/>
                  </a:cubicBezTo>
                  <a:lnTo>
                    <a:pt x="1810" y="1406"/>
                  </a:lnTo>
                  <a:cubicBezTo>
                    <a:pt x="2473" y="902"/>
                    <a:pt x="3281" y="277"/>
                    <a:pt x="4102" y="277"/>
                  </a:cubicBezTo>
                  <a:cubicBezTo>
                    <a:pt x="4184" y="277"/>
                    <a:pt x="4266" y="284"/>
                    <a:pt x="4349" y="297"/>
                  </a:cubicBezTo>
                  <a:lnTo>
                    <a:pt x="4407" y="34"/>
                  </a:lnTo>
                  <a:cubicBezTo>
                    <a:pt x="4288" y="11"/>
                    <a:pt x="4169" y="0"/>
                    <a:pt x="40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2"/>
            <p:cNvSpPr/>
            <p:nvPr/>
          </p:nvSpPr>
          <p:spPr>
            <a:xfrm>
              <a:off x="823975" y="2458750"/>
              <a:ext cx="171475" cy="321425"/>
            </a:xfrm>
            <a:custGeom>
              <a:avLst/>
              <a:gdLst/>
              <a:ahLst/>
              <a:cxnLst/>
              <a:rect l="l" t="t" r="r" b="b"/>
              <a:pathLst>
                <a:path w="6859" h="12857" extrusionOk="0">
                  <a:moveTo>
                    <a:pt x="6394" y="1"/>
                  </a:moveTo>
                  <a:cubicBezTo>
                    <a:pt x="5121" y="1"/>
                    <a:pt x="3860" y="318"/>
                    <a:pt x="2715" y="890"/>
                  </a:cubicBezTo>
                  <a:cubicBezTo>
                    <a:pt x="905" y="1854"/>
                    <a:pt x="0" y="2787"/>
                    <a:pt x="30" y="5151"/>
                  </a:cubicBezTo>
                  <a:cubicBezTo>
                    <a:pt x="146" y="9996"/>
                    <a:pt x="2452" y="12798"/>
                    <a:pt x="6363" y="12856"/>
                  </a:cubicBezTo>
                  <a:lnTo>
                    <a:pt x="6363" y="12565"/>
                  </a:lnTo>
                  <a:cubicBezTo>
                    <a:pt x="1080" y="12477"/>
                    <a:pt x="380" y="7340"/>
                    <a:pt x="351" y="5122"/>
                  </a:cubicBezTo>
                  <a:cubicBezTo>
                    <a:pt x="292" y="2904"/>
                    <a:pt x="1110" y="2087"/>
                    <a:pt x="2861" y="1153"/>
                  </a:cubicBezTo>
                  <a:cubicBezTo>
                    <a:pt x="3944" y="585"/>
                    <a:pt x="5142" y="292"/>
                    <a:pt x="6353" y="292"/>
                  </a:cubicBezTo>
                  <a:cubicBezTo>
                    <a:pt x="6512" y="292"/>
                    <a:pt x="6671" y="297"/>
                    <a:pt x="6830" y="307"/>
                  </a:cubicBezTo>
                  <a:lnTo>
                    <a:pt x="6859" y="15"/>
                  </a:lnTo>
                  <a:cubicBezTo>
                    <a:pt x="6704" y="5"/>
                    <a:pt x="6549" y="1"/>
                    <a:pt x="63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2"/>
            <p:cNvSpPr/>
            <p:nvPr/>
          </p:nvSpPr>
          <p:spPr>
            <a:xfrm>
              <a:off x="796250" y="2395625"/>
              <a:ext cx="217450" cy="446575"/>
            </a:xfrm>
            <a:custGeom>
              <a:avLst/>
              <a:gdLst/>
              <a:ahLst/>
              <a:cxnLst/>
              <a:rect l="l" t="t" r="r" b="b"/>
              <a:pathLst>
                <a:path w="8698" h="17863" extrusionOk="0">
                  <a:moveTo>
                    <a:pt x="8639" y="1"/>
                  </a:moveTo>
                  <a:cubicBezTo>
                    <a:pt x="6275" y="497"/>
                    <a:pt x="3970" y="1577"/>
                    <a:pt x="2540" y="2919"/>
                  </a:cubicBezTo>
                  <a:cubicBezTo>
                    <a:pt x="584" y="4700"/>
                    <a:pt x="0" y="6480"/>
                    <a:pt x="526" y="9077"/>
                  </a:cubicBezTo>
                  <a:cubicBezTo>
                    <a:pt x="584" y="9398"/>
                    <a:pt x="643" y="9778"/>
                    <a:pt x="701" y="10128"/>
                  </a:cubicBezTo>
                  <a:cubicBezTo>
                    <a:pt x="993" y="11850"/>
                    <a:pt x="1372" y="14010"/>
                    <a:pt x="2394" y="15294"/>
                  </a:cubicBezTo>
                  <a:cubicBezTo>
                    <a:pt x="3773" y="16932"/>
                    <a:pt x="5804" y="17863"/>
                    <a:pt x="7956" y="17863"/>
                  </a:cubicBezTo>
                  <a:cubicBezTo>
                    <a:pt x="7989" y="17863"/>
                    <a:pt x="8022" y="17863"/>
                    <a:pt x="8056" y="17862"/>
                  </a:cubicBezTo>
                  <a:lnTo>
                    <a:pt x="8056" y="17570"/>
                  </a:lnTo>
                  <a:cubicBezTo>
                    <a:pt x="8023" y="17571"/>
                    <a:pt x="7990" y="17571"/>
                    <a:pt x="7957" y="17571"/>
                  </a:cubicBezTo>
                  <a:cubicBezTo>
                    <a:pt x="5892" y="17571"/>
                    <a:pt x="3949" y="16670"/>
                    <a:pt x="2627" y="15090"/>
                  </a:cubicBezTo>
                  <a:cubicBezTo>
                    <a:pt x="1635" y="13864"/>
                    <a:pt x="1255" y="11762"/>
                    <a:pt x="964" y="10070"/>
                  </a:cubicBezTo>
                  <a:cubicBezTo>
                    <a:pt x="905" y="9690"/>
                    <a:pt x="847" y="9340"/>
                    <a:pt x="788" y="9019"/>
                  </a:cubicBezTo>
                  <a:cubicBezTo>
                    <a:pt x="292" y="6538"/>
                    <a:pt x="876" y="4816"/>
                    <a:pt x="2715" y="3124"/>
                  </a:cubicBezTo>
                  <a:cubicBezTo>
                    <a:pt x="4116" y="1839"/>
                    <a:pt x="6363" y="760"/>
                    <a:pt x="8698" y="263"/>
                  </a:cubicBezTo>
                  <a:lnTo>
                    <a:pt x="863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2"/>
            <p:cNvSpPr/>
            <p:nvPr/>
          </p:nvSpPr>
          <p:spPr>
            <a:xfrm>
              <a:off x="740800" y="2355500"/>
              <a:ext cx="274350" cy="531200"/>
            </a:xfrm>
            <a:custGeom>
              <a:avLst/>
              <a:gdLst/>
              <a:ahLst/>
              <a:cxnLst/>
              <a:rect l="l" t="t" r="r" b="b"/>
              <a:pathLst>
                <a:path w="10974" h="21248" extrusionOk="0">
                  <a:moveTo>
                    <a:pt x="10799" y="1"/>
                  </a:moveTo>
                  <a:cubicBezTo>
                    <a:pt x="10449" y="146"/>
                    <a:pt x="10098" y="263"/>
                    <a:pt x="9719" y="292"/>
                  </a:cubicBezTo>
                  <a:cubicBezTo>
                    <a:pt x="9310" y="351"/>
                    <a:pt x="8931" y="468"/>
                    <a:pt x="8581" y="613"/>
                  </a:cubicBezTo>
                  <a:cubicBezTo>
                    <a:pt x="8055" y="847"/>
                    <a:pt x="7589" y="1139"/>
                    <a:pt x="7122" y="1431"/>
                  </a:cubicBezTo>
                  <a:cubicBezTo>
                    <a:pt x="6830" y="1606"/>
                    <a:pt x="6538" y="1781"/>
                    <a:pt x="6275" y="1956"/>
                  </a:cubicBezTo>
                  <a:cubicBezTo>
                    <a:pt x="4612" y="2861"/>
                    <a:pt x="2335" y="4437"/>
                    <a:pt x="963" y="6596"/>
                  </a:cubicBezTo>
                  <a:cubicBezTo>
                    <a:pt x="59" y="8027"/>
                    <a:pt x="0" y="10245"/>
                    <a:pt x="847" y="12550"/>
                  </a:cubicBezTo>
                  <a:cubicBezTo>
                    <a:pt x="934" y="12784"/>
                    <a:pt x="1022" y="13017"/>
                    <a:pt x="1080" y="13280"/>
                  </a:cubicBezTo>
                  <a:cubicBezTo>
                    <a:pt x="1810" y="15352"/>
                    <a:pt x="2569" y="17512"/>
                    <a:pt x="4495" y="18737"/>
                  </a:cubicBezTo>
                  <a:lnTo>
                    <a:pt x="4728" y="18883"/>
                  </a:lnTo>
                  <a:cubicBezTo>
                    <a:pt x="6460" y="19980"/>
                    <a:pt x="8448" y="21248"/>
                    <a:pt x="10552" y="21248"/>
                  </a:cubicBezTo>
                  <a:cubicBezTo>
                    <a:pt x="10576" y="21248"/>
                    <a:pt x="10600" y="21248"/>
                    <a:pt x="10624" y="21247"/>
                  </a:cubicBezTo>
                  <a:lnTo>
                    <a:pt x="10624" y="20956"/>
                  </a:lnTo>
                  <a:cubicBezTo>
                    <a:pt x="10600" y="20956"/>
                    <a:pt x="10577" y="20956"/>
                    <a:pt x="10554" y="20956"/>
                  </a:cubicBezTo>
                  <a:cubicBezTo>
                    <a:pt x="8535" y="20956"/>
                    <a:pt x="6577" y="19717"/>
                    <a:pt x="4874" y="18621"/>
                  </a:cubicBezTo>
                  <a:lnTo>
                    <a:pt x="4641" y="18504"/>
                  </a:lnTo>
                  <a:cubicBezTo>
                    <a:pt x="2831" y="17337"/>
                    <a:pt x="2073" y="15235"/>
                    <a:pt x="1372" y="13163"/>
                  </a:cubicBezTo>
                  <a:cubicBezTo>
                    <a:pt x="1285" y="12930"/>
                    <a:pt x="1197" y="12696"/>
                    <a:pt x="1109" y="12463"/>
                  </a:cubicBezTo>
                  <a:cubicBezTo>
                    <a:pt x="321" y="10245"/>
                    <a:pt x="351" y="8114"/>
                    <a:pt x="1226" y="6772"/>
                  </a:cubicBezTo>
                  <a:cubicBezTo>
                    <a:pt x="2539" y="4641"/>
                    <a:pt x="4787" y="3123"/>
                    <a:pt x="6421" y="2219"/>
                  </a:cubicBezTo>
                  <a:cubicBezTo>
                    <a:pt x="6684" y="2073"/>
                    <a:pt x="6976" y="1868"/>
                    <a:pt x="7267" y="1693"/>
                  </a:cubicBezTo>
                  <a:cubicBezTo>
                    <a:pt x="7734" y="1401"/>
                    <a:pt x="8201" y="1139"/>
                    <a:pt x="8698" y="905"/>
                  </a:cubicBezTo>
                  <a:cubicBezTo>
                    <a:pt x="9048" y="759"/>
                    <a:pt x="9427" y="643"/>
                    <a:pt x="9807" y="613"/>
                  </a:cubicBezTo>
                  <a:cubicBezTo>
                    <a:pt x="10186" y="555"/>
                    <a:pt x="10595" y="438"/>
                    <a:pt x="10974" y="263"/>
                  </a:cubicBezTo>
                  <a:lnTo>
                    <a:pt x="107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2"/>
            <p:cNvSpPr/>
            <p:nvPr/>
          </p:nvSpPr>
          <p:spPr>
            <a:xfrm>
              <a:off x="697750" y="2309525"/>
              <a:ext cx="340750" cy="624000"/>
            </a:xfrm>
            <a:custGeom>
              <a:avLst/>
              <a:gdLst/>
              <a:ahLst/>
              <a:cxnLst/>
              <a:rect l="l" t="t" r="r" b="b"/>
              <a:pathLst>
                <a:path w="13630" h="24960" extrusionOk="0">
                  <a:moveTo>
                    <a:pt x="13426" y="1"/>
                  </a:moveTo>
                  <a:cubicBezTo>
                    <a:pt x="13017" y="147"/>
                    <a:pt x="12608" y="234"/>
                    <a:pt x="12200" y="322"/>
                  </a:cubicBezTo>
                  <a:cubicBezTo>
                    <a:pt x="11820" y="409"/>
                    <a:pt x="11470" y="497"/>
                    <a:pt x="11266" y="555"/>
                  </a:cubicBezTo>
                  <a:cubicBezTo>
                    <a:pt x="10799" y="701"/>
                    <a:pt x="10332" y="789"/>
                    <a:pt x="9894" y="906"/>
                  </a:cubicBezTo>
                  <a:cubicBezTo>
                    <a:pt x="8844" y="1081"/>
                    <a:pt x="7851" y="1402"/>
                    <a:pt x="6947" y="1927"/>
                  </a:cubicBezTo>
                  <a:cubicBezTo>
                    <a:pt x="3269" y="4174"/>
                    <a:pt x="1197" y="6247"/>
                    <a:pt x="613" y="8144"/>
                  </a:cubicBezTo>
                  <a:cubicBezTo>
                    <a:pt x="0" y="10011"/>
                    <a:pt x="351" y="13076"/>
                    <a:pt x="1022" y="15090"/>
                  </a:cubicBezTo>
                  <a:cubicBezTo>
                    <a:pt x="1956" y="18008"/>
                    <a:pt x="3094" y="21014"/>
                    <a:pt x="5633" y="22970"/>
                  </a:cubicBezTo>
                  <a:cubicBezTo>
                    <a:pt x="6567" y="23583"/>
                    <a:pt x="7589" y="24020"/>
                    <a:pt x="8668" y="24283"/>
                  </a:cubicBezTo>
                  <a:cubicBezTo>
                    <a:pt x="9576" y="24530"/>
                    <a:pt x="11260" y="24959"/>
                    <a:pt x="12526" y="24959"/>
                  </a:cubicBezTo>
                  <a:cubicBezTo>
                    <a:pt x="12604" y="24959"/>
                    <a:pt x="12680" y="24958"/>
                    <a:pt x="12754" y="24954"/>
                  </a:cubicBezTo>
                  <a:lnTo>
                    <a:pt x="12754" y="24662"/>
                  </a:lnTo>
                  <a:cubicBezTo>
                    <a:pt x="12677" y="24666"/>
                    <a:pt x="12599" y="24668"/>
                    <a:pt x="12518" y="24668"/>
                  </a:cubicBezTo>
                  <a:cubicBezTo>
                    <a:pt x="11284" y="24668"/>
                    <a:pt x="9660" y="24265"/>
                    <a:pt x="8756" y="23991"/>
                  </a:cubicBezTo>
                  <a:cubicBezTo>
                    <a:pt x="7705" y="23758"/>
                    <a:pt x="6713" y="23320"/>
                    <a:pt x="5837" y="22736"/>
                  </a:cubicBezTo>
                  <a:cubicBezTo>
                    <a:pt x="3328" y="20839"/>
                    <a:pt x="2248" y="18008"/>
                    <a:pt x="1285" y="15002"/>
                  </a:cubicBezTo>
                  <a:cubicBezTo>
                    <a:pt x="642" y="13018"/>
                    <a:pt x="292" y="10070"/>
                    <a:pt x="876" y="8231"/>
                  </a:cubicBezTo>
                  <a:cubicBezTo>
                    <a:pt x="1460" y="6363"/>
                    <a:pt x="3503" y="4379"/>
                    <a:pt x="7092" y="2161"/>
                  </a:cubicBezTo>
                  <a:cubicBezTo>
                    <a:pt x="7997" y="1664"/>
                    <a:pt x="8960" y="1343"/>
                    <a:pt x="9953" y="1168"/>
                  </a:cubicBezTo>
                  <a:cubicBezTo>
                    <a:pt x="10390" y="1081"/>
                    <a:pt x="10887" y="964"/>
                    <a:pt x="11353" y="818"/>
                  </a:cubicBezTo>
                  <a:cubicBezTo>
                    <a:pt x="11529" y="760"/>
                    <a:pt x="11879" y="672"/>
                    <a:pt x="12258" y="614"/>
                  </a:cubicBezTo>
                  <a:cubicBezTo>
                    <a:pt x="13338" y="351"/>
                    <a:pt x="13572" y="293"/>
                    <a:pt x="13630" y="205"/>
                  </a:cubicBezTo>
                  <a:lnTo>
                    <a:pt x="134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2"/>
            <p:cNvSpPr/>
            <p:nvPr/>
          </p:nvSpPr>
          <p:spPr>
            <a:xfrm>
              <a:off x="622600" y="2273775"/>
              <a:ext cx="409350" cy="712150"/>
            </a:xfrm>
            <a:custGeom>
              <a:avLst/>
              <a:gdLst/>
              <a:ahLst/>
              <a:cxnLst/>
              <a:rect l="l" t="t" r="r" b="b"/>
              <a:pathLst>
                <a:path w="16374" h="28486" extrusionOk="0">
                  <a:moveTo>
                    <a:pt x="16315" y="1"/>
                  </a:moveTo>
                  <a:cubicBezTo>
                    <a:pt x="15352" y="263"/>
                    <a:pt x="14301" y="497"/>
                    <a:pt x="13192" y="701"/>
                  </a:cubicBezTo>
                  <a:cubicBezTo>
                    <a:pt x="11850" y="964"/>
                    <a:pt x="10565" y="1285"/>
                    <a:pt x="9281" y="1664"/>
                  </a:cubicBezTo>
                  <a:cubicBezTo>
                    <a:pt x="4874" y="3007"/>
                    <a:pt x="2072" y="5400"/>
                    <a:pt x="934" y="8756"/>
                  </a:cubicBezTo>
                  <a:cubicBezTo>
                    <a:pt x="0" y="11500"/>
                    <a:pt x="1576" y="15236"/>
                    <a:pt x="2744" y="17979"/>
                  </a:cubicBezTo>
                  <a:cubicBezTo>
                    <a:pt x="2860" y="18212"/>
                    <a:pt x="2948" y="18446"/>
                    <a:pt x="3036" y="18650"/>
                  </a:cubicBezTo>
                  <a:cubicBezTo>
                    <a:pt x="3123" y="18884"/>
                    <a:pt x="3240" y="19117"/>
                    <a:pt x="3327" y="19351"/>
                  </a:cubicBezTo>
                  <a:cubicBezTo>
                    <a:pt x="4291" y="21685"/>
                    <a:pt x="5604" y="24867"/>
                    <a:pt x="7822" y="25976"/>
                  </a:cubicBezTo>
                  <a:cubicBezTo>
                    <a:pt x="9953" y="27026"/>
                    <a:pt x="13455" y="28252"/>
                    <a:pt x="16111" y="28486"/>
                  </a:cubicBezTo>
                  <a:lnTo>
                    <a:pt x="16140" y="28194"/>
                  </a:lnTo>
                  <a:cubicBezTo>
                    <a:pt x="13513" y="27960"/>
                    <a:pt x="10069" y="26734"/>
                    <a:pt x="7939" y="25713"/>
                  </a:cubicBezTo>
                  <a:cubicBezTo>
                    <a:pt x="5837" y="24662"/>
                    <a:pt x="4553" y="21540"/>
                    <a:pt x="3590" y="19234"/>
                  </a:cubicBezTo>
                  <a:cubicBezTo>
                    <a:pt x="3503" y="19000"/>
                    <a:pt x="3386" y="18767"/>
                    <a:pt x="3298" y="18533"/>
                  </a:cubicBezTo>
                  <a:cubicBezTo>
                    <a:pt x="3211" y="18329"/>
                    <a:pt x="3123" y="18096"/>
                    <a:pt x="3036" y="17862"/>
                  </a:cubicBezTo>
                  <a:cubicBezTo>
                    <a:pt x="1868" y="15177"/>
                    <a:pt x="292" y="11471"/>
                    <a:pt x="1197" y="8844"/>
                  </a:cubicBezTo>
                  <a:cubicBezTo>
                    <a:pt x="2306" y="5546"/>
                    <a:pt x="5049" y="3240"/>
                    <a:pt x="9369" y="1898"/>
                  </a:cubicBezTo>
                  <a:cubicBezTo>
                    <a:pt x="10565" y="1548"/>
                    <a:pt x="11937" y="1256"/>
                    <a:pt x="13221" y="993"/>
                  </a:cubicBezTo>
                  <a:cubicBezTo>
                    <a:pt x="14359" y="789"/>
                    <a:pt x="15410" y="555"/>
                    <a:pt x="16373" y="293"/>
                  </a:cubicBezTo>
                  <a:lnTo>
                    <a:pt x="16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2"/>
            <p:cNvSpPr/>
            <p:nvPr/>
          </p:nvSpPr>
          <p:spPr>
            <a:xfrm>
              <a:off x="598525" y="2241675"/>
              <a:ext cx="450925" cy="804925"/>
            </a:xfrm>
            <a:custGeom>
              <a:avLst/>
              <a:gdLst/>
              <a:ahLst/>
              <a:cxnLst/>
              <a:rect l="l" t="t" r="r" b="b"/>
              <a:pathLst>
                <a:path w="18037" h="32197" extrusionOk="0">
                  <a:moveTo>
                    <a:pt x="17978" y="1"/>
                  </a:moveTo>
                  <a:lnTo>
                    <a:pt x="17716" y="30"/>
                  </a:lnTo>
                  <a:cubicBezTo>
                    <a:pt x="14856" y="438"/>
                    <a:pt x="12141" y="818"/>
                    <a:pt x="9340" y="1810"/>
                  </a:cubicBezTo>
                  <a:lnTo>
                    <a:pt x="8873" y="1985"/>
                  </a:lnTo>
                  <a:cubicBezTo>
                    <a:pt x="7442" y="2481"/>
                    <a:pt x="6100" y="2978"/>
                    <a:pt x="4874" y="3999"/>
                  </a:cubicBezTo>
                  <a:cubicBezTo>
                    <a:pt x="3736" y="4991"/>
                    <a:pt x="2714" y="6100"/>
                    <a:pt x="1810" y="7326"/>
                  </a:cubicBezTo>
                  <a:lnTo>
                    <a:pt x="1781" y="7385"/>
                  </a:lnTo>
                  <a:cubicBezTo>
                    <a:pt x="847" y="8581"/>
                    <a:pt x="175" y="9457"/>
                    <a:pt x="88" y="11033"/>
                  </a:cubicBezTo>
                  <a:cubicBezTo>
                    <a:pt x="0" y="12813"/>
                    <a:pt x="409" y="14564"/>
                    <a:pt x="817" y="16228"/>
                  </a:cubicBezTo>
                  <a:lnTo>
                    <a:pt x="934" y="16782"/>
                  </a:lnTo>
                  <a:cubicBezTo>
                    <a:pt x="1810" y="20372"/>
                    <a:pt x="2977" y="25304"/>
                    <a:pt x="6304" y="28252"/>
                  </a:cubicBezTo>
                  <a:cubicBezTo>
                    <a:pt x="6479" y="28398"/>
                    <a:pt x="6654" y="28573"/>
                    <a:pt x="6830" y="28748"/>
                  </a:cubicBezTo>
                  <a:cubicBezTo>
                    <a:pt x="7384" y="29332"/>
                    <a:pt x="8055" y="29828"/>
                    <a:pt x="8756" y="30237"/>
                  </a:cubicBezTo>
                  <a:cubicBezTo>
                    <a:pt x="9223" y="30441"/>
                    <a:pt x="9748" y="30558"/>
                    <a:pt x="10244" y="30587"/>
                  </a:cubicBezTo>
                  <a:cubicBezTo>
                    <a:pt x="10594" y="30645"/>
                    <a:pt x="10916" y="30704"/>
                    <a:pt x="11266" y="30791"/>
                  </a:cubicBezTo>
                  <a:cubicBezTo>
                    <a:pt x="11674" y="30908"/>
                    <a:pt x="12112" y="31054"/>
                    <a:pt x="12579" y="31200"/>
                  </a:cubicBezTo>
                  <a:cubicBezTo>
                    <a:pt x="13995" y="31672"/>
                    <a:pt x="15621" y="32196"/>
                    <a:pt x="16982" y="32196"/>
                  </a:cubicBezTo>
                  <a:cubicBezTo>
                    <a:pt x="17052" y="32196"/>
                    <a:pt x="17122" y="32195"/>
                    <a:pt x="17190" y="32192"/>
                  </a:cubicBezTo>
                  <a:lnTo>
                    <a:pt x="17190" y="31900"/>
                  </a:lnTo>
                  <a:cubicBezTo>
                    <a:pt x="17123" y="31903"/>
                    <a:pt x="17055" y="31904"/>
                    <a:pt x="16987" y="31904"/>
                  </a:cubicBezTo>
                  <a:cubicBezTo>
                    <a:pt x="15656" y="31904"/>
                    <a:pt x="14082" y="31381"/>
                    <a:pt x="12667" y="30937"/>
                  </a:cubicBezTo>
                  <a:cubicBezTo>
                    <a:pt x="12200" y="30762"/>
                    <a:pt x="11762" y="30616"/>
                    <a:pt x="11353" y="30499"/>
                  </a:cubicBezTo>
                  <a:cubicBezTo>
                    <a:pt x="11003" y="30412"/>
                    <a:pt x="10653" y="30353"/>
                    <a:pt x="10303" y="30324"/>
                  </a:cubicBezTo>
                  <a:cubicBezTo>
                    <a:pt x="9836" y="30266"/>
                    <a:pt x="9340" y="30149"/>
                    <a:pt x="8902" y="29974"/>
                  </a:cubicBezTo>
                  <a:cubicBezTo>
                    <a:pt x="8201" y="29565"/>
                    <a:pt x="7588" y="29098"/>
                    <a:pt x="7034" y="28515"/>
                  </a:cubicBezTo>
                  <a:cubicBezTo>
                    <a:pt x="6859" y="28340"/>
                    <a:pt x="6684" y="28164"/>
                    <a:pt x="6509" y="28018"/>
                  </a:cubicBezTo>
                  <a:cubicBezTo>
                    <a:pt x="3240" y="25129"/>
                    <a:pt x="2072" y="20255"/>
                    <a:pt x="1226" y="16695"/>
                  </a:cubicBezTo>
                  <a:lnTo>
                    <a:pt x="1109" y="16169"/>
                  </a:lnTo>
                  <a:cubicBezTo>
                    <a:pt x="701" y="14506"/>
                    <a:pt x="292" y="12784"/>
                    <a:pt x="380" y="11062"/>
                  </a:cubicBezTo>
                  <a:cubicBezTo>
                    <a:pt x="467" y="9544"/>
                    <a:pt x="1109" y="8727"/>
                    <a:pt x="2014" y="7560"/>
                  </a:cubicBezTo>
                  <a:lnTo>
                    <a:pt x="2043" y="7501"/>
                  </a:lnTo>
                  <a:cubicBezTo>
                    <a:pt x="2919" y="6305"/>
                    <a:pt x="3940" y="5196"/>
                    <a:pt x="5078" y="4233"/>
                  </a:cubicBezTo>
                  <a:cubicBezTo>
                    <a:pt x="6246" y="3240"/>
                    <a:pt x="7588" y="2773"/>
                    <a:pt x="8989" y="2277"/>
                  </a:cubicBezTo>
                  <a:lnTo>
                    <a:pt x="9456" y="2102"/>
                  </a:lnTo>
                  <a:cubicBezTo>
                    <a:pt x="12229" y="1110"/>
                    <a:pt x="14914" y="730"/>
                    <a:pt x="17745" y="322"/>
                  </a:cubicBezTo>
                  <a:lnTo>
                    <a:pt x="18037" y="293"/>
                  </a:lnTo>
                  <a:lnTo>
                    <a:pt x="179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2"/>
            <p:cNvSpPr/>
            <p:nvPr/>
          </p:nvSpPr>
          <p:spPr>
            <a:xfrm>
              <a:off x="540150" y="2180400"/>
              <a:ext cx="515150" cy="928825"/>
            </a:xfrm>
            <a:custGeom>
              <a:avLst/>
              <a:gdLst/>
              <a:ahLst/>
              <a:cxnLst/>
              <a:rect l="l" t="t" r="r" b="b"/>
              <a:pathLst>
                <a:path w="20606" h="37153" extrusionOk="0">
                  <a:moveTo>
                    <a:pt x="20518" y="0"/>
                  </a:moveTo>
                  <a:cubicBezTo>
                    <a:pt x="18883" y="496"/>
                    <a:pt x="17161" y="934"/>
                    <a:pt x="15469" y="1343"/>
                  </a:cubicBezTo>
                  <a:cubicBezTo>
                    <a:pt x="13221" y="1926"/>
                    <a:pt x="10857" y="2510"/>
                    <a:pt x="8668" y="3298"/>
                  </a:cubicBezTo>
                  <a:cubicBezTo>
                    <a:pt x="5516" y="4436"/>
                    <a:pt x="2364" y="7793"/>
                    <a:pt x="1372" y="11120"/>
                  </a:cubicBezTo>
                  <a:cubicBezTo>
                    <a:pt x="0" y="15556"/>
                    <a:pt x="59" y="19146"/>
                    <a:pt x="1518" y="23144"/>
                  </a:cubicBezTo>
                  <a:cubicBezTo>
                    <a:pt x="2773" y="26617"/>
                    <a:pt x="5079" y="30294"/>
                    <a:pt x="7997" y="33505"/>
                  </a:cubicBezTo>
                  <a:cubicBezTo>
                    <a:pt x="10857" y="36657"/>
                    <a:pt x="15031" y="37036"/>
                    <a:pt x="19409" y="37153"/>
                  </a:cubicBezTo>
                  <a:lnTo>
                    <a:pt x="19409" y="36861"/>
                  </a:lnTo>
                  <a:cubicBezTo>
                    <a:pt x="15089" y="36715"/>
                    <a:pt x="11003" y="36365"/>
                    <a:pt x="8231" y="33300"/>
                  </a:cubicBezTo>
                  <a:cubicBezTo>
                    <a:pt x="5312" y="30119"/>
                    <a:pt x="3036" y="26500"/>
                    <a:pt x="1781" y="23056"/>
                  </a:cubicBezTo>
                  <a:cubicBezTo>
                    <a:pt x="351" y="19116"/>
                    <a:pt x="321" y="15585"/>
                    <a:pt x="1635" y="11207"/>
                  </a:cubicBezTo>
                  <a:cubicBezTo>
                    <a:pt x="2627" y="7968"/>
                    <a:pt x="5692" y="4670"/>
                    <a:pt x="8727" y="3590"/>
                  </a:cubicBezTo>
                  <a:cubicBezTo>
                    <a:pt x="10945" y="2802"/>
                    <a:pt x="13280" y="2218"/>
                    <a:pt x="15527" y="1634"/>
                  </a:cubicBezTo>
                  <a:cubicBezTo>
                    <a:pt x="17220" y="1226"/>
                    <a:pt x="18971" y="788"/>
                    <a:pt x="20605" y="263"/>
                  </a:cubicBezTo>
                  <a:lnTo>
                    <a:pt x="20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2"/>
            <p:cNvSpPr/>
            <p:nvPr/>
          </p:nvSpPr>
          <p:spPr>
            <a:xfrm>
              <a:off x="483225" y="2138800"/>
              <a:ext cx="585200" cy="1011300"/>
            </a:xfrm>
            <a:custGeom>
              <a:avLst/>
              <a:gdLst/>
              <a:ahLst/>
              <a:cxnLst/>
              <a:rect l="l" t="t" r="r" b="b"/>
              <a:pathLst>
                <a:path w="23408" h="40452" extrusionOk="0">
                  <a:moveTo>
                    <a:pt x="23291" y="1"/>
                  </a:moveTo>
                  <a:cubicBezTo>
                    <a:pt x="22795" y="263"/>
                    <a:pt x="22065" y="292"/>
                    <a:pt x="21394" y="292"/>
                  </a:cubicBezTo>
                  <a:cubicBezTo>
                    <a:pt x="21073" y="292"/>
                    <a:pt x="20781" y="292"/>
                    <a:pt x="20489" y="322"/>
                  </a:cubicBezTo>
                  <a:cubicBezTo>
                    <a:pt x="19292" y="468"/>
                    <a:pt x="18125" y="701"/>
                    <a:pt x="16987" y="1051"/>
                  </a:cubicBezTo>
                  <a:lnTo>
                    <a:pt x="16257" y="1226"/>
                  </a:lnTo>
                  <a:lnTo>
                    <a:pt x="15294" y="1460"/>
                  </a:lnTo>
                  <a:cubicBezTo>
                    <a:pt x="13193" y="1956"/>
                    <a:pt x="11004" y="2481"/>
                    <a:pt x="9165" y="3707"/>
                  </a:cubicBezTo>
                  <a:cubicBezTo>
                    <a:pt x="8611" y="4057"/>
                    <a:pt x="7998" y="4320"/>
                    <a:pt x="7356" y="4553"/>
                  </a:cubicBezTo>
                  <a:cubicBezTo>
                    <a:pt x="7035" y="4670"/>
                    <a:pt x="6684" y="4816"/>
                    <a:pt x="6363" y="4962"/>
                  </a:cubicBezTo>
                  <a:cubicBezTo>
                    <a:pt x="5313" y="5517"/>
                    <a:pt x="4350" y="6217"/>
                    <a:pt x="3503" y="7063"/>
                  </a:cubicBezTo>
                  <a:cubicBezTo>
                    <a:pt x="964" y="9486"/>
                    <a:pt x="264" y="13513"/>
                    <a:pt x="89" y="15118"/>
                  </a:cubicBezTo>
                  <a:cubicBezTo>
                    <a:pt x="1" y="16315"/>
                    <a:pt x="30" y="17483"/>
                    <a:pt x="234" y="18650"/>
                  </a:cubicBezTo>
                  <a:cubicBezTo>
                    <a:pt x="264" y="18913"/>
                    <a:pt x="293" y="19175"/>
                    <a:pt x="322" y="19438"/>
                  </a:cubicBezTo>
                  <a:cubicBezTo>
                    <a:pt x="380" y="19992"/>
                    <a:pt x="410" y="20547"/>
                    <a:pt x="439" y="21101"/>
                  </a:cubicBezTo>
                  <a:cubicBezTo>
                    <a:pt x="439" y="22006"/>
                    <a:pt x="526" y="22911"/>
                    <a:pt x="701" y="23787"/>
                  </a:cubicBezTo>
                  <a:cubicBezTo>
                    <a:pt x="1314" y="26384"/>
                    <a:pt x="2803" y="28398"/>
                    <a:pt x="4029" y="29886"/>
                  </a:cubicBezTo>
                  <a:cubicBezTo>
                    <a:pt x="4700" y="30674"/>
                    <a:pt x="5429" y="31433"/>
                    <a:pt x="6188" y="32133"/>
                  </a:cubicBezTo>
                  <a:cubicBezTo>
                    <a:pt x="7210" y="33009"/>
                    <a:pt x="8114" y="34031"/>
                    <a:pt x="8932" y="35140"/>
                  </a:cubicBezTo>
                  <a:cubicBezTo>
                    <a:pt x="9661" y="36307"/>
                    <a:pt x="10595" y="37328"/>
                    <a:pt x="11675" y="38146"/>
                  </a:cubicBezTo>
                  <a:cubicBezTo>
                    <a:pt x="12667" y="38875"/>
                    <a:pt x="13747" y="39050"/>
                    <a:pt x="14856" y="39255"/>
                  </a:cubicBezTo>
                  <a:cubicBezTo>
                    <a:pt x="15294" y="39313"/>
                    <a:pt x="15732" y="39401"/>
                    <a:pt x="16170" y="39517"/>
                  </a:cubicBezTo>
                  <a:cubicBezTo>
                    <a:pt x="16928" y="39663"/>
                    <a:pt x="17687" y="39780"/>
                    <a:pt x="18475" y="39838"/>
                  </a:cubicBezTo>
                  <a:cubicBezTo>
                    <a:pt x="19613" y="39926"/>
                    <a:pt x="20781" y="40014"/>
                    <a:pt x="21627" y="40451"/>
                  </a:cubicBezTo>
                  <a:lnTo>
                    <a:pt x="21744" y="40189"/>
                  </a:lnTo>
                  <a:cubicBezTo>
                    <a:pt x="20839" y="39751"/>
                    <a:pt x="19643" y="39634"/>
                    <a:pt x="18475" y="39547"/>
                  </a:cubicBezTo>
                  <a:cubicBezTo>
                    <a:pt x="17716" y="39488"/>
                    <a:pt x="16958" y="39401"/>
                    <a:pt x="16228" y="39226"/>
                  </a:cubicBezTo>
                  <a:cubicBezTo>
                    <a:pt x="15790" y="39109"/>
                    <a:pt x="15323" y="39050"/>
                    <a:pt x="14885" y="38963"/>
                  </a:cubicBezTo>
                  <a:cubicBezTo>
                    <a:pt x="13776" y="38759"/>
                    <a:pt x="12755" y="38583"/>
                    <a:pt x="11850" y="37912"/>
                  </a:cubicBezTo>
                  <a:cubicBezTo>
                    <a:pt x="10770" y="37095"/>
                    <a:pt x="9866" y="36103"/>
                    <a:pt x="9165" y="34964"/>
                  </a:cubicBezTo>
                  <a:cubicBezTo>
                    <a:pt x="8348" y="33855"/>
                    <a:pt x="7414" y="32805"/>
                    <a:pt x="6363" y="31900"/>
                  </a:cubicBezTo>
                  <a:cubicBezTo>
                    <a:pt x="5605" y="31229"/>
                    <a:pt x="4904" y="30499"/>
                    <a:pt x="4233" y="29711"/>
                  </a:cubicBezTo>
                  <a:cubicBezTo>
                    <a:pt x="3036" y="28252"/>
                    <a:pt x="1577" y="26267"/>
                    <a:pt x="964" y="23728"/>
                  </a:cubicBezTo>
                  <a:cubicBezTo>
                    <a:pt x="789" y="22882"/>
                    <a:pt x="701" y="21977"/>
                    <a:pt x="701" y="21101"/>
                  </a:cubicBezTo>
                  <a:cubicBezTo>
                    <a:pt x="701" y="20547"/>
                    <a:pt x="672" y="19963"/>
                    <a:pt x="614" y="19409"/>
                  </a:cubicBezTo>
                  <a:cubicBezTo>
                    <a:pt x="585" y="19146"/>
                    <a:pt x="555" y="18883"/>
                    <a:pt x="526" y="18621"/>
                  </a:cubicBezTo>
                  <a:cubicBezTo>
                    <a:pt x="322" y="17483"/>
                    <a:pt x="264" y="16315"/>
                    <a:pt x="351" y="15177"/>
                  </a:cubicBezTo>
                  <a:cubicBezTo>
                    <a:pt x="526" y="13601"/>
                    <a:pt x="1198" y="9661"/>
                    <a:pt x="3678" y="7297"/>
                  </a:cubicBezTo>
                  <a:cubicBezTo>
                    <a:pt x="4495" y="6480"/>
                    <a:pt x="5429" y="5779"/>
                    <a:pt x="6451" y="5225"/>
                  </a:cubicBezTo>
                  <a:cubicBezTo>
                    <a:pt x="6772" y="5079"/>
                    <a:pt x="7122" y="4933"/>
                    <a:pt x="7443" y="4816"/>
                  </a:cubicBezTo>
                  <a:cubicBezTo>
                    <a:pt x="8085" y="4583"/>
                    <a:pt x="8727" y="4291"/>
                    <a:pt x="9311" y="3911"/>
                  </a:cubicBezTo>
                  <a:cubicBezTo>
                    <a:pt x="11062" y="2744"/>
                    <a:pt x="13222" y="2219"/>
                    <a:pt x="15323" y="1722"/>
                  </a:cubicBezTo>
                  <a:lnTo>
                    <a:pt x="16286" y="1489"/>
                  </a:lnTo>
                  <a:lnTo>
                    <a:pt x="17016" y="1314"/>
                  </a:lnTo>
                  <a:cubicBezTo>
                    <a:pt x="18154" y="993"/>
                    <a:pt x="19322" y="759"/>
                    <a:pt x="20489" y="613"/>
                  </a:cubicBezTo>
                  <a:cubicBezTo>
                    <a:pt x="20752" y="584"/>
                    <a:pt x="21044" y="584"/>
                    <a:pt x="21365" y="584"/>
                  </a:cubicBezTo>
                  <a:cubicBezTo>
                    <a:pt x="22094" y="555"/>
                    <a:pt x="22824" y="555"/>
                    <a:pt x="23408" y="263"/>
                  </a:cubicBezTo>
                  <a:lnTo>
                    <a:pt x="232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7" name="Google Shape;567;p22"/>
          <p:cNvGrpSpPr/>
          <p:nvPr/>
        </p:nvGrpSpPr>
        <p:grpSpPr>
          <a:xfrm rot="8707354" flipH="1">
            <a:off x="3324195" y="201003"/>
            <a:ext cx="1732547" cy="946452"/>
            <a:chOff x="6928067" y="2555588"/>
            <a:chExt cx="1830919" cy="1000190"/>
          </a:xfrm>
        </p:grpSpPr>
        <p:sp>
          <p:nvSpPr>
            <p:cNvPr id="568" name="Google Shape;568;p22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9" name="Google Shape;569;p22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570" name="Google Shape;570;p22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2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2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2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2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2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2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2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22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79" name="Google Shape;579;p22"/>
          <p:cNvSpPr/>
          <p:nvPr/>
        </p:nvSpPr>
        <p:spPr>
          <a:xfrm>
            <a:off x="3179" y="4393688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22"/>
          <p:cNvSpPr/>
          <p:nvPr/>
        </p:nvSpPr>
        <p:spPr>
          <a:xfrm rot="6641666">
            <a:off x="-160064" y="4280175"/>
            <a:ext cx="1201163" cy="895955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22"/>
          <p:cNvSpPr/>
          <p:nvPr/>
        </p:nvSpPr>
        <p:spPr>
          <a:xfrm rot="5400000" flipH="1">
            <a:off x="7825645" y="3391586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22"/>
          <p:cNvSpPr/>
          <p:nvPr/>
        </p:nvSpPr>
        <p:spPr>
          <a:xfrm rot="-9000008" flipH="1">
            <a:off x="7822248" y="3263593"/>
            <a:ext cx="1528607" cy="1384058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3" name="Google Shape;583;p22"/>
          <p:cNvGrpSpPr/>
          <p:nvPr/>
        </p:nvGrpSpPr>
        <p:grpSpPr>
          <a:xfrm>
            <a:off x="1331839" y="4281987"/>
            <a:ext cx="1161195" cy="734388"/>
            <a:chOff x="5161625" y="732525"/>
            <a:chExt cx="456050" cy="288425"/>
          </a:xfrm>
        </p:grpSpPr>
        <p:sp>
          <p:nvSpPr>
            <p:cNvPr id="584" name="Google Shape;584;p2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3" name="Google Shape;593;p22"/>
          <p:cNvGrpSpPr/>
          <p:nvPr/>
        </p:nvGrpSpPr>
        <p:grpSpPr>
          <a:xfrm rot="5400000">
            <a:off x="7850126" y="2679112"/>
            <a:ext cx="1161195" cy="734388"/>
            <a:chOff x="5161625" y="732525"/>
            <a:chExt cx="456050" cy="288425"/>
          </a:xfrm>
        </p:grpSpPr>
        <p:sp>
          <p:nvSpPr>
            <p:cNvPr id="594" name="Google Shape;594;p2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_1_1"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Google Shape;604;p23"/>
          <p:cNvGrpSpPr/>
          <p:nvPr/>
        </p:nvGrpSpPr>
        <p:grpSpPr>
          <a:xfrm>
            <a:off x="7583829" y="2419228"/>
            <a:ext cx="1842313" cy="860893"/>
            <a:chOff x="2431350" y="1519275"/>
            <a:chExt cx="925925" cy="432675"/>
          </a:xfrm>
        </p:grpSpPr>
        <p:sp>
          <p:nvSpPr>
            <p:cNvPr id="605" name="Google Shape;605;p2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1" name="Google Shape;611;p23"/>
          <p:cNvGrpSpPr/>
          <p:nvPr/>
        </p:nvGrpSpPr>
        <p:grpSpPr>
          <a:xfrm>
            <a:off x="8393397" y="2311894"/>
            <a:ext cx="519497" cy="2872970"/>
            <a:chOff x="5379800" y="2555600"/>
            <a:chExt cx="236425" cy="1307500"/>
          </a:xfrm>
        </p:grpSpPr>
        <p:sp>
          <p:nvSpPr>
            <p:cNvPr id="612" name="Google Shape;612;p23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3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3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3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3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3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3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3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0" name="Google Shape;620;p23"/>
          <p:cNvGrpSpPr/>
          <p:nvPr/>
        </p:nvGrpSpPr>
        <p:grpSpPr>
          <a:xfrm>
            <a:off x="7853081" y="2141548"/>
            <a:ext cx="570804" cy="3078143"/>
            <a:chOff x="5133900" y="2478075"/>
            <a:chExt cx="259775" cy="1400875"/>
          </a:xfrm>
        </p:grpSpPr>
        <p:sp>
          <p:nvSpPr>
            <p:cNvPr id="621" name="Google Shape;621;p23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3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3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3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3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3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3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3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3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3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1" name="Google Shape;631;p23"/>
          <p:cNvSpPr/>
          <p:nvPr/>
        </p:nvSpPr>
        <p:spPr>
          <a:xfrm>
            <a:off x="-514300" y="-267800"/>
            <a:ext cx="2304211" cy="5814015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23"/>
          <p:cNvSpPr/>
          <p:nvPr/>
        </p:nvSpPr>
        <p:spPr>
          <a:xfrm rot="-6299968">
            <a:off x="1076464" y="-132387"/>
            <a:ext cx="1201178" cy="895966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3" name="Google Shape;633;p23"/>
          <p:cNvGrpSpPr/>
          <p:nvPr/>
        </p:nvGrpSpPr>
        <p:grpSpPr>
          <a:xfrm rot="5400000">
            <a:off x="1224989" y="3450037"/>
            <a:ext cx="1161195" cy="734388"/>
            <a:chOff x="5161625" y="732525"/>
            <a:chExt cx="456050" cy="288425"/>
          </a:xfrm>
        </p:grpSpPr>
        <p:sp>
          <p:nvSpPr>
            <p:cNvPr id="634" name="Google Shape;634;p23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3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3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3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3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3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3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3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3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>
            <a:spLocks noGrp="1"/>
          </p:cNvSpPr>
          <p:nvPr>
            <p:ph type="title"/>
          </p:nvPr>
        </p:nvSpPr>
        <p:spPr>
          <a:xfrm>
            <a:off x="2014225" y="2659250"/>
            <a:ext cx="5115600" cy="12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" name="Google Shape;78;p3"/>
          <p:cNvSpPr txBox="1">
            <a:spLocks noGrp="1"/>
          </p:cNvSpPr>
          <p:nvPr>
            <p:ph type="subTitle" idx="1"/>
          </p:nvPr>
        </p:nvSpPr>
        <p:spPr>
          <a:xfrm>
            <a:off x="2014225" y="3763800"/>
            <a:ext cx="5115600" cy="5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9" name="Google Shape;79;p3"/>
          <p:cNvSpPr txBox="1">
            <a:spLocks noGrp="1"/>
          </p:cNvSpPr>
          <p:nvPr>
            <p:ph type="title" idx="2" hasCustomPrompt="1"/>
          </p:nvPr>
        </p:nvSpPr>
        <p:spPr>
          <a:xfrm>
            <a:off x="3104875" y="1228574"/>
            <a:ext cx="2934300" cy="13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0" name="Google Shape;80;p3"/>
          <p:cNvSpPr/>
          <p:nvPr/>
        </p:nvSpPr>
        <p:spPr>
          <a:xfrm>
            <a:off x="-203787" y="142349"/>
            <a:ext cx="1320613" cy="1476518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" name="Google Shape;81;p3"/>
          <p:cNvGrpSpPr/>
          <p:nvPr/>
        </p:nvGrpSpPr>
        <p:grpSpPr>
          <a:xfrm rot="5400000">
            <a:off x="-367056" y="3890590"/>
            <a:ext cx="2235831" cy="1044780"/>
            <a:chOff x="2431350" y="1519275"/>
            <a:chExt cx="925925" cy="432675"/>
          </a:xfrm>
        </p:grpSpPr>
        <p:sp>
          <p:nvSpPr>
            <p:cNvPr id="82" name="Google Shape;82;p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3"/>
          <p:cNvGrpSpPr/>
          <p:nvPr/>
        </p:nvGrpSpPr>
        <p:grpSpPr>
          <a:xfrm rot="3600121" flipH="1">
            <a:off x="-227094" y="711710"/>
            <a:ext cx="1732521" cy="946438"/>
            <a:chOff x="6928067" y="2555588"/>
            <a:chExt cx="1830919" cy="1000190"/>
          </a:xfrm>
        </p:grpSpPr>
        <p:sp>
          <p:nvSpPr>
            <p:cNvPr id="89" name="Google Shape;89;p3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0" name="Google Shape;90;p3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91" name="Google Shape;91;p3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0" name="Google Shape;100;p3"/>
          <p:cNvSpPr/>
          <p:nvPr/>
        </p:nvSpPr>
        <p:spPr>
          <a:xfrm>
            <a:off x="7975800" y="-317325"/>
            <a:ext cx="1320607" cy="3332174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"/>
          <p:cNvSpPr/>
          <p:nvPr/>
        </p:nvSpPr>
        <p:spPr>
          <a:xfrm rot="-9900051" flipH="1">
            <a:off x="7815004" y="1825997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"/>
          <p:cNvSpPr txBox="1">
            <a:spLocks noGrp="1"/>
          </p:cNvSpPr>
          <p:nvPr>
            <p:ph type="body" idx="1"/>
          </p:nvPr>
        </p:nvSpPr>
        <p:spPr>
          <a:xfrm>
            <a:off x="713250" y="118372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05" name="Google Shape;105;p4"/>
          <p:cNvSpPr/>
          <p:nvPr/>
        </p:nvSpPr>
        <p:spPr>
          <a:xfrm>
            <a:off x="-540214" y="3510863"/>
            <a:ext cx="1475859" cy="1093135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" name="Google Shape;106;p4"/>
          <p:cNvGrpSpPr/>
          <p:nvPr/>
        </p:nvGrpSpPr>
        <p:grpSpPr>
          <a:xfrm>
            <a:off x="7788664" y="4604012"/>
            <a:ext cx="1161195" cy="734388"/>
            <a:chOff x="5161625" y="732525"/>
            <a:chExt cx="456050" cy="288425"/>
          </a:xfrm>
        </p:grpSpPr>
        <p:sp>
          <p:nvSpPr>
            <p:cNvPr id="107" name="Google Shape;107;p4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Google Shape;116;p4"/>
          <p:cNvSpPr/>
          <p:nvPr/>
        </p:nvSpPr>
        <p:spPr>
          <a:xfrm rot="-9482827">
            <a:off x="-566592" y="2857569"/>
            <a:ext cx="1528617" cy="1384067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"/>
          <p:cNvSpPr/>
          <p:nvPr/>
        </p:nvSpPr>
        <p:spPr>
          <a:xfrm rot="10800000">
            <a:off x="8216700" y="-212025"/>
            <a:ext cx="977725" cy="1093150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4"/>
          <p:cNvSpPr/>
          <p:nvPr/>
        </p:nvSpPr>
        <p:spPr>
          <a:xfrm rot="9624733" flipH="1">
            <a:off x="7744824" y="-207126"/>
            <a:ext cx="1371822" cy="672675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5"/>
          <p:cNvSpPr txBox="1">
            <a:spLocks noGrp="1"/>
          </p:cNvSpPr>
          <p:nvPr>
            <p:ph type="body" idx="1"/>
          </p:nvPr>
        </p:nvSpPr>
        <p:spPr>
          <a:xfrm>
            <a:off x="1216400" y="3064375"/>
            <a:ext cx="3150600" cy="12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22" name="Google Shape;122;p5"/>
          <p:cNvSpPr txBox="1">
            <a:spLocks noGrp="1"/>
          </p:cNvSpPr>
          <p:nvPr>
            <p:ph type="body" idx="2"/>
          </p:nvPr>
        </p:nvSpPr>
        <p:spPr>
          <a:xfrm>
            <a:off x="4777104" y="3064375"/>
            <a:ext cx="3150600" cy="12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title" idx="3"/>
          </p:nvPr>
        </p:nvSpPr>
        <p:spPr>
          <a:xfrm>
            <a:off x="1216400" y="2609475"/>
            <a:ext cx="31506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title" idx="4"/>
          </p:nvPr>
        </p:nvSpPr>
        <p:spPr>
          <a:xfrm>
            <a:off x="4777113" y="2609475"/>
            <a:ext cx="31506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5" name="Google Shape;125;p5"/>
          <p:cNvSpPr/>
          <p:nvPr/>
        </p:nvSpPr>
        <p:spPr>
          <a:xfrm>
            <a:off x="-514300" y="-267800"/>
            <a:ext cx="1320607" cy="3332174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" name="Google Shape;126;p5"/>
          <p:cNvGrpSpPr/>
          <p:nvPr/>
        </p:nvGrpSpPr>
        <p:grpSpPr>
          <a:xfrm rot="-5400000">
            <a:off x="7606857" y="198228"/>
            <a:ext cx="1842313" cy="860893"/>
            <a:chOff x="2431350" y="1519275"/>
            <a:chExt cx="925925" cy="432675"/>
          </a:xfrm>
        </p:grpSpPr>
        <p:sp>
          <p:nvSpPr>
            <p:cNvPr id="127" name="Google Shape;127;p5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" name="Google Shape;133;p5"/>
          <p:cNvGrpSpPr/>
          <p:nvPr/>
        </p:nvGrpSpPr>
        <p:grpSpPr>
          <a:xfrm>
            <a:off x="490310" y="2387944"/>
            <a:ext cx="519497" cy="2872970"/>
            <a:chOff x="5379800" y="2555600"/>
            <a:chExt cx="236425" cy="1307500"/>
          </a:xfrm>
        </p:grpSpPr>
        <p:sp>
          <p:nvSpPr>
            <p:cNvPr id="134" name="Google Shape;134;p5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" name="Google Shape;142;p5"/>
          <p:cNvGrpSpPr/>
          <p:nvPr/>
        </p:nvGrpSpPr>
        <p:grpSpPr>
          <a:xfrm>
            <a:off x="-50006" y="2217598"/>
            <a:ext cx="570804" cy="3078143"/>
            <a:chOff x="5133900" y="2478075"/>
            <a:chExt cx="259775" cy="1400875"/>
          </a:xfrm>
        </p:grpSpPr>
        <p:sp>
          <p:nvSpPr>
            <p:cNvPr id="143" name="Google Shape;143;p5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" name="Google Shape;153;p5"/>
          <p:cNvGrpSpPr/>
          <p:nvPr/>
        </p:nvGrpSpPr>
        <p:grpSpPr>
          <a:xfrm>
            <a:off x="7762965" y="4358025"/>
            <a:ext cx="1161195" cy="734388"/>
            <a:chOff x="5161625" y="732525"/>
            <a:chExt cx="456050" cy="288425"/>
          </a:xfrm>
        </p:grpSpPr>
        <p:sp>
          <p:nvSpPr>
            <p:cNvPr id="154" name="Google Shape;154;p5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"/>
          <p:cNvSpPr txBox="1">
            <a:spLocks noGrp="1"/>
          </p:cNvSpPr>
          <p:nvPr>
            <p:ph type="title"/>
          </p:nvPr>
        </p:nvSpPr>
        <p:spPr>
          <a:xfrm>
            <a:off x="3866575" y="822775"/>
            <a:ext cx="4564200" cy="11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89" name="Google Shape;189;p7"/>
          <p:cNvSpPr txBox="1">
            <a:spLocks noGrp="1"/>
          </p:cNvSpPr>
          <p:nvPr>
            <p:ph type="body" idx="1"/>
          </p:nvPr>
        </p:nvSpPr>
        <p:spPr>
          <a:xfrm>
            <a:off x="3866614" y="2024225"/>
            <a:ext cx="4564200" cy="229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0" name="Google Shape;190;p7"/>
          <p:cNvSpPr/>
          <p:nvPr/>
        </p:nvSpPr>
        <p:spPr>
          <a:xfrm>
            <a:off x="-514300" y="-267800"/>
            <a:ext cx="2304211" cy="5814015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1" name="Google Shape;191;p7"/>
          <p:cNvGrpSpPr/>
          <p:nvPr/>
        </p:nvGrpSpPr>
        <p:grpSpPr>
          <a:xfrm>
            <a:off x="7606857" y="122028"/>
            <a:ext cx="1842313" cy="860893"/>
            <a:chOff x="2431350" y="1519275"/>
            <a:chExt cx="925925" cy="432675"/>
          </a:xfrm>
        </p:grpSpPr>
        <p:sp>
          <p:nvSpPr>
            <p:cNvPr id="192" name="Google Shape;192;p7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7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"/>
          <p:cNvSpPr txBox="1">
            <a:spLocks noGrp="1"/>
          </p:cNvSpPr>
          <p:nvPr>
            <p:ph type="title" hasCustomPrompt="1"/>
          </p:nvPr>
        </p:nvSpPr>
        <p:spPr>
          <a:xfrm>
            <a:off x="3500075" y="1608863"/>
            <a:ext cx="4930500" cy="140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74" name="Google Shape;274;p11"/>
          <p:cNvSpPr txBox="1">
            <a:spLocks noGrp="1"/>
          </p:cNvSpPr>
          <p:nvPr>
            <p:ph type="body" idx="1"/>
          </p:nvPr>
        </p:nvSpPr>
        <p:spPr>
          <a:xfrm>
            <a:off x="3500075" y="3015938"/>
            <a:ext cx="4930500" cy="51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75" name="Google Shape;275;p11"/>
          <p:cNvSpPr/>
          <p:nvPr/>
        </p:nvSpPr>
        <p:spPr>
          <a:xfrm>
            <a:off x="-1311125" y="-428150"/>
            <a:ext cx="5181814" cy="3063666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11"/>
          <p:cNvSpPr/>
          <p:nvPr/>
        </p:nvSpPr>
        <p:spPr>
          <a:xfrm>
            <a:off x="7172850" y="-376925"/>
            <a:ext cx="1384095" cy="1300620"/>
          </a:xfrm>
          <a:custGeom>
            <a:avLst/>
            <a:gdLst/>
            <a:ahLst/>
            <a:cxnLst/>
            <a:rect l="l" t="t" r="r" b="b"/>
            <a:pathLst>
              <a:path w="64384" h="60501" extrusionOk="0">
                <a:moveTo>
                  <a:pt x="29565" y="1"/>
                </a:moveTo>
                <a:cubicBezTo>
                  <a:pt x="21716" y="1"/>
                  <a:pt x="14503" y="2837"/>
                  <a:pt x="11033" y="10802"/>
                </a:cubicBezTo>
                <a:cubicBezTo>
                  <a:pt x="6538" y="13311"/>
                  <a:pt x="1" y="34325"/>
                  <a:pt x="2073" y="44890"/>
                </a:cubicBezTo>
                <a:cubicBezTo>
                  <a:pt x="4244" y="55890"/>
                  <a:pt x="13924" y="60500"/>
                  <a:pt x="24671" y="60500"/>
                </a:cubicBezTo>
                <a:cubicBezTo>
                  <a:pt x="37905" y="60500"/>
                  <a:pt x="52758" y="53509"/>
                  <a:pt x="57204" y="42847"/>
                </a:cubicBezTo>
                <a:cubicBezTo>
                  <a:pt x="61290" y="33041"/>
                  <a:pt x="64383" y="13603"/>
                  <a:pt x="52826" y="6745"/>
                </a:cubicBezTo>
                <a:cubicBezTo>
                  <a:pt x="46781" y="3139"/>
                  <a:pt x="37822" y="1"/>
                  <a:pt x="2956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7" name="Google Shape;277;p11"/>
          <p:cNvGrpSpPr/>
          <p:nvPr/>
        </p:nvGrpSpPr>
        <p:grpSpPr>
          <a:xfrm rot="3615558">
            <a:off x="6418897" y="449732"/>
            <a:ext cx="1161188" cy="734383"/>
            <a:chOff x="5161625" y="732525"/>
            <a:chExt cx="456050" cy="288425"/>
          </a:xfrm>
        </p:grpSpPr>
        <p:sp>
          <p:nvSpPr>
            <p:cNvPr id="278" name="Google Shape;278;p11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1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1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1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" name="Google Shape;287;p11"/>
          <p:cNvGrpSpPr/>
          <p:nvPr/>
        </p:nvGrpSpPr>
        <p:grpSpPr>
          <a:xfrm rot="5400000">
            <a:off x="5191616" y="3308754"/>
            <a:ext cx="1547406" cy="2672051"/>
            <a:chOff x="428525" y="2080425"/>
            <a:chExt cx="639900" cy="1104975"/>
          </a:xfrm>
        </p:grpSpPr>
        <p:sp>
          <p:nvSpPr>
            <p:cNvPr id="288" name="Google Shape;288;p11"/>
            <p:cNvSpPr/>
            <p:nvPr/>
          </p:nvSpPr>
          <p:spPr>
            <a:xfrm>
              <a:off x="428525" y="2080425"/>
              <a:ext cx="607075" cy="1104975"/>
            </a:xfrm>
            <a:custGeom>
              <a:avLst/>
              <a:gdLst/>
              <a:ahLst/>
              <a:cxnLst/>
              <a:rect l="l" t="t" r="r" b="b"/>
              <a:pathLst>
                <a:path w="24283" h="44199" extrusionOk="0">
                  <a:moveTo>
                    <a:pt x="20955" y="1"/>
                  </a:moveTo>
                  <a:cubicBezTo>
                    <a:pt x="18941" y="234"/>
                    <a:pt x="16957" y="730"/>
                    <a:pt x="15060" y="1518"/>
                  </a:cubicBezTo>
                  <a:cubicBezTo>
                    <a:pt x="14184" y="1898"/>
                    <a:pt x="13279" y="2190"/>
                    <a:pt x="12375" y="2511"/>
                  </a:cubicBezTo>
                  <a:cubicBezTo>
                    <a:pt x="11090" y="2919"/>
                    <a:pt x="9835" y="3415"/>
                    <a:pt x="8639" y="3999"/>
                  </a:cubicBezTo>
                  <a:cubicBezTo>
                    <a:pt x="7471" y="4583"/>
                    <a:pt x="6421" y="5371"/>
                    <a:pt x="5545" y="6305"/>
                  </a:cubicBezTo>
                  <a:cubicBezTo>
                    <a:pt x="5312" y="6538"/>
                    <a:pt x="5049" y="6772"/>
                    <a:pt x="4786" y="7034"/>
                  </a:cubicBezTo>
                  <a:cubicBezTo>
                    <a:pt x="4144" y="7618"/>
                    <a:pt x="3561" y="8231"/>
                    <a:pt x="3065" y="8902"/>
                  </a:cubicBezTo>
                  <a:cubicBezTo>
                    <a:pt x="1284" y="11383"/>
                    <a:pt x="0" y="15848"/>
                    <a:pt x="146" y="18854"/>
                  </a:cubicBezTo>
                  <a:lnTo>
                    <a:pt x="204" y="19584"/>
                  </a:lnTo>
                  <a:cubicBezTo>
                    <a:pt x="350" y="22327"/>
                    <a:pt x="525" y="25188"/>
                    <a:pt x="1401" y="27785"/>
                  </a:cubicBezTo>
                  <a:cubicBezTo>
                    <a:pt x="2014" y="29711"/>
                    <a:pt x="3006" y="32163"/>
                    <a:pt x="4903" y="34206"/>
                  </a:cubicBezTo>
                  <a:lnTo>
                    <a:pt x="5195" y="34498"/>
                  </a:lnTo>
                  <a:cubicBezTo>
                    <a:pt x="6275" y="35665"/>
                    <a:pt x="7413" y="36891"/>
                    <a:pt x="8405" y="38146"/>
                  </a:cubicBezTo>
                  <a:cubicBezTo>
                    <a:pt x="8581" y="38350"/>
                    <a:pt x="8726" y="38584"/>
                    <a:pt x="8902" y="38788"/>
                  </a:cubicBezTo>
                  <a:cubicBezTo>
                    <a:pt x="9456" y="39576"/>
                    <a:pt x="10069" y="40306"/>
                    <a:pt x="10799" y="40948"/>
                  </a:cubicBezTo>
                  <a:cubicBezTo>
                    <a:pt x="14325" y="43847"/>
                    <a:pt x="19837" y="44198"/>
                    <a:pt x="22296" y="44198"/>
                  </a:cubicBezTo>
                  <a:cubicBezTo>
                    <a:pt x="22584" y="44198"/>
                    <a:pt x="22831" y="44193"/>
                    <a:pt x="23027" y="44187"/>
                  </a:cubicBezTo>
                  <a:lnTo>
                    <a:pt x="23027" y="43895"/>
                  </a:lnTo>
                  <a:cubicBezTo>
                    <a:pt x="22833" y="43901"/>
                    <a:pt x="22588" y="43906"/>
                    <a:pt x="22301" y="43906"/>
                  </a:cubicBezTo>
                  <a:cubicBezTo>
                    <a:pt x="19876" y="43906"/>
                    <a:pt x="14445" y="43559"/>
                    <a:pt x="10974" y="40714"/>
                  </a:cubicBezTo>
                  <a:cubicBezTo>
                    <a:pt x="10273" y="40101"/>
                    <a:pt x="9660" y="39372"/>
                    <a:pt x="9135" y="38613"/>
                  </a:cubicBezTo>
                  <a:cubicBezTo>
                    <a:pt x="8960" y="38379"/>
                    <a:pt x="8785" y="38175"/>
                    <a:pt x="8610" y="37942"/>
                  </a:cubicBezTo>
                  <a:cubicBezTo>
                    <a:pt x="7617" y="36687"/>
                    <a:pt x="6479" y="35461"/>
                    <a:pt x="5370" y="34293"/>
                  </a:cubicBezTo>
                  <a:lnTo>
                    <a:pt x="5107" y="34002"/>
                  </a:lnTo>
                  <a:cubicBezTo>
                    <a:pt x="3240" y="32017"/>
                    <a:pt x="2277" y="29565"/>
                    <a:pt x="1664" y="27698"/>
                  </a:cubicBezTo>
                  <a:cubicBezTo>
                    <a:pt x="788" y="25100"/>
                    <a:pt x="642" y="22298"/>
                    <a:pt x="496" y="19555"/>
                  </a:cubicBezTo>
                  <a:lnTo>
                    <a:pt x="467" y="18825"/>
                  </a:lnTo>
                  <a:cubicBezTo>
                    <a:pt x="292" y="15877"/>
                    <a:pt x="1547" y="11500"/>
                    <a:pt x="3269" y="9048"/>
                  </a:cubicBezTo>
                  <a:cubicBezTo>
                    <a:pt x="3794" y="8377"/>
                    <a:pt x="4349" y="7793"/>
                    <a:pt x="4962" y="7239"/>
                  </a:cubicBezTo>
                  <a:cubicBezTo>
                    <a:pt x="5224" y="6976"/>
                    <a:pt x="5487" y="6743"/>
                    <a:pt x="5720" y="6509"/>
                  </a:cubicBezTo>
                  <a:cubicBezTo>
                    <a:pt x="6596" y="5575"/>
                    <a:pt x="7617" y="4816"/>
                    <a:pt x="8756" y="4233"/>
                  </a:cubicBezTo>
                  <a:cubicBezTo>
                    <a:pt x="9952" y="3649"/>
                    <a:pt x="11178" y="3153"/>
                    <a:pt x="12462" y="2773"/>
                  </a:cubicBezTo>
                  <a:cubicBezTo>
                    <a:pt x="13338" y="2452"/>
                    <a:pt x="14272" y="2131"/>
                    <a:pt x="15147" y="1781"/>
                  </a:cubicBezTo>
                  <a:cubicBezTo>
                    <a:pt x="17015" y="993"/>
                    <a:pt x="19000" y="497"/>
                    <a:pt x="20984" y="293"/>
                  </a:cubicBezTo>
                  <a:cubicBezTo>
                    <a:pt x="21393" y="293"/>
                    <a:pt x="21801" y="322"/>
                    <a:pt x="22181" y="351"/>
                  </a:cubicBezTo>
                  <a:cubicBezTo>
                    <a:pt x="22736" y="419"/>
                    <a:pt x="23190" y="461"/>
                    <a:pt x="23536" y="461"/>
                  </a:cubicBezTo>
                  <a:cubicBezTo>
                    <a:pt x="23935" y="461"/>
                    <a:pt x="24188" y="404"/>
                    <a:pt x="24282" y="263"/>
                  </a:cubicBezTo>
                  <a:lnTo>
                    <a:pt x="24049" y="88"/>
                  </a:lnTo>
                  <a:cubicBezTo>
                    <a:pt x="23991" y="157"/>
                    <a:pt x="23790" y="181"/>
                    <a:pt x="23530" y="181"/>
                  </a:cubicBezTo>
                  <a:cubicBezTo>
                    <a:pt x="23127" y="181"/>
                    <a:pt x="22582" y="124"/>
                    <a:pt x="22210" y="88"/>
                  </a:cubicBezTo>
                  <a:cubicBezTo>
                    <a:pt x="21801" y="30"/>
                    <a:pt x="21393" y="1"/>
                    <a:pt x="209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904975" y="2557400"/>
              <a:ext cx="74425" cy="125000"/>
            </a:xfrm>
            <a:custGeom>
              <a:avLst/>
              <a:gdLst/>
              <a:ahLst/>
              <a:cxnLst/>
              <a:rect l="l" t="t" r="r" b="b"/>
              <a:pathLst>
                <a:path w="2977" h="5000" extrusionOk="0">
                  <a:moveTo>
                    <a:pt x="2739" y="1"/>
                  </a:moveTo>
                  <a:cubicBezTo>
                    <a:pt x="1949" y="1"/>
                    <a:pt x="1197" y="266"/>
                    <a:pt x="613" y="797"/>
                  </a:cubicBezTo>
                  <a:cubicBezTo>
                    <a:pt x="204" y="1205"/>
                    <a:pt x="0" y="1789"/>
                    <a:pt x="58" y="2373"/>
                  </a:cubicBezTo>
                  <a:cubicBezTo>
                    <a:pt x="88" y="3219"/>
                    <a:pt x="613" y="4387"/>
                    <a:pt x="1372" y="4824"/>
                  </a:cubicBezTo>
                  <a:cubicBezTo>
                    <a:pt x="1576" y="4941"/>
                    <a:pt x="1810" y="5000"/>
                    <a:pt x="2043" y="5000"/>
                  </a:cubicBezTo>
                  <a:cubicBezTo>
                    <a:pt x="2276" y="5000"/>
                    <a:pt x="2510" y="4941"/>
                    <a:pt x="2714" y="4824"/>
                  </a:cubicBezTo>
                  <a:lnTo>
                    <a:pt x="2598" y="4562"/>
                  </a:lnTo>
                  <a:cubicBezTo>
                    <a:pt x="2422" y="4664"/>
                    <a:pt x="2233" y="4715"/>
                    <a:pt x="2047" y="4715"/>
                  </a:cubicBezTo>
                  <a:cubicBezTo>
                    <a:pt x="1861" y="4715"/>
                    <a:pt x="1678" y="4664"/>
                    <a:pt x="1518" y="4562"/>
                  </a:cubicBezTo>
                  <a:cubicBezTo>
                    <a:pt x="876" y="4182"/>
                    <a:pt x="379" y="3132"/>
                    <a:pt x="350" y="2344"/>
                  </a:cubicBezTo>
                  <a:cubicBezTo>
                    <a:pt x="292" y="1848"/>
                    <a:pt x="467" y="1351"/>
                    <a:pt x="817" y="1001"/>
                  </a:cubicBezTo>
                  <a:cubicBezTo>
                    <a:pt x="1374" y="551"/>
                    <a:pt x="2050" y="293"/>
                    <a:pt x="2760" y="293"/>
                  </a:cubicBezTo>
                  <a:cubicBezTo>
                    <a:pt x="2832" y="293"/>
                    <a:pt x="2904" y="295"/>
                    <a:pt x="2977" y="301"/>
                  </a:cubicBezTo>
                  <a:lnTo>
                    <a:pt x="2977" y="9"/>
                  </a:lnTo>
                  <a:cubicBezTo>
                    <a:pt x="2897" y="4"/>
                    <a:pt x="2818" y="1"/>
                    <a:pt x="2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865575" y="2502775"/>
              <a:ext cx="110175" cy="229750"/>
            </a:xfrm>
            <a:custGeom>
              <a:avLst/>
              <a:gdLst/>
              <a:ahLst/>
              <a:cxnLst/>
              <a:rect l="l" t="t" r="r" b="b"/>
              <a:pathLst>
                <a:path w="4407" h="9190" extrusionOk="0">
                  <a:moveTo>
                    <a:pt x="4052" y="0"/>
                  </a:moveTo>
                  <a:cubicBezTo>
                    <a:pt x="3140" y="0"/>
                    <a:pt x="2304" y="655"/>
                    <a:pt x="1605" y="1172"/>
                  </a:cubicBezTo>
                  <a:lnTo>
                    <a:pt x="1313" y="1406"/>
                  </a:lnTo>
                  <a:cubicBezTo>
                    <a:pt x="58" y="2340"/>
                    <a:pt x="0" y="3361"/>
                    <a:pt x="321" y="4996"/>
                  </a:cubicBezTo>
                  <a:cubicBezTo>
                    <a:pt x="555" y="6105"/>
                    <a:pt x="1664" y="8469"/>
                    <a:pt x="2977" y="9052"/>
                  </a:cubicBezTo>
                  <a:cubicBezTo>
                    <a:pt x="3161" y="9144"/>
                    <a:pt x="3363" y="9189"/>
                    <a:pt x="3566" y="9189"/>
                  </a:cubicBezTo>
                  <a:cubicBezTo>
                    <a:pt x="3814" y="9189"/>
                    <a:pt x="4066" y="9122"/>
                    <a:pt x="4290" y="8994"/>
                  </a:cubicBezTo>
                  <a:lnTo>
                    <a:pt x="4144" y="8731"/>
                  </a:lnTo>
                  <a:cubicBezTo>
                    <a:pt x="3970" y="8842"/>
                    <a:pt x="3771" y="8893"/>
                    <a:pt x="3573" y="8893"/>
                  </a:cubicBezTo>
                  <a:cubicBezTo>
                    <a:pt x="3406" y="8893"/>
                    <a:pt x="3241" y="8857"/>
                    <a:pt x="3094" y="8790"/>
                  </a:cubicBezTo>
                  <a:cubicBezTo>
                    <a:pt x="1839" y="8235"/>
                    <a:pt x="788" y="5842"/>
                    <a:pt x="613" y="4937"/>
                  </a:cubicBezTo>
                  <a:cubicBezTo>
                    <a:pt x="321" y="3390"/>
                    <a:pt x="379" y="2486"/>
                    <a:pt x="1518" y="1639"/>
                  </a:cubicBezTo>
                  <a:lnTo>
                    <a:pt x="1810" y="1406"/>
                  </a:lnTo>
                  <a:cubicBezTo>
                    <a:pt x="2473" y="902"/>
                    <a:pt x="3281" y="277"/>
                    <a:pt x="4102" y="277"/>
                  </a:cubicBezTo>
                  <a:cubicBezTo>
                    <a:pt x="4184" y="277"/>
                    <a:pt x="4266" y="284"/>
                    <a:pt x="4349" y="297"/>
                  </a:cubicBezTo>
                  <a:lnTo>
                    <a:pt x="4407" y="34"/>
                  </a:lnTo>
                  <a:cubicBezTo>
                    <a:pt x="4288" y="11"/>
                    <a:pt x="4169" y="0"/>
                    <a:pt x="40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823975" y="2458750"/>
              <a:ext cx="171475" cy="321425"/>
            </a:xfrm>
            <a:custGeom>
              <a:avLst/>
              <a:gdLst/>
              <a:ahLst/>
              <a:cxnLst/>
              <a:rect l="l" t="t" r="r" b="b"/>
              <a:pathLst>
                <a:path w="6859" h="12857" extrusionOk="0">
                  <a:moveTo>
                    <a:pt x="6394" y="1"/>
                  </a:moveTo>
                  <a:cubicBezTo>
                    <a:pt x="5121" y="1"/>
                    <a:pt x="3860" y="318"/>
                    <a:pt x="2715" y="890"/>
                  </a:cubicBezTo>
                  <a:cubicBezTo>
                    <a:pt x="905" y="1854"/>
                    <a:pt x="0" y="2787"/>
                    <a:pt x="30" y="5151"/>
                  </a:cubicBezTo>
                  <a:cubicBezTo>
                    <a:pt x="146" y="9996"/>
                    <a:pt x="2452" y="12798"/>
                    <a:pt x="6363" y="12856"/>
                  </a:cubicBezTo>
                  <a:lnTo>
                    <a:pt x="6363" y="12565"/>
                  </a:lnTo>
                  <a:cubicBezTo>
                    <a:pt x="1080" y="12477"/>
                    <a:pt x="380" y="7340"/>
                    <a:pt x="351" y="5122"/>
                  </a:cubicBezTo>
                  <a:cubicBezTo>
                    <a:pt x="292" y="2904"/>
                    <a:pt x="1110" y="2087"/>
                    <a:pt x="2861" y="1153"/>
                  </a:cubicBezTo>
                  <a:cubicBezTo>
                    <a:pt x="3944" y="585"/>
                    <a:pt x="5142" y="292"/>
                    <a:pt x="6353" y="292"/>
                  </a:cubicBezTo>
                  <a:cubicBezTo>
                    <a:pt x="6512" y="292"/>
                    <a:pt x="6671" y="297"/>
                    <a:pt x="6830" y="307"/>
                  </a:cubicBezTo>
                  <a:lnTo>
                    <a:pt x="6859" y="15"/>
                  </a:lnTo>
                  <a:cubicBezTo>
                    <a:pt x="6704" y="5"/>
                    <a:pt x="6549" y="1"/>
                    <a:pt x="63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796250" y="2395625"/>
              <a:ext cx="217450" cy="446575"/>
            </a:xfrm>
            <a:custGeom>
              <a:avLst/>
              <a:gdLst/>
              <a:ahLst/>
              <a:cxnLst/>
              <a:rect l="l" t="t" r="r" b="b"/>
              <a:pathLst>
                <a:path w="8698" h="17863" extrusionOk="0">
                  <a:moveTo>
                    <a:pt x="8639" y="1"/>
                  </a:moveTo>
                  <a:cubicBezTo>
                    <a:pt x="6275" y="497"/>
                    <a:pt x="3970" y="1577"/>
                    <a:pt x="2540" y="2919"/>
                  </a:cubicBezTo>
                  <a:cubicBezTo>
                    <a:pt x="584" y="4700"/>
                    <a:pt x="0" y="6480"/>
                    <a:pt x="526" y="9077"/>
                  </a:cubicBezTo>
                  <a:cubicBezTo>
                    <a:pt x="584" y="9398"/>
                    <a:pt x="643" y="9778"/>
                    <a:pt x="701" y="10128"/>
                  </a:cubicBezTo>
                  <a:cubicBezTo>
                    <a:pt x="993" y="11850"/>
                    <a:pt x="1372" y="14010"/>
                    <a:pt x="2394" y="15294"/>
                  </a:cubicBezTo>
                  <a:cubicBezTo>
                    <a:pt x="3773" y="16932"/>
                    <a:pt x="5804" y="17863"/>
                    <a:pt x="7956" y="17863"/>
                  </a:cubicBezTo>
                  <a:cubicBezTo>
                    <a:pt x="7989" y="17863"/>
                    <a:pt x="8022" y="17863"/>
                    <a:pt x="8056" y="17862"/>
                  </a:cubicBezTo>
                  <a:lnTo>
                    <a:pt x="8056" y="17570"/>
                  </a:lnTo>
                  <a:cubicBezTo>
                    <a:pt x="8023" y="17571"/>
                    <a:pt x="7990" y="17571"/>
                    <a:pt x="7957" y="17571"/>
                  </a:cubicBezTo>
                  <a:cubicBezTo>
                    <a:pt x="5892" y="17571"/>
                    <a:pt x="3949" y="16670"/>
                    <a:pt x="2627" y="15090"/>
                  </a:cubicBezTo>
                  <a:cubicBezTo>
                    <a:pt x="1635" y="13864"/>
                    <a:pt x="1255" y="11762"/>
                    <a:pt x="964" y="10070"/>
                  </a:cubicBezTo>
                  <a:cubicBezTo>
                    <a:pt x="905" y="9690"/>
                    <a:pt x="847" y="9340"/>
                    <a:pt x="788" y="9019"/>
                  </a:cubicBezTo>
                  <a:cubicBezTo>
                    <a:pt x="292" y="6538"/>
                    <a:pt x="876" y="4816"/>
                    <a:pt x="2715" y="3124"/>
                  </a:cubicBezTo>
                  <a:cubicBezTo>
                    <a:pt x="4116" y="1839"/>
                    <a:pt x="6363" y="760"/>
                    <a:pt x="8698" y="263"/>
                  </a:cubicBezTo>
                  <a:lnTo>
                    <a:pt x="863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740800" y="2355500"/>
              <a:ext cx="274350" cy="531200"/>
            </a:xfrm>
            <a:custGeom>
              <a:avLst/>
              <a:gdLst/>
              <a:ahLst/>
              <a:cxnLst/>
              <a:rect l="l" t="t" r="r" b="b"/>
              <a:pathLst>
                <a:path w="10974" h="21248" extrusionOk="0">
                  <a:moveTo>
                    <a:pt x="10799" y="1"/>
                  </a:moveTo>
                  <a:cubicBezTo>
                    <a:pt x="10449" y="146"/>
                    <a:pt x="10098" y="263"/>
                    <a:pt x="9719" y="292"/>
                  </a:cubicBezTo>
                  <a:cubicBezTo>
                    <a:pt x="9310" y="351"/>
                    <a:pt x="8931" y="468"/>
                    <a:pt x="8581" y="613"/>
                  </a:cubicBezTo>
                  <a:cubicBezTo>
                    <a:pt x="8055" y="847"/>
                    <a:pt x="7589" y="1139"/>
                    <a:pt x="7122" y="1431"/>
                  </a:cubicBezTo>
                  <a:cubicBezTo>
                    <a:pt x="6830" y="1606"/>
                    <a:pt x="6538" y="1781"/>
                    <a:pt x="6275" y="1956"/>
                  </a:cubicBezTo>
                  <a:cubicBezTo>
                    <a:pt x="4612" y="2861"/>
                    <a:pt x="2335" y="4437"/>
                    <a:pt x="963" y="6596"/>
                  </a:cubicBezTo>
                  <a:cubicBezTo>
                    <a:pt x="59" y="8027"/>
                    <a:pt x="0" y="10245"/>
                    <a:pt x="847" y="12550"/>
                  </a:cubicBezTo>
                  <a:cubicBezTo>
                    <a:pt x="934" y="12784"/>
                    <a:pt x="1022" y="13017"/>
                    <a:pt x="1080" y="13280"/>
                  </a:cubicBezTo>
                  <a:cubicBezTo>
                    <a:pt x="1810" y="15352"/>
                    <a:pt x="2569" y="17512"/>
                    <a:pt x="4495" y="18737"/>
                  </a:cubicBezTo>
                  <a:lnTo>
                    <a:pt x="4728" y="18883"/>
                  </a:lnTo>
                  <a:cubicBezTo>
                    <a:pt x="6460" y="19980"/>
                    <a:pt x="8448" y="21248"/>
                    <a:pt x="10552" y="21248"/>
                  </a:cubicBezTo>
                  <a:cubicBezTo>
                    <a:pt x="10576" y="21248"/>
                    <a:pt x="10600" y="21248"/>
                    <a:pt x="10624" y="21247"/>
                  </a:cubicBezTo>
                  <a:lnTo>
                    <a:pt x="10624" y="20956"/>
                  </a:lnTo>
                  <a:cubicBezTo>
                    <a:pt x="10600" y="20956"/>
                    <a:pt x="10577" y="20956"/>
                    <a:pt x="10554" y="20956"/>
                  </a:cubicBezTo>
                  <a:cubicBezTo>
                    <a:pt x="8535" y="20956"/>
                    <a:pt x="6577" y="19717"/>
                    <a:pt x="4874" y="18621"/>
                  </a:cubicBezTo>
                  <a:lnTo>
                    <a:pt x="4641" y="18504"/>
                  </a:lnTo>
                  <a:cubicBezTo>
                    <a:pt x="2831" y="17337"/>
                    <a:pt x="2073" y="15235"/>
                    <a:pt x="1372" y="13163"/>
                  </a:cubicBezTo>
                  <a:cubicBezTo>
                    <a:pt x="1285" y="12930"/>
                    <a:pt x="1197" y="12696"/>
                    <a:pt x="1109" y="12463"/>
                  </a:cubicBezTo>
                  <a:cubicBezTo>
                    <a:pt x="321" y="10245"/>
                    <a:pt x="351" y="8114"/>
                    <a:pt x="1226" y="6772"/>
                  </a:cubicBezTo>
                  <a:cubicBezTo>
                    <a:pt x="2539" y="4641"/>
                    <a:pt x="4787" y="3123"/>
                    <a:pt x="6421" y="2219"/>
                  </a:cubicBezTo>
                  <a:cubicBezTo>
                    <a:pt x="6684" y="2073"/>
                    <a:pt x="6976" y="1868"/>
                    <a:pt x="7267" y="1693"/>
                  </a:cubicBezTo>
                  <a:cubicBezTo>
                    <a:pt x="7734" y="1401"/>
                    <a:pt x="8201" y="1139"/>
                    <a:pt x="8698" y="905"/>
                  </a:cubicBezTo>
                  <a:cubicBezTo>
                    <a:pt x="9048" y="759"/>
                    <a:pt x="9427" y="643"/>
                    <a:pt x="9807" y="613"/>
                  </a:cubicBezTo>
                  <a:cubicBezTo>
                    <a:pt x="10186" y="555"/>
                    <a:pt x="10595" y="438"/>
                    <a:pt x="10974" y="263"/>
                  </a:cubicBezTo>
                  <a:lnTo>
                    <a:pt x="107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697750" y="2309525"/>
              <a:ext cx="340750" cy="624000"/>
            </a:xfrm>
            <a:custGeom>
              <a:avLst/>
              <a:gdLst/>
              <a:ahLst/>
              <a:cxnLst/>
              <a:rect l="l" t="t" r="r" b="b"/>
              <a:pathLst>
                <a:path w="13630" h="24960" extrusionOk="0">
                  <a:moveTo>
                    <a:pt x="13426" y="1"/>
                  </a:moveTo>
                  <a:cubicBezTo>
                    <a:pt x="13017" y="147"/>
                    <a:pt x="12608" y="234"/>
                    <a:pt x="12200" y="322"/>
                  </a:cubicBezTo>
                  <a:cubicBezTo>
                    <a:pt x="11820" y="409"/>
                    <a:pt x="11470" y="497"/>
                    <a:pt x="11266" y="555"/>
                  </a:cubicBezTo>
                  <a:cubicBezTo>
                    <a:pt x="10799" y="701"/>
                    <a:pt x="10332" y="789"/>
                    <a:pt x="9894" y="906"/>
                  </a:cubicBezTo>
                  <a:cubicBezTo>
                    <a:pt x="8844" y="1081"/>
                    <a:pt x="7851" y="1402"/>
                    <a:pt x="6947" y="1927"/>
                  </a:cubicBezTo>
                  <a:cubicBezTo>
                    <a:pt x="3269" y="4174"/>
                    <a:pt x="1197" y="6247"/>
                    <a:pt x="613" y="8144"/>
                  </a:cubicBezTo>
                  <a:cubicBezTo>
                    <a:pt x="0" y="10011"/>
                    <a:pt x="351" y="13076"/>
                    <a:pt x="1022" y="15090"/>
                  </a:cubicBezTo>
                  <a:cubicBezTo>
                    <a:pt x="1956" y="18008"/>
                    <a:pt x="3094" y="21014"/>
                    <a:pt x="5633" y="22970"/>
                  </a:cubicBezTo>
                  <a:cubicBezTo>
                    <a:pt x="6567" y="23583"/>
                    <a:pt x="7589" y="24020"/>
                    <a:pt x="8668" y="24283"/>
                  </a:cubicBezTo>
                  <a:cubicBezTo>
                    <a:pt x="9576" y="24530"/>
                    <a:pt x="11260" y="24959"/>
                    <a:pt x="12526" y="24959"/>
                  </a:cubicBezTo>
                  <a:cubicBezTo>
                    <a:pt x="12604" y="24959"/>
                    <a:pt x="12680" y="24958"/>
                    <a:pt x="12754" y="24954"/>
                  </a:cubicBezTo>
                  <a:lnTo>
                    <a:pt x="12754" y="24662"/>
                  </a:lnTo>
                  <a:cubicBezTo>
                    <a:pt x="12677" y="24666"/>
                    <a:pt x="12599" y="24668"/>
                    <a:pt x="12518" y="24668"/>
                  </a:cubicBezTo>
                  <a:cubicBezTo>
                    <a:pt x="11284" y="24668"/>
                    <a:pt x="9660" y="24265"/>
                    <a:pt x="8756" y="23991"/>
                  </a:cubicBezTo>
                  <a:cubicBezTo>
                    <a:pt x="7705" y="23758"/>
                    <a:pt x="6713" y="23320"/>
                    <a:pt x="5837" y="22736"/>
                  </a:cubicBezTo>
                  <a:cubicBezTo>
                    <a:pt x="3328" y="20839"/>
                    <a:pt x="2248" y="18008"/>
                    <a:pt x="1285" y="15002"/>
                  </a:cubicBezTo>
                  <a:cubicBezTo>
                    <a:pt x="642" y="13018"/>
                    <a:pt x="292" y="10070"/>
                    <a:pt x="876" y="8231"/>
                  </a:cubicBezTo>
                  <a:cubicBezTo>
                    <a:pt x="1460" y="6363"/>
                    <a:pt x="3503" y="4379"/>
                    <a:pt x="7092" y="2161"/>
                  </a:cubicBezTo>
                  <a:cubicBezTo>
                    <a:pt x="7997" y="1664"/>
                    <a:pt x="8960" y="1343"/>
                    <a:pt x="9953" y="1168"/>
                  </a:cubicBezTo>
                  <a:cubicBezTo>
                    <a:pt x="10390" y="1081"/>
                    <a:pt x="10887" y="964"/>
                    <a:pt x="11353" y="818"/>
                  </a:cubicBezTo>
                  <a:cubicBezTo>
                    <a:pt x="11529" y="760"/>
                    <a:pt x="11879" y="672"/>
                    <a:pt x="12258" y="614"/>
                  </a:cubicBezTo>
                  <a:cubicBezTo>
                    <a:pt x="13338" y="351"/>
                    <a:pt x="13572" y="293"/>
                    <a:pt x="13630" y="205"/>
                  </a:cubicBezTo>
                  <a:lnTo>
                    <a:pt x="134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622600" y="2273775"/>
              <a:ext cx="409350" cy="712150"/>
            </a:xfrm>
            <a:custGeom>
              <a:avLst/>
              <a:gdLst/>
              <a:ahLst/>
              <a:cxnLst/>
              <a:rect l="l" t="t" r="r" b="b"/>
              <a:pathLst>
                <a:path w="16374" h="28486" extrusionOk="0">
                  <a:moveTo>
                    <a:pt x="16315" y="1"/>
                  </a:moveTo>
                  <a:cubicBezTo>
                    <a:pt x="15352" y="263"/>
                    <a:pt x="14301" y="497"/>
                    <a:pt x="13192" y="701"/>
                  </a:cubicBezTo>
                  <a:cubicBezTo>
                    <a:pt x="11850" y="964"/>
                    <a:pt x="10565" y="1285"/>
                    <a:pt x="9281" y="1664"/>
                  </a:cubicBezTo>
                  <a:cubicBezTo>
                    <a:pt x="4874" y="3007"/>
                    <a:pt x="2072" y="5400"/>
                    <a:pt x="934" y="8756"/>
                  </a:cubicBezTo>
                  <a:cubicBezTo>
                    <a:pt x="0" y="11500"/>
                    <a:pt x="1576" y="15236"/>
                    <a:pt x="2744" y="17979"/>
                  </a:cubicBezTo>
                  <a:cubicBezTo>
                    <a:pt x="2860" y="18212"/>
                    <a:pt x="2948" y="18446"/>
                    <a:pt x="3036" y="18650"/>
                  </a:cubicBezTo>
                  <a:cubicBezTo>
                    <a:pt x="3123" y="18884"/>
                    <a:pt x="3240" y="19117"/>
                    <a:pt x="3327" y="19351"/>
                  </a:cubicBezTo>
                  <a:cubicBezTo>
                    <a:pt x="4291" y="21685"/>
                    <a:pt x="5604" y="24867"/>
                    <a:pt x="7822" y="25976"/>
                  </a:cubicBezTo>
                  <a:cubicBezTo>
                    <a:pt x="9953" y="27026"/>
                    <a:pt x="13455" y="28252"/>
                    <a:pt x="16111" y="28486"/>
                  </a:cubicBezTo>
                  <a:lnTo>
                    <a:pt x="16140" y="28194"/>
                  </a:lnTo>
                  <a:cubicBezTo>
                    <a:pt x="13513" y="27960"/>
                    <a:pt x="10069" y="26734"/>
                    <a:pt x="7939" y="25713"/>
                  </a:cubicBezTo>
                  <a:cubicBezTo>
                    <a:pt x="5837" y="24662"/>
                    <a:pt x="4553" y="21540"/>
                    <a:pt x="3590" y="19234"/>
                  </a:cubicBezTo>
                  <a:cubicBezTo>
                    <a:pt x="3503" y="19000"/>
                    <a:pt x="3386" y="18767"/>
                    <a:pt x="3298" y="18533"/>
                  </a:cubicBezTo>
                  <a:cubicBezTo>
                    <a:pt x="3211" y="18329"/>
                    <a:pt x="3123" y="18096"/>
                    <a:pt x="3036" y="17862"/>
                  </a:cubicBezTo>
                  <a:cubicBezTo>
                    <a:pt x="1868" y="15177"/>
                    <a:pt x="292" y="11471"/>
                    <a:pt x="1197" y="8844"/>
                  </a:cubicBezTo>
                  <a:cubicBezTo>
                    <a:pt x="2306" y="5546"/>
                    <a:pt x="5049" y="3240"/>
                    <a:pt x="9369" y="1898"/>
                  </a:cubicBezTo>
                  <a:cubicBezTo>
                    <a:pt x="10565" y="1548"/>
                    <a:pt x="11937" y="1256"/>
                    <a:pt x="13221" y="993"/>
                  </a:cubicBezTo>
                  <a:cubicBezTo>
                    <a:pt x="14359" y="789"/>
                    <a:pt x="15410" y="555"/>
                    <a:pt x="16373" y="293"/>
                  </a:cubicBezTo>
                  <a:lnTo>
                    <a:pt x="16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598525" y="2241675"/>
              <a:ext cx="450925" cy="804925"/>
            </a:xfrm>
            <a:custGeom>
              <a:avLst/>
              <a:gdLst/>
              <a:ahLst/>
              <a:cxnLst/>
              <a:rect l="l" t="t" r="r" b="b"/>
              <a:pathLst>
                <a:path w="18037" h="32197" extrusionOk="0">
                  <a:moveTo>
                    <a:pt x="17978" y="1"/>
                  </a:moveTo>
                  <a:lnTo>
                    <a:pt x="17716" y="30"/>
                  </a:lnTo>
                  <a:cubicBezTo>
                    <a:pt x="14856" y="438"/>
                    <a:pt x="12141" y="818"/>
                    <a:pt x="9340" y="1810"/>
                  </a:cubicBezTo>
                  <a:lnTo>
                    <a:pt x="8873" y="1985"/>
                  </a:lnTo>
                  <a:cubicBezTo>
                    <a:pt x="7442" y="2481"/>
                    <a:pt x="6100" y="2978"/>
                    <a:pt x="4874" y="3999"/>
                  </a:cubicBezTo>
                  <a:cubicBezTo>
                    <a:pt x="3736" y="4991"/>
                    <a:pt x="2714" y="6100"/>
                    <a:pt x="1810" y="7326"/>
                  </a:cubicBezTo>
                  <a:lnTo>
                    <a:pt x="1781" y="7385"/>
                  </a:lnTo>
                  <a:cubicBezTo>
                    <a:pt x="847" y="8581"/>
                    <a:pt x="175" y="9457"/>
                    <a:pt x="88" y="11033"/>
                  </a:cubicBezTo>
                  <a:cubicBezTo>
                    <a:pt x="0" y="12813"/>
                    <a:pt x="409" y="14564"/>
                    <a:pt x="817" y="16228"/>
                  </a:cubicBezTo>
                  <a:lnTo>
                    <a:pt x="934" y="16782"/>
                  </a:lnTo>
                  <a:cubicBezTo>
                    <a:pt x="1810" y="20372"/>
                    <a:pt x="2977" y="25304"/>
                    <a:pt x="6304" y="28252"/>
                  </a:cubicBezTo>
                  <a:cubicBezTo>
                    <a:pt x="6479" y="28398"/>
                    <a:pt x="6654" y="28573"/>
                    <a:pt x="6830" y="28748"/>
                  </a:cubicBezTo>
                  <a:cubicBezTo>
                    <a:pt x="7384" y="29332"/>
                    <a:pt x="8055" y="29828"/>
                    <a:pt x="8756" y="30237"/>
                  </a:cubicBezTo>
                  <a:cubicBezTo>
                    <a:pt x="9223" y="30441"/>
                    <a:pt x="9748" y="30558"/>
                    <a:pt x="10244" y="30587"/>
                  </a:cubicBezTo>
                  <a:cubicBezTo>
                    <a:pt x="10594" y="30645"/>
                    <a:pt x="10916" y="30704"/>
                    <a:pt x="11266" y="30791"/>
                  </a:cubicBezTo>
                  <a:cubicBezTo>
                    <a:pt x="11674" y="30908"/>
                    <a:pt x="12112" y="31054"/>
                    <a:pt x="12579" y="31200"/>
                  </a:cubicBezTo>
                  <a:cubicBezTo>
                    <a:pt x="13995" y="31672"/>
                    <a:pt x="15621" y="32196"/>
                    <a:pt x="16982" y="32196"/>
                  </a:cubicBezTo>
                  <a:cubicBezTo>
                    <a:pt x="17052" y="32196"/>
                    <a:pt x="17122" y="32195"/>
                    <a:pt x="17190" y="32192"/>
                  </a:cubicBezTo>
                  <a:lnTo>
                    <a:pt x="17190" y="31900"/>
                  </a:lnTo>
                  <a:cubicBezTo>
                    <a:pt x="17123" y="31903"/>
                    <a:pt x="17055" y="31904"/>
                    <a:pt x="16987" y="31904"/>
                  </a:cubicBezTo>
                  <a:cubicBezTo>
                    <a:pt x="15656" y="31904"/>
                    <a:pt x="14082" y="31381"/>
                    <a:pt x="12667" y="30937"/>
                  </a:cubicBezTo>
                  <a:cubicBezTo>
                    <a:pt x="12200" y="30762"/>
                    <a:pt x="11762" y="30616"/>
                    <a:pt x="11353" y="30499"/>
                  </a:cubicBezTo>
                  <a:cubicBezTo>
                    <a:pt x="11003" y="30412"/>
                    <a:pt x="10653" y="30353"/>
                    <a:pt x="10303" y="30324"/>
                  </a:cubicBezTo>
                  <a:cubicBezTo>
                    <a:pt x="9836" y="30266"/>
                    <a:pt x="9340" y="30149"/>
                    <a:pt x="8902" y="29974"/>
                  </a:cubicBezTo>
                  <a:cubicBezTo>
                    <a:pt x="8201" y="29565"/>
                    <a:pt x="7588" y="29098"/>
                    <a:pt x="7034" y="28515"/>
                  </a:cubicBezTo>
                  <a:cubicBezTo>
                    <a:pt x="6859" y="28340"/>
                    <a:pt x="6684" y="28164"/>
                    <a:pt x="6509" y="28018"/>
                  </a:cubicBezTo>
                  <a:cubicBezTo>
                    <a:pt x="3240" y="25129"/>
                    <a:pt x="2072" y="20255"/>
                    <a:pt x="1226" y="16695"/>
                  </a:cubicBezTo>
                  <a:lnTo>
                    <a:pt x="1109" y="16169"/>
                  </a:lnTo>
                  <a:cubicBezTo>
                    <a:pt x="701" y="14506"/>
                    <a:pt x="292" y="12784"/>
                    <a:pt x="380" y="11062"/>
                  </a:cubicBezTo>
                  <a:cubicBezTo>
                    <a:pt x="467" y="9544"/>
                    <a:pt x="1109" y="8727"/>
                    <a:pt x="2014" y="7560"/>
                  </a:cubicBezTo>
                  <a:lnTo>
                    <a:pt x="2043" y="7501"/>
                  </a:lnTo>
                  <a:cubicBezTo>
                    <a:pt x="2919" y="6305"/>
                    <a:pt x="3940" y="5196"/>
                    <a:pt x="5078" y="4233"/>
                  </a:cubicBezTo>
                  <a:cubicBezTo>
                    <a:pt x="6246" y="3240"/>
                    <a:pt x="7588" y="2773"/>
                    <a:pt x="8989" y="2277"/>
                  </a:cubicBezTo>
                  <a:lnTo>
                    <a:pt x="9456" y="2102"/>
                  </a:lnTo>
                  <a:cubicBezTo>
                    <a:pt x="12229" y="1110"/>
                    <a:pt x="14914" y="730"/>
                    <a:pt x="17745" y="322"/>
                  </a:cubicBezTo>
                  <a:lnTo>
                    <a:pt x="18037" y="293"/>
                  </a:lnTo>
                  <a:lnTo>
                    <a:pt x="179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540150" y="2180400"/>
              <a:ext cx="515150" cy="928825"/>
            </a:xfrm>
            <a:custGeom>
              <a:avLst/>
              <a:gdLst/>
              <a:ahLst/>
              <a:cxnLst/>
              <a:rect l="l" t="t" r="r" b="b"/>
              <a:pathLst>
                <a:path w="20606" h="37153" extrusionOk="0">
                  <a:moveTo>
                    <a:pt x="20518" y="0"/>
                  </a:moveTo>
                  <a:cubicBezTo>
                    <a:pt x="18883" y="496"/>
                    <a:pt x="17161" y="934"/>
                    <a:pt x="15469" y="1343"/>
                  </a:cubicBezTo>
                  <a:cubicBezTo>
                    <a:pt x="13221" y="1926"/>
                    <a:pt x="10857" y="2510"/>
                    <a:pt x="8668" y="3298"/>
                  </a:cubicBezTo>
                  <a:cubicBezTo>
                    <a:pt x="5516" y="4436"/>
                    <a:pt x="2364" y="7793"/>
                    <a:pt x="1372" y="11120"/>
                  </a:cubicBezTo>
                  <a:cubicBezTo>
                    <a:pt x="0" y="15556"/>
                    <a:pt x="59" y="19146"/>
                    <a:pt x="1518" y="23144"/>
                  </a:cubicBezTo>
                  <a:cubicBezTo>
                    <a:pt x="2773" y="26617"/>
                    <a:pt x="5079" y="30294"/>
                    <a:pt x="7997" y="33505"/>
                  </a:cubicBezTo>
                  <a:cubicBezTo>
                    <a:pt x="10857" y="36657"/>
                    <a:pt x="15031" y="37036"/>
                    <a:pt x="19409" y="37153"/>
                  </a:cubicBezTo>
                  <a:lnTo>
                    <a:pt x="19409" y="36861"/>
                  </a:lnTo>
                  <a:cubicBezTo>
                    <a:pt x="15089" y="36715"/>
                    <a:pt x="11003" y="36365"/>
                    <a:pt x="8231" y="33300"/>
                  </a:cubicBezTo>
                  <a:cubicBezTo>
                    <a:pt x="5312" y="30119"/>
                    <a:pt x="3036" y="26500"/>
                    <a:pt x="1781" y="23056"/>
                  </a:cubicBezTo>
                  <a:cubicBezTo>
                    <a:pt x="351" y="19116"/>
                    <a:pt x="321" y="15585"/>
                    <a:pt x="1635" y="11207"/>
                  </a:cubicBezTo>
                  <a:cubicBezTo>
                    <a:pt x="2627" y="7968"/>
                    <a:pt x="5692" y="4670"/>
                    <a:pt x="8727" y="3590"/>
                  </a:cubicBezTo>
                  <a:cubicBezTo>
                    <a:pt x="10945" y="2802"/>
                    <a:pt x="13280" y="2218"/>
                    <a:pt x="15527" y="1634"/>
                  </a:cubicBezTo>
                  <a:cubicBezTo>
                    <a:pt x="17220" y="1226"/>
                    <a:pt x="18971" y="788"/>
                    <a:pt x="20605" y="263"/>
                  </a:cubicBezTo>
                  <a:lnTo>
                    <a:pt x="20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483225" y="2138800"/>
              <a:ext cx="585200" cy="1011300"/>
            </a:xfrm>
            <a:custGeom>
              <a:avLst/>
              <a:gdLst/>
              <a:ahLst/>
              <a:cxnLst/>
              <a:rect l="l" t="t" r="r" b="b"/>
              <a:pathLst>
                <a:path w="23408" h="40452" extrusionOk="0">
                  <a:moveTo>
                    <a:pt x="23291" y="1"/>
                  </a:moveTo>
                  <a:cubicBezTo>
                    <a:pt x="22795" y="263"/>
                    <a:pt x="22065" y="292"/>
                    <a:pt x="21394" y="292"/>
                  </a:cubicBezTo>
                  <a:cubicBezTo>
                    <a:pt x="21073" y="292"/>
                    <a:pt x="20781" y="292"/>
                    <a:pt x="20489" y="322"/>
                  </a:cubicBezTo>
                  <a:cubicBezTo>
                    <a:pt x="19292" y="468"/>
                    <a:pt x="18125" y="701"/>
                    <a:pt x="16987" y="1051"/>
                  </a:cubicBezTo>
                  <a:lnTo>
                    <a:pt x="16257" y="1226"/>
                  </a:lnTo>
                  <a:lnTo>
                    <a:pt x="15294" y="1460"/>
                  </a:lnTo>
                  <a:cubicBezTo>
                    <a:pt x="13193" y="1956"/>
                    <a:pt x="11004" y="2481"/>
                    <a:pt x="9165" y="3707"/>
                  </a:cubicBezTo>
                  <a:cubicBezTo>
                    <a:pt x="8611" y="4057"/>
                    <a:pt x="7998" y="4320"/>
                    <a:pt x="7356" y="4553"/>
                  </a:cubicBezTo>
                  <a:cubicBezTo>
                    <a:pt x="7035" y="4670"/>
                    <a:pt x="6684" y="4816"/>
                    <a:pt x="6363" y="4962"/>
                  </a:cubicBezTo>
                  <a:cubicBezTo>
                    <a:pt x="5313" y="5517"/>
                    <a:pt x="4350" y="6217"/>
                    <a:pt x="3503" y="7063"/>
                  </a:cubicBezTo>
                  <a:cubicBezTo>
                    <a:pt x="964" y="9486"/>
                    <a:pt x="264" y="13513"/>
                    <a:pt x="89" y="15118"/>
                  </a:cubicBezTo>
                  <a:cubicBezTo>
                    <a:pt x="1" y="16315"/>
                    <a:pt x="30" y="17483"/>
                    <a:pt x="234" y="18650"/>
                  </a:cubicBezTo>
                  <a:cubicBezTo>
                    <a:pt x="264" y="18913"/>
                    <a:pt x="293" y="19175"/>
                    <a:pt x="322" y="19438"/>
                  </a:cubicBezTo>
                  <a:cubicBezTo>
                    <a:pt x="380" y="19992"/>
                    <a:pt x="410" y="20547"/>
                    <a:pt x="439" y="21101"/>
                  </a:cubicBezTo>
                  <a:cubicBezTo>
                    <a:pt x="439" y="22006"/>
                    <a:pt x="526" y="22911"/>
                    <a:pt x="701" y="23787"/>
                  </a:cubicBezTo>
                  <a:cubicBezTo>
                    <a:pt x="1314" y="26384"/>
                    <a:pt x="2803" y="28398"/>
                    <a:pt x="4029" y="29886"/>
                  </a:cubicBezTo>
                  <a:cubicBezTo>
                    <a:pt x="4700" y="30674"/>
                    <a:pt x="5429" y="31433"/>
                    <a:pt x="6188" y="32133"/>
                  </a:cubicBezTo>
                  <a:cubicBezTo>
                    <a:pt x="7210" y="33009"/>
                    <a:pt x="8114" y="34031"/>
                    <a:pt x="8932" y="35140"/>
                  </a:cubicBezTo>
                  <a:cubicBezTo>
                    <a:pt x="9661" y="36307"/>
                    <a:pt x="10595" y="37328"/>
                    <a:pt x="11675" y="38146"/>
                  </a:cubicBezTo>
                  <a:cubicBezTo>
                    <a:pt x="12667" y="38875"/>
                    <a:pt x="13747" y="39050"/>
                    <a:pt x="14856" y="39255"/>
                  </a:cubicBezTo>
                  <a:cubicBezTo>
                    <a:pt x="15294" y="39313"/>
                    <a:pt x="15732" y="39401"/>
                    <a:pt x="16170" y="39517"/>
                  </a:cubicBezTo>
                  <a:cubicBezTo>
                    <a:pt x="16928" y="39663"/>
                    <a:pt x="17687" y="39780"/>
                    <a:pt x="18475" y="39838"/>
                  </a:cubicBezTo>
                  <a:cubicBezTo>
                    <a:pt x="19613" y="39926"/>
                    <a:pt x="20781" y="40014"/>
                    <a:pt x="21627" y="40451"/>
                  </a:cubicBezTo>
                  <a:lnTo>
                    <a:pt x="21744" y="40189"/>
                  </a:lnTo>
                  <a:cubicBezTo>
                    <a:pt x="20839" y="39751"/>
                    <a:pt x="19643" y="39634"/>
                    <a:pt x="18475" y="39547"/>
                  </a:cubicBezTo>
                  <a:cubicBezTo>
                    <a:pt x="17716" y="39488"/>
                    <a:pt x="16958" y="39401"/>
                    <a:pt x="16228" y="39226"/>
                  </a:cubicBezTo>
                  <a:cubicBezTo>
                    <a:pt x="15790" y="39109"/>
                    <a:pt x="15323" y="39050"/>
                    <a:pt x="14885" y="38963"/>
                  </a:cubicBezTo>
                  <a:cubicBezTo>
                    <a:pt x="13776" y="38759"/>
                    <a:pt x="12755" y="38583"/>
                    <a:pt x="11850" y="37912"/>
                  </a:cubicBezTo>
                  <a:cubicBezTo>
                    <a:pt x="10770" y="37095"/>
                    <a:pt x="9866" y="36103"/>
                    <a:pt x="9165" y="34964"/>
                  </a:cubicBezTo>
                  <a:cubicBezTo>
                    <a:pt x="8348" y="33855"/>
                    <a:pt x="7414" y="32805"/>
                    <a:pt x="6363" y="31900"/>
                  </a:cubicBezTo>
                  <a:cubicBezTo>
                    <a:pt x="5605" y="31229"/>
                    <a:pt x="4904" y="30499"/>
                    <a:pt x="4233" y="29711"/>
                  </a:cubicBezTo>
                  <a:cubicBezTo>
                    <a:pt x="3036" y="28252"/>
                    <a:pt x="1577" y="26267"/>
                    <a:pt x="964" y="23728"/>
                  </a:cubicBezTo>
                  <a:cubicBezTo>
                    <a:pt x="789" y="22882"/>
                    <a:pt x="701" y="21977"/>
                    <a:pt x="701" y="21101"/>
                  </a:cubicBezTo>
                  <a:cubicBezTo>
                    <a:pt x="701" y="20547"/>
                    <a:pt x="672" y="19963"/>
                    <a:pt x="614" y="19409"/>
                  </a:cubicBezTo>
                  <a:cubicBezTo>
                    <a:pt x="585" y="19146"/>
                    <a:pt x="555" y="18883"/>
                    <a:pt x="526" y="18621"/>
                  </a:cubicBezTo>
                  <a:cubicBezTo>
                    <a:pt x="322" y="17483"/>
                    <a:pt x="264" y="16315"/>
                    <a:pt x="351" y="15177"/>
                  </a:cubicBezTo>
                  <a:cubicBezTo>
                    <a:pt x="526" y="13601"/>
                    <a:pt x="1198" y="9661"/>
                    <a:pt x="3678" y="7297"/>
                  </a:cubicBezTo>
                  <a:cubicBezTo>
                    <a:pt x="4495" y="6480"/>
                    <a:pt x="5429" y="5779"/>
                    <a:pt x="6451" y="5225"/>
                  </a:cubicBezTo>
                  <a:cubicBezTo>
                    <a:pt x="6772" y="5079"/>
                    <a:pt x="7122" y="4933"/>
                    <a:pt x="7443" y="4816"/>
                  </a:cubicBezTo>
                  <a:cubicBezTo>
                    <a:pt x="8085" y="4583"/>
                    <a:pt x="8727" y="4291"/>
                    <a:pt x="9311" y="3911"/>
                  </a:cubicBezTo>
                  <a:cubicBezTo>
                    <a:pt x="11062" y="2744"/>
                    <a:pt x="13222" y="2219"/>
                    <a:pt x="15323" y="1722"/>
                  </a:cubicBezTo>
                  <a:lnTo>
                    <a:pt x="16286" y="1489"/>
                  </a:lnTo>
                  <a:lnTo>
                    <a:pt x="17016" y="1314"/>
                  </a:lnTo>
                  <a:cubicBezTo>
                    <a:pt x="18154" y="993"/>
                    <a:pt x="19322" y="759"/>
                    <a:pt x="20489" y="613"/>
                  </a:cubicBezTo>
                  <a:cubicBezTo>
                    <a:pt x="20752" y="584"/>
                    <a:pt x="21044" y="584"/>
                    <a:pt x="21365" y="584"/>
                  </a:cubicBezTo>
                  <a:cubicBezTo>
                    <a:pt x="22094" y="555"/>
                    <a:pt x="22824" y="555"/>
                    <a:pt x="23408" y="263"/>
                  </a:cubicBezTo>
                  <a:lnTo>
                    <a:pt x="232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9" name="Google Shape;299;p11"/>
          <p:cNvGrpSpPr/>
          <p:nvPr/>
        </p:nvGrpSpPr>
        <p:grpSpPr>
          <a:xfrm rot="-5806368" flipH="1">
            <a:off x="5099270" y="4451547"/>
            <a:ext cx="1732605" cy="946484"/>
            <a:chOff x="6928067" y="2555588"/>
            <a:chExt cx="1830919" cy="1000190"/>
          </a:xfrm>
        </p:grpSpPr>
        <p:sp>
          <p:nvSpPr>
            <p:cNvPr id="300" name="Google Shape;300;p11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1" name="Google Shape;301;p11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302" name="Google Shape;302;p11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11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11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11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11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11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11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11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11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3"/>
          <p:cNvSpPr txBox="1">
            <a:spLocks noGrp="1"/>
          </p:cNvSpPr>
          <p:nvPr>
            <p:ph type="title" idx="2" hasCustomPrompt="1"/>
          </p:nvPr>
        </p:nvSpPr>
        <p:spPr>
          <a:xfrm>
            <a:off x="1117325" y="1976875"/>
            <a:ext cx="1696200" cy="6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16" name="Google Shape;316;p13"/>
          <p:cNvSpPr txBox="1">
            <a:spLocks noGrp="1"/>
          </p:cNvSpPr>
          <p:nvPr>
            <p:ph type="title" idx="3"/>
          </p:nvPr>
        </p:nvSpPr>
        <p:spPr>
          <a:xfrm>
            <a:off x="713275" y="2784250"/>
            <a:ext cx="25044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17" name="Google Shape;317;p13"/>
          <p:cNvSpPr txBox="1">
            <a:spLocks noGrp="1"/>
          </p:cNvSpPr>
          <p:nvPr>
            <p:ph type="subTitle" idx="1"/>
          </p:nvPr>
        </p:nvSpPr>
        <p:spPr>
          <a:xfrm>
            <a:off x="713275" y="3239151"/>
            <a:ext cx="25044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3"/>
          <p:cNvSpPr txBox="1">
            <a:spLocks noGrp="1"/>
          </p:cNvSpPr>
          <p:nvPr>
            <p:ph type="title" idx="4" hasCustomPrompt="1"/>
          </p:nvPr>
        </p:nvSpPr>
        <p:spPr>
          <a:xfrm>
            <a:off x="3723862" y="1976875"/>
            <a:ext cx="1696200" cy="6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19" name="Google Shape;319;p13"/>
          <p:cNvSpPr txBox="1">
            <a:spLocks noGrp="1"/>
          </p:cNvSpPr>
          <p:nvPr>
            <p:ph type="title" idx="5"/>
          </p:nvPr>
        </p:nvSpPr>
        <p:spPr>
          <a:xfrm>
            <a:off x="3319812" y="2784250"/>
            <a:ext cx="25044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20" name="Google Shape;320;p13"/>
          <p:cNvSpPr txBox="1">
            <a:spLocks noGrp="1"/>
          </p:cNvSpPr>
          <p:nvPr>
            <p:ph type="subTitle" idx="6"/>
          </p:nvPr>
        </p:nvSpPr>
        <p:spPr>
          <a:xfrm>
            <a:off x="3319812" y="3239151"/>
            <a:ext cx="25044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13"/>
          <p:cNvSpPr txBox="1">
            <a:spLocks noGrp="1"/>
          </p:cNvSpPr>
          <p:nvPr>
            <p:ph type="title" idx="7" hasCustomPrompt="1"/>
          </p:nvPr>
        </p:nvSpPr>
        <p:spPr>
          <a:xfrm>
            <a:off x="6330400" y="1976875"/>
            <a:ext cx="1696200" cy="6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22" name="Google Shape;322;p13"/>
          <p:cNvSpPr txBox="1">
            <a:spLocks noGrp="1"/>
          </p:cNvSpPr>
          <p:nvPr>
            <p:ph type="title" idx="8"/>
          </p:nvPr>
        </p:nvSpPr>
        <p:spPr>
          <a:xfrm>
            <a:off x="5926349" y="2784250"/>
            <a:ext cx="25044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23" name="Google Shape;323;p13"/>
          <p:cNvSpPr txBox="1">
            <a:spLocks noGrp="1"/>
          </p:cNvSpPr>
          <p:nvPr>
            <p:ph type="subTitle" idx="9"/>
          </p:nvPr>
        </p:nvSpPr>
        <p:spPr>
          <a:xfrm>
            <a:off x="5926350" y="3239151"/>
            <a:ext cx="25044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13"/>
          <p:cNvSpPr/>
          <p:nvPr/>
        </p:nvSpPr>
        <p:spPr>
          <a:xfrm>
            <a:off x="86479" y="-209112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5" name="Google Shape;325;p13"/>
          <p:cNvGrpSpPr/>
          <p:nvPr/>
        </p:nvGrpSpPr>
        <p:grpSpPr>
          <a:xfrm>
            <a:off x="-217579" y="4186279"/>
            <a:ext cx="1598239" cy="746840"/>
            <a:chOff x="2431350" y="1519275"/>
            <a:chExt cx="925925" cy="432675"/>
          </a:xfrm>
        </p:grpSpPr>
        <p:sp>
          <p:nvSpPr>
            <p:cNvPr id="326" name="Google Shape;326;p1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2" name="Google Shape;332;p13"/>
          <p:cNvSpPr/>
          <p:nvPr/>
        </p:nvSpPr>
        <p:spPr>
          <a:xfrm rot="6641666">
            <a:off x="-160039" y="238375"/>
            <a:ext cx="1201163" cy="895955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13"/>
          <p:cNvSpPr/>
          <p:nvPr/>
        </p:nvSpPr>
        <p:spPr>
          <a:xfrm rot="-5400000">
            <a:off x="7770279" y="4203224"/>
            <a:ext cx="1320906" cy="1476955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4" name="Google Shape;334;p13"/>
          <p:cNvGrpSpPr/>
          <p:nvPr/>
        </p:nvGrpSpPr>
        <p:grpSpPr>
          <a:xfrm rot="-5400000" flipH="1">
            <a:off x="8122815" y="4086461"/>
            <a:ext cx="1732599" cy="946480"/>
            <a:chOff x="6928067" y="2555588"/>
            <a:chExt cx="1830919" cy="1000190"/>
          </a:xfrm>
        </p:grpSpPr>
        <p:sp>
          <p:nvSpPr>
            <p:cNvPr id="335" name="Google Shape;335;p13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6" name="Google Shape;336;p13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337" name="Google Shape;337;p13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13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13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13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13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13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13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13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13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46" name="Google Shape;346;p13"/>
          <p:cNvSpPr/>
          <p:nvPr/>
        </p:nvSpPr>
        <p:spPr>
          <a:xfrm rot="-8999932" flipH="1">
            <a:off x="7779204" y="4523658"/>
            <a:ext cx="1760234" cy="863126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7" name="Google Shape;347;p13"/>
          <p:cNvGrpSpPr/>
          <p:nvPr/>
        </p:nvGrpSpPr>
        <p:grpSpPr>
          <a:xfrm rot="5400000">
            <a:off x="7911740" y="416600"/>
            <a:ext cx="1161195" cy="734388"/>
            <a:chOff x="5161625" y="732525"/>
            <a:chExt cx="456050" cy="288425"/>
          </a:xfrm>
        </p:grpSpPr>
        <p:sp>
          <p:nvSpPr>
            <p:cNvPr id="348" name="Google Shape;348;p13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4"/>
          <p:cNvSpPr txBox="1">
            <a:spLocks noGrp="1"/>
          </p:cNvSpPr>
          <p:nvPr>
            <p:ph type="title"/>
          </p:nvPr>
        </p:nvSpPr>
        <p:spPr>
          <a:xfrm>
            <a:off x="838450" y="263185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59" name="Google Shape;359;p14"/>
          <p:cNvSpPr txBox="1">
            <a:spLocks noGrp="1"/>
          </p:cNvSpPr>
          <p:nvPr>
            <p:ph type="subTitle" idx="1"/>
          </p:nvPr>
        </p:nvSpPr>
        <p:spPr>
          <a:xfrm>
            <a:off x="838450" y="3086750"/>
            <a:ext cx="2423100" cy="8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4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4"/>
          <p:cNvSpPr txBox="1">
            <a:spLocks noGrp="1"/>
          </p:cNvSpPr>
          <p:nvPr>
            <p:ph type="title" idx="3"/>
          </p:nvPr>
        </p:nvSpPr>
        <p:spPr>
          <a:xfrm>
            <a:off x="3360421" y="263185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62" name="Google Shape;362;p14"/>
          <p:cNvSpPr txBox="1">
            <a:spLocks noGrp="1"/>
          </p:cNvSpPr>
          <p:nvPr>
            <p:ph type="subTitle" idx="4"/>
          </p:nvPr>
        </p:nvSpPr>
        <p:spPr>
          <a:xfrm>
            <a:off x="3360424" y="3086750"/>
            <a:ext cx="2423100" cy="8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3" name="Google Shape;363;p14"/>
          <p:cNvSpPr txBox="1">
            <a:spLocks noGrp="1"/>
          </p:cNvSpPr>
          <p:nvPr>
            <p:ph type="title" idx="5"/>
          </p:nvPr>
        </p:nvSpPr>
        <p:spPr>
          <a:xfrm>
            <a:off x="5882391" y="263185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64" name="Google Shape;364;p14"/>
          <p:cNvSpPr txBox="1">
            <a:spLocks noGrp="1"/>
          </p:cNvSpPr>
          <p:nvPr>
            <p:ph type="subTitle" idx="6"/>
          </p:nvPr>
        </p:nvSpPr>
        <p:spPr>
          <a:xfrm>
            <a:off x="5882397" y="3086750"/>
            <a:ext cx="2423100" cy="8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5" name="Google Shape;365;p14"/>
          <p:cNvSpPr/>
          <p:nvPr/>
        </p:nvSpPr>
        <p:spPr>
          <a:xfrm>
            <a:off x="8305500" y="-167025"/>
            <a:ext cx="977725" cy="1093150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6" name="Google Shape;366;p14"/>
          <p:cNvGrpSpPr/>
          <p:nvPr/>
        </p:nvGrpSpPr>
        <p:grpSpPr>
          <a:xfrm rot="5400000">
            <a:off x="7951739" y="858987"/>
            <a:ext cx="1161195" cy="734388"/>
            <a:chOff x="5161625" y="732525"/>
            <a:chExt cx="456050" cy="288425"/>
          </a:xfrm>
        </p:grpSpPr>
        <p:sp>
          <p:nvSpPr>
            <p:cNvPr id="367" name="Google Shape;367;p14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6" name="Google Shape;376;p14"/>
          <p:cNvSpPr/>
          <p:nvPr/>
        </p:nvSpPr>
        <p:spPr>
          <a:xfrm>
            <a:off x="-191596" y="4396038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14"/>
          <p:cNvSpPr/>
          <p:nvPr/>
        </p:nvSpPr>
        <p:spPr>
          <a:xfrm rot="9900051">
            <a:off x="-279596" y="3825934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87600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7" r:id="rId6"/>
    <p:sldLayoutId id="2147483658" r:id="rId7"/>
    <p:sldLayoutId id="2147483659" r:id="rId8"/>
    <p:sldLayoutId id="2147483660" r:id="rId9"/>
    <p:sldLayoutId id="2147483667" r:id="rId10"/>
    <p:sldLayoutId id="2147483668" r:id="rId11"/>
    <p:sldLayoutId id="214748366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26"/>
          <p:cNvSpPr txBox="1">
            <a:spLocks noGrp="1"/>
          </p:cNvSpPr>
          <p:nvPr>
            <p:ph type="ctrTitle"/>
          </p:nvPr>
        </p:nvSpPr>
        <p:spPr>
          <a:xfrm>
            <a:off x="1557425" y="1001251"/>
            <a:ext cx="5800500" cy="22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dirty="0" smtClean="0">
                <a:latin typeface="fiolex girl" panose="020B0506030404030204" pitchFamily="34" charset="0"/>
                <a:cs typeface="fiolex girl" panose="020B0506030404030204" pitchFamily="34" charset="0"/>
              </a:rPr>
              <a:t>T</a:t>
            </a:r>
            <a:r>
              <a:rPr lang="en" sz="8000" dirty="0" smtClean="0">
                <a:latin typeface="fiolex girl" panose="020B0506030404030204" pitchFamily="34" charset="0"/>
                <a:cs typeface="fiolex girl" panose="020B0506030404030204" pitchFamily="34" charset="0"/>
              </a:rPr>
              <a:t>oán </a:t>
            </a:r>
            <a:r>
              <a:rPr lang="en" sz="8000" dirty="0" smtClean="0"/>
              <a:t/>
            </a:r>
            <a:br>
              <a:rPr lang="en" sz="8000" dirty="0" smtClean="0"/>
            </a:br>
            <a:r>
              <a:rPr lang="en" sz="8000" dirty="0">
                <a:latin typeface="fiolex girl" panose="020B0506030404030204" pitchFamily="34" charset="0"/>
                <a:cs typeface="fiolex girl" panose="020B0506030404030204" pitchFamily="34" charset="0"/>
              </a:rPr>
              <a:t>L</a:t>
            </a:r>
            <a:r>
              <a:rPr lang="en" sz="8000" dirty="0" smtClean="0">
                <a:latin typeface="fiolex girl" panose="020B0506030404030204" pitchFamily="34" charset="0"/>
                <a:cs typeface="fiolex girl" panose="020B0506030404030204" pitchFamily="34" charset="0"/>
              </a:rPr>
              <a:t>uyện tập</a:t>
            </a:r>
            <a:endParaRPr sz="8000" dirty="0">
              <a:latin typeface="fiolex girl" panose="020B0506030404030204" pitchFamily="34" charset="0"/>
              <a:cs typeface="fiolex girl" panose="020B0506030404030204" pitchFamily="34" charset="0"/>
            </a:endParaRPr>
          </a:p>
        </p:txBody>
      </p:sp>
      <p:sp>
        <p:nvSpPr>
          <p:cNvPr id="652" name="Google Shape;652;p26"/>
          <p:cNvSpPr txBox="1">
            <a:spLocks noGrp="1"/>
          </p:cNvSpPr>
          <p:nvPr>
            <p:ph type="subTitle" idx="1"/>
          </p:nvPr>
        </p:nvSpPr>
        <p:spPr>
          <a:xfrm>
            <a:off x="1671725" y="4011000"/>
            <a:ext cx="5800500" cy="5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 smtClean="0"/>
              <a:t>SGK/Tr129</a:t>
            </a:r>
            <a:endParaRPr sz="3200" dirty="0"/>
          </a:p>
        </p:txBody>
      </p:sp>
      <p:cxnSp>
        <p:nvCxnSpPr>
          <p:cNvPr id="653" name="Google Shape;653;p26"/>
          <p:cNvCxnSpPr/>
          <p:nvPr/>
        </p:nvCxnSpPr>
        <p:spPr>
          <a:xfrm>
            <a:off x="2731075" y="3489500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157" y="238452"/>
            <a:ext cx="78724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 smtClean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Bài 1: Mua 5 nhãn vở hết 5000 </a:t>
            </a:r>
            <a:r>
              <a:rPr lang="en-US" sz="2800" dirty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đồng. Hỏi nếu mua 3 </a:t>
            </a:r>
            <a:r>
              <a:rPr lang="en-US" sz="2800" dirty="0" smtClean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nhãn vở như </a:t>
            </a:r>
            <a:r>
              <a:rPr lang="en-US" sz="2800" dirty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thế thì hết bao nhiêu tiền ?</a:t>
            </a:r>
            <a:endParaRPr lang="en-US" sz="2800" dirty="0">
              <a:solidFill>
                <a:srgbClr val="0070C0"/>
              </a:solidFill>
              <a:latin typeface="iCiel Nabila" pitchFamily="2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7313" y="2776568"/>
            <a:ext cx="62722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Bài </a:t>
            </a:r>
            <a:r>
              <a:rPr lang="en-US" sz="2400" dirty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giải</a:t>
            </a:r>
          </a:p>
          <a:p>
            <a:pPr algn="just">
              <a:defRPr/>
            </a:pPr>
            <a:r>
              <a:rPr lang="en-US" sz="2400" dirty="0">
                <a:latin typeface="iCiel Nabila" pitchFamily="2" charset="0"/>
                <a:cs typeface="Times New Roman" pitchFamily="18" charset="0"/>
              </a:rPr>
              <a:t>Mua một </a:t>
            </a:r>
            <a:r>
              <a:rPr lang="en-US" sz="2400" dirty="0" smtClean="0">
                <a:latin typeface="iCiel Nabila" pitchFamily="2" charset="0"/>
                <a:cs typeface="Times New Roman" pitchFamily="18" charset="0"/>
              </a:rPr>
              <a:t>nhãn vở như </a:t>
            </a:r>
            <a:r>
              <a:rPr lang="en-US" sz="2400" dirty="0">
                <a:latin typeface="iCiel Nabila" pitchFamily="2" charset="0"/>
                <a:cs typeface="Times New Roman" pitchFamily="18" charset="0"/>
              </a:rPr>
              <a:t>thế hết số tiền là:</a:t>
            </a:r>
          </a:p>
          <a:p>
            <a:pPr algn="just">
              <a:defRPr/>
            </a:pPr>
            <a:r>
              <a:rPr lang="en-US" sz="2400" dirty="0">
                <a:latin typeface="iCiel Nabila" pitchFamily="2" charset="0"/>
                <a:cs typeface="Times New Roman" pitchFamily="18" charset="0"/>
              </a:rPr>
              <a:t>   	</a:t>
            </a:r>
            <a:r>
              <a:rPr lang="en-US" sz="2400" dirty="0" smtClean="0">
                <a:latin typeface="iCiel Nabila" pitchFamily="2" charset="0"/>
                <a:cs typeface="Times New Roman" pitchFamily="18" charset="0"/>
              </a:rPr>
              <a:t>5000 </a:t>
            </a:r>
            <a:r>
              <a:rPr lang="en-US" sz="2400" dirty="0">
                <a:latin typeface="iCiel Nabila" pitchFamily="2" charset="0"/>
                <a:cs typeface="Times New Roman" pitchFamily="18" charset="0"/>
              </a:rPr>
              <a:t>: 5 = </a:t>
            </a:r>
            <a:r>
              <a:rPr lang="en-US" sz="2400" dirty="0" smtClean="0">
                <a:latin typeface="iCiel Nabila" pitchFamily="2" charset="0"/>
                <a:cs typeface="Times New Roman" pitchFamily="18" charset="0"/>
              </a:rPr>
              <a:t>1000 </a:t>
            </a:r>
            <a:r>
              <a:rPr lang="en-US" sz="2400" dirty="0">
                <a:latin typeface="iCiel Nabila" pitchFamily="2" charset="0"/>
                <a:cs typeface="Times New Roman" pitchFamily="18" charset="0"/>
              </a:rPr>
              <a:t>(đồng)</a:t>
            </a:r>
          </a:p>
          <a:p>
            <a:pPr algn="just">
              <a:defRPr/>
            </a:pPr>
            <a:r>
              <a:rPr lang="en-US" sz="2400" dirty="0">
                <a:latin typeface="iCiel Nabila" pitchFamily="2" charset="0"/>
                <a:cs typeface="Times New Roman" pitchFamily="18" charset="0"/>
              </a:rPr>
              <a:t>Mua ba </a:t>
            </a:r>
            <a:r>
              <a:rPr lang="en-US" sz="2400" dirty="0" smtClean="0">
                <a:latin typeface="iCiel Nabila" pitchFamily="2" charset="0"/>
                <a:cs typeface="Times New Roman" pitchFamily="18" charset="0"/>
              </a:rPr>
              <a:t>nhãn vở như </a:t>
            </a:r>
            <a:r>
              <a:rPr lang="en-US" sz="2400" dirty="0">
                <a:latin typeface="iCiel Nabila" pitchFamily="2" charset="0"/>
                <a:cs typeface="Times New Roman" pitchFamily="18" charset="0"/>
              </a:rPr>
              <a:t>thế hết số tiền là:</a:t>
            </a:r>
          </a:p>
          <a:p>
            <a:pPr algn="just">
              <a:defRPr/>
            </a:pPr>
            <a:r>
              <a:rPr lang="en-US" sz="2400" dirty="0">
                <a:latin typeface="iCiel Nabila" pitchFamily="2" charset="0"/>
                <a:cs typeface="Times New Roman" pitchFamily="18" charset="0"/>
              </a:rPr>
              <a:t>   	</a:t>
            </a:r>
            <a:r>
              <a:rPr lang="en-US" sz="2400" dirty="0" smtClean="0">
                <a:latin typeface="iCiel Nabila" pitchFamily="2" charset="0"/>
                <a:cs typeface="Times New Roman" pitchFamily="18" charset="0"/>
              </a:rPr>
              <a:t>1000 </a:t>
            </a:r>
            <a:r>
              <a:rPr lang="en-US" sz="2400" dirty="0">
                <a:latin typeface="iCiel Nabila" pitchFamily="2" charset="0"/>
              </a:rPr>
              <a:t>× </a:t>
            </a:r>
            <a:r>
              <a:rPr lang="en-US" sz="2400" dirty="0">
                <a:latin typeface="iCiel Nabila" pitchFamily="2" charset="0"/>
                <a:cs typeface="Times New Roman" pitchFamily="18" charset="0"/>
              </a:rPr>
              <a:t>3 = </a:t>
            </a:r>
            <a:r>
              <a:rPr lang="en-US" sz="2400" dirty="0" smtClean="0">
                <a:latin typeface="iCiel Nabila" pitchFamily="2" charset="0"/>
                <a:cs typeface="Times New Roman" pitchFamily="18" charset="0"/>
              </a:rPr>
              <a:t>3000 </a:t>
            </a:r>
            <a:r>
              <a:rPr lang="en-US" sz="2400" dirty="0">
                <a:latin typeface="iCiel Nabila" pitchFamily="2" charset="0"/>
                <a:cs typeface="Times New Roman" pitchFamily="18" charset="0"/>
              </a:rPr>
              <a:t>(đồng)</a:t>
            </a:r>
          </a:p>
          <a:p>
            <a:pPr algn="just">
              <a:defRPr/>
            </a:pPr>
            <a:r>
              <a:rPr lang="en-US" sz="2400" dirty="0">
                <a:latin typeface="iCiel Nabila" pitchFamily="2" charset="0"/>
                <a:cs typeface="Times New Roman" pitchFamily="18" charset="0"/>
              </a:rPr>
              <a:t>              	Đáp số: </a:t>
            </a:r>
            <a:r>
              <a:rPr lang="en-US" sz="2400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3000 đồng</a:t>
            </a:r>
            <a:endParaRPr lang="en-US" sz="2400" dirty="0">
              <a:solidFill>
                <a:srgbClr val="FF0000"/>
              </a:solidFill>
              <a:latin typeface="iCiel Nabila" pitchFamily="2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7257" y="1278343"/>
            <a:ext cx="6272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u="sng" dirty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Tóm tắt</a:t>
            </a:r>
            <a:r>
              <a:rPr lang="en-US" sz="2400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FF0000"/>
              </a:solidFill>
              <a:latin typeface="iCiel Nabila" pitchFamily="2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7257" y="1723921"/>
            <a:ext cx="6272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5 nhãn vở: 5000 đồng</a:t>
            </a:r>
            <a:endParaRPr lang="en-US" sz="2400" dirty="0">
              <a:solidFill>
                <a:schemeClr val="bg2">
                  <a:lumMod val="75000"/>
                </a:schemeClr>
              </a:solidFill>
              <a:latin typeface="iCiel Nabila" pitchFamily="2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07257" y="2169498"/>
            <a:ext cx="6272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3 nhãn vở: ..... đồng ?</a:t>
            </a:r>
            <a:endParaRPr lang="en-US" sz="2400" dirty="0">
              <a:solidFill>
                <a:schemeClr val="bg2">
                  <a:lumMod val="75000"/>
                </a:schemeClr>
              </a:solidFill>
              <a:latin typeface="iCiel Nabila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378744" y="294048"/>
            <a:ext cx="702230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 smtClean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Bài 2: Muốn </a:t>
            </a:r>
            <a:r>
              <a:rPr lang="en-US" sz="2800" dirty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lát nền 6 căn phòng như nhau cần 2550 viên gạch. Hỏi muốn lát nền 7 căn phòng như thế cần bao nhiêu viên gạch?</a:t>
            </a:r>
            <a:endParaRPr lang="en-US" sz="2800" dirty="0">
              <a:solidFill>
                <a:srgbClr val="0070C0"/>
              </a:solidFill>
              <a:latin typeface="iCiel Nabila" pitchFamily="2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00200" y="2794750"/>
            <a:ext cx="43188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6 căn phòng : 2550 viên gạch</a:t>
            </a:r>
            <a:endParaRPr lang="en-US" sz="2400" dirty="0">
              <a:solidFill>
                <a:schemeClr val="bg2">
                  <a:lumMod val="75000"/>
                </a:schemeClr>
              </a:solidFill>
              <a:latin typeface="iCiel Nabila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95319" y="3351924"/>
            <a:ext cx="4525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7 căn phòng : 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.....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viên 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gạch ?</a:t>
            </a:r>
            <a:endParaRPr lang="en-US" sz="2400" dirty="0">
              <a:solidFill>
                <a:schemeClr val="bg2">
                  <a:lumMod val="75000"/>
                </a:schemeClr>
              </a:solidFill>
              <a:latin typeface="iCiel Nabila" pitchFamily="2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600200" y="2222153"/>
            <a:ext cx="6272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u="sng" dirty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Tóm tắt</a:t>
            </a:r>
            <a:r>
              <a:rPr lang="en-US" sz="2400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FF0000"/>
              </a:solidFill>
              <a:latin typeface="iCiel Nabila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507332" y="762625"/>
            <a:ext cx="72937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Bài  giải</a:t>
            </a:r>
          </a:p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Mỗi căn phòng cần số viên 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gạch là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 :</a:t>
            </a:r>
          </a:p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   	2550 : 6 = 425 (viên)</a:t>
            </a:r>
          </a:p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7 căn phòng như thế cần số viên gạch 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 :</a:t>
            </a:r>
          </a:p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    	425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</a:rPr>
              <a:t>×</a:t>
            </a: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 7 = 2975 (viên)</a:t>
            </a:r>
          </a:p>
          <a:p>
            <a:pPr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        		Đáp số: 2975 viên </a:t>
            </a:r>
            <a:r>
              <a:rPr lang="en-US" sz="2400" b="1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gạch</a:t>
            </a:r>
            <a:endParaRPr lang="en-US" sz="2400" b="1" dirty="0">
              <a:solidFill>
                <a:schemeClr val="bg2">
                  <a:lumMod val="75000"/>
                </a:schemeClr>
              </a:solidFill>
              <a:latin typeface="iCiel Nabila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278605" y="367606"/>
            <a:ext cx="70923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Bài 3: Một </a:t>
            </a:r>
            <a:r>
              <a:rPr lang="en-US" sz="2800" b="1" dirty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người đi bộ </a:t>
            </a:r>
            <a:r>
              <a:rPr lang="en-US" sz="2800" b="1" dirty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mỗi giờ </a:t>
            </a:r>
            <a:r>
              <a:rPr lang="en-US" sz="2800" b="1" dirty="0" smtClean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được </a:t>
            </a:r>
            <a:r>
              <a:rPr lang="en-US" sz="2800" b="1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4km</a:t>
            </a:r>
            <a:r>
              <a:rPr lang="en-US" sz="2800" b="1" dirty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70C0"/>
              </a:solidFill>
              <a:latin typeface="iCiel Nabila" pitchFamily="2" charset="0"/>
              <a:cs typeface="Times New Roman" pitchFamily="18" charset="0"/>
            </a:endParaRP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587753"/>
              </p:ext>
            </p:extLst>
          </p:nvPr>
        </p:nvGraphicFramePr>
        <p:xfrm>
          <a:off x="150017" y="1814511"/>
          <a:ext cx="8665371" cy="2238217"/>
        </p:xfrm>
        <a:graphic>
          <a:graphicData uri="http://schemas.openxmlformats.org/drawingml/2006/table">
            <a:tbl>
              <a:tblPr>
                <a:tableStyleId>{80CA8308-8E22-47B2-BD0C-ECC37964DD42}</a:tableStyleId>
              </a:tblPr>
              <a:tblGrid>
                <a:gridCol w="2307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5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16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55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612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Thời gian đi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1 giờ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2 giờ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4 giờ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3 giờ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.... </a:t>
                      </a: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giờ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70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Quãng đường đi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4km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.....km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.....km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…..km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</a:rPr>
                        <a:t>20km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625" marR="47625" marT="47625" marB="476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781336" y="3149798"/>
            <a:ext cx="5915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ts val="900"/>
              </a:spcAft>
              <a:buClrTx/>
            </a:pPr>
            <a:r>
              <a:rPr lang="en-US" sz="3200" b="1" dirty="0">
                <a:solidFill>
                  <a:srgbClr val="FF0000"/>
                </a:solidFill>
              </a:rPr>
              <a:t>8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948406" y="3146524"/>
            <a:ext cx="7237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ts val="90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</a:rPr>
              <a:t>16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247636" y="3146524"/>
            <a:ext cx="7237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ts val="90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</a:rPr>
              <a:t>12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479760" y="2043924"/>
            <a:ext cx="7237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ts val="90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</a:rPr>
              <a:t>5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5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84450" y="260449"/>
            <a:ext cx="7666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smtClean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Bài 4: Viết </a:t>
            </a:r>
            <a:r>
              <a:rPr lang="en-US" sz="2400" dirty="0">
                <a:solidFill>
                  <a:srgbClr val="0070C0"/>
                </a:solidFill>
                <a:latin typeface="iCiel Nabila" pitchFamily="2" charset="0"/>
                <a:cs typeface="Times New Roman" pitchFamily="18" charset="0"/>
              </a:rPr>
              <a:t>biểu thức rồi tính giá trị của biểu thức:</a:t>
            </a:r>
            <a:endParaRPr lang="en-US" sz="2400" dirty="0">
              <a:solidFill>
                <a:srgbClr val="0070C0"/>
              </a:solidFill>
              <a:latin typeface="iCiel Nabila" pitchFamily="2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39197" y="924818"/>
            <a:ext cx="48830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a) 32 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chia 8 nhân 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3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 </a:t>
            </a:r>
            <a:endParaRPr lang="en-US" sz="2800" dirty="0">
              <a:solidFill>
                <a:schemeClr val="bg2">
                  <a:lumMod val="75000"/>
                </a:schemeClr>
              </a:solidFill>
              <a:latin typeface="iCiel Nabila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2249343" y="1512332"/>
                <a:ext cx="236841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32 : 8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 3 = </a:t>
                </a:r>
                <a:endParaRPr lang="en-US" sz="2800" b="1" dirty="0">
                  <a:solidFill>
                    <a:srgbClr val="FF0000"/>
                  </a:solidFill>
                  <a:latin typeface="iCiel Nabila" pitchFamily="2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9343" y="1512332"/>
                <a:ext cx="2368410" cy="523220"/>
              </a:xfrm>
              <a:prstGeom prst="rect">
                <a:avLst/>
              </a:prstGeom>
              <a:blipFill>
                <a:blip r:embed="rId3"/>
                <a:stretch>
                  <a:fillRect l="-5398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4471049" y="1512332"/>
                <a:ext cx="236841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 3</a:t>
                </a:r>
                <a:endParaRPr lang="en-US" sz="2800" b="1" dirty="0">
                  <a:solidFill>
                    <a:srgbClr val="FF0000"/>
                  </a:solidFill>
                  <a:latin typeface="iCiel Nabila" pitchFamily="2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049" y="1512332"/>
                <a:ext cx="2368410" cy="523220"/>
              </a:xfrm>
              <a:prstGeom prst="rect">
                <a:avLst/>
              </a:prstGeom>
              <a:blipFill>
                <a:blip r:embed="rId4"/>
                <a:stretch>
                  <a:fillRect l="-5141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3853796" y="2035552"/>
            <a:ext cx="23684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 = 12</a:t>
            </a:r>
            <a:endParaRPr lang="en-US" sz="2800" b="1" dirty="0">
              <a:solidFill>
                <a:srgbClr val="FF0000"/>
              </a:solidFill>
              <a:latin typeface="iCiel Nabila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39197" y="2825770"/>
            <a:ext cx="48830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b) 45 nhân 2 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nhân </a:t>
            </a:r>
            <a:r>
              <a:rPr lang="en-US" sz="28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5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 </a:t>
            </a:r>
            <a:endParaRPr lang="en-US" sz="2800" dirty="0">
              <a:solidFill>
                <a:schemeClr val="bg2">
                  <a:lumMod val="75000"/>
                </a:schemeClr>
              </a:solidFill>
              <a:latin typeface="iCiel Nabila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2249343" y="3413284"/>
                <a:ext cx="236841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45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 5 = </a:t>
                </a:r>
                <a:endParaRPr lang="en-US" sz="2800" b="1" dirty="0">
                  <a:solidFill>
                    <a:srgbClr val="FF0000"/>
                  </a:solidFill>
                  <a:latin typeface="iCiel Nabila" pitchFamily="2" charset="0"/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9343" y="3413284"/>
                <a:ext cx="2368410" cy="523220"/>
              </a:xfrm>
              <a:prstGeom prst="rect">
                <a:avLst/>
              </a:prstGeom>
              <a:blipFill>
                <a:blip r:embed="rId5"/>
                <a:stretch>
                  <a:fillRect l="-5398" t="-12791" r="-3599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4471049" y="3413284"/>
                <a:ext cx="236841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90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 5</a:t>
                </a:r>
                <a:endParaRPr lang="en-US" sz="2800" b="1" dirty="0">
                  <a:solidFill>
                    <a:srgbClr val="FF0000"/>
                  </a:solidFill>
                  <a:latin typeface="iCiel Nabila" pitchFamily="2" charset="0"/>
                </a:endParaRPr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049" y="3413284"/>
                <a:ext cx="2368410" cy="523220"/>
              </a:xfrm>
              <a:prstGeom prst="rect">
                <a:avLst/>
              </a:prstGeom>
              <a:blipFill>
                <a:blip r:embed="rId6"/>
                <a:stretch>
                  <a:fillRect l="-5141" t="-12791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3853796" y="3936504"/>
            <a:ext cx="23684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 = 450</a:t>
            </a:r>
            <a:endParaRPr lang="en-US" sz="2800" b="1" dirty="0">
              <a:solidFill>
                <a:srgbClr val="FF0000"/>
              </a:solidFill>
              <a:latin typeface="iCiel Nabil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289316" y="739081"/>
            <a:ext cx="67770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c) 49 nhân 4 chia 7</a:t>
            </a:r>
            <a:r>
              <a:rPr lang="en-US" sz="32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 </a:t>
            </a:r>
            <a:endParaRPr lang="en-US" sz="3200" dirty="0">
              <a:solidFill>
                <a:schemeClr val="bg2">
                  <a:lumMod val="75000"/>
                </a:schemeClr>
              </a:solidFill>
              <a:latin typeface="iCiel Nabila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3199462" y="1326595"/>
                <a:ext cx="328706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49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×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: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 7 = </a:t>
                </a:r>
                <a:endParaRPr lang="en-US" sz="3200" b="1" dirty="0">
                  <a:solidFill>
                    <a:srgbClr val="FF0000"/>
                  </a:solidFill>
                  <a:latin typeface="iCiel Nabila" pitchFamily="2" charset="0"/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462" y="1326595"/>
                <a:ext cx="3287064" cy="584775"/>
              </a:xfrm>
              <a:prstGeom prst="rect">
                <a:avLst/>
              </a:prstGeom>
              <a:blipFill>
                <a:blip r:embed="rId3"/>
                <a:stretch>
                  <a:fillRect l="-4824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5684971" y="1321117"/>
                <a:ext cx="328706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196 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: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iCiel Nabila" pitchFamily="2" charset="0"/>
                    <a:cs typeface="Times New Roman" pitchFamily="18" charset="0"/>
                  </a:rPr>
                  <a:t> 7</a:t>
                </a:r>
                <a:endParaRPr lang="en-US" sz="3200" b="1" dirty="0">
                  <a:solidFill>
                    <a:srgbClr val="FF0000"/>
                  </a:solidFill>
                  <a:latin typeface="iCiel Nabila" pitchFamily="2" charset="0"/>
                </a:endParaRPr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4971" y="1321117"/>
                <a:ext cx="3287064" cy="584775"/>
              </a:xfrm>
              <a:prstGeom prst="rect">
                <a:avLst/>
              </a:prstGeom>
              <a:blipFill>
                <a:blip r:embed="rId4"/>
                <a:stretch>
                  <a:fillRect l="-4824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5011084" y="1903153"/>
            <a:ext cx="32870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 = 28</a:t>
            </a:r>
            <a:endParaRPr lang="en-US" sz="3200" b="1" dirty="0">
              <a:solidFill>
                <a:srgbClr val="FF0000"/>
              </a:solidFill>
              <a:latin typeface="iCiel Nabila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89316" y="2640033"/>
            <a:ext cx="67770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d) 234 chia 6 chia 3</a:t>
            </a:r>
            <a:r>
              <a:rPr lang="en-US" sz="3200" dirty="0">
                <a:solidFill>
                  <a:schemeClr val="bg2">
                    <a:lumMod val="75000"/>
                  </a:schemeClr>
                </a:solidFill>
                <a:latin typeface="iCiel Nabila" pitchFamily="2" charset="0"/>
                <a:cs typeface="Times New Roman" pitchFamily="18" charset="0"/>
              </a:rPr>
              <a:t> </a:t>
            </a:r>
            <a:endParaRPr lang="en-US" sz="3200" dirty="0">
              <a:solidFill>
                <a:schemeClr val="bg2">
                  <a:lumMod val="75000"/>
                </a:schemeClr>
              </a:solidFill>
              <a:latin typeface="iCiel Nabila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199462" y="3227547"/>
            <a:ext cx="32870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234 : 6 : 3 = </a:t>
            </a:r>
            <a:endParaRPr lang="en-US" sz="3200" b="1" dirty="0">
              <a:solidFill>
                <a:srgbClr val="FF0000"/>
              </a:solidFill>
              <a:latin typeface="iCiel Nabila" pitchFamily="2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691645" y="3227546"/>
            <a:ext cx="32870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39 : 3</a:t>
            </a:r>
            <a:endParaRPr lang="en-US" sz="3200" b="1" dirty="0">
              <a:solidFill>
                <a:srgbClr val="FF0000"/>
              </a:solidFill>
              <a:latin typeface="iCiel Nabila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132528" y="3809583"/>
            <a:ext cx="32870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iCiel Nabila" pitchFamily="2" charset="0"/>
                <a:cs typeface="Times New Roman" pitchFamily="18" charset="0"/>
              </a:rPr>
              <a:t> = 13</a:t>
            </a:r>
            <a:endParaRPr lang="en-US" sz="3200" b="1" dirty="0">
              <a:solidFill>
                <a:srgbClr val="FF0000"/>
              </a:solidFill>
              <a:latin typeface="iCiel Nabil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6"/>
          <p:cNvSpPr txBox="1">
            <a:spLocks noGrp="1"/>
          </p:cNvSpPr>
          <p:nvPr>
            <p:ph type="title"/>
          </p:nvPr>
        </p:nvSpPr>
        <p:spPr>
          <a:xfrm>
            <a:off x="3521506" y="1844583"/>
            <a:ext cx="4930500" cy="140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</a:t>
            </a:r>
            <a:r>
              <a:rPr lang="en" dirty="0" smtClean="0"/>
              <a:t>hank !</a:t>
            </a:r>
            <a:endParaRPr dirty="0"/>
          </a:p>
        </p:txBody>
      </p:sp>
      <p:grpSp>
        <p:nvGrpSpPr>
          <p:cNvPr id="867" name="Google Shape;867;p36"/>
          <p:cNvGrpSpPr/>
          <p:nvPr/>
        </p:nvGrpSpPr>
        <p:grpSpPr>
          <a:xfrm>
            <a:off x="620566" y="2294382"/>
            <a:ext cx="537347" cy="2971686"/>
            <a:chOff x="5379800" y="2555600"/>
            <a:chExt cx="236425" cy="1307500"/>
          </a:xfrm>
        </p:grpSpPr>
        <p:sp>
          <p:nvSpPr>
            <p:cNvPr id="868" name="Google Shape;868;p36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6" name="Google Shape;876;p36"/>
          <p:cNvGrpSpPr/>
          <p:nvPr/>
        </p:nvGrpSpPr>
        <p:grpSpPr>
          <a:xfrm>
            <a:off x="61684" y="2118183"/>
            <a:ext cx="590417" cy="3183909"/>
            <a:chOff x="5133900" y="2478075"/>
            <a:chExt cx="259775" cy="1400875"/>
          </a:xfrm>
        </p:grpSpPr>
        <p:sp>
          <p:nvSpPr>
            <p:cNvPr id="877" name="Google Shape;877;p36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o-Friendly Minitheme by Slidesgo">
  <a:themeElements>
    <a:clrScheme name="Simple Light">
      <a:dk1>
        <a:srgbClr val="000000"/>
      </a:dk1>
      <a:lt1>
        <a:srgbClr val="FFFFFF"/>
      </a:lt1>
      <a:dk2>
        <a:srgbClr val="57A3A3"/>
      </a:dk2>
      <a:lt2>
        <a:srgbClr val="ABDFD1"/>
      </a:lt2>
      <a:accent1>
        <a:srgbClr val="FFE8E6"/>
      </a:accent1>
      <a:accent2>
        <a:srgbClr val="FFCCAB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E90F8B-9045-4458-AF79-4730E4135C4A}"/>
</file>

<file path=customXml/itemProps2.xml><?xml version="1.0" encoding="utf-8"?>
<ds:datastoreItem xmlns:ds="http://schemas.openxmlformats.org/officeDocument/2006/customXml" ds:itemID="{2167CE6E-D6BE-4663-956B-B22F9E060AF1}"/>
</file>

<file path=customXml/itemProps3.xml><?xml version="1.0" encoding="utf-8"?>
<ds:datastoreItem xmlns:ds="http://schemas.openxmlformats.org/officeDocument/2006/customXml" ds:itemID="{213E7F18-51D1-4503-AADA-4230EDF36741}"/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252</Words>
  <Application>Microsoft Office PowerPoint</Application>
  <PresentationFormat>On-screen Show (16:9)</PresentationFormat>
  <Paragraphs>57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iCiel Nabila</vt:lpstr>
      <vt:lpstr>fiolex girl</vt:lpstr>
      <vt:lpstr>Caveat Brush</vt:lpstr>
      <vt:lpstr>Poppins</vt:lpstr>
      <vt:lpstr>Cambria Math</vt:lpstr>
      <vt:lpstr>Arial</vt:lpstr>
      <vt:lpstr>Times New Roman</vt:lpstr>
      <vt:lpstr>Eco-Friendly Minitheme by Slidesgo</vt:lpstr>
      <vt:lpstr>Toán 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 Luyện tập</dc:title>
  <cp:lastModifiedBy>Phạm Thị Hạnh</cp:lastModifiedBy>
  <cp:revision>10</cp:revision>
  <dcterms:modified xsi:type="dcterms:W3CDTF">2022-02-18T11:46:00Z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